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462" y="2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28600"/>
            <a:ext cx="12192000" cy="182880"/>
          </a:xfrm>
          <a:custGeom>
            <a:avLst/>
            <a:gdLst/>
            <a:ahLst/>
            <a:cxnLst/>
            <a:rect l="l" t="t" r="r" b="b"/>
            <a:pathLst>
              <a:path w="12192000" h="182879">
                <a:moveTo>
                  <a:pt x="12192000" y="0"/>
                </a:moveTo>
                <a:lnTo>
                  <a:pt x="0" y="0"/>
                </a:lnTo>
                <a:lnTo>
                  <a:pt x="0" y="182879"/>
                </a:lnTo>
                <a:lnTo>
                  <a:pt x="12192000" y="182880"/>
                </a:lnTo>
                <a:lnTo>
                  <a:pt x="12192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493705"/>
            <a:ext cx="6040120" cy="22860"/>
          </a:xfrm>
          <a:custGeom>
            <a:avLst/>
            <a:gdLst/>
            <a:ahLst/>
            <a:cxnLst/>
            <a:rect l="l" t="t" r="r" b="b"/>
            <a:pathLst>
              <a:path w="6040120" h="22859">
                <a:moveTo>
                  <a:pt x="0" y="22505"/>
                </a:moveTo>
                <a:lnTo>
                  <a:pt x="6039785" y="22505"/>
                </a:lnTo>
                <a:lnTo>
                  <a:pt x="6039785" y="0"/>
                </a:lnTo>
                <a:lnTo>
                  <a:pt x="0" y="0"/>
                </a:lnTo>
                <a:lnTo>
                  <a:pt x="0" y="22505"/>
                </a:lnTo>
                <a:close/>
              </a:path>
            </a:pathLst>
          </a:custGeom>
          <a:solidFill>
            <a:srgbClr val="18AC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137140" y="6493705"/>
            <a:ext cx="6040120" cy="22860"/>
          </a:xfrm>
          <a:custGeom>
            <a:avLst/>
            <a:gdLst/>
            <a:ahLst/>
            <a:cxnLst/>
            <a:rect l="l" t="t" r="r" b="b"/>
            <a:pathLst>
              <a:path w="6040120" h="22859">
                <a:moveTo>
                  <a:pt x="0" y="22505"/>
                </a:moveTo>
                <a:lnTo>
                  <a:pt x="6039785" y="22505"/>
                </a:lnTo>
                <a:lnTo>
                  <a:pt x="6039785" y="0"/>
                </a:lnTo>
                <a:lnTo>
                  <a:pt x="0" y="0"/>
                </a:lnTo>
                <a:lnTo>
                  <a:pt x="0" y="22505"/>
                </a:lnTo>
                <a:close/>
              </a:path>
            </a:pathLst>
          </a:custGeom>
          <a:solidFill>
            <a:srgbClr val="18AC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6565722"/>
            <a:ext cx="6040120" cy="36195"/>
          </a:xfrm>
          <a:custGeom>
            <a:avLst/>
            <a:gdLst/>
            <a:ahLst/>
            <a:cxnLst/>
            <a:rect l="l" t="t" r="r" b="b"/>
            <a:pathLst>
              <a:path w="6040120" h="36195">
                <a:moveTo>
                  <a:pt x="0" y="36010"/>
                </a:moveTo>
                <a:lnTo>
                  <a:pt x="6039785" y="36010"/>
                </a:lnTo>
                <a:lnTo>
                  <a:pt x="6039785" y="0"/>
                </a:lnTo>
                <a:lnTo>
                  <a:pt x="0" y="0"/>
                </a:lnTo>
                <a:lnTo>
                  <a:pt x="0" y="36010"/>
                </a:lnTo>
                <a:close/>
              </a:path>
            </a:pathLst>
          </a:custGeom>
          <a:solidFill>
            <a:srgbClr val="18AC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137140" y="6565722"/>
            <a:ext cx="6040120" cy="36195"/>
          </a:xfrm>
          <a:custGeom>
            <a:avLst/>
            <a:gdLst/>
            <a:ahLst/>
            <a:cxnLst/>
            <a:rect l="l" t="t" r="r" b="b"/>
            <a:pathLst>
              <a:path w="6040120" h="36195">
                <a:moveTo>
                  <a:pt x="0" y="36010"/>
                </a:moveTo>
                <a:lnTo>
                  <a:pt x="6039785" y="36010"/>
                </a:lnTo>
                <a:lnTo>
                  <a:pt x="6039785" y="0"/>
                </a:lnTo>
                <a:lnTo>
                  <a:pt x="0" y="0"/>
                </a:lnTo>
                <a:lnTo>
                  <a:pt x="0" y="36010"/>
                </a:lnTo>
                <a:close/>
              </a:path>
            </a:pathLst>
          </a:custGeom>
          <a:solidFill>
            <a:srgbClr val="18AC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6522961"/>
            <a:ext cx="6040120" cy="36195"/>
          </a:xfrm>
          <a:custGeom>
            <a:avLst/>
            <a:gdLst/>
            <a:ahLst/>
            <a:cxnLst/>
            <a:rect l="l" t="t" r="r" b="b"/>
            <a:pathLst>
              <a:path w="6040120" h="36195">
                <a:moveTo>
                  <a:pt x="0" y="36010"/>
                </a:moveTo>
                <a:lnTo>
                  <a:pt x="6039785" y="36010"/>
                </a:lnTo>
                <a:lnTo>
                  <a:pt x="6039785" y="0"/>
                </a:lnTo>
                <a:lnTo>
                  <a:pt x="0" y="0"/>
                </a:lnTo>
                <a:lnTo>
                  <a:pt x="0" y="36010"/>
                </a:lnTo>
                <a:close/>
              </a:path>
            </a:pathLst>
          </a:custGeom>
          <a:solidFill>
            <a:srgbClr val="2040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6137140" y="6522961"/>
            <a:ext cx="6040120" cy="36195"/>
          </a:xfrm>
          <a:custGeom>
            <a:avLst/>
            <a:gdLst/>
            <a:ahLst/>
            <a:cxnLst/>
            <a:rect l="l" t="t" r="r" b="b"/>
            <a:pathLst>
              <a:path w="6040120" h="36195">
                <a:moveTo>
                  <a:pt x="0" y="36010"/>
                </a:moveTo>
                <a:lnTo>
                  <a:pt x="6039785" y="36010"/>
                </a:lnTo>
                <a:lnTo>
                  <a:pt x="6039785" y="0"/>
                </a:lnTo>
                <a:lnTo>
                  <a:pt x="0" y="0"/>
                </a:lnTo>
                <a:lnTo>
                  <a:pt x="0" y="36010"/>
                </a:lnTo>
                <a:close/>
              </a:path>
            </a:pathLst>
          </a:custGeom>
          <a:solidFill>
            <a:srgbClr val="2040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6651204"/>
            <a:ext cx="6040120" cy="22860"/>
          </a:xfrm>
          <a:custGeom>
            <a:avLst/>
            <a:gdLst/>
            <a:ahLst/>
            <a:cxnLst/>
            <a:rect l="l" t="t" r="r" b="b"/>
            <a:pathLst>
              <a:path w="6040120" h="22859">
                <a:moveTo>
                  <a:pt x="0" y="22506"/>
                </a:moveTo>
                <a:lnTo>
                  <a:pt x="6039785" y="22506"/>
                </a:lnTo>
                <a:lnTo>
                  <a:pt x="6039785" y="0"/>
                </a:lnTo>
                <a:lnTo>
                  <a:pt x="0" y="0"/>
                </a:lnTo>
                <a:lnTo>
                  <a:pt x="0" y="22506"/>
                </a:lnTo>
                <a:close/>
              </a:path>
            </a:pathLst>
          </a:custGeom>
          <a:solidFill>
            <a:srgbClr val="18AC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6137140" y="6651204"/>
            <a:ext cx="6040120" cy="22860"/>
          </a:xfrm>
          <a:custGeom>
            <a:avLst/>
            <a:gdLst/>
            <a:ahLst/>
            <a:cxnLst/>
            <a:rect l="l" t="t" r="r" b="b"/>
            <a:pathLst>
              <a:path w="6040120" h="22859">
                <a:moveTo>
                  <a:pt x="0" y="22506"/>
                </a:moveTo>
                <a:lnTo>
                  <a:pt x="6039785" y="22506"/>
                </a:lnTo>
                <a:lnTo>
                  <a:pt x="6039785" y="0"/>
                </a:lnTo>
                <a:lnTo>
                  <a:pt x="0" y="0"/>
                </a:lnTo>
                <a:lnTo>
                  <a:pt x="0" y="22506"/>
                </a:lnTo>
                <a:close/>
              </a:path>
            </a:pathLst>
          </a:custGeom>
          <a:solidFill>
            <a:srgbClr val="18AC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6608482"/>
            <a:ext cx="6040120" cy="36195"/>
          </a:xfrm>
          <a:custGeom>
            <a:avLst/>
            <a:gdLst/>
            <a:ahLst/>
            <a:cxnLst/>
            <a:rect l="l" t="t" r="r" b="b"/>
            <a:pathLst>
              <a:path w="6040120" h="36195">
                <a:moveTo>
                  <a:pt x="0" y="36010"/>
                </a:moveTo>
                <a:lnTo>
                  <a:pt x="6039785" y="36010"/>
                </a:lnTo>
                <a:lnTo>
                  <a:pt x="6039785" y="0"/>
                </a:lnTo>
                <a:lnTo>
                  <a:pt x="0" y="0"/>
                </a:lnTo>
                <a:lnTo>
                  <a:pt x="0" y="36010"/>
                </a:lnTo>
                <a:close/>
              </a:path>
            </a:pathLst>
          </a:custGeom>
          <a:solidFill>
            <a:srgbClr val="2040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6137140" y="6608482"/>
            <a:ext cx="6040120" cy="36195"/>
          </a:xfrm>
          <a:custGeom>
            <a:avLst/>
            <a:gdLst/>
            <a:ahLst/>
            <a:cxnLst/>
            <a:rect l="l" t="t" r="r" b="b"/>
            <a:pathLst>
              <a:path w="6040120" h="36195">
                <a:moveTo>
                  <a:pt x="0" y="36010"/>
                </a:moveTo>
                <a:lnTo>
                  <a:pt x="6039785" y="36010"/>
                </a:lnTo>
                <a:lnTo>
                  <a:pt x="6039785" y="0"/>
                </a:lnTo>
                <a:lnTo>
                  <a:pt x="0" y="0"/>
                </a:lnTo>
                <a:lnTo>
                  <a:pt x="0" y="36010"/>
                </a:lnTo>
                <a:close/>
              </a:path>
            </a:pathLst>
          </a:custGeom>
          <a:solidFill>
            <a:srgbClr val="2040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0" y="6673709"/>
            <a:ext cx="1107440" cy="635"/>
          </a:xfrm>
          <a:custGeom>
            <a:avLst/>
            <a:gdLst/>
            <a:ahLst/>
            <a:cxnLst/>
            <a:rect l="l" t="t" r="r" b="b"/>
            <a:pathLst>
              <a:path w="1107440" h="634">
                <a:moveTo>
                  <a:pt x="1107015" y="0"/>
                </a:moveTo>
                <a:lnTo>
                  <a:pt x="0" y="0"/>
                </a:lnTo>
                <a:lnTo>
                  <a:pt x="1107015" y="41"/>
                </a:lnTo>
                <a:close/>
              </a:path>
            </a:pathLst>
          </a:custGeom>
          <a:solidFill>
            <a:srgbClr val="1AAC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0" y="6644493"/>
            <a:ext cx="1107440" cy="6985"/>
          </a:xfrm>
          <a:custGeom>
            <a:avLst/>
            <a:gdLst/>
            <a:ahLst/>
            <a:cxnLst/>
            <a:rect l="l" t="t" r="r" b="b"/>
            <a:pathLst>
              <a:path w="1107440" h="6984">
                <a:moveTo>
                  <a:pt x="1107015" y="0"/>
                </a:moveTo>
                <a:lnTo>
                  <a:pt x="0" y="0"/>
                </a:lnTo>
                <a:lnTo>
                  <a:pt x="0" y="6709"/>
                </a:lnTo>
                <a:lnTo>
                  <a:pt x="1107015" y="6709"/>
                </a:lnTo>
                <a:lnTo>
                  <a:pt x="1107015" y="0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0" y="6651203"/>
            <a:ext cx="1107440" cy="22860"/>
          </a:xfrm>
          <a:custGeom>
            <a:avLst/>
            <a:gdLst/>
            <a:ahLst/>
            <a:cxnLst/>
            <a:rect l="l" t="t" r="r" b="b"/>
            <a:pathLst>
              <a:path w="1107440" h="22859">
                <a:moveTo>
                  <a:pt x="1107015" y="0"/>
                </a:moveTo>
                <a:lnTo>
                  <a:pt x="0" y="0"/>
                </a:lnTo>
                <a:lnTo>
                  <a:pt x="0" y="22506"/>
                </a:lnTo>
                <a:lnTo>
                  <a:pt x="1107015" y="22506"/>
                </a:lnTo>
                <a:lnTo>
                  <a:pt x="1107015" y="0"/>
                </a:lnTo>
                <a:close/>
              </a:path>
            </a:pathLst>
          </a:custGeom>
          <a:solidFill>
            <a:srgbClr val="03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0" y="6493713"/>
            <a:ext cx="1107440" cy="22860"/>
          </a:xfrm>
          <a:custGeom>
            <a:avLst/>
            <a:gdLst/>
            <a:ahLst/>
            <a:cxnLst/>
            <a:rect l="l" t="t" r="r" b="b"/>
            <a:pathLst>
              <a:path w="1107440" h="22859">
                <a:moveTo>
                  <a:pt x="1107008" y="6337"/>
                </a:moveTo>
                <a:lnTo>
                  <a:pt x="0" y="6337"/>
                </a:lnTo>
                <a:lnTo>
                  <a:pt x="0" y="22504"/>
                </a:lnTo>
                <a:lnTo>
                  <a:pt x="1107008" y="22504"/>
                </a:lnTo>
                <a:lnTo>
                  <a:pt x="1107008" y="6337"/>
                </a:lnTo>
                <a:close/>
              </a:path>
              <a:path w="1107440" h="22859">
                <a:moveTo>
                  <a:pt x="1107008" y="0"/>
                </a:moveTo>
                <a:lnTo>
                  <a:pt x="0" y="0"/>
                </a:lnTo>
                <a:lnTo>
                  <a:pt x="0" y="5410"/>
                </a:lnTo>
                <a:lnTo>
                  <a:pt x="1107008" y="5410"/>
                </a:lnTo>
                <a:lnTo>
                  <a:pt x="1107008" y="0"/>
                </a:lnTo>
                <a:close/>
              </a:path>
            </a:pathLst>
          </a:custGeom>
          <a:solidFill>
            <a:srgbClr val="03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0" y="6565722"/>
            <a:ext cx="1107440" cy="36195"/>
          </a:xfrm>
          <a:custGeom>
            <a:avLst/>
            <a:gdLst/>
            <a:ahLst/>
            <a:cxnLst/>
            <a:rect l="l" t="t" r="r" b="b"/>
            <a:pathLst>
              <a:path w="1107440" h="36195">
                <a:moveTo>
                  <a:pt x="1107015" y="0"/>
                </a:moveTo>
                <a:lnTo>
                  <a:pt x="0" y="0"/>
                </a:lnTo>
                <a:lnTo>
                  <a:pt x="0" y="36010"/>
                </a:lnTo>
                <a:lnTo>
                  <a:pt x="1107015" y="36010"/>
                </a:lnTo>
                <a:lnTo>
                  <a:pt x="1107015" y="0"/>
                </a:lnTo>
                <a:close/>
              </a:path>
            </a:pathLst>
          </a:custGeom>
          <a:solidFill>
            <a:srgbClr val="03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0" y="6522961"/>
            <a:ext cx="1107440" cy="36195"/>
          </a:xfrm>
          <a:custGeom>
            <a:avLst/>
            <a:gdLst/>
            <a:ahLst/>
            <a:cxnLst/>
            <a:rect l="l" t="t" r="r" b="b"/>
            <a:pathLst>
              <a:path w="1107440" h="36195">
                <a:moveTo>
                  <a:pt x="1107015" y="0"/>
                </a:moveTo>
                <a:lnTo>
                  <a:pt x="0" y="0"/>
                </a:lnTo>
                <a:lnTo>
                  <a:pt x="0" y="36010"/>
                </a:lnTo>
                <a:lnTo>
                  <a:pt x="1107015" y="36010"/>
                </a:lnTo>
                <a:lnTo>
                  <a:pt x="1107015" y="0"/>
                </a:lnTo>
                <a:close/>
              </a:path>
            </a:pathLst>
          </a:custGeom>
          <a:solidFill>
            <a:srgbClr val="244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0" y="6516217"/>
            <a:ext cx="1107440" cy="92710"/>
          </a:xfrm>
          <a:custGeom>
            <a:avLst/>
            <a:gdLst/>
            <a:ahLst/>
            <a:cxnLst/>
            <a:rect l="l" t="t" r="r" b="b"/>
            <a:pathLst>
              <a:path w="1107440" h="92709">
                <a:moveTo>
                  <a:pt x="1107008" y="85521"/>
                </a:moveTo>
                <a:lnTo>
                  <a:pt x="0" y="85521"/>
                </a:lnTo>
                <a:lnTo>
                  <a:pt x="0" y="92265"/>
                </a:lnTo>
                <a:lnTo>
                  <a:pt x="1107008" y="92265"/>
                </a:lnTo>
                <a:lnTo>
                  <a:pt x="1107008" y="85521"/>
                </a:lnTo>
                <a:close/>
              </a:path>
              <a:path w="1107440" h="92709">
                <a:moveTo>
                  <a:pt x="1107008" y="42760"/>
                </a:moveTo>
                <a:lnTo>
                  <a:pt x="0" y="42760"/>
                </a:lnTo>
                <a:lnTo>
                  <a:pt x="0" y="49504"/>
                </a:lnTo>
                <a:lnTo>
                  <a:pt x="1107008" y="49504"/>
                </a:lnTo>
                <a:lnTo>
                  <a:pt x="1107008" y="42760"/>
                </a:lnTo>
                <a:close/>
              </a:path>
              <a:path w="1107440" h="92709">
                <a:moveTo>
                  <a:pt x="1107008" y="0"/>
                </a:moveTo>
                <a:lnTo>
                  <a:pt x="0" y="0"/>
                </a:lnTo>
                <a:lnTo>
                  <a:pt x="0" y="6743"/>
                </a:lnTo>
                <a:lnTo>
                  <a:pt x="1107008" y="6743"/>
                </a:lnTo>
                <a:lnTo>
                  <a:pt x="1107008" y="0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0" y="6608483"/>
            <a:ext cx="1107440" cy="36195"/>
          </a:xfrm>
          <a:custGeom>
            <a:avLst/>
            <a:gdLst/>
            <a:ahLst/>
            <a:cxnLst/>
            <a:rect l="l" t="t" r="r" b="b"/>
            <a:pathLst>
              <a:path w="1107440" h="36195">
                <a:moveTo>
                  <a:pt x="1107015" y="0"/>
                </a:moveTo>
                <a:lnTo>
                  <a:pt x="0" y="0"/>
                </a:lnTo>
                <a:lnTo>
                  <a:pt x="0" y="36010"/>
                </a:lnTo>
                <a:lnTo>
                  <a:pt x="1107015" y="36010"/>
                </a:lnTo>
                <a:lnTo>
                  <a:pt x="1107015" y="0"/>
                </a:lnTo>
                <a:close/>
              </a:path>
            </a:pathLst>
          </a:custGeom>
          <a:solidFill>
            <a:srgbClr val="244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7749139" y="6673709"/>
            <a:ext cx="2906395" cy="635"/>
          </a:xfrm>
          <a:custGeom>
            <a:avLst/>
            <a:gdLst/>
            <a:ahLst/>
            <a:cxnLst/>
            <a:rect l="l" t="t" r="r" b="b"/>
            <a:pathLst>
              <a:path w="2906395" h="634">
                <a:moveTo>
                  <a:pt x="2905970" y="0"/>
                </a:moveTo>
                <a:lnTo>
                  <a:pt x="0" y="0"/>
                </a:lnTo>
                <a:lnTo>
                  <a:pt x="2905970" y="41"/>
                </a:lnTo>
                <a:close/>
              </a:path>
            </a:pathLst>
          </a:custGeom>
          <a:solidFill>
            <a:srgbClr val="2040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7749139" y="6644493"/>
            <a:ext cx="2906395" cy="6985"/>
          </a:xfrm>
          <a:custGeom>
            <a:avLst/>
            <a:gdLst/>
            <a:ahLst/>
            <a:cxnLst/>
            <a:rect l="l" t="t" r="r" b="b"/>
            <a:pathLst>
              <a:path w="2906395" h="6984">
                <a:moveTo>
                  <a:pt x="2905970" y="0"/>
                </a:moveTo>
                <a:lnTo>
                  <a:pt x="0" y="0"/>
                </a:lnTo>
                <a:lnTo>
                  <a:pt x="0" y="6709"/>
                </a:lnTo>
                <a:lnTo>
                  <a:pt x="2905970" y="6709"/>
                </a:lnTo>
                <a:lnTo>
                  <a:pt x="2905970" y="0"/>
                </a:lnTo>
                <a:close/>
              </a:path>
            </a:pathLst>
          </a:custGeom>
          <a:solidFill>
            <a:srgbClr val="171B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7749139" y="6651203"/>
            <a:ext cx="2906395" cy="22860"/>
          </a:xfrm>
          <a:custGeom>
            <a:avLst/>
            <a:gdLst/>
            <a:ahLst/>
            <a:cxnLst/>
            <a:rect l="l" t="t" r="r" b="b"/>
            <a:pathLst>
              <a:path w="2906395" h="22859">
                <a:moveTo>
                  <a:pt x="2905970" y="0"/>
                </a:moveTo>
                <a:lnTo>
                  <a:pt x="0" y="0"/>
                </a:lnTo>
                <a:lnTo>
                  <a:pt x="0" y="22506"/>
                </a:lnTo>
                <a:lnTo>
                  <a:pt x="2905970" y="22506"/>
                </a:lnTo>
                <a:lnTo>
                  <a:pt x="2905970" y="0"/>
                </a:lnTo>
                <a:close/>
              </a:path>
            </a:pathLst>
          </a:custGeom>
          <a:solidFill>
            <a:srgbClr val="244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7749133" y="6493713"/>
            <a:ext cx="2906395" cy="22860"/>
          </a:xfrm>
          <a:custGeom>
            <a:avLst/>
            <a:gdLst/>
            <a:ahLst/>
            <a:cxnLst/>
            <a:rect l="l" t="t" r="r" b="b"/>
            <a:pathLst>
              <a:path w="2906395" h="22859">
                <a:moveTo>
                  <a:pt x="2905976" y="6337"/>
                </a:moveTo>
                <a:lnTo>
                  <a:pt x="0" y="6337"/>
                </a:lnTo>
                <a:lnTo>
                  <a:pt x="0" y="22504"/>
                </a:lnTo>
                <a:lnTo>
                  <a:pt x="2905976" y="22504"/>
                </a:lnTo>
                <a:lnTo>
                  <a:pt x="2905976" y="6337"/>
                </a:lnTo>
                <a:close/>
              </a:path>
              <a:path w="2906395" h="22859">
                <a:moveTo>
                  <a:pt x="2905976" y="0"/>
                </a:moveTo>
                <a:lnTo>
                  <a:pt x="0" y="0"/>
                </a:lnTo>
                <a:lnTo>
                  <a:pt x="0" y="5410"/>
                </a:lnTo>
                <a:lnTo>
                  <a:pt x="2905976" y="5410"/>
                </a:lnTo>
                <a:lnTo>
                  <a:pt x="2905976" y="0"/>
                </a:lnTo>
                <a:close/>
              </a:path>
            </a:pathLst>
          </a:custGeom>
          <a:solidFill>
            <a:srgbClr val="244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7749139" y="6565722"/>
            <a:ext cx="2906395" cy="36195"/>
          </a:xfrm>
          <a:custGeom>
            <a:avLst/>
            <a:gdLst/>
            <a:ahLst/>
            <a:cxnLst/>
            <a:rect l="l" t="t" r="r" b="b"/>
            <a:pathLst>
              <a:path w="2906395" h="36195">
                <a:moveTo>
                  <a:pt x="2905970" y="0"/>
                </a:moveTo>
                <a:lnTo>
                  <a:pt x="0" y="0"/>
                </a:lnTo>
                <a:lnTo>
                  <a:pt x="0" y="36010"/>
                </a:lnTo>
                <a:lnTo>
                  <a:pt x="2905970" y="36010"/>
                </a:lnTo>
                <a:lnTo>
                  <a:pt x="2905970" y="0"/>
                </a:lnTo>
                <a:close/>
              </a:path>
            </a:pathLst>
          </a:custGeom>
          <a:solidFill>
            <a:srgbClr val="244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7749139" y="6522961"/>
            <a:ext cx="2906395" cy="36195"/>
          </a:xfrm>
          <a:custGeom>
            <a:avLst/>
            <a:gdLst/>
            <a:ahLst/>
            <a:cxnLst/>
            <a:rect l="l" t="t" r="r" b="b"/>
            <a:pathLst>
              <a:path w="2906395" h="36195">
                <a:moveTo>
                  <a:pt x="2905970" y="0"/>
                </a:moveTo>
                <a:lnTo>
                  <a:pt x="0" y="0"/>
                </a:lnTo>
                <a:lnTo>
                  <a:pt x="0" y="36010"/>
                </a:lnTo>
                <a:lnTo>
                  <a:pt x="2905970" y="36010"/>
                </a:lnTo>
                <a:lnTo>
                  <a:pt x="2905970" y="0"/>
                </a:lnTo>
                <a:close/>
              </a:path>
            </a:pathLst>
          </a:custGeom>
          <a:solidFill>
            <a:srgbClr val="2229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7749133" y="6516217"/>
            <a:ext cx="2906395" cy="92710"/>
          </a:xfrm>
          <a:custGeom>
            <a:avLst/>
            <a:gdLst/>
            <a:ahLst/>
            <a:cxnLst/>
            <a:rect l="l" t="t" r="r" b="b"/>
            <a:pathLst>
              <a:path w="2906395" h="92709">
                <a:moveTo>
                  <a:pt x="2905963" y="85521"/>
                </a:moveTo>
                <a:lnTo>
                  <a:pt x="0" y="85521"/>
                </a:lnTo>
                <a:lnTo>
                  <a:pt x="0" y="92265"/>
                </a:lnTo>
                <a:lnTo>
                  <a:pt x="2905963" y="92265"/>
                </a:lnTo>
                <a:lnTo>
                  <a:pt x="2905963" y="85521"/>
                </a:lnTo>
                <a:close/>
              </a:path>
              <a:path w="2906395" h="92709">
                <a:moveTo>
                  <a:pt x="2905963" y="42760"/>
                </a:moveTo>
                <a:lnTo>
                  <a:pt x="0" y="42760"/>
                </a:lnTo>
                <a:lnTo>
                  <a:pt x="0" y="49504"/>
                </a:lnTo>
                <a:lnTo>
                  <a:pt x="2905963" y="49504"/>
                </a:lnTo>
                <a:lnTo>
                  <a:pt x="2905963" y="42760"/>
                </a:lnTo>
                <a:close/>
              </a:path>
              <a:path w="2906395" h="92709">
                <a:moveTo>
                  <a:pt x="2905963" y="0"/>
                </a:moveTo>
                <a:lnTo>
                  <a:pt x="0" y="0"/>
                </a:lnTo>
                <a:lnTo>
                  <a:pt x="0" y="6743"/>
                </a:lnTo>
                <a:lnTo>
                  <a:pt x="2905963" y="6743"/>
                </a:lnTo>
                <a:lnTo>
                  <a:pt x="2905963" y="0"/>
                </a:lnTo>
                <a:close/>
              </a:path>
            </a:pathLst>
          </a:custGeom>
          <a:solidFill>
            <a:srgbClr val="171B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7749139" y="6608483"/>
            <a:ext cx="2906395" cy="36195"/>
          </a:xfrm>
          <a:custGeom>
            <a:avLst/>
            <a:gdLst/>
            <a:ahLst/>
            <a:cxnLst/>
            <a:rect l="l" t="t" r="r" b="b"/>
            <a:pathLst>
              <a:path w="2906395" h="36195">
                <a:moveTo>
                  <a:pt x="2905970" y="0"/>
                </a:moveTo>
                <a:lnTo>
                  <a:pt x="0" y="0"/>
                </a:lnTo>
                <a:lnTo>
                  <a:pt x="0" y="36010"/>
                </a:lnTo>
                <a:lnTo>
                  <a:pt x="2905970" y="36010"/>
                </a:lnTo>
                <a:lnTo>
                  <a:pt x="2905970" y="0"/>
                </a:lnTo>
                <a:close/>
              </a:path>
            </a:pathLst>
          </a:custGeom>
          <a:solidFill>
            <a:srgbClr val="2229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1522124" y="6673709"/>
            <a:ext cx="2906395" cy="635"/>
          </a:xfrm>
          <a:custGeom>
            <a:avLst/>
            <a:gdLst/>
            <a:ahLst/>
            <a:cxnLst/>
            <a:rect l="l" t="t" r="r" b="b"/>
            <a:pathLst>
              <a:path w="2906395" h="634">
                <a:moveTo>
                  <a:pt x="2906004" y="0"/>
                </a:moveTo>
                <a:lnTo>
                  <a:pt x="0" y="0"/>
                </a:lnTo>
                <a:lnTo>
                  <a:pt x="2906004" y="41"/>
                </a:lnTo>
                <a:close/>
              </a:path>
            </a:pathLst>
          </a:custGeom>
          <a:solidFill>
            <a:srgbClr val="2040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1522124" y="6644493"/>
            <a:ext cx="2906395" cy="6985"/>
          </a:xfrm>
          <a:custGeom>
            <a:avLst/>
            <a:gdLst/>
            <a:ahLst/>
            <a:cxnLst/>
            <a:rect l="l" t="t" r="r" b="b"/>
            <a:pathLst>
              <a:path w="2906395" h="6984">
                <a:moveTo>
                  <a:pt x="2906004" y="0"/>
                </a:moveTo>
                <a:lnTo>
                  <a:pt x="0" y="0"/>
                </a:lnTo>
                <a:lnTo>
                  <a:pt x="0" y="6709"/>
                </a:lnTo>
                <a:lnTo>
                  <a:pt x="2906004" y="6709"/>
                </a:lnTo>
                <a:lnTo>
                  <a:pt x="2906004" y="0"/>
                </a:lnTo>
                <a:close/>
              </a:path>
            </a:pathLst>
          </a:custGeom>
          <a:solidFill>
            <a:srgbClr val="171B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1522124" y="6651203"/>
            <a:ext cx="2906395" cy="22860"/>
          </a:xfrm>
          <a:custGeom>
            <a:avLst/>
            <a:gdLst/>
            <a:ahLst/>
            <a:cxnLst/>
            <a:rect l="l" t="t" r="r" b="b"/>
            <a:pathLst>
              <a:path w="2906395" h="22859">
                <a:moveTo>
                  <a:pt x="2906004" y="0"/>
                </a:moveTo>
                <a:lnTo>
                  <a:pt x="0" y="0"/>
                </a:lnTo>
                <a:lnTo>
                  <a:pt x="0" y="22506"/>
                </a:lnTo>
                <a:lnTo>
                  <a:pt x="2906004" y="22506"/>
                </a:lnTo>
                <a:lnTo>
                  <a:pt x="2906004" y="0"/>
                </a:lnTo>
                <a:close/>
              </a:path>
            </a:pathLst>
          </a:custGeom>
          <a:solidFill>
            <a:srgbClr val="244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1522120" y="6493713"/>
            <a:ext cx="2906395" cy="22860"/>
          </a:xfrm>
          <a:custGeom>
            <a:avLst/>
            <a:gdLst/>
            <a:ahLst/>
            <a:cxnLst/>
            <a:rect l="l" t="t" r="r" b="b"/>
            <a:pathLst>
              <a:path w="2906395" h="22859">
                <a:moveTo>
                  <a:pt x="2906001" y="6337"/>
                </a:moveTo>
                <a:lnTo>
                  <a:pt x="0" y="6337"/>
                </a:lnTo>
                <a:lnTo>
                  <a:pt x="0" y="22504"/>
                </a:lnTo>
                <a:lnTo>
                  <a:pt x="2906001" y="22504"/>
                </a:lnTo>
                <a:lnTo>
                  <a:pt x="2906001" y="6337"/>
                </a:lnTo>
                <a:close/>
              </a:path>
              <a:path w="2906395" h="22859">
                <a:moveTo>
                  <a:pt x="2906001" y="0"/>
                </a:moveTo>
                <a:lnTo>
                  <a:pt x="0" y="0"/>
                </a:lnTo>
                <a:lnTo>
                  <a:pt x="0" y="5410"/>
                </a:lnTo>
                <a:lnTo>
                  <a:pt x="2906001" y="5410"/>
                </a:lnTo>
                <a:lnTo>
                  <a:pt x="2906001" y="0"/>
                </a:lnTo>
                <a:close/>
              </a:path>
            </a:pathLst>
          </a:custGeom>
          <a:solidFill>
            <a:srgbClr val="244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1522124" y="6565722"/>
            <a:ext cx="2906395" cy="36195"/>
          </a:xfrm>
          <a:custGeom>
            <a:avLst/>
            <a:gdLst/>
            <a:ahLst/>
            <a:cxnLst/>
            <a:rect l="l" t="t" r="r" b="b"/>
            <a:pathLst>
              <a:path w="2906395" h="36195">
                <a:moveTo>
                  <a:pt x="2906004" y="0"/>
                </a:moveTo>
                <a:lnTo>
                  <a:pt x="0" y="0"/>
                </a:lnTo>
                <a:lnTo>
                  <a:pt x="0" y="36010"/>
                </a:lnTo>
                <a:lnTo>
                  <a:pt x="2906004" y="36010"/>
                </a:lnTo>
                <a:lnTo>
                  <a:pt x="2906004" y="0"/>
                </a:lnTo>
                <a:close/>
              </a:path>
            </a:pathLst>
          </a:custGeom>
          <a:solidFill>
            <a:srgbClr val="244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1522124" y="6522961"/>
            <a:ext cx="2906395" cy="36195"/>
          </a:xfrm>
          <a:custGeom>
            <a:avLst/>
            <a:gdLst/>
            <a:ahLst/>
            <a:cxnLst/>
            <a:rect l="l" t="t" r="r" b="b"/>
            <a:pathLst>
              <a:path w="2906395" h="36195">
                <a:moveTo>
                  <a:pt x="2906004" y="0"/>
                </a:moveTo>
                <a:lnTo>
                  <a:pt x="0" y="0"/>
                </a:lnTo>
                <a:lnTo>
                  <a:pt x="0" y="36010"/>
                </a:lnTo>
                <a:lnTo>
                  <a:pt x="2906004" y="36010"/>
                </a:lnTo>
                <a:lnTo>
                  <a:pt x="2906004" y="0"/>
                </a:lnTo>
                <a:close/>
              </a:path>
            </a:pathLst>
          </a:custGeom>
          <a:solidFill>
            <a:srgbClr val="2229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522120" y="6516217"/>
            <a:ext cx="2906395" cy="92710"/>
          </a:xfrm>
          <a:custGeom>
            <a:avLst/>
            <a:gdLst/>
            <a:ahLst/>
            <a:cxnLst/>
            <a:rect l="l" t="t" r="r" b="b"/>
            <a:pathLst>
              <a:path w="2906395" h="92709">
                <a:moveTo>
                  <a:pt x="2906001" y="85521"/>
                </a:moveTo>
                <a:lnTo>
                  <a:pt x="0" y="85521"/>
                </a:lnTo>
                <a:lnTo>
                  <a:pt x="0" y="92265"/>
                </a:lnTo>
                <a:lnTo>
                  <a:pt x="2906001" y="92265"/>
                </a:lnTo>
                <a:lnTo>
                  <a:pt x="2906001" y="85521"/>
                </a:lnTo>
                <a:close/>
              </a:path>
              <a:path w="2906395" h="92709">
                <a:moveTo>
                  <a:pt x="2906001" y="42760"/>
                </a:moveTo>
                <a:lnTo>
                  <a:pt x="0" y="42760"/>
                </a:lnTo>
                <a:lnTo>
                  <a:pt x="0" y="49504"/>
                </a:lnTo>
                <a:lnTo>
                  <a:pt x="2906001" y="49504"/>
                </a:lnTo>
                <a:lnTo>
                  <a:pt x="2906001" y="42760"/>
                </a:lnTo>
                <a:close/>
              </a:path>
              <a:path w="2906395" h="92709">
                <a:moveTo>
                  <a:pt x="2906001" y="0"/>
                </a:moveTo>
                <a:lnTo>
                  <a:pt x="0" y="0"/>
                </a:lnTo>
                <a:lnTo>
                  <a:pt x="0" y="6743"/>
                </a:lnTo>
                <a:lnTo>
                  <a:pt x="2906001" y="6743"/>
                </a:lnTo>
                <a:lnTo>
                  <a:pt x="2906001" y="0"/>
                </a:lnTo>
                <a:close/>
              </a:path>
            </a:pathLst>
          </a:custGeom>
          <a:solidFill>
            <a:srgbClr val="171B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522124" y="6608483"/>
            <a:ext cx="2906395" cy="36195"/>
          </a:xfrm>
          <a:custGeom>
            <a:avLst/>
            <a:gdLst/>
            <a:ahLst/>
            <a:cxnLst/>
            <a:rect l="l" t="t" r="r" b="b"/>
            <a:pathLst>
              <a:path w="2906395" h="36195">
                <a:moveTo>
                  <a:pt x="2906004" y="0"/>
                </a:moveTo>
                <a:lnTo>
                  <a:pt x="0" y="0"/>
                </a:lnTo>
                <a:lnTo>
                  <a:pt x="0" y="36010"/>
                </a:lnTo>
                <a:lnTo>
                  <a:pt x="2906004" y="36010"/>
                </a:lnTo>
                <a:lnTo>
                  <a:pt x="2906004" y="0"/>
                </a:lnTo>
                <a:close/>
              </a:path>
            </a:pathLst>
          </a:custGeom>
          <a:solidFill>
            <a:srgbClr val="2229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1107015" y="6673710"/>
            <a:ext cx="415290" cy="635"/>
          </a:xfrm>
          <a:custGeom>
            <a:avLst/>
            <a:gdLst/>
            <a:ahLst/>
            <a:cxnLst/>
            <a:rect l="l" t="t" r="r" b="b"/>
            <a:pathLst>
              <a:path w="415290" h="634">
                <a:moveTo>
                  <a:pt x="415109" y="0"/>
                </a:moveTo>
                <a:lnTo>
                  <a:pt x="0" y="0"/>
                </a:lnTo>
                <a:lnTo>
                  <a:pt x="415109" y="41"/>
                </a:lnTo>
                <a:close/>
              </a:path>
            </a:pathLst>
          </a:custGeom>
          <a:solidFill>
            <a:srgbClr val="1529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1107015" y="6644494"/>
            <a:ext cx="415290" cy="6985"/>
          </a:xfrm>
          <a:custGeom>
            <a:avLst/>
            <a:gdLst/>
            <a:ahLst/>
            <a:cxnLst/>
            <a:rect l="l" t="t" r="r" b="b"/>
            <a:pathLst>
              <a:path w="415290" h="6984">
                <a:moveTo>
                  <a:pt x="415109" y="0"/>
                </a:moveTo>
                <a:lnTo>
                  <a:pt x="0" y="0"/>
                </a:lnTo>
                <a:lnTo>
                  <a:pt x="0" y="6709"/>
                </a:lnTo>
                <a:lnTo>
                  <a:pt x="415109" y="6709"/>
                </a:lnTo>
                <a:lnTo>
                  <a:pt x="415109" y="0"/>
                </a:lnTo>
                <a:close/>
              </a:path>
            </a:pathLst>
          </a:custGeom>
          <a:solidFill>
            <a:srgbClr val="0F1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1107008" y="6493713"/>
            <a:ext cx="415290" cy="180340"/>
          </a:xfrm>
          <a:custGeom>
            <a:avLst/>
            <a:gdLst/>
            <a:ahLst/>
            <a:cxnLst/>
            <a:rect l="l" t="t" r="r" b="b"/>
            <a:pathLst>
              <a:path w="415290" h="180340">
                <a:moveTo>
                  <a:pt x="415112" y="157492"/>
                </a:moveTo>
                <a:lnTo>
                  <a:pt x="0" y="157492"/>
                </a:lnTo>
                <a:lnTo>
                  <a:pt x="0" y="179997"/>
                </a:lnTo>
                <a:lnTo>
                  <a:pt x="415112" y="179997"/>
                </a:lnTo>
                <a:lnTo>
                  <a:pt x="415112" y="157492"/>
                </a:lnTo>
                <a:close/>
              </a:path>
              <a:path w="415290" h="180340">
                <a:moveTo>
                  <a:pt x="415112" y="72009"/>
                </a:moveTo>
                <a:lnTo>
                  <a:pt x="0" y="72009"/>
                </a:lnTo>
                <a:lnTo>
                  <a:pt x="0" y="108026"/>
                </a:lnTo>
                <a:lnTo>
                  <a:pt x="415112" y="108026"/>
                </a:lnTo>
                <a:lnTo>
                  <a:pt x="415112" y="72009"/>
                </a:lnTo>
                <a:close/>
              </a:path>
              <a:path w="415290" h="180340">
                <a:moveTo>
                  <a:pt x="415112" y="6337"/>
                </a:moveTo>
                <a:lnTo>
                  <a:pt x="0" y="6337"/>
                </a:lnTo>
                <a:lnTo>
                  <a:pt x="0" y="22504"/>
                </a:lnTo>
                <a:lnTo>
                  <a:pt x="415112" y="22504"/>
                </a:lnTo>
                <a:lnTo>
                  <a:pt x="415112" y="6337"/>
                </a:lnTo>
                <a:close/>
              </a:path>
              <a:path w="415290" h="180340">
                <a:moveTo>
                  <a:pt x="415112" y="0"/>
                </a:moveTo>
                <a:lnTo>
                  <a:pt x="0" y="0"/>
                </a:lnTo>
                <a:lnTo>
                  <a:pt x="0" y="5410"/>
                </a:lnTo>
                <a:lnTo>
                  <a:pt x="415112" y="5410"/>
                </a:lnTo>
                <a:lnTo>
                  <a:pt x="415112" y="0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1107015" y="6522961"/>
            <a:ext cx="415290" cy="36195"/>
          </a:xfrm>
          <a:custGeom>
            <a:avLst/>
            <a:gdLst/>
            <a:ahLst/>
            <a:cxnLst/>
            <a:rect l="l" t="t" r="r" b="b"/>
            <a:pathLst>
              <a:path w="415290" h="36195">
                <a:moveTo>
                  <a:pt x="415109" y="0"/>
                </a:moveTo>
                <a:lnTo>
                  <a:pt x="0" y="0"/>
                </a:lnTo>
                <a:lnTo>
                  <a:pt x="0" y="36010"/>
                </a:lnTo>
                <a:lnTo>
                  <a:pt x="415109" y="36010"/>
                </a:lnTo>
                <a:lnTo>
                  <a:pt x="415109" y="0"/>
                </a:lnTo>
                <a:close/>
              </a:path>
            </a:pathLst>
          </a:custGeom>
          <a:solidFill>
            <a:srgbClr val="171B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1107008" y="6516217"/>
            <a:ext cx="415290" cy="92710"/>
          </a:xfrm>
          <a:custGeom>
            <a:avLst/>
            <a:gdLst/>
            <a:ahLst/>
            <a:cxnLst/>
            <a:rect l="l" t="t" r="r" b="b"/>
            <a:pathLst>
              <a:path w="415290" h="92709">
                <a:moveTo>
                  <a:pt x="415112" y="85521"/>
                </a:moveTo>
                <a:lnTo>
                  <a:pt x="0" y="85521"/>
                </a:lnTo>
                <a:lnTo>
                  <a:pt x="0" y="92265"/>
                </a:lnTo>
                <a:lnTo>
                  <a:pt x="415112" y="92265"/>
                </a:lnTo>
                <a:lnTo>
                  <a:pt x="415112" y="85521"/>
                </a:lnTo>
                <a:close/>
              </a:path>
              <a:path w="415290" h="92709">
                <a:moveTo>
                  <a:pt x="415112" y="42760"/>
                </a:moveTo>
                <a:lnTo>
                  <a:pt x="0" y="42760"/>
                </a:lnTo>
                <a:lnTo>
                  <a:pt x="0" y="49504"/>
                </a:lnTo>
                <a:lnTo>
                  <a:pt x="415112" y="49504"/>
                </a:lnTo>
                <a:lnTo>
                  <a:pt x="415112" y="42760"/>
                </a:lnTo>
                <a:close/>
              </a:path>
              <a:path w="415290" h="92709">
                <a:moveTo>
                  <a:pt x="415112" y="0"/>
                </a:moveTo>
                <a:lnTo>
                  <a:pt x="0" y="0"/>
                </a:lnTo>
                <a:lnTo>
                  <a:pt x="0" y="6743"/>
                </a:lnTo>
                <a:lnTo>
                  <a:pt x="415112" y="6743"/>
                </a:lnTo>
                <a:lnTo>
                  <a:pt x="415112" y="0"/>
                </a:lnTo>
                <a:close/>
              </a:path>
            </a:pathLst>
          </a:custGeom>
          <a:solidFill>
            <a:srgbClr val="0F1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1107015" y="6608483"/>
            <a:ext cx="415290" cy="36195"/>
          </a:xfrm>
          <a:custGeom>
            <a:avLst/>
            <a:gdLst/>
            <a:ahLst/>
            <a:cxnLst/>
            <a:rect l="l" t="t" r="r" b="b"/>
            <a:pathLst>
              <a:path w="415290" h="36195">
                <a:moveTo>
                  <a:pt x="415109" y="0"/>
                </a:moveTo>
                <a:lnTo>
                  <a:pt x="0" y="0"/>
                </a:lnTo>
                <a:lnTo>
                  <a:pt x="0" y="36010"/>
                </a:lnTo>
                <a:lnTo>
                  <a:pt x="415109" y="36010"/>
                </a:lnTo>
                <a:lnTo>
                  <a:pt x="415109" y="0"/>
                </a:lnTo>
                <a:close/>
              </a:path>
            </a:pathLst>
          </a:custGeom>
          <a:solidFill>
            <a:srgbClr val="171B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11070145" y="6493725"/>
            <a:ext cx="1106805" cy="22860"/>
          </a:xfrm>
          <a:custGeom>
            <a:avLst/>
            <a:gdLst/>
            <a:ahLst/>
            <a:cxnLst/>
            <a:rect l="l" t="t" r="r" b="b"/>
            <a:pathLst>
              <a:path w="1106804" h="22859">
                <a:moveTo>
                  <a:pt x="1106779" y="6337"/>
                </a:moveTo>
                <a:lnTo>
                  <a:pt x="0" y="6337"/>
                </a:lnTo>
                <a:lnTo>
                  <a:pt x="0" y="22466"/>
                </a:lnTo>
                <a:lnTo>
                  <a:pt x="1106779" y="22466"/>
                </a:lnTo>
                <a:lnTo>
                  <a:pt x="1106779" y="6337"/>
                </a:lnTo>
                <a:close/>
              </a:path>
              <a:path w="1106804" h="22859">
                <a:moveTo>
                  <a:pt x="1106779" y="0"/>
                </a:moveTo>
                <a:lnTo>
                  <a:pt x="0" y="0"/>
                </a:lnTo>
                <a:lnTo>
                  <a:pt x="0" y="5397"/>
                </a:lnTo>
                <a:lnTo>
                  <a:pt x="1106779" y="5397"/>
                </a:lnTo>
                <a:lnTo>
                  <a:pt x="1106779" y="0"/>
                </a:lnTo>
                <a:close/>
              </a:path>
            </a:pathLst>
          </a:custGeom>
          <a:solidFill>
            <a:srgbClr val="03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11070151" y="6565722"/>
            <a:ext cx="1106805" cy="36195"/>
          </a:xfrm>
          <a:custGeom>
            <a:avLst/>
            <a:gdLst/>
            <a:ahLst/>
            <a:cxnLst/>
            <a:rect l="l" t="t" r="r" b="b"/>
            <a:pathLst>
              <a:path w="1106804" h="36195">
                <a:moveTo>
                  <a:pt x="1106775" y="0"/>
                </a:moveTo>
                <a:lnTo>
                  <a:pt x="0" y="0"/>
                </a:lnTo>
                <a:lnTo>
                  <a:pt x="0" y="36010"/>
                </a:lnTo>
                <a:lnTo>
                  <a:pt x="1106775" y="36010"/>
                </a:lnTo>
                <a:lnTo>
                  <a:pt x="1106775" y="0"/>
                </a:lnTo>
                <a:close/>
              </a:path>
            </a:pathLst>
          </a:custGeom>
          <a:solidFill>
            <a:srgbClr val="03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11070151" y="6522961"/>
            <a:ext cx="1106805" cy="36195"/>
          </a:xfrm>
          <a:custGeom>
            <a:avLst/>
            <a:gdLst/>
            <a:ahLst/>
            <a:cxnLst/>
            <a:rect l="l" t="t" r="r" b="b"/>
            <a:pathLst>
              <a:path w="1106804" h="36195">
                <a:moveTo>
                  <a:pt x="1106775" y="0"/>
                </a:moveTo>
                <a:lnTo>
                  <a:pt x="0" y="0"/>
                </a:lnTo>
                <a:lnTo>
                  <a:pt x="0" y="36010"/>
                </a:lnTo>
                <a:lnTo>
                  <a:pt x="1106775" y="36010"/>
                </a:lnTo>
                <a:lnTo>
                  <a:pt x="1106775" y="0"/>
                </a:lnTo>
                <a:close/>
              </a:path>
            </a:pathLst>
          </a:custGeom>
          <a:solidFill>
            <a:srgbClr val="244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11070146" y="6516217"/>
            <a:ext cx="1106805" cy="135255"/>
          </a:xfrm>
          <a:custGeom>
            <a:avLst/>
            <a:gdLst/>
            <a:ahLst/>
            <a:cxnLst/>
            <a:rect l="l" t="t" r="r" b="b"/>
            <a:pathLst>
              <a:path w="1106804" h="135254">
                <a:moveTo>
                  <a:pt x="1106779" y="128282"/>
                </a:moveTo>
                <a:lnTo>
                  <a:pt x="0" y="128282"/>
                </a:lnTo>
                <a:lnTo>
                  <a:pt x="0" y="134988"/>
                </a:lnTo>
                <a:lnTo>
                  <a:pt x="1106779" y="134988"/>
                </a:lnTo>
                <a:lnTo>
                  <a:pt x="1106779" y="128282"/>
                </a:lnTo>
                <a:close/>
              </a:path>
              <a:path w="1106804" h="135254">
                <a:moveTo>
                  <a:pt x="1106779" y="85521"/>
                </a:moveTo>
                <a:lnTo>
                  <a:pt x="0" y="85521"/>
                </a:lnTo>
                <a:lnTo>
                  <a:pt x="0" y="92265"/>
                </a:lnTo>
                <a:lnTo>
                  <a:pt x="1106779" y="92265"/>
                </a:lnTo>
                <a:lnTo>
                  <a:pt x="1106779" y="85521"/>
                </a:lnTo>
                <a:close/>
              </a:path>
              <a:path w="1106804" h="135254">
                <a:moveTo>
                  <a:pt x="1106779" y="42760"/>
                </a:moveTo>
                <a:lnTo>
                  <a:pt x="0" y="42760"/>
                </a:lnTo>
                <a:lnTo>
                  <a:pt x="0" y="49504"/>
                </a:lnTo>
                <a:lnTo>
                  <a:pt x="1106779" y="49504"/>
                </a:lnTo>
                <a:lnTo>
                  <a:pt x="1106779" y="42760"/>
                </a:lnTo>
                <a:close/>
              </a:path>
              <a:path w="1106804" h="135254">
                <a:moveTo>
                  <a:pt x="1106779" y="0"/>
                </a:moveTo>
                <a:lnTo>
                  <a:pt x="0" y="0"/>
                </a:lnTo>
                <a:lnTo>
                  <a:pt x="0" y="6743"/>
                </a:lnTo>
                <a:lnTo>
                  <a:pt x="1106779" y="6743"/>
                </a:lnTo>
                <a:lnTo>
                  <a:pt x="1106779" y="0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11070151" y="6651204"/>
            <a:ext cx="1106805" cy="22860"/>
          </a:xfrm>
          <a:custGeom>
            <a:avLst/>
            <a:gdLst/>
            <a:ahLst/>
            <a:cxnLst/>
            <a:rect l="l" t="t" r="r" b="b"/>
            <a:pathLst>
              <a:path w="1106804" h="22859">
                <a:moveTo>
                  <a:pt x="1106775" y="0"/>
                </a:moveTo>
                <a:lnTo>
                  <a:pt x="0" y="0"/>
                </a:lnTo>
                <a:lnTo>
                  <a:pt x="0" y="22506"/>
                </a:lnTo>
                <a:lnTo>
                  <a:pt x="1106775" y="22506"/>
                </a:lnTo>
                <a:lnTo>
                  <a:pt x="1106775" y="0"/>
                </a:lnTo>
                <a:close/>
              </a:path>
            </a:pathLst>
          </a:custGeom>
          <a:solidFill>
            <a:srgbClr val="03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11070151" y="6608483"/>
            <a:ext cx="1106805" cy="36195"/>
          </a:xfrm>
          <a:custGeom>
            <a:avLst/>
            <a:gdLst/>
            <a:ahLst/>
            <a:cxnLst/>
            <a:rect l="l" t="t" r="r" b="b"/>
            <a:pathLst>
              <a:path w="1106804" h="36195">
                <a:moveTo>
                  <a:pt x="1106775" y="0"/>
                </a:moveTo>
                <a:lnTo>
                  <a:pt x="0" y="0"/>
                </a:lnTo>
                <a:lnTo>
                  <a:pt x="0" y="36010"/>
                </a:lnTo>
                <a:lnTo>
                  <a:pt x="1106775" y="36010"/>
                </a:lnTo>
                <a:lnTo>
                  <a:pt x="1106775" y="0"/>
                </a:lnTo>
                <a:close/>
              </a:path>
            </a:pathLst>
          </a:custGeom>
          <a:solidFill>
            <a:srgbClr val="244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10655110" y="6673710"/>
            <a:ext cx="415290" cy="635"/>
          </a:xfrm>
          <a:custGeom>
            <a:avLst/>
            <a:gdLst/>
            <a:ahLst/>
            <a:cxnLst/>
            <a:rect l="l" t="t" r="r" b="b"/>
            <a:pathLst>
              <a:path w="415290" h="634">
                <a:moveTo>
                  <a:pt x="415040" y="0"/>
                </a:moveTo>
                <a:lnTo>
                  <a:pt x="0" y="0"/>
                </a:lnTo>
                <a:lnTo>
                  <a:pt x="415040" y="41"/>
                </a:lnTo>
                <a:close/>
              </a:path>
            </a:pathLst>
          </a:custGeom>
          <a:solidFill>
            <a:srgbClr val="1529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10655097" y="6500050"/>
            <a:ext cx="415290" cy="102235"/>
          </a:xfrm>
          <a:custGeom>
            <a:avLst/>
            <a:gdLst/>
            <a:ahLst/>
            <a:cxnLst/>
            <a:rect l="l" t="t" r="r" b="b"/>
            <a:pathLst>
              <a:path w="415290" h="102234">
                <a:moveTo>
                  <a:pt x="415048" y="65671"/>
                </a:moveTo>
                <a:lnTo>
                  <a:pt x="0" y="65671"/>
                </a:lnTo>
                <a:lnTo>
                  <a:pt x="0" y="101688"/>
                </a:lnTo>
                <a:lnTo>
                  <a:pt x="415048" y="101688"/>
                </a:lnTo>
                <a:lnTo>
                  <a:pt x="415048" y="65671"/>
                </a:lnTo>
                <a:close/>
              </a:path>
              <a:path w="415290" h="102234">
                <a:moveTo>
                  <a:pt x="415048" y="0"/>
                </a:moveTo>
                <a:lnTo>
                  <a:pt x="0" y="0"/>
                </a:lnTo>
                <a:lnTo>
                  <a:pt x="0" y="16167"/>
                </a:lnTo>
                <a:lnTo>
                  <a:pt x="415048" y="16167"/>
                </a:lnTo>
                <a:lnTo>
                  <a:pt x="415048" y="0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10655110" y="6522961"/>
            <a:ext cx="415290" cy="36195"/>
          </a:xfrm>
          <a:custGeom>
            <a:avLst/>
            <a:gdLst/>
            <a:ahLst/>
            <a:cxnLst/>
            <a:rect l="l" t="t" r="r" b="b"/>
            <a:pathLst>
              <a:path w="415290" h="36195">
                <a:moveTo>
                  <a:pt x="415040" y="0"/>
                </a:moveTo>
                <a:lnTo>
                  <a:pt x="0" y="0"/>
                </a:lnTo>
                <a:lnTo>
                  <a:pt x="0" y="36010"/>
                </a:lnTo>
                <a:lnTo>
                  <a:pt x="415040" y="36010"/>
                </a:lnTo>
                <a:lnTo>
                  <a:pt x="415040" y="0"/>
                </a:lnTo>
                <a:close/>
              </a:path>
            </a:pathLst>
          </a:custGeom>
          <a:solidFill>
            <a:srgbClr val="171B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10655097" y="6516217"/>
            <a:ext cx="415290" cy="135255"/>
          </a:xfrm>
          <a:custGeom>
            <a:avLst/>
            <a:gdLst/>
            <a:ahLst/>
            <a:cxnLst/>
            <a:rect l="l" t="t" r="r" b="b"/>
            <a:pathLst>
              <a:path w="415290" h="135254">
                <a:moveTo>
                  <a:pt x="415048" y="128282"/>
                </a:moveTo>
                <a:lnTo>
                  <a:pt x="0" y="128282"/>
                </a:lnTo>
                <a:lnTo>
                  <a:pt x="0" y="134988"/>
                </a:lnTo>
                <a:lnTo>
                  <a:pt x="415048" y="134988"/>
                </a:lnTo>
                <a:lnTo>
                  <a:pt x="415048" y="128282"/>
                </a:lnTo>
                <a:close/>
              </a:path>
              <a:path w="415290" h="135254">
                <a:moveTo>
                  <a:pt x="415048" y="85521"/>
                </a:moveTo>
                <a:lnTo>
                  <a:pt x="0" y="85521"/>
                </a:lnTo>
                <a:lnTo>
                  <a:pt x="0" y="92265"/>
                </a:lnTo>
                <a:lnTo>
                  <a:pt x="415048" y="92265"/>
                </a:lnTo>
                <a:lnTo>
                  <a:pt x="415048" y="85521"/>
                </a:lnTo>
                <a:close/>
              </a:path>
              <a:path w="415290" h="135254">
                <a:moveTo>
                  <a:pt x="415048" y="42760"/>
                </a:moveTo>
                <a:lnTo>
                  <a:pt x="0" y="42760"/>
                </a:lnTo>
                <a:lnTo>
                  <a:pt x="0" y="49504"/>
                </a:lnTo>
                <a:lnTo>
                  <a:pt x="415048" y="49504"/>
                </a:lnTo>
                <a:lnTo>
                  <a:pt x="415048" y="42760"/>
                </a:lnTo>
                <a:close/>
              </a:path>
              <a:path w="415290" h="135254">
                <a:moveTo>
                  <a:pt x="415048" y="0"/>
                </a:moveTo>
                <a:lnTo>
                  <a:pt x="0" y="0"/>
                </a:lnTo>
                <a:lnTo>
                  <a:pt x="0" y="6743"/>
                </a:lnTo>
                <a:lnTo>
                  <a:pt x="415048" y="6743"/>
                </a:lnTo>
                <a:lnTo>
                  <a:pt x="415048" y="0"/>
                </a:lnTo>
                <a:close/>
              </a:path>
            </a:pathLst>
          </a:custGeom>
          <a:solidFill>
            <a:srgbClr val="0F1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10655110" y="6651204"/>
            <a:ext cx="415290" cy="22860"/>
          </a:xfrm>
          <a:custGeom>
            <a:avLst/>
            <a:gdLst/>
            <a:ahLst/>
            <a:cxnLst/>
            <a:rect l="l" t="t" r="r" b="b"/>
            <a:pathLst>
              <a:path w="415290" h="22859">
                <a:moveTo>
                  <a:pt x="415040" y="0"/>
                </a:moveTo>
                <a:lnTo>
                  <a:pt x="0" y="0"/>
                </a:lnTo>
                <a:lnTo>
                  <a:pt x="0" y="22506"/>
                </a:lnTo>
                <a:lnTo>
                  <a:pt x="415040" y="22506"/>
                </a:lnTo>
                <a:lnTo>
                  <a:pt x="415040" y="0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10655110" y="6608483"/>
            <a:ext cx="415290" cy="36195"/>
          </a:xfrm>
          <a:custGeom>
            <a:avLst/>
            <a:gdLst/>
            <a:ahLst/>
            <a:cxnLst/>
            <a:rect l="l" t="t" r="r" b="b"/>
            <a:pathLst>
              <a:path w="415290" h="36195">
                <a:moveTo>
                  <a:pt x="415040" y="0"/>
                </a:moveTo>
                <a:lnTo>
                  <a:pt x="0" y="0"/>
                </a:lnTo>
                <a:lnTo>
                  <a:pt x="0" y="36010"/>
                </a:lnTo>
                <a:lnTo>
                  <a:pt x="415040" y="36010"/>
                </a:lnTo>
                <a:lnTo>
                  <a:pt x="415040" y="0"/>
                </a:lnTo>
                <a:close/>
              </a:path>
            </a:pathLst>
          </a:custGeom>
          <a:solidFill>
            <a:srgbClr val="171B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10655110" y="6493705"/>
            <a:ext cx="415290" cy="5715"/>
          </a:xfrm>
          <a:custGeom>
            <a:avLst/>
            <a:gdLst/>
            <a:ahLst/>
            <a:cxnLst/>
            <a:rect l="l" t="t" r="r" b="b"/>
            <a:pathLst>
              <a:path w="415290" h="5714">
                <a:moveTo>
                  <a:pt x="415040" y="0"/>
                </a:moveTo>
                <a:lnTo>
                  <a:pt x="0" y="0"/>
                </a:lnTo>
                <a:lnTo>
                  <a:pt x="0" y="5416"/>
                </a:lnTo>
                <a:lnTo>
                  <a:pt x="415040" y="5416"/>
                </a:lnTo>
                <a:lnTo>
                  <a:pt x="415040" y="0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4843169" y="6673709"/>
            <a:ext cx="1196975" cy="635"/>
          </a:xfrm>
          <a:custGeom>
            <a:avLst/>
            <a:gdLst/>
            <a:ahLst/>
            <a:cxnLst/>
            <a:rect l="l" t="t" r="r" b="b"/>
            <a:pathLst>
              <a:path w="1196975" h="634">
                <a:moveTo>
                  <a:pt x="0" y="41"/>
                </a:moveTo>
                <a:lnTo>
                  <a:pt x="1196616" y="41"/>
                </a:lnTo>
                <a:lnTo>
                  <a:pt x="0" y="0"/>
                </a:lnTo>
                <a:close/>
              </a:path>
            </a:pathLst>
          </a:custGeom>
          <a:solidFill>
            <a:srgbClr val="1AAC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6137140" y="6673709"/>
            <a:ext cx="1196975" cy="635"/>
          </a:xfrm>
          <a:custGeom>
            <a:avLst/>
            <a:gdLst/>
            <a:ahLst/>
            <a:cxnLst/>
            <a:rect l="l" t="t" r="r" b="b"/>
            <a:pathLst>
              <a:path w="1196975" h="634">
                <a:moveTo>
                  <a:pt x="0" y="41"/>
                </a:moveTo>
                <a:lnTo>
                  <a:pt x="1196957" y="41"/>
                </a:lnTo>
                <a:lnTo>
                  <a:pt x="0" y="0"/>
                </a:lnTo>
                <a:close/>
              </a:path>
            </a:pathLst>
          </a:custGeom>
          <a:solidFill>
            <a:srgbClr val="1AAC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4843169" y="6500039"/>
            <a:ext cx="1196975" cy="16510"/>
          </a:xfrm>
          <a:custGeom>
            <a:avLst/>
            <a:gdLst/>
            <a:ahLst/>
            <a:cxnLst/>
            <a:rect l="l" t="t" r="r" b="b"/>
            <a:pathLst>
              <a:path w="1196975" h="16509">
                <a:moveTo>
                  <a:pt x="0" y="16172"/>
                </a:moveTo>
                <a:lnTo>
                  <a:pt x="1196616" y="16172"/>
                </a:lnTo>
                <a:lnTo>
                  <a:pt x="1196616" y="0"/>
                </a:lnTo>
                <a:lnTo>
                  <a:pt x="0" y="0"/>
                </a:lnTo>
                <a:lnTo>
                  <a:pt x="0" y="16172"/>
                </a:lnTo>
                <a:close/>
              </a:path>
            </a:pathLst>
          </a:custGeom>
          <a:solidFill>
            <a:srgbClr val="03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6137140" y="6500039"/>
            <a:ext cx="1196975" cy="16510"/>
          </a:xfrm>
          <a:custGeom>
            <a:avLst/>
            <a:gdLst/>
            <a:ahLst/>
            <a:cxnLst/>
            <a:rect l="l" t="t" r="r" b="b"/>
            <a:pathLst>
              <a:path w="1196975" h="16509">
                <a:moveTo>
                  <a:pt x="0" y="16172"/>
                </a:moveTo>
                <a:lnTo>
                  <a:pt x="1196957" y="16172"/>
                </a:lnTo>
                <a:lnTo>
                  <a:pt x="1196957" y="0"/>
                </a:lnTo>
                <a:lnTo>
                  <a:pt x="0" y="0"/>
                </a:lnTo>
                <a:lnTo>
                  <a:pt x="0" y="16172"/>
                </a:lnTo>
                <a:close/>
              </a:path>
            </a:pathLst>
          </a:custGeom>
          <a:solidFill>
            <a:srgbClr val="03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4843169" y="6565722"/>
            <a:ext cx="1196975" cy="36195"/>
          </a:xfrm>
          <a:custGeom>
            <a:avLst/>
            <a:gdLst/>
            <a:ahLst/>
            <a:cxnLst/>
            <a:rect l="l" t="t" r="r" b="b"/>
            <a:pathLst>
              <a:path w="1196975" h="36195">
                <a:moveTo>
                  <a:pt x="0" y="36010"/>
                </a:moveTo>
                <a:lnTo>
                  <a:pt x="1196616" y="36010"/>
                </a:lnTo>
                <a:lnTo>
                  <a:pt x="1196616" y="0"/>
                </a:lnTo>
                <a:lnTo>
                  <a:pt x="0" y="0"/>
                </a:lnTo>
                <a:lnTo>
                  <a:pt x="0" y="36010"/>
                </a:lnTo>
                <a:close/>
              </a:path>
            </a:pathLst>
          </a:custGeom>
          <a:solidFill>
            <a:srgbClr val="03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6137140" y="6565722"/>
            <a:ext cx="1196975" cy="36195"/>
          </a:xfrm>
          <a:custGeom>
            <a:avLst/>
            <a:gdLst/>
            <a:ahLst/>
            <a:cxnLst/>
            <a:rect l="l" t="t" r="r" b="b"/>
            <a:pathLst>
              <a:path w="1196975" h="36195">
                <a:moveTo>
                  <a:pt x="0" y="36010"/>
                </a:moveTo>
                <a:lnTo>
                  <a:pt x="1196957" y="36010"/>
                </a:lnTo>
                <a:lnTo>
                  <a:pt x="1196957" y="0"/>
                </a:lnTo>
                <a:lnTo>
                  <a:pt x="0" y="0"/>
                </a:lnTo>
                <a:lnTo>
                  <a:pt x="0" y="36010"/>
                </a:lnTo>
                <a:close/>
              </a:path>
            </a:pathLst>
          </a:custGeom>
          <a:solidFill>
            <a:srgbClr val="03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4843169" y="6522961"/>
            <a:ext cx="1196975" cy="36195"/>
          </a:xfrm>
          <a:custGeom>
            <a:avLst/>
            <a:gdLst/>
            <a:ahLst/>
            <a:cxnLst/>
            <a:rect l="l" t="t" r="r" b="b"/>
            <a:pathLst>
              <a:path w="1196975" h="36195">
                <a:moveTo>
                  <a:pt x="0" y="36010"/>
                </a:moveTo>
                <a:lnTo>
                  <a:pt x="1196616" y="36010"/>
                </a:lnTo>
                <a:lnTo>
                  <a:pt x="1196616" y="0"/>
                </a:lnTo>
                <a:lnTo>
                  <a:pt x="0" y="0"/>
                </a:lnTo>
                <a:lnTo>
                  <a:pt x="0" y="36010"/>
                </a:lnTo>
                <a:close/>
              </a:path>
            </a:pathLst>
          </a:custGeom>
          <a:solidFill>
            <a:srgbClr val="244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6137140" y="6522961"/>
            <a:ext cx="1196975" cy="36195"/>
          </a:xfrm>
          <a:custGeom>
            <a:avLst/>
            <a:gdLst/>
            <a:ahLst/>
            <a:cxnLst/>
            <a:rect l="l" t="t" r="r" b="b"/>
            <a:pathLst>
              <a:path w="1196975" h="36195">
                <a:moveTo>
                  <a:pt x="0" y="36010"/>
                </a:moveTo>
                <a:lnTo>
                  <a:pt x="1196957" y="36010"/>
                </a:lnTo>
                <a:lnTo>
                  <a:pt x="1196957" y="0"/>
                </a:lnTo>
                <a:lnTo>
                  <a:pt x="0" y="0"/>
                </a:lnTo>
                <a:lnTo>
                  <a:pt x="0" y="36010"/>
                </a:lnTo>
                <a:close/>
              </a:path>
            </a:pathLst>
          </a:custGeom>
          <a:solidFill>
            <a:srgbClr val="244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4843169" y="6516211"/>
            <a:ext cx="1196975" cy="6985"/>
          </a:xfrm>
          <a:custGeom>
            <a:avLst/>
            <a:gdLst/>
            <a:ahLst/>
            <a:cxnLst/>
            <a:rect l="l" t="t" r="r" b="b"/>
            <a:pathLst>
              <a:path w="1196975" h="6984">
                <a:moveTo>
                  <a:pt x="0" y="6749"/>
                </a:moveTo>
                <a:lnTo>
                  <a:pt x="1196616" y="6749"/>
                </a:lnTo>
                <a:lnTo>
                  <a:pt x="1196616" y="0"/>
                </a:lnTo>
                <a:lnTo>
                  <a:pt x="0" y="0"/>
                </a:lnTo>
                <a:lnTo>
                  <a:pt x="0" y="6749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6137140" y="6516211"/>
            <a:ext cx="1196975" cy="6985"/>
          </a:xfrm>
          <a:custGeom>
            <a:avLst/>
            <a:gdLst/>
            <a:ahLst/>
            <a:cxnLst/>
            <a:rect l="l" t="t" r="r" b="b"/>
            <a:pathLst>
              <a:path w="1196975" h="6984">
                <a:moveTo>
                  <a:pt x="0" y="6749"/>
                </a:moveTo>
                <a:lnTo>
                  <a:pt x="1196957" y="6749"/>
                </a:lnTo>
                <a:lnTo>
                  <a:pt x="1196957" y="0"/>
                </a:lnTo>
                <a:lnTo>
                  <a:pt x="0" y="0"/>
                </a:lnTo>
                <a:lnTo>
                  <a:pt x="0" y="6749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4843169" y="6644493"/>
            <a:ext cx="1196975" cy="6985"/>
          </a:xfrm>
          <a:custGeom>
            <a:avLst/>
            <a:gdLst/>
            <a:ahLst/>
            <a:cxnLst/>
            <a:rect l="l" t="t" r="r" b="b"/>
            <a:pathLst>
              <a:path w="1196975" h="6984">
                <a:moveTo>
                  <a:pt x="0" y="6709"/>
                </a:moveTo>
                <a:lnTo>
                  <a:pt x="1196616" y="6709"/>
                </a:lnTo>
                <a:lnTo>
                  <a:pt x="1196616" y="0"/>
                </a:lnTo>
                <a:lnTo>
                  <a:pt x="0" y="0"/>
                </a:lnTo>
                <a:lnTo>
                  <a:pt x="0" y="6709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6137140" y="6644493"/>
            <a:ext cx="1196975" cy="6985"/>
          </a:xfrm>
          <a:custGeom>
            <a:avLst/>
            <a:gdLst/>
            <a:ahLst/>
            <a:cxnLst/>
            <a:rect l="l" t="t" r="r" b="b"/>
            <a:pathLst>
              <a:path w="1196975" h="6984">
                <a:moveTo>
                  <a:pt x="0" y="6709"/>
                </a:moveTo>
                <a:lnTo>
                  <a:pt x="1196957" y="6709"/>
                </a:lnTo>
                <a:lnTo>
                  <a:pt x="1196957" y="0"/>
                </a:lnTo>
                <a:lnTo>
                  <a:pt x="0" y="0"/>
                </a:lnTo>
                <a:lnTo>
                  <a:pt x="0" y="6709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4843169" y="6601732"/>
            <a:ext cx="1196975" cy="6985"/>
          </a:xfrm>
          <a:custGeom>
            <a:avLst/>
            <a:gdLst/>
            <a:ahLst/>
            <a:cxnLst/>
            <a:rect l="l" t="t" r="r" b="b"/>
            <a:pathLst>
              <a:path w="1196975" h="6984">
                <a:moveTo>
                  <a:pt x="0" y="6749"/>
                </a:moveTo>
                <a:lnTo>
                  <a:pt x="1196616" y="6749"/>
                </a:lnTo>
                <a:lnTo>
                  <a:pt x="1196616" y="0"/>
                </a:lnTo>
                <a:lnTo>
                  <a:pt x="0" y="0"/>
                </a:lnTo>
                <a:lnTo>
                  <a:pt x="0" y="6749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6137140" y="6601732"/>
            <a:ext cx="1196975" cy="6985"/>
          </a:xfrm>
          <a:custGeom>
            <a:avLst/>
            <a:gdLst/>
            <a:ahLst/>
            <a:cxnLst/>
            <a:rect l="l" t="t" r="r" b="b"/>
            <a:pathLst>
              <a:path w="1196975" h="6984">
                <a:moveTo>
                  <a:pt x="0" y="6749"/>
                </a:moveTo>
                <a:lnTo>
                  <a:pt x="1196957" y="6749"/>
                </a:lnTo>
                <a:lnTo>
                  <a:pt x="1196957" y="0"/>
                </a:lnTo>
                <a:lnTo>
                  <a:pt x="0" y="0"/>
                </a:lnTo>
                <a:lnTo>
                  <a:pt x="0" y="6749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4843169" y="6558972"/>
            <a:ext cx="1196975" cy="6985"/>
          </a:xfrm>
          <a:custGeom>
            <a:avLst/>
            <a:gdLst/>
            <a:ahLst/>
            <a:cxnLst/>
            <a:rect l="l" t="t" r="r" b="b"/>
            <a:pathLst>
              <a:path w="1196975" h="6984">
                <a:moveTo>
                  <a:pt x="0" y="6749"/>
                </a:moveTo>
                <a:lnTo>
                  <a:pt x="1196616" y="6749"/>
                </a:lnTo>
                <a:lnTo>
                  <a:pt x="1196616" y="0"/>
                </a:lnTo>
                <a:lnTo>
                  <a:pt x="0" y="0"/>
                </a:lnTo>
                <a:lnTo>
                  <a:pt x="0" y="6749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6137140" y="6558972"/>
            <a:ext cx="1196975" cy="6985"/>
          </a:xfrm>
          <a:custGeom>
            <a:avLst/>
            <a:gdLst/>
            <a:ahLst/>
            <a:cxnLst/>
            <a:rect l="l" t="t" r="r" b="b"/>
            <a:pathLst>
              <a:path w="1196975" h="6984">
                <a:moveTo>
                  <a:pt x="0" y="6749"/>
                </a:moveTo>
                <a:lnTo>
                  <a:pt x="1196957" y="6749"/>
                </a:lnTo>
                <a:lnTo>
                  <a:pt x="1196957" y="0"/>
                </a:lnTo>
                <a:lnTo>
                  <a:pt x="0" y="0"/>
                </a:lnTo>
                <a:lnTo>
                  <a:pt x="0" y="6749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g object 86"/>
          <p:cNvSpPr/>
          <p:nvPr/>
        </p:nvSpPr>
        <p:spPr>
          <a:xfrm>
            <a:off x="4843169" y="6651204"/>
            <a:ext cx="1196975" cy="22860"/>
          </a:xfrm>
          <a:custGeom>
            <a:avLst/>
            <a:gdLst/>
            <a:ahLst/>
            <a:cxnLst/>
            <a:rect l="l" t="t" r="r" b="b"/>
            <a:pathLst>
              <a:path w="1196975" h="22859">
                <a:moveTo>
                  <a:pt x="0" y="22506"/>
                </a:moveTo>
                <a:lnTo>
                  <a:pt x="1196616" y="22506"/>
                </a:lnTo>
                <a:lnTo>
                  <a:pt x="1196616" y="0"/>
                </a:lnTo>
                <a:lnTo>
                  <a:pt x="0" y="0"/>
                </a:lnTo>
                <a:lnTo>
                  <a:pt x="0" y="22506"/>
                </a:lnTo>
                <a:close/>
              </a:path>
            </a:pathLst>
          </a:custGeom>
          <a:solidFill>
            <a:srgbClr val="03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g object 87"/>
          <p:cNvSpPr/>
          <p:nvPr/>
        </p:nvSpPr>
        <p:spPr>
          <a:xfrm>
            <a:off x="6137140" y="6651204"/>
            <a:ext cx="1196975" cy="22860"/>
          </a:xfrm>
          <a:custGeom>
            <a:avLst/>
            <a:gdLst/>
            <a:ahLst/>
            <a:cxnLst/>
            <a:rect l="l" t="t" r="r" b="b"/>
            <a:pathLst>
              <a:path w="1196975" h="22859">
                <a:moveTo>
                  <a:pt x="0" y="22506"/>
                </a:moveTo>
                <a:lnTo>
                  <a:pt x="1196957" y="22506"/>
                </a:lnTo>
                <a:lnTo>
                  <a:pt x="1196957" y="0"/>
                </a:lnTo>
                <a:lnTo>
                  <a:pt x="0" y="0"/>
                </a:lnTo>
                <a:lnTo>
                  <a:pt x="0" y="22506"/>
                </a:lnTo>
                <a:close/>
              </a:path>
            </a:pathLst>
          </a:custGeom>
          <a:solidFill>
            <a:srgbClr val="03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88"/>
          <p:cNvSpPr/>
          <p:nvPr/>
        </p:nvSpPr>
        <p:spPr>
          <a:xfrm>
            <a:off x="4843169" y="6608482"/>
            <a:ext cx="1196975" cy="36195"/>
          </a:xfrm>
          <a:custGeom>
            <a:avLst/>
            <a:gdLst/>
            <a:ahLst/>
            <a:cxnLst/>
            <a:rect l="l" t="t" r="r" b="b"/>
            <a:pathLst>
              <a:path w="1196975" h="36195">
                <a:moveTo>
                  <a:pt x="0" y="36010"/>
                </a:moveTo>
                <a:lnTo>
                  <a:pt x="1196616" y="36010"/>
                </a:lnTo>
                <a:lnTo>
                  <a:pt x="1196616" y="0"/>
                </a:lnTo>
                <a:lnTo>
                  <a:pt x="0" y="0"/>
                </a:lnTo>
                <a:lnTo>
                  <a:pt x="0" y="36010"/>
                </a:lnTo>
                <a:close/>
              </a:path>
            </a:pathLst>
          </a:custGeom>
          <a:solidFill>
            <a:srgbClr val="244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89"/>
          <p:cNvSpPr/>
          <p:nvPr/>
        </p:nvSpPr>
        <p:spPr>
          <a:xfrm>
            <a:off x="6137140" y="6608482"/>
            <a:ext cx="1196975" cy="36195"/>
          </a:xfrm>
          <a:custGeom>
            <a:avLst/>
            <a:gdLst/>
            <a:ahLst/>
            <a:cxnLst/>
            <a:rect l="l" t="t" r="r" b="b"/>
            <a:pathLst>
              <a:path w="1196975" h="36195">
                <a:moveTo>
                  <a:pt x="0" y="36010"/>
                </a:moveTo>
                <a:lnTo>
                  <a:pt x="1196957" y="36010"/>
                </a:lnTo>
                <a:lnTo>
                  <a:pt x="1196957" y="0"/>
                </a:lnTo>
                <a:lnTo>
                  <a:pt x="0" y="0"/>
                </a:lnTo>
                <a:lnTo>
                  <a:pt x="0" y="36010"/>
                </a:lnTo>
                <a:close/>
              </a:path>
            </a:pathLst>
          </a:custGeom>
          <a:solidFill>
            <a:srgbClr val="244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4843169" y="6493705"/>
            <a:ext cx="1196975" cy="5715"/>
          </a:xfrm>
          <a:custGeom>
            <a:avLst/>
            <a:gdLst/>
            <a:ahLst/>
            <a:cxnLst/>
            <a:rect l="l" t="t" r="r" b="b"/>
            <a:pathLst>
              <a:path w="1196975" h="5714">
                <a:moveTo>
                  <a:pt x="0" y="5416"/>
                </a:moveTo>
                <a:lnTo>
                  <a:pt x="1196616" y="5416"/>
                </a:lnTo>
                <a:lnTo>
                  <a:pt x="1196616" y="0"/>
                </a:lnTo>
                <a:lnTo>
                  <a:pt x="0" y="0"/>
                </a:lnTo>
                <a:lnTo>
                  <a:pt x="0" y="5416"/>
                </a:lnTo>
                <a:close/>
              </a:path>
            </a:pathLst>
          </a:custGeom>
          <a:solidFill>
            <a:srgbClr val="03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6137140" y="6493705"/>
            <a:ext cx="1196975" cy="5715"/>
          </a:xfrm>
          <a:custGeom>
            <a:avLst/>
            <a:gdLst/>
            <a:ahLst/>
            <a:cxnLst/>
            <a:rect l="l" t="t" r="r" b="b"/>
            <a:pathLst>
              <a:path w="1196975" h="5714">
                <a:moveTo>
                  <a:pt x="0" y="5416"/>
                </a:moveTo>
                <a:lnTo>
                  <a:pt x="1196957" y="5416"/>
                </a:lnTo>
                <a:lnTo>
                  <a:pt x="1196957" y="0"/>
                </a:lnTo>
                <a:lnTo>
                  <a:pt x="0" y="0"/>
                </a:lnTo>
                <a:lnTo>
                  <a:pt x="0" y="5416"/>
                </a:lnTo>
                <a:close/>
              </a:path>
            </a:pathLst>
          </a:custGeom>
          <a:solidFill>
            <a:srgbClr val="03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92"/>
          <p:cNvSpPr/>
          <p:nvPr/>
        </p:nvSpPr>
        <p:spPr>
          <a:xfrm>
            <a:off x="7334098" y="6673709"/>
            <a:ext cx="415290" cy="635"/>
          </a:xfrm>
          <a:custGeom>
            <a:avLst/>
            <a:gdLst/>
            <a:ahLst/>
            <a:cxnLst/>
            <a:rect l="l" t="t" r="r" b="b"/>
            <a:pathLst>
              <a:path w="415290" h="634">
                <a:moveTo>
                  <a:pt x="415040" y="0"/>
                </a:moveTo>
                <a:lnTo>
                  <a:pt x="0" y="0"/>
                </a:lnTo>
                <a:lnTo>
                  <a:pt x="415040" y="41"/>
                </a:lnTo>
                <a:close/>
              </a:path>
            </a:pathLst>
          </a:custGeom>
          <a:solidFill>
            <a:srgbClr val="1529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93"/>
          <p:cNvSpPr/>
          <p:nvPr/>
        </p:nvSpPr>
        <p:spPr>
          <a:xfrm>
            <a:off x="7334098" y="6500039"/>
            <a:ext cx="415290" cy="16510"/>
          </a:xfrm>
          <a:custGeom>
            <a:avLst/>
            <a:gdLst/>
            <a:ahLst/>
            <a:cxnLst/>
            <a:rect l="l" t="t" r="r" b="b"/>
            <a:pathLst>
              <a:path w="415290" h="16509">
                <a:moveTo>
                  <a:pt x="415040" y="0"/>
                </a:moveTo>
                <a:lnTo>
                  <a:pt x="0" y="0"/>
                </a:lnTo>
                <a:lnTo>
                  <a:pt x="0" y="16172"/>
                </a:lnTo>
                <a:lnTo>
                  <a:pt x="415040" y="16172"/>
                </a:lnTo>
                <a:lnTo>
                  <a:pt x="415040" y="0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g object 94"/>
          <p:cNvSpPr/>
          <p:nvPr/>
        </p:nvSpPr>
        <p:spPr>
          <a:xfrm>
            <a:off x="7334098" y="6565722"/>
            <a:ext cx="415290" cy="36195"/>
          </a:xfrm>
          <a:custGeom>
            <a:avLst/>
            <a:gdLst/>
            <a:ahLst/>
            <a:cxnLst/>
            <a:rect l="l" t="t" r="r" b="b"/>
            <a:pathLst>
              <a:path w="415290" h="36195">
                <a:moveTo>
                  <a:pt x="415040" y="0"/>
                </a:moveTo>
                <a:lnTo>
                  <a:pt x="0" y="0"/>
                </a:lnTo>
                <a:lnTo>
                  <a:pt x="0" y="36010"/>
                </a:lnTo>
                <a:lnTo>
                  <a:pt x="415040" y="36010"/>
                </a:lnTo>
                <a:lnTo>
                  <a:pt x="415040" y="0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g object 95"/>
          <p:cNvSpPr/>
          <p:nvPr/>
        </p:nvSpPr>
        <p:spPr>
          <a:xfrm>
            <a:off x="7334098" y="6522961"/>
            <a:ext cx="415290" cy="36195"/>
          </a:xfrm>
          <a:custGeom>
            <a:avLst/>
            <a:gdLst/>
            <a:ahLst/>
            <a:cxnLst/>
            <a:rect l="l" t="t" r="r" b="b"/>
            <a:pathLst>
              <a:path w="415290" h="36195">
                <a:moveTo>
                  <a:pt x="415040" y="0"/>
                </a:moveTo>
                <a:lnTo>
                  <a:pt x="0" y="0"/>
                </a:lnTo>
                <a:lnTo>
                  <a:pt x="0" y="36010"/>
                </a:lnTo>
                <a:lnTo>
                  <a:pt x="415040" y="36010"/>
                </a:lnTo>
                <a:lnTo>
                  <a:pt x="415040" y="0"/>
                </a:lnTo>
                <a:close/>
              </a:path>
            </a:pathLst>
          </a:custGeom>
          <a:solidFill>
            <a:srgbClr val="171B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g object 96"/>
          <p:cNvSpPr/>
          <p:nvPr/>
        </p:nvSpPr>
        <p:spPr>
          <a:xfrm>
            <a:off x="7334098" y="6516217"/>
            <a:ext cx="415290" cy="135255"/>
          </a:xfrm>
          <a:custGeom>
            <a:avLst/>
            <a:gdLst/>
            <a:ahLst/>
            <a:cxnLst/>
            <a:rect l="l" t="t" r="r" b="b"/>
            <a:pathLst>
              <a:path w="415290" h="135254">
                <a:moveTo>
                  <a:pt x="415036" y="128282"/>
                </a:moveTo>
                <a:lnTo>
                  <a:pt x="0" y="128282"/>
                </a:lnTo>
                <a:lnTo>
                  <a:pt x="0" y="134988"/>
                </a:lnTo>
                <a:lnTo>
                  <a:pt x="415036" y="134988"/>
                </a:lnTo>
                <a:lnTo>
                  <a:pt x="415036" y="128282"/>
                </a:lnTo>
                <a:close/>
              </a:path>
              <a:path w="415290" h="135254">
                <a:moveTo>
                  <a:pt x="415036" y="85521"/>
                </a:moveTo>
                <a:lnTo>
                  <a:pt x="0" y="85521"/>
                </a:lnTo>
                <a:lnTo>
                  <a:pt x="0" y="92265"/>
                </a:lnTo>
                <a:lnTo>
                  <a:pt x="415036" y="92265"/>
                </a:lnTo>
                <a:lnTo>
                  <a:pt x="415036" y="85521"/>
                </a:lnTo>
                <a:close/>
              </a:path>
              <a:path w="415290" h="135254">
                <a:moveTo>
                  <a:pt x="415036" y="42760"/>
                </a:moveTo>
                <a:lnTo>
                  <a:pt x="0" y="42760"/>
                </a:lnTo>
                <a:lnTo>
                  <a:pt x="0" y="49504"/>
                </a:lnTo>
                <a:lnTo>
                  <a:pt x="415036" y="49504"/>
                </a:lnTo>
                <a:lnTo>
                  <a:pt x="415036" y="42760"/>
                </a:lnTo>
                <a:close/>
              </a:path>
              <a:path w="415290" h="135254">
                <a:moveTo>
                  <a:pt x="415036" y="0"/>
                </a:moveTo>
                <a:lnTo>
                  <a:pt x="0" y="0"/>
                </a:lnTo>
                <a:lnTo>
                  <a:pt x="0" y="6743"/>
                </a:lnTo>
                <a:lnTo>
                  <a:pt x="415036" y="6743"/>
                </a:lnTo>
                <a:lnTo>
                  <a:pt x="415036" y="0"/>
                </a:lnTo>
                <a:close/>
              </a:path>
            </a:pathLst>
          </a:custGeom>
          <a:solidFill>
            <a:srgbClr val="0F1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g object 97"/>
          <p:cNvSpPr/>
          <p:nvPr/>
        </p:nvSpPr>
        <p:spPr>
          <a:xfrm>
            <a:off x="7334098" y="6651204"/>
            <a:ext cx="415290" cy="22860"/>
          </a:xfrm>
          <a:custGeom>
            <a:avLst/>
            <a:gdLst/>
            <a:ahLst/>
            <a:cxnLst/>
            <a:rect l="l" t="t" r="r" b="b"/>
            <a:pathLst>
              <a:path w="415290" h="22859">
                <a:moveTo>
                  <a:pt x="415040" y="0"/>
                </a:moveTo>
                <a:lnTo>
                  <a:pt x="0" y="0"/>
                </a:lnTo>
                <a:lnTo>
                  <a:pt x="0" y="22506"/>
                </a:lnTo>
                <a:lnTo>
                  <a:pt x="415040" y="22506"/>
                </a:lnTo>
                <a:lnTo>
                  <a:pt x="415040" y="0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g object 98"/>
          <p:cNvSpPr/>
          <p:nvPr/>
        </p:nvSpPr>
        <p:spPr>
          <a:xfrm>
            <a:off x="7334098" y="6608483"/>
            <a:ext cx="415290" cy="36195"/>
          </a:xfrm>
          <a:custGeom>
            <a:avLst/>
            <a:gdLst/>
            <a:ahLst/>
            <a:cxnLst/>
            <a:rect l="l" t="t" r="r" b="b"/>
            <a:pathLst>
              <a:path w="415290" h="36195">
                <a:moveTo>
                  <a:pt x="415040" y="0"/>
                </a:moveTo>
                <a:lnTo>
                  <a:pt x="0" y="0"/>
                </a:lnTo>
                <a:lnTo>
                  <a:pt x="0" y="36010"/>
                </a:lnTo>
                <a:lnTo>
                  <a:pt x="415040" y="36010"/>
                </a:lnTo>
                <a:lnTo>
                  <a:pt x="415040" y="0"/>
                </a:lnTo>
                <a:close/>
              </a:path>
            </a:pathLst>
          </a:custGeom>
          <a:solidFill>
            <a:srgbClr val="171B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g object 99"/>
          <p:cNvSpPr/>
          <p:nvPr/>
        </p:nvSpPr>
        <p:spPr>
          <a:xfrm>
            <a:off x="7334098" y="6493705"/>
            <a:ext cx="415290" cy="5715"/>
          </a:xfrm>
          <a:custGeom>
            <a:avLst/>
            <a:gdLst/>
            <a:ahLst/>
            <a:cxnLst/>
            <a:rect l="l" t="t" r="r" b="b"/>
            <a:pathLst>
              <a:path w="415290" h="5714">
                <a:moveTo>
                  <a:pt x="415040" y="0"/>
                </a:moveTo>
                <a:lnTo>
                  <a:pt x="0" y="0"/>
                </a:lnTo>
                <a:lnTo>
                  <a:pt x="0" y="5416"/>
                </a:lnTo>
                <a:lnTo>
                  <a:pt x="415040" y="5416"/>
                </a:lnTo>
                <a:lnTo>
                  <a:pt x="415040" y="0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4428128" y="6673709"/>
            <a:ext cx="415290" cy="635"/>
          </a:xfrm>
          <a:custGeom>
            <a:avLst/>
            <a:gdLst/>
            <a:ahLst/>
            <a:cxnLst/>
            <a:rect l="l" t="t" r="r" b="b"/>
            <a:pathLst>
              <a:path w="415289" h="634">
                <a:moveTo>
                  <a:pt x="415040" y="0"/>
                </a:moveTo>
                <a:lnTo>
                  <a:pt x="0" y="0"/>
                </a:lnTo>
                <a:lnTo>
                  <a:pt x="415040" y="41"/>
                </a:lnTo>
                <a:close/>
              </a:path>
            </a:pathLst>
          </a:custGeom>
          <a:solidFill>
            <a:srgbClr val="1529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g object 101"/>
          <p:cNvSpPr/>
          <p:nvPr/>
        </p:nvSpPr>
        <p:spPr>
          <a:xfrm>
            <a:off x="4428128" y="6500039"/>
            <a:ext cx="415290" cy="16510"/>
          </a:xfrm>
          <a:custGeom>
            <a:avLst/>
            <a:gdLst/>
            <a:ahLst/>
            <a:cxnLst/>
            <a:rect l="l" t="t" r="r" b="b"/>
            <a:pathLst>
              <a:path w="415289" h="16509">
                <a:moveTo>
                  <a:pt x="415040" y="0"/>
                </a:moveTo>
                <a:lnTo>
                  <a:pt x="0" y="0"/>
                </a:lnTo>
                <a:lnTo>
                  <a:pt x="0" y="16172"/>
                </a:lnTo>
                <a:lnTo>
                  <a:pt x="415040" y="16172"/>
                </a:lnTo>
                <a:lnTo>
                  <a:pt x="415040" y="0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g object 102"/>
          <p:cNvSpPr/>
          <p:nvPr/>
        </p:nvSpPr>
        <p:spPr>
          <a:xfrm>
            <a:off x="4428128" y="6565722"/>
            <a:ext cx="415290" cy="36195"/>
          </a:xfrm>
          <a:custGeom>
            <a:avLst/>
            <a:gdLst/>
            <a:ahLst/>
            <a:cxnLst/>
            <a:rect l="l" t="t" r="r" b="b"/>
            <a:pathLst>
              <a:path w="415289" h="36195">
                <a:moveTo>
                  <a:pt x="415040" y="0"/>
                </a:moveTo>
                <a:lnTo>
                  <a:pt x="0" y="0"/>
                </a:lnTo>
                <a:lnTo>
                  <a:pt x="0" y="36010"/>
                </a:lnTo>
                <a:lnTo>
                  <a:pt x="415040" y="36010"/>
                </a:lnTo>
                <a:lnTo>
                  <a:pt x="415040" y="0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g object 103"/>
          <p:cNvSpPr/>
          <p:nvPr/>
        </p:nvSpPr>
        <p:spPr>
          <a:xfrm>
            <a:off x="4428128" y="6522961"/>
            <a:ext cx="415290" cy="36195"/>
          </a:xfrm>
          <a:custGeom>
            <a:avLst/>
            <a:gdLst/>
            <a:ahLst/>
            <a:cxnLst/>
            <a:rect l="l" t="t" r="r" b="b"/>
            <a:pathLst>
              <a:path w="415289" h="36195">
                <a:moveTo>
                  <a:pt x="415040" y="0"/>
                </a:moveTo>
                <a:lnTo>
                  <a:pt x="0" y="0"/>
                </a:lnTo>
                <a:lnTo>
                  <a:pt x="0" y="36010"/>
                </a:lnTo>
                <a:lnTo>
                  <a:pt x="415040" y="36010"/>
                </a:lnTo>
                <a:lnTo>
                  <a:pt x="415040" y="0"/>
                </a:lnTo>
                <a:close/>
              </a:path>
            </a:pathLst>
          </a:custGeom>
          <a:solidFill>
            <a:srgbClr val="171B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g object 104"/>
          <p:cNvSpPr/>
          <p:nvPr/>
        </p:nvSpPr>
        <p:spPr>
          <a:xfrm>
            <a:off x="4428121" y="6516217"/>
            <a:ext cx="415290" cy="135255"/>
          </a:xfrm>
          <a:custGeom>
            <a:avLst/>
            <a:gdLst/>
            <a:ahLst/>
            <a:cxnLst/>
            <a:rect l="l" t="t" r="r" b="b"/>
            <a:pathLst>
              <a:path w="415289" h="135254">
                <a:moveTo>
                  <a:pt x="415036" y="128282"/>
                </a:moveTo>
                <a:lnTo>
                  <a:pt x="0" y="128282"/>
                </a:lnTo>
                <a:lnTo>
                  <a:pt x="0" y="134988"/>
                </a:lnTo>
                <a:lnTo>
                  <a:pt x="415036" y="134988"/>
                </a:lnTo>
                <a:lnTo>
                  <a:pt x="415036" y="128282"/>
                </a:lnTo>
                <a:close/>
              </a:path>
              <a:path w="415289" h="135254">
                <a:moveTo>
                  <a:pt x="415036" y="85521"/>
                </a:moveTo>
                <a:lnTo>
                  <a:pt x="0" y="85521"/>
                </a:lnTo>
                <a:lnTo>
                  <a:pt x="0" y="92265"/>
                </a:lnTo>
                <a:lnTo>
                  <a:pt x="415036" y="92265"/>
                </a:lnTo>
                <a:lnTo>
                  <a:pt x="415036" y="85521"/>
                </a:lnTo>
                <a:close/>
              </a:path>
              <a:path w="415289" h="135254">
                <a:moveTo>
                  <a:pt x="415036" y="42760"/>
                </a:moveTo>
                <a:lnTo>
                  <a:pt x="0" y="42760"/>
                </a:lnTo>
                <a:lnTo>
                  <a:pt x="0" y="49504"/>
                </a:lnTo>
                <a:lnTo>
                  <a:pt x="415036" y="49504"/>
                </a:lnTo>
                <a:lnTo>
                  <a:pt x="415036" y="42760"/>
                </a:lnTo>
                <a:close/>
              </a:path>
              <a:path w="415289" h="135254">
                <a:moveTo>
                  <a:pt x="415036" y="0"/>
                </a:moveTo>
                <a:lnTo>
                  <a:pt x="0" y="0"/>
                </a:lnTo>
                <a:lnTo>
                  <a:pt x="0" y="6743"/>
                </a:lnTo>
                <a:lnTo>
                  <a:pt x="415036" y="6743"/>
                </a:lnTo>
                <a:lnTo>
                  <a:pt x="415036" y="0"/>
                </a:lnTo>
                <a:close/>
              </a:path>
            </a:pathLst>
          </a:custGeom>
          <a:solidFill>
            <a:srgbClr val="0F1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g object 105"/>
          <p:cNvSpPr/>
          <p:nvPr/>
        </p:nvSpPr>
        <p:spPr>
          <a:xfrm>
            <a:off x="4428128" y="6651204"/>
            <a:ext cx="415290" cy="22860"/>
          </a:xfrm>
          <a:custGeom>
            <a:avLst/>
            <a:gdLst/>
            <a:ahLst/>
            <a:cxnLst/>
            <a:rect l="l" t="t" r="r" b="b"/>
            <a:pathLst>
              <a:path w="415289" h="22859">
                <a:moveTo>
                  <a:pt x="415040" y="0"/>
                </a:moveTo>
                <a:lnTo>
                  <a:pt x="0" y="0"/>
                </a:lnTo>
                <a:lnTo>
                  <a:pt x="0" y="22506"/>
                </a:lnTo>
                <a:lnTo>
                  <a:pt x="415040" y="22506"/>
                </a:lnTo>
                <a:lnTo>
                  <a:pt x="415040" y="0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g object 106"/>
          <p:cNvSpPr/>
          <p:nvPr/>
        </p:nvSpPr>
        <p:spPr>
          <a:xfrm>
            <a:off x="4428128" y="6608482"/>
            <a:ext cx="415290" cy="36195"/>
          </a:xfrm>
          <a:custGeom>
            <a:avLst/>
            <a:gdLst/>
            <a:ahLst/>
            <a:cxnLst/>
            <a:rect l="l" t="t" r="r" b="b"/>
            <a:pathLst>
              <a:path w="415289" h="36195">
                <a:moveTo>
                  <a:pt x="415040" y="0"/>
                </a:moveTo>
                <a:lnTo>
                  <a:pt x="0" y="0"/>
                </a:lnTo>
                <a:lnTo>
                  <a:pt x="0" y="36010"/>
                </a:lnTo>
                <a:lnTo>
                  <a:pt x="415040" y="36010"/>
                </a:lnTo>
                <a:lnTo>
                  <a:pt x="415040" y="0"/>
                </a:lnTo>
                <a:close/>
              </a:path>
            </a:pathLst>
          </a:custGeom>
          <a:solidFill>
            <a:srgbClr val="171B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g object 107"/>
          <p:cNvSpPr/>
          <p:nvPr/>
        </p:nvSpPr>
        <p:spPr>
          <a:xfrm>
            <a:off x="4428128" y="6493705"/>
            <a:ext cx="415290" cy="5715"/>
          </a:xfrm>
          <a:custGeom>
            <a:avLst/>
            <a:gdLst/>
            <a:ahLst/>
            <a:cxnLst/>
            <a:rect l="l" t="t" r="r" b="b"/>
            <a:pathLst>
              <a:path w="415289" h="5714">
                <a:moveTo>
                  <a:pt x="415040" y="0"/>
                </a:moveTo>
                <a:lnTo>
                  <a:pt x="0" y="0"/>
                </a:lnTo>
                <a:lnTo>
                  <a:pt x="0" y="5416"/>
                </a:lnTo>
                <a:lnTo>
                  <a:pt x="415040" y="5416"/>
                </a:lnTo>
                <a:lnTo>
                  <a:pt x="415040" y="0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g object 108"/>
          <p:cNvSpPr/>
          <p:nvPr/>
        </p:nvSpPr>
        <p:spPr>
          <a:xfrm>
            <a:off x="0" y="6582933"/>
            <a:ext cx="12177395" cy="1905"/>
          </a:xfrm>
          <a:custGeom>
            <a:avLst/>
            <a:gdLst/>
            <a:ahLst/>
            <a:cxnLst/>
            <a:rect l="l" t="t" r="r" b="b"/>
            <a:pathLst>
              <a:path w="12177395" h="1904">
                <a:moveTo>
                  <a:pt x="12176926" y="0"/>
                </a:moveTo>
                <a:lnTo>
                  <a:pt x="0" y="0"/>
                </a:lnTo>
                <a:lnTo>
                  <a:pt x="0" y="1588"/>
                </a:lnTo>
                <a:lnTo>
                  <a:pt x="12176926" y="1588"/>
                </a:lnTo>
                <a:lnTo>
                  <a:pt x="12176926" y="0"/>
                </a:lnTo>
                <a:close/>
              </a:path>
            </a:pathLst>
          </a:custGeom>
          <a:solidFill>
            <a:srgbClr val="EC9F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g object 109"/>
          <p:cNvSpPr/>
          <p:nvPr/>
        </p:nvSpPr>
        <p:spPr>
          <a:xfrm>
            <a:off x="11070150" y="6499122"/>
            <a:ext cx="1106805" cy="1270"/>
          </a:xfrm>
          <a:custGeom>
            <a:avLst/>
            <a:gdLst/>
            <a:ahLst/>
            <a:cxnLst/>
            <a:rect l="l" t="t" r="r" b="b"/>
            <a:pathLst>
              <a:path w="1106804" h="1270">
                <a:moveTo>
                  <a:pt x="1106775" y="0"/>
                </a:moveTo>
                <a:lnTo>
                  <a:pt x="0" y="0"/>
                </a:lnTo>
                <a:lnTo>
                  <a:pt x="0" y="916"/>
                </a:lnTo>
                <a:lnTo>
                  <a:pt x="1106775" y="916"/>
                </a:lnTo>
                <a:lnTo>
                  <a:pt x="1106775" y="0"/>
                </a:lnTo>
                <a:close/>
              </a:path>
            </a:pathLst>
          </a:custGeom>
          <a:solidFill>
            <a:srgbClr val="B3B4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g object 110"/>
          <p:cNvSpPr/>
          <p:nvPr/>
        </p:nvSpPr>
        <p:spPr>
          <a:xfrm>
            <a:off x="7749139" y="6499122"/>
            <a:ext cx="2906395" cy="1270"/>
          </a:xfrm>
          <a:custGeom>
            <a:avLst/>
            <a:gdLst/>
            <a:ahLst/>
            <a:cxnLst/>
            <a:rect l="l" t="t" r="r" b="b"/>
            <a:pathLst>
              <a:path w="2906395" h="1270">
                <a:moveTo>
                  <a:pt x="2905970" y="0"/>
                </a:moveTo>
                <a:lnTo>
                  <a:pt x="0" y="0"/>
                </a:lnTo>
                <a:lnTo>
                  <a:pt x="0" y="916"/>
                </a:lnTo>
                <a:lnTo>
                  <a:pt x="2905970" y="916"/>
                </a:lnTo>
                <a:lnTo>
                  <a:pt x="2905970" y="0"/>
                </a:lnTo>
                <a:close/>
              </a:path>
            </a:pathLst>
          </a:custGeom>
          <a:solidFill>
            <a:srgbClr val="AC83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g object 111"/>
          <p:cNvSpPr/>
          <p:nvPr/>
        </p:nvSpPr>
        <p:spPr>
          <a:xfrm>
            <a:off x="0" y="6499122"/>
            <a:ext cx="1107440" cy="1270"/>
          </a:xfrm>
          <a:custGeom>
            <a:avLst/>
            <a:gdLst/>
            <a:ahLst/>
            <a:cxnLst/>
            <a:rect l="l" t="t" r="r" b="b"/>
            <a:pathLst>
              <a:path w="1107440" h="1270">
                <a:moveTo>
                  <a:pt x="1107015" y="0"/>
                </a:moveTo>
                <a:lnTo>
                  <a:pt x="0" y="0"/>
                </a:lnTo>
                <a:lnTo>
                  <a:pt x="0" y="916"/>
                </a:lnTo>
                <a:lnTo>
                  <a:pt x="1107015" y="916"/>
                </a:lnTo>
                <a:lnTo>
                  <a:pt x="1107015" y="0"/>
                </a:lnTo>
                <a:close/>
              </a:path>
            </a:pathLst>
          </a:custGeom>
          <a:solidFill>
            <a:srgbClr val="B3B4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g object 112"/>
          <p:cNvSpPr/>
          <p:nvPr/>
        </p:nvSpPr>
        <p:spPr>
          <a:xfrm>
            <a:off x="1522124" y="6499122"/>
            <a:ext cx="2906395" cy="1270"/>
          </a:xfrm>
          <a:custGeom>
            <a:avLst/>
            <a:gdLst/>
            <a:ahLst/>
            <a:cxnLst/>
            <a:rect l="l" t="t" r="r" b="b"/>
            <a:pathLst>
              <a:path w="2906395" h="1270">
                <a:moveTo>
                  <a:pt x="2906004" y="0"/>
                </a:moveTo>
                <a:lnTo>
                  <a:pt x="0" y="0"/>
                </a:lnTo>
                <a:lnTo>
                  <a:pt x="0" y="916"/>
                </a:lnTo>
                <a:lnTo>
                  <a:pt x="2906004" y="916"/>
                </a:lnTo>
                <a:lnTo>
                  <a:pt x="2906004" y="0"/>
                </a:lnTo>
                <a:close/>
              </a:path>
            </a:pathLst>
          </a:custGeom>
          <a:solidFill>
            <a:srgbClr val="AC83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g object 113"/>
          <p:cNvSpPr/>
          <p:nvPr/>
        </p:nvSpPr>
        <p:spPr>
          <a:xfrm>
            <a:off x="1107008" y="6499123"/>
            <a:ext cx="9963150" cy="1270"/>
          </a:xfrm>
          <a:custGeom>
            <a:avLst/>
            <a:gdLst/>
            <a:ahLst/>
            <a:cxnLst/>
            <a:rect l="l" t="t" r="r" b="b"/>
            <a:pathLst>
              <a:path w="9963150" h="1270">
                <a:moveTo>
                  <a:pt x="415112" y="0"/>
                </a:moveTo>
                <a:lnTo>
                  <a:pt x="0" y="0"/>
                </a:lnTo>
                <a:lnTo>
                  <a:pt x="0" y="927"/>
                </a:lnTo>
                <a:lnTo>
                  <a:pt x="415112" y="927"/>
                </a:lnTo>
                <a:lnTo>
                  <a:pt x="415112" y="0"/>
                </a:lnTo>
                <a:close/>
              </a:path>
              <a:path w="9963150" h="1270">
                <a:moveTo>
                  <a:pt x="9963137" y="0"/>
                </a:moveTo>
                <a:lnTo>
                  <a:pt x="9548089" y="0"/>
                </a:lnTo>
                <a:lnTo>
                  <a:pt x="9548089" y="927"/>
                </a:lnTo>
                <a:lnTo>
                  <a:pt x="9963137" y="927"/>
                </a:lnTo>
                <a:lnTo>
                  <a:pt x="9963137" y="0"/>
                </a:lnTo>
                <a:close/>
              </a:path>
            </a:pathLst>
          </a:custGeom>
          <a:solidFill>
            <a:srgbClr val="9A75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g object 114"/>
          <p:cNvSpPr/>
          <p:nvPr/>
        </p:nvSpPr>
        <p:spPr>
          <a:xfrm>
            <a:off x="4843157" y="6499123"/>
            <a:ext cx="2491105" cy="1270"/>
          </a:xfrm>
          <a:custGeom>
            <a:avLst/>
            <a:gdLst/>
            <a:ahLst/>
            <a:cxnLst/>
            <a:rect l="l" t="t" r="r" b="b"/>
            <a:pathLst>
              <a:path w="2491104" h="1270">
                <a:moveTo>
                  <a:pt x="1196619" y="0"/>
                </a:moveTo>
                <a:lnTo>
                  <a:pt x="0" y="0"/>
                </a:lnTo>
                <a:lnTo>
                  <a:pt x="0" y="927"/>
                </a:lnTo>
                <a:lnTo>
                  <a:pt x="1196619" y="927"/>
                </a:lnTo>
                <a:lnTo>
                  <a:pt x="1196619" y="0"/>
                </a:lnTo>
                <a:close/>
              </a:path>
              <a:path w="2491104" h="1270">
                <a:moveTo>
                  <a:pt x="2490940" y="0"/>
                </a:moveTo>
                <a:lnTo>
                  <a:pt x="1293977" y="0"/>
                </a:lnTo>
                <a:lnTo>
                  <a:pt x="1293977" y="927"/>
                </a:lnTo>
                <a:lnTo>
                  <a:pt x="2490940" y="927"/>
                </a:lnTo>
                <a:lnTo>
                  <a:pt x="2490940" y="0"/>
                </a:lnTo>
                <a:close/>
              </a:path>
            </a:pathLst>
          </a:custGeom>
          <a:solidFill>
            <a:srgbClr val="B3B4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g object 115"/>
          <p:cNvSpPr/>
          <p:nvPr/>
        </p:nvSpPr>
        <p:spPr>
          <a:xfrm>
            <a:off x="4428121" y="6499123"/>
            <a:ext cx="3321050" cy="1270"/>
          </a:xfrm>
          <a:custGeom>
            <a:avLst/>
            <a:gdLst/>
            <a:ahLst/>
            <a:cxnLst/>
            <a:rect l="l" t="t" r="r" b="b"/>
            <a:pathLst>
              <a:path w="3321050" h="1270">
                <a:moveTo>
                  <a:pt x="415036" y="0"/>
                </a:moveTo>
                <a:lnTo>
                  <a:pt x="0" y="0"/>
                </a:lnTo>
                <a:lnTo>
                  <a:pt x="0" y="927"/>
                </a:lnTo>
                <a:lnTo>
                  <a:pt x="415036" y="927"/>
                </a:lnTo>
                <a:lnTo>
                  <a:pt x="415036" y="0"/>
                </a:lnTo>
                <a:close/>
              </a:path>
              <a:path w="3321050" h="1270">
                <a:moveTo>
                  <a:pt x="3321012" y="0"/>
                </a:moveTo>
                <a:lnTo>
                  <a:pt x="2905976" y="0"/>
                </a:lnTo>
                <a:lnTo>
                  <a:pt x="2905976" y="927"/>
                </a:lnTo>
                <a:lnTo>
                  <a:pt x="3321012" y="927"/>
                </a:lnTo>
                <a:lnTo>
                  <a:pt x="3321012" y="0"/>
                </a:lnTo>
                <a:close/>
              </a:path>
            </a:pathLst>
          </a:custGeom>
          <a:solidFill>
            <a:srgbClr val="9A75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g object 116"/>
          <p:cNvSpPr/>
          <p:nvPr/>
        </p:nvSpPr>
        <p:spPr>
          <a:xfrm>
            <a:off x="0" y="6667124"/>
            <a:ext cx="12177395" cy="1905"/>
          </a:xfrm>
          <a:custGeom>
            <a:avLst/>
            <a:gdLst/>
            <a:ahLst/>
            <a:cxnLst/>
            <a:rect l="l" t="t" r="r" b="b"/>
            <a:pathLst>
              <a:path w="12177395" h="1904">
                <a:moveTo>
                  <a:pt x="12176926" y="0"/>
                </a:moveTo>
                <a:lnTo>
                  <a:pt x="0" y="0"/>
                </a:lnTo>
                <a:lnTo>
                  <a:pt x="0" y="1583"/>
                </a:lnTo>
                <a:lnTo>
                  <a:pt x="12176926" y="1583"/>
                </a:lnTo>
                <a:lnTo>
                  <a:pt x="12176926" y="0"/>
                </a:lnTo>
                <a:close/>
              </a:path>
            </a:pathLst>
          </a:custGeom>
          <a:solidFill>
            <a:srgbClr val="EC9F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g object 117"/>
          <p:cNvSpPr/>
          <p:nvPr/>
        </p:nvSpPr>
        <p:spPr>
          <a:xfrm>
            <a:off x="0" y="6574320"/>
            <a:ext cx="12177395" cy="88900"/>
          </a:xfrm>
          <a:custGeom>
            <a:avLst/>
            <a:gdLst/>
            <a:ahLst/>
            <a:cxnLst/>
            <a:rect l="l" t="t" r="r" b="b"/>
            <a:pathLst>
              <a:path w="12177395" h="88900">
                <a:moveTo>
                  <a:pt x="6039777" y="87845"/>
                </a:moveTo>
                <a:lnTo>
                  <a:pt x="0" y="87845"/>
                </a:lnTo>
                <a:lnTo>
                  <a:pt x="0" y="88519"/>
                </a:lnTo>
                <a:lnTo>
                  <a:pt x="6039777" y="88519"/>
                </a:lnTo>
                <a:lnTo>
                  <a:pt x="6039777" y="87845"/>
                </a:lnTo>
                <a:close/>
              </a:path>
              <a:path w="12177395" h="88900">
                <a:moveTo>
                  <a:pt x="6039777" y="84137"/>
                </a:moveTo>
                <a:lnTo>
                  <a:pt x="0" y="84137"/>
                </a:lnTo>
                <a:lnTo>
                  <a:pt x="0" y="86766"/>
                </a:lnTo>
                <a:lnTo>
                  <a:pt x="6039777" y="86766"/>
                </a:lnTo>
                <a:lnTo>
                  <a:pt x="6039777" y="84137"/>
                </a:lnTo>
                <a:close/>
              </a:path>
              <a:path w="12177395" h="88900">
                <a:moveTo>
                  <a:pt x="6039777" y="16243"/>
                </a:moveTo>
                <a:lnTo>
                  <a:pt x="0" y="16243"/>
                </a:lnTo>
                <a:lnTo>
                  <a:pt x="0" y="18872"/>
                </a:lnTo>
                <a:lnTo>
                  <a:pt x="6039777" y="18872"/>
                </a:lnTo>
                <a:lnTo>
                  <a:pt x="6039777" y="16243"/>
                </a:lnTo>
                <a:close/>
              </a:path>
              <a:path w="12177395" h="88900">
                <a:moveTo>
                  <a:pt x="6039777" y="14503"/>
                </a:moveTo>
                <a:lnTo>
                  <a:pt x="0" y="14503"/>
                </a:lnTo>
                <a:lnTo>
                  <a:pt x="0" y="15163"/>
                </a:lnTo>
                <a:lnTo>
                  <a:pt x="6039777" y="15163"/>
                </a:lnTo>
                <a:lnTo>
                  <a:pt x="6039777" y="14503"/>
                </a:lnTo>
                <a:close/>
              </a:path>
              <a:path w="12177395" h="88900">
                <a:moveTo>
                  <a:pt x="6039777" y="3708"/>
                </a:moveTo>
                <a:lnTo>
                  <a:pt x="0" y="3708"/>
                </a:lnTo>
                <a:lnTo>
                  <a:pt x="0" y="4368"/>
                </a:lnTo>
                <a:lnTo>
                  <a:pt x="6039777" y="4368"/>
                </a:lnTo>
                <a:lnTo>
                  <a:pt x="6039777" y="3708"/>
                </a:lnTo>
                <a:close/>
              </a:path>
              <a:path w="12177395" h="88900">
                <a:moveTo>
                  <a:pt x="6039777" y="0"/>
                </a:moveTo>
                <a:lnTo>
                  <a:pt x="0" y="0"/>
                </a:lnTo>
                <a:lnTo>
                  <a:pt x="0" y="2578"/>
                </a:lnTo>
                <a:lnTo>
                  <a:pt x="6039777" y="2578"/>
                </a:lnTo>
                <a:lnTo>
                  <a:pt x="6039777" y="0"/>
                </a:lnTo>
                <a:close/>
              </a:path>
              <a:path w="12177395" h="88900">
                <a:moveTo>
                  <a:pt x="12176925" y="87845"/>
                </a:moveTo>
                <a:lnTo>
                  <a:pt x="6137135" y="87845"/>
                </a:lnTo>
                <a:lnTo>
                  <a:pt x="6137135" y="88519"/>
                </a:lnTo>
                <a:lnTo>
                  <a:pt x="12176925" y="88519"/>
                </a:lnTo>
                <a:lnTo>
                  <a:pt x="12176925" y="87845"/>
                </a:lnTo>
                <a:close/>
              </a:path>
              <a:path w="12177395" h="88900">
                <a:moveTo>
                  <a:pt x="12176925" y="84137"/>
                </a:moveTo>
                <a:lnTo>
                  <a:pt x="6137135" y="84137"/>
                </a:lnTo>
                <a:lnTo>
                  <a:pt x="6137135" y="86766"/>
                </a:lnTo>
                <a:lnTo>
                  <a:pt x="12176925" y="86766"/>
                </a:lnTo>
                <a:lnTo>
                  <a:pt x="12176925" y="84137"/>
                </a:lnTo>
                <a:close/>
              </a:path>
              <a:path w="12177395" h="88900">
                <a:moveTo>
                  <a:pt x="12176925" y="16243"/>
                </a:moveTo>
                <a:lnTo>
                  <a:pt x="6137135" y="16243"/>
                </a:lnTo>
                <a:lnTo>
                  <a:pt x="6137135" y="18872"/>
                </a:lnTo>
                <a:lnTo>
                  <a:pt x="12176925" y="18872"/>
                </a:lnTo>
                <a:lnTo>
                  <a:pt x="12176925" y="16243"/>
                </a:lnTo>
                <a:close/>
              </a:path>
              <a:path w="12177395" h="88900">
                <a:moveTo>
                  <a:pt x="12176925" y="14503"/>
                </a:moveTo>
                <a:lnTo>
                  <a:pt x="6137135" y="14503"/>
                </a:lnTo>
                <a:lnTo>
                  <a:pt x="6137135" y="15163"/>
                </a:lnTo>
                <a:lnTo>
                  <a:pt x="12176925" y="15163"/>
                </a:lnTo>
                <a:lnTo>
                  <a:pt x="12176925" y="14503"/>
                </a:lnTo>
                <a:close/>
              </a:path>
              <a:path w="12177395" h="88900">
                <a:moveTo>
                  <a:pt x="12176925" y="3708"/>
                </a:moveTo>
                <a:lnTo>
                  <a:pt x="6137135" y="3708"/>
                </a:lnTo>
                <a:lnTo>
                  <a:pt x="6137135" y="4368"/>
                </a:lnTo>
                <a:lnTo>
                  <a:pt x="12176925" y="4368"/>
                </a:lnTo>
                <a:lnTo>
                  <a:pt x="12176925" y="3708"/>
                </a:lnTo>
                <a:close/>
              </a:path>
              <a:path w="12177395" h="88900">
                <a:moveTo>
                  <a:pt x="12176925" y="0"/>
                </a:moveTo>
                <a:lnTo>
                  <a:pt x="6137135" y="0"/>
                </a:lnTo>
                <a:lnTo>
                  <a:pt x="6137135" y="2578"/>
                </a:lnTo>
                <a:lnTo>
                  <a:pt x="12176925" y="2578"/>
                </a:lnTo>
                <a:lnTo>
                  <a:pt x="12176925" y="0"/>
                </a:lnTo>
                <a:close/>
              </a:path>
            </a:pathLst>
          </a:custGeom>
          <a:solidFill>
            <a:srgbClr val="CE17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g object 118"/>
          <p:cNvSpPr/>
          <p:nvPr/>
        </p:nvSpPr>
        <p:spPr>
          <a:xfrm>
            <a:off x="0" y="6498788"/>
            <a:ext cx="12177395" cy="1905"/>
          </a:xfrm>
          <a:custGeom>
            <a:avLst/>
            <a:gdLst/>
            <a:ahLst/>
            <a:cxnLst/>
            <a:rect l="l" t="t" r="r" b="b"/>
            <a:pathLst>
              <a:path w="12177395" h="1904">
                <a:moveTo>
                  <a:pt x="12176926" y="0"/>
                </a:moveTo>
                <a:lnTo>
                  <a:pt x="0" y="0"/>
                </a:lnTo>
                <a:lnTo>
                  <a:pt x="0" y="1583"/>
                </a:lnTo>
                <a:lnTo>
                  <a:pt x="12176926" y="1583"/>
                </a:lnTo>
                <a:lnTo>
                  <a:pt x="12176926" y="0"/>
                </a:lnTo>
                <a:close/>
              </a:path>
            </a:pathLst>
          </a:custGeom>
          <a:solidFill>
            <a:srgbClr val="EC9F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g object 119"/>
          <p:cNvSpPr/>
          <p:nvPr/>
        </p:nvSpPr>
        <p:spPr>
          <a:xfrm>
            <a:off x="0" y="6504622"/>
            <a:ext cx="12177395" cy="140970"/>
          </a:xfrm>
          <a:custGeom>
            <a:avLst/>
            <a:gdLst/>
            <a:ahLst/>
            <a:cxnLst/>
            <a:rect l="l" t="t" r="r" b="b"/>
            <a:pathLst>
              <a:path w="12177395" h="140970">
                <a:moveTo>
                  <a:pt x="6039777" y="139674"/>
                </a:moveTo>
                <a:lnTo>
                  <a:pt x="0" y="139674"/>
                </a:lnTo>
                <a:lnTo>
                  <a:pt x="0" y="140423"/>
                </a:lnTo>
                <a:lnTo>
                  <a:pt x="6039777" y="140423"/>
                </a:lnTo>
                <a:lnTo>
                  <a:pt x="6039777" y="139674"/>
                </a:lnTo>
                <a:close/>
              </a:path>
              <a:path w="12177395" h="140970">
                <a:moveTo>
                  <a:pt x="6039777" y="126212"/>
                </a:moveTo>
                <a:lnTo>
                  <a:pt x="0" y="126212"/>
                </a:lnTo>
                <a:lnTo>
                  <a:pt x="0" y="128828"/>
                </a:lnTo>
                <a:lnTo>
                  <a:pt x="6039777" y="128828"/>
                </a:lnTo>
                <a:lnTo>
                  <a:pt x="6039777" y="126212"/>
                </a:lnTo>
                <a:close/>
              </a:path>
              <a:path w="12177395" h="140970">
                <a:moveTo>
                  <a:pt x="6039777" y="124079"/>
                </a:moveTo>
                <a:lnTo>
                  <a:pt x="0" y="124079"/>
                </a:lnTo>
                <a:lnTo>
                  <a:pt x="0" y="124752"/>
                </a:lnTo>
                <a:lnTo>
                  <a:pt x="6039777" y="124752"/>
                </a:lnTo>
                <a:lnTo>
                  <a:pt x="6039777" y="124079"/>
                </a:lnTo>
                <a:close/>
              </a:path>
              <a:path w="12177395" h="140970">
                <a:moveTo>
                  <a:pt x="6039777" y="119037"/>
                </a:moveTo>
                <a:lnTo>
                  <a:pt x="0" y="119037"/>
                </a:lnTo>
                <a:lnTo>
                  <a:pt x="0" y="119710"/>
                </a:lnTo>
                <a:lnTo>
                  <a:pt x="6039777" y="119710"/>
                </a:lnTo>
                <a:lnTo>
                  <a:pt x="6039777" y="119037"/>
                </a:lnTo>
                <a:close/>
              </a:path>
              <a:path w="12177395" h="140970">
                <a:moveTo>
                  <a:pt x="6039777" y="114960"/>
                </a:moveTo>
                <a:lnTo>
                  <a:pt x="0" y="114960"/>
                </a:lnTo>
                <a:lnTo>
                  <a:pt x="0" y="117576"/>
                </a:lnTo>
                <a:lnTo>
                  <a:pt x="6039777" y="117576"/>
                </a:lnTo>
                <a:lnTo>
                  <a:pt x="6039777" y="114960"/>
                </a:lnTo>
                <a:close/>
              </a:path>
              <a:path w="12177395" h="140970">
                <a:moveTo>
                  <a:pt x="6039777" y="103492"/>
                </a:moveTo>
                <a:lnTo>
                  <a:pt x="0" y="103492"/>
                </a:lnTo>
                <a:lnTo>
                  <a:pt x="0" y="104279"/>
                </a:lnTo>
                <a:lnTo>
                  <a:pt x="6039777" y="104279"/>
                </a:lnTo>
                <a:lnTo>
                  <a:pt x="6039777" y="103492"/>
                </a:lnTo>
                <a:close/>
              </a:path>
              <a:path w="12177395" h="140970">
                <a:moveTo>
                  <a:pt x="6039777" y="54102"/>
                </a:moveTo>
                <a:lnTo>
                  <a:pt x="0" y="54102"/>
                </a:lnTo>
                <a:lnTo>
                  <a:pt x="0" y="54889"/>
                </a:lnTo>
                <a:lnTo>
                  <a:pt x="6039777" y="54889"/>
                </a:lnTo>
                <a:lnTo>
                  <a:pt x="6039777" y="54102"/>
                </a:lnTo>
                <a:close/>
              </a:path>
              <a:path w="12177395" h="140970">
                <a:moveTo>
                  <a:pt x="6039777" y="40678"/>
                </a:moveTo>
                <a:lnTo>
                  <a:pt x="0" y="40678"/>
                </a:lnTo>
                <a:lnTo>
                  <a:pt x="0" y="43307"/>
                </a:lnTo>
                <a:lnTo>
                  <a:pt x="6039777" y="43307"/>
                </a:lnTo>
                <a:lnTo>
                  <a:pt x="6039777" y="40678"/>
                </a:lnTo>
                <a:close/>
              </a:path>
              <a:path w="12177395" h="140970">
                <a:moveTo>
                  <a:pt x="6039777" y="38557"/>
                </a:moveTo>
                <a:lnTo>
                  <a:pt x="0" y="38557"/>
                </a:lnTo>
                <a:lnTo>
                  <a:pt x="0" y="39230"/>
                </a:lnTo>
                <a:lnTo>
                  <a:pt x="6039777" y="39230"/>
                </a:lnTo>
                <a:lnTo>
                  <a:pt x="6039777" y="38557"/>
                </a:lnTo>
                <a:close/>
              </a:path>
              <a:path w="12177395" h="140970">
                <a:moveTo>
                  <a:pt x="6039777" y="33515"/>
                </a:moveTo>
                <a:lnTo>
                  <a:pt x="0" y="33515"/>
                </a:lnTo>
                <a:lnTo>
                  <a:pt x="0" y="34188"/>
                </a:lnTo>
                <a:lnTo>
                  <a:pt x="6039777" y="34188"/>
                </a:lnTo>
                <a:lnTo>
                  <a:pt x="6039777" y="33515"/>
                </a:lnTo>
                <a:close/>
              </a:path>
              <a:path w="12177395" h="140970">
                <a:moveTo>
                  <a:pt x="6039777" y="29438"/>
                </a:moveTo>
                <a:lnTo>
                  <a:pt x="0" y="29438"/>
                </a:lnTo>
                <a:lnTo>
                  <a:pt x="0" y="32054"/>
                </a:lnTo>
                <a:lnTo>
                  <a:pt x="6039777" y="32054"/>
                </a:lnTo>
                <a:lnTo>
                  <a:pt x="6039777" y="29438"/>
                </a:lnTo>
                <a:close/>
              </a:path>
              <a:path w="12177395" h="140970">
                <a:moveTo>
                  <a:pt x="6039777" y="17970"/>
                </a:moveTo>
                <a:lnTo>
                  <a:pt x="0" y="17970"/>
                </a:lnTo>
                <a:lnTo>
                  <a:pt x="0" y="18757"/>
                </a:lnTo>
                <a:lnTo>
                  <a:pt x="6039777" y="18757"/>
                </a:lnTo>
                <a:lnTo>
                  <a:pt x="6039777" y="17970"/>
                </a:lnTo>
                <a:close/>
              </a:path>
              <a:path w="12177395" h="140970">
                <a:moveTo>
                  <a:pt x="6039777" y="1803"/>
                </a:moveTo>
                <a:lnTo>
                  <a:pt x="0" y="1803"/>
                </a:lnTo>
                <a:lnTo>
                  <a:pt x="0" y="4381"/>
                </a:lnTo>
                <a:lnTo>
                  <a:pt x="6039777" y="4381"/>
                </a:lnTo>
                <a:lnTo>
                  <a:pt x="6039777" y="1803"/>
                </a:lnTo>
                <a:close/>
              </a:path>
              <a:path w="12177395" h="140970">
                <a:moveTo>
                  <a:pt x="6039777" y="0"/>
                </a:moveTo>
                <a:lnTo>
                  <a:pt x="0" y="0"/>
                </a:lnTo>
                <a:lnTo>
                  <a:pt x="0" y="673"/>
                </a:lnTo>
                <a:lnTo>
                  <a:pt x="6039777" y="673"/>
                </a:lnTo>
                <a:lnTo>
                  <a:pt x="6039777" y="0"/>
                </a:lnTo>
                <a:close/>
              </a:path>
              <a:path w="12177395" h="140970">
                <a:moveTo>
                  <a:pt x="12176925" y="139674"/>
                </a:moveTo>
                <a:lnTo>
                  <a:pt x="6137135" y="139674"/>
                </a:lnTo>
                <a:lnTo>
                  <a:pt x="6137135" y="140423"/>
                </a:lnTo>
                <a:lnTo>
                  <a:pt x="12176925" y="140423"/>
                </a:lnTo>
                <a:lnTo>
                  <a:pt x="12176925" y="139674"/>
                </a:lnTo>
                <a:close/>
              </a:path>
              <a:path w="12177395" h="140970">
                <a:moveTo>
                  <a:pt x="12176925" y="126212"/>
                </a:moveTo>
                <a:lnTo>
                  <a:pt x="6137135" y="126212"/>
                </a:lnTo>
                <a:lnTo>
                  <a:pt x="6137135" y="128828"/>
                </a:lnTo>
                <a:lnTo>
                  <a:pt x="12176925" y="128828"/>
                </a:lnTo>
                <a:lnTo>
                  <a:pt x="12176925" y="126212"/>
                </a:lnTo>
                <a:close/>
              </a:path>
              <a:path w="12177395" h="140970">
                <a:moveTo>
                  <a:pt x="12176925" y="124079"/>
                </a:moveTo>
                <a:lnTo>
                  <a:pt x="6137135" y="124079"/>
                </a:lnTo>
                <a:lnTo>
                  <a:pt x="6137135" y="124752"/>
                </a:lnTo>
                <a:lnTo>
                  <a:pt x="12176925" y="124752"/>
                </a:lnTo>
                <a:lnTo>
                  <a:pt x="12176925" y="124079"/>
                </a:lnTo>
                <a:close/>
              </a:path>
              <a:path w="12177395" h="140970">
                <a:moveTo>
                  <a:pt x="12176925" y="119037"/>
                </a:moveTo>
                <a:lnTo>
                  <a:pt x="6137135" y="119037"/>
                </a:lnTo>
                <a:lnTo>
                  <a:pt x="6137135" y="119710"/>
                </a:lnTo>
                <a:lnTo>
                  <a:pt x="12176925" y="119710"/>
                </a:lnTo>
                <a:lnTo>
                  <a:pt x="12176925" y="119037"/>
                </a:lnTo>
                <a:close/>
              </a:path>
              <a:path w="12177395" h="140970">
                <a:moveTo>
                  <a:pt x="12176925" y="114960"/>
                </a:moveTo>
                <a:lnTo>
                  <a:pt x="6137135" y="114960"/>
                </a:lnTo>
                <a:lnTo>
                  <a:pt x="6137135" y="117576"/>
                </a:lnTo>
                <a:lnTo>
                  <a:pt x="12176925" y="117576"/>
                </a:lnTo>
                <a:lnTo>
                  <a:pt x="12176925" y="114960"/>
                </a:lnTo>
                <a:close/>
              </a:path>
              <a:path w="12177395" h="140970">
                <a:moveTo>
                  <a:pt x="12176925" y="103492"/>
                </a:moveTo>
                <a:lnTo>
                  <a:pt x="6137135" y="103492"/>
                </a:lnTo>
                <a:lnTo>
                  <a:pt x="6137135" y="104279"/>
                </a:lnTo>
                <a:lnTo>
                  <a:pt x="12176925" y="104279"/>
                </a:lnTo>
                <a:lnTo>
                  <a:pt x="12176925" y="103492"/>
                </a:lnTo>
                <a:close/>
              </a:path>
              <a:path w="12177395" h="140970">
                <a:moveTo>
                  <a:pt x="12176925" y="54102"/>
                </a:moveTo>
                <a:lnTo>
                  <a:pt x="6137135" y="54102"/>
                </a:lnTo>
                <a:lnTo>
                  <a:pt x="6137135" y="54889"/>
                </a:lnTo>
                <a:lnTo>
                  <a:pt x="12176925" y="54889"/>
                </a:lnTo>
                <a:lnTo>
                  <a:pt x="12176925" y="54102"/>
                </a:lnTo>
                <a:close/>
              </a:path>
              <a:path w="12177395" h="140970">
                <a:moveTo>
                  <a:pt x="12176925" y="40678"/>
                </a:moveTo>
                <a:lnTo>
                  <a:pt x="6137135" y="40678"/>
                </a:lnTo>
                <a:lnTo>
                  <a:pt x="6137135" y="43307"/>
                </a:lnTo>
                <a:lnTo>
                  <a:pt x="12176925" y="43307"/>
                </a:lnTo>
                <a:lnTo>
                  <a:pt x="12176925" y="40678"/>
                </a:lnTo>
                <a:close/>
              </a:path>
              <a:path w="12177395" h="140970">
                <a:moveTo>
                  <a:pt x="12176925" y="38557"/>
                </a:moveTo>
                <a:lnTo>
                  <a:pt x="6137135" y="38557"/>
                </a:lnTo>
                <a:lnTo>
                  <a:pt x="6137135" y="39230"/>
                </a:lnTo>
                <a:lnTo>
                  <a:pt x="12176925" y="39230"/>
                </a:lnTo>
                <a:lnTo>
                  <a:pt x="12176925" y="38557"/>
                </a:lnTo>
                <a:close/>
              </a:path>
              <a:path w="12177395" h="140970">
                <a:moveTo>
                  <a:pt x="12176925" y="33515"/>
                </a:moveTo>
                <a:lnTo>
                  <a:pt x="6137135" y="33515"/>
                </a:lnTo>
                <a:lnTo>
                  <a:pt x="6137135" y="34188"/>
                </a:lnTo>
                <a:lnTo>
                  <a:pt x="12176925" y="34188"/>
                </a:lnTo>
                <a:lnTo>
                  <a:pt x="12176925" y="33515"/>
                </a:lnTo>
                <a:close/>
              </a:path>
              <a:path w="12177395" h="140970">
                <a:moveTo>
                  <a:pt x="12176925" y="29438"/>
                </a:moveTo>
                <a:lnTo>
                  <a:pt x="6137135" y="29438"/>
                </a:lnTo>
                <a:lnTo>
                  <a:pt x="6137135" y="32054"/>
                </a:lnTo>
                <a:lnTo>
                  <a:pt x="12176925" y="32054"/>
                </a:lnTo>
                <a:lnTo>
                  <a:pt x="12176925" y="29438"/>
                </a:lnTo>
                <a:close/>
              </a:path>
              <a:path w="12177395" h="140970">
                <a:moveTo>
                  <a:pt x="12176925" y="17970"/>
                </a:moveTo>
                <a:lnTo>
                  <a:pt x="6137135" y="17970"/>
                </a:lnTo>
                <a:lnTo>
                  <a:pt x="6137135" y="18757"/>
                </a:lnTo>
                <a:lnTo>
                  <a:pt x="12176925" y="18757"/>
                </a:lnTo>
                <a:lnTo>
                  <a:pt x="12176925" y="17970"/>
                </a:lnTo>
                <a:close/>
              </a:path>
              <a:path w="12177395" h="140970">
                <a:moveTo>
                  <a:pt x="12176925" y="1803"/>
                </a:moveTo>
                <a:lnTo>
                  <a:pt x="6137135" y="1803"/>
                </a:lnTo>
                <a:lnTo>
                  <a:pt x="6137135" y="4381"/>
                </a:lnTo>
                <a:lnTo>
                  <a:pt x="12176925" y="4381"/>
                </a:lnTo>
                <a:lnTo>
                  <a:pt x="12176925" y="1803"/>
                </a:lnTo>
                <a:close/>
              </a:path>
              <a:path w="12177395" h="140970">
                <a:moveTo>
                  <a:pt x="12176925" y="0"/>
                </a:moveTo>
                <a:lnTo>
                  <a:pt x="6137135" y="0"/>
                </a:lnTo>
                <a:lnTo>
                  <a:pt x="6137135" y="673"/>
                </a:lnTo>
                <a:lnTo>
                  <a:pt x="12176925" y="673"/>
                </a:lnTo>
                <a:lnTo>
                  <a:pt x="12176925" y="0"/>
                </a:lnTo>
                <a:close/>
              </a:path>
            </a:pathLst>
          </a:custGeom>
          <a:solidFill>
            <a:srgbClr val="CE17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g object 120"/>
          <p:cNvSpPr/>
          <p:nvPr/>
        </p:nvSpPr>
        <p:spPr>
          <a:xfrm>
            <a:off x="6039785" y="6493705"/>
            <a:ext cx="97790" cy="180340"/>
          </a:xfrm>
          <a:custGeom>
            <a:avLst/>
            <a:gdLst/>
            <a:ahLst/>
            <a:cxnLst/>
            <a:rect l="l" t="t" r="r" b="b"/>
            <a:pathLst>
              <a:path w="97789" h="180340">
                <a:moveTo>
                  <a:pt x="97355" y="0"/>
                </a:moveTo>
                <a:lnTo>
                  <a:pt x="0" y="0"/>
                </a:lnTo>
                <a:lnTo>
                  <a:pt x="0" y="180045"/>
                </a:lnTo>
                <a:lnTo>
                  <a:pt x="97355" y="180045"/>
                </a:lnTo>
                <a:lnTo>
                  <a:pt x="97355" y="0"/>
                </a:lnTo>
                <a:close/>
              </a:path>
            </a:pathLst>
          </a:custGeom>
          <a:solidFill>
            <a:srgbClr val="EC9F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g object 121"/>
          <p:cNvSpPr/>
          <p:nvPr/>
        </p:nvSpPr>
        <p:spPr>
          <a:xfrm>
            <a:off x="0" y="6494957"/>
            <a:ext cx="1107440" cy="180340"/>
          </a:xfrm>
          <a:custGeom>
            <a:avLst/>
            <a:gdLst/>
            <a:ahLst/>
            <a:cxnLst/>
            <a:rect l="l" t="t" r="r" b="b"/>
            <a:pathLst>
              <a:path w="1107440" h="180340">
                <a:moveTo>
                  <a:pt x="158864" y="0"/>
                </a:moveTo>
                <a:lnTo>
                  <a:pt x="107619" y="0"/>
                </a:lnTo>
                <a:lnTo>
                  <a:pt x="0" y="1549"/>
                </a:lnTo>
                <a:lnTo>
                  <a:pt x="0" y="2298"/>
                </a:lnTo>
                <a:lnTo>
                  <a:pt x="158864" y="0"/>
                </a:lnTo>
                <a:close/>
              </a:path>
              <a:path w="1107440" h="180340">
                <a:moveTo>
                  <a:pt x="304939" y="0"/>
                </a:moveTo>
                <a:lnTo>
                  <a:pt x="251117" y="0"/>
                </a:lnTo>
                <a:lnTo>
                  <a:pt x="0" y="3581"/>
                </a:lnTo>
                <a:lnTo>
                  <a:pt x="0" y="4343"/>
                </a:lnTo>
                <a:lnTo>
                  <a:pt x="304939" y="0"/>
                </a:lnTo>
                <a:close/>
              </a:path>
              <a:path w="1107440" h="180340">
                <a:moveTo>
                  <a:pt x="448437" y="0"/>
                </a:moveTo>
                <a:lnTo>
                  <a:pt x="394601" y="0"/>
                </a:lnTo>
                <a:lnTo>
                  <a:pt x="0" y="5626"/>
                </a:lnTo>
                <a:lnTo>
                  <a:pt x="0" y="6426"/>
                </a:lnTo>
                <a:lnTo>
                  <a:pt x="448437" y="0"/>
                </a:lnTo>
                <a:close/>
              </a:path>
              <a:path w="1107440" h="180340">
                <a:moveTo>
                  <a:pt x="591947" y="0"/>
                </a:moveTo>
                <a:lnTo>
                  <a:pt x="538111" y="0"/>
                </a:lnTo>
                <a:lnTo>
                  <a:pt x="0" y="7721"/>
                </a:lnTo>
                <a:lnTo>
                  <a:pt x="0" y="8470"/>
                </a:lnTo>
                <a:lnTo>
                  <a:pt x="591947" y="0"/>
                </a:lnTo>
                <a:close/>
              </a:path>
              <a:path w="1107440" h="180340">
                <a:moveTo>
                  <a:pt x="735457" y="0"/>
                </a:moveTo>
                <a:lnTo>
                  <a:pt x="681621" y="0"/>
                </a:lnTo>
                <a:lnTo>
                  <a:pt x="0" y="9753"/>
                </a:lnTo>
                <a:lnTo>
                  <a:pt x="0" y="10502"/>
                </a:lnTo>
                <a:lnTo>
                  <a:pt x="735457" y="0"/>
                </a:lnTo>
                <a:close/>
              </a:path>
              <a:path w="1107440" h="180340">
                <a:moveTo>
                  <a:pt x="878928" y="0"/>
                </a:moveTo>
                <a:lnTo>
                  <a:pt x="827684" y="0"/>
                </a:lnTo>
                <a:lnTo>
                  <a:pt x="0" y="11798"/>
                </a:lnTo>
                <a:lnTo>
                  <a:pt x="0" y="12547"/>
                </a:lnTo>
                <a:lnTo>
                  <a:pt x="878928" y="0"/>
                </a:lnTo>
                <a:close/>
              </a:path>
              <a:path w="1107440" h="180340">
                <a:moveTo>
                  <a:pt x="1024991" y="0"/>
                </a:moveTo>
                <a:lnTo>
                  <a:pt x="971194" y="0"/>
                </a:lnTo>
                <a:lnTo>
                  <a:pt x="0" y="13881"/>
                </a:lnTo>
                <a:lnTo>
                  <a:pt x="0" y="14630"/>
                </a:lnTo>
                <a:lnTo>
                  <a:pt x="1024991" y="0"/>
                </a:lnTo>
                <a:close/>
              </a:path>
              <a:path w="1107440" h="180340">
                <a:moveTo>
                  <a:pt x="1107008" y="179044"/>
                </a:moveTo>
                <a:lnTo>
                  <a:pt x="1037805" y="180047"/>
                </a:lnTo>
                <a:lnTo>
                  <a:pt x="1089075" y="180047"/>
                </a:lnTo>
                <a:lnTo>
                  <a:pt x="1107008" y="179844"/>
                </a:lnTo>
                <a:lnTo>
                  <a:pt x="1107008" y="179044"/>
                </a:lnTo>
                <a:close/>
              </a:path>
              <a:path w="1107440" h="180340">
                <a:moveTo>
                  <a:pt x="1107008" y="177012"/>
                </a:moveTo>
                <a:lnTo>
                  <a:pt x="891730" y="180047"/>
                </a:lnTo>
                <a:lnTo>
                  <a:pt x="945565" y="180047"/>
                </a:lnTo>
                <a:lnTo>
                  <a:pt x="1107008" y="177761"/>
                </a:lnTo>
                <a:lnTo>
                  <a:pt x="1107008" y="177012"/>
                </a:lnTo>
                <a:close/>
              </a:path>
              <a:path w="1107440" h="180340">
                <a:moveTo>
                  <a:pt x="1107008" y="174967"/>
                </a:moveTo>
                <a:lnTo>
                  <a:pt x="748258" y="180047"/>
                </a:lnTo>
                <a:lnTo>
                  <a:pt x="802068" y="180047"/>
                </a:lnTo>
                <a:lnTo>
                  <a:pt x="1107008" y="175717"/>
                </a:lnTo>
                <a:lnTo>
                  <a:pt x="1107008" y="174967"/>
                </a:lnTo>
                <a:close/>
              </a:path>
              <a:path w="1107440" h="180340">
                <a:moveTo>
                  <a:pt x="1107008" y="172885"/>
                </a:moveTo>
                <a:lnTo>
                  <a:pt x="604761" y="180047"/>
                </a:lnTo>
                <a:lnTo>
                  <a:pt x="658558" y="180047"/>
                </a:lnTo>
                <a:lnTo>
                  <a:pt x="1107008" y="173672"/>
                </a:lnTo>
                <a:lnTo>
                  <a:pt x="1107008" y="172885"/>
                </a:lnTo>
                <a:close/>
              </a:path>
              <a:path w="1107440" h="180340">
                <a:moveTo>
                  <a:pt x="1107008" y="170840"/>
                </a:moveTo>
                <a:lnTo>
                  <a:pt x="461251" y="180047"/>
                </a:lnTo>
                <a:lnTo>
                  <a:pt x="515048" y="180047"/>
                </a:lnTo>
                <a:lnTo>
                  <a:pt x="1107008" y="171589"/>
                </a:lnTo>
                <a:lnTo>
                  <a:pt x="1107008" y="170840"/>
                </a:lnTo>
                <a:close/>
              </a:path>
              <a:path w="1107440" h="180340">
                <a:moveTo>
                  <a:pt x="1107008" y="168795"/>
                </a:moveTo>
                <a:lnTo>
                  <a:pt x="317741" y="180047"/>
                </a:lnTo>
                <a:lnTo>
                  <a:pt x="371551" y="180047"/>
                </a:lnTo>
                <a:lnTo>
                  <a:pt x="1107008" y="169545"/>
                </a:lnTo>
                <a:lnTo>
                  <a:pt x="1107008" y="168795"/>
                </a:lnTo>
                <a:close/>
              </a:path>
              <a:path w="1107440" h="180340">
                <a:moveTo>
                  <a:pt x="1107008" y="166712"/>
                </a:moveTo>
                <a:lnTo>
                  <a:pt x="174244" y="180047"/>
                </a:lnTo>
                <a:lnTo>
                  <a:pt x="225501" y="180047"/>
                </a:lnTo>
                <a:lnTo>
                  <a:pt x="1107008" y="167500"/>
                </a:lnTo>
                <a:lnTo>
                  <a:pt x="1107008" y="166712"/>
                </a:lnTo>
                <a:close/>
              </a:path>
              <a:path w="1107440" h="180340">
                <a:moveTo>
                  <a:pt x="1107008" y="164668"/>
                </a:moveTo>
                <a:lnTo>
                  <a:pt x="25615" y="180098"/>
                </a:lnTo>
                <a:lnTo>
                  <a:pt x="79425" y="180098"/>
                </a:lnTo>
                <a:lnTo>
                  <a:pt x="1107008" y="165417"/>
                </a:lnTo>
                <a:lnTo>
                  <a:pt x="1107008" y="164668"/>
                </a:lnTo>
                <a:close/>
              </a:path>
              <a:path w="1107440" h="180340">
                <a:moveTo>
                  <a:pt x="1107008" y="162623"/>
                </a:moveTo>
                <a:lnTo>
                  <a:pt x="0" y="178384"/>
                </a:lnTo>
                <a:lnTo>
                  <a:pt x="0" y="179171"/>
                </a:lnTo>
                <a:lnTo>
                  <a:pt x="1107008" y="163385"/>
                </a:lnTo>
                <a:lnTo>
                  <a:pt x="1107008" y="162623"/>
                </a:lnTo>
                <a:close/>
              </a:path>
              <a:path w="1107440" h="180340">
                <a:moveTo>
                  <a:pt x="1107008" y="160540"/>
                </a:moveTo>
                <a:lnTo>
                  <a:pt x="0" y="176339"/>
                </a:lnTo>
                <a:lnTo>
                  <a:pt x="0" y="177088"/>
                </a:lnTo>
                <a:lnTo>
                  <a:pt x="1107008" y="161340"/>
                </a:lnTo>
                <a:lnTo>
                  <a:pt x="1107008" y="160540"/>
                </a:lnTo>
                <a:close/>
              </a:path>
              <a:path w="1107440" h="180340">
                <a:moveTo>
                  <a:pt x="1107008" y="158508"/>
                </a:moveTo>
                <a:lnTo>
                  <a:pt x="0" y="174294"/>
                </a:lnTo>
                <a:lnTo>
                  <a:pt x="0" y="175044"/>
                </a:lnTo>
                <a:lnTo>
                  <a:pt x="1107008" y="159258"/>
                </a:lnTo>
                <a:lnTo>
                  <a:pt x="1107008" y="158508"/>
                </a:lnTo>
                <a:close/>
              </a:path>
              <a:path w="1107440" h="180340">
                <a:moveTo>
                  <a:pt x="1107008" y="156464"/>
                </a:moveTo>
                <a:lnTo>
                  <a:pt x="0" y="172212"/>
                </a:lnTo>
                <a:lnTo>
                  <a:pt x="0" y="173012"/>
                </a:lnTo>
                <a:lnTo>
                  <a:pt x="1107008" y="157213"/>
                </a:lnTo>
                <a:lnTo>
                  <a:pt x="1107008" y="156464"/>
                </a:lnTo>
                <a:close/>
              </a:path>
              <a:path w="1107440" h="180340">
                <a:moveTo>
                  <a:pt x="1107008" y="154381"/>
                </a:moveTo>
                <a:lnTo>
                  <a:pt x="0" y="170167"/>
                </a:lnTo>
                <a:lnTo>
                  <a:pt x="0" y="170929"/>
                </a:lnTo>
                <a:lnTo>
                  <a:pt x="1107008" y="155168"/>
                </a:lnTo>
                <a:lnTo>
                  <a:pt x="1107008" y="154381"/>
                </a:lnTo>
                <a:close/>
              </a:path>
              <a:path w="1107440" h="180340">
                <a:moveTo>
                  <a:pt x="1107008" y="152336"/>
                </a:moveTo>
                <a:lnTo>
                  <a:pt x="0" y="168135"/>
                </a:lnTo>
                <a:lnTo>
                  <a:pt x="0" y="168884"/>
                </a:lnTo>
                <a:lnTo>
                  <a:pt x="1107008" y="153085"/>
                </a:lnTo>
                <a:lnTo>
                  <a:pt x="1107008" y="152336"/>
                </a:lnTo>
                <a:close/>
              </a:path>
              <a:path w="1107440" h="180340">
                <a:moveTo>
                  <a:pt x="1107008" y="150291"/>
                </a:moveTo>
                <a:lnTo>
                  <a:pt x="0" y="166052"/>
                </a:lnTo>
                <a:lnTo>
                  <a:pt x="0" y="166839"/>
                </a:lnTo>
                <a:lnTo>
                  <a:pt x="1107008" y="151041"/>
                </a:lnTo>
                <a:lnTo>
                  <a:pt x="1107008" y="150291"/>
                </a:lnTo>
                <a:close/>
              </a:path>
              <a:path w="1107440" h="180340">
                <a:moveTo>
                  <a:pt x="1107008" y="148209"/>
                </a:moveTo>
                <a:lnTo>
                  <a:pt x="0" y="164007"/>
                </a:lnTo>
                <a:lnTo>
                  <a:pt x="0" y="164757"/>
                </a:lnTo>
                <a:lnTo>
                  <a:pt x="1107008" y="148958"/>
                </a:lnTo>
                <a:lnTo>
                  <a:pt x="1107008" y="148209"/>
                </a:lnTo>
                <a:close/>
              </a:path>
              <a:path w="1107440" h="180340">
                <a:moveTo>
                  <a:pt x="1107008" y="146164"/>
                </a:moveTo>
                <a:lnTo>
                  <a:pt x="0" y="161963"/>
                </a:lnTo>
                <a:lnTo>
                  <a:pt x="0" y="162712"/>
                </a:lnTo>
                <a:lnTo>
                  <a:pt x="1107008" y="146913"/>
                </a:lnTo>
                <a:lnTo>
                  <a:pt x="1107008" y="146164"/>
                </a:lnTo>
                <a:close/>
              </a:path>
              <a:path w="1107440" h="180340">
                <a:moveTo>
                  <a:pt x="1107008" y="144119"/>
                </a:moveTo>
                <a:lnTo>
                  <a:pt x="0" y="159880"/>
                </a:lnTo>
                <a:lnTo>
                  <a:pt x="0" y="160667"/>
                </a:lnTo>
                <a:lnTo>
                  <a:pt x="1107008" y="144868"/>
                </a:lnTo>
                <a:lnTo>
                  <a:pt x="1107008" y="144119"/>
                </a:lnTo>
                <a:close/>
              </a:path>
              <a:path w="1107440" h="180340">
                <a:moveTo>
                  <a:pt x="1107008" y="142036"/>
                </a:moveTo>
                <a:lnTo>
                  <a:pt x="0" y="157835"/>
                </a:lnTo>
                <a:lnTo>
                  <a:pt x="0" y="158584"/>
                </a:lnTo>
                <a:lnTo>
                  <a:pt x="1107008" y="142786"/>
                </a:lnTo>
                <a:lnTo>
                  <a:pt x="1107008" y="142036"/>
                </a:lnTo>
                <a:close/>
              </a:path>
              <a:path w="1107440" h="180340">
                <a:moveTo>
                  <a:pt x="1107008" y="139992"/>
                </a:moveTo>
                <a:lnTo>
                  <a:pt x="0" y="155790"/>
                </a:lnTo>
                <a:lnTo>
                  <a:pt x="0" y="156540"/>
                </a:lnTo>
                <a:lnTo>
                  <a:pt x="1107008" y="140754"/>
                </a:lnTo>
                <a:lnTo>
                  <a:pt x="1107008" y="139992"/>
                </a:lnTo>
                <a:close/>
              </a:path>
              <a:path w="1107440" h="180340">
                <a:moveTo>
                  <a:pt x="1107008" y="137909"/>
                </a:moveTo>
                <a:lnTo>
                  <a:pt x="0" y="153708"/>
                </a:lnTo>
                <a:lnTo>
                  <a:pt x="0" y="154508"/>
                </a:lnTo>
                <a:lnTo>
                  <a:pt x="1107008" y="138709"/>
                </a:lnTo>
                <a:lnTo>
                  <a:pt x="1107008" y="137909"/>
                </a:lnTo>
                <a:close/>
              </a:path>
              <a:path w="1107440" h="180340">
                <a:moveTo>
                  <a:pt x="1107008" y="135877"/>
                </a:moveTo>
                <a:lnTo>
                  <a:pt x="0" y="151663"/>
                </a:lnTo>
                <a:lnTo>
                  <a:pt x="0" y="152412"/>
                </a:lnTo>
                <a:lnTo>
                  <a:pt x="1107008" y="136626"/>
                </a:lnTo>
                <a:lnTo>
                  <a:pt x="1107008" y="135877"/>
                </a:lnTo>
                <a:close/>
              </a:path>
              <a:path w="1107440" h="180340">
                <a:moveTo>
                  <a:pt x="1107008" y="133832"/>
                </a:moveTo>
                <a:lnTo>
                  <a:pt x="0" y="149631"/>
                </a:lnTo>
                <a:lnTo>
                  <a:pt x="0" y="150380"/>
                </a:lnTo>
                <a:lnTo>
                  <a:pt x="1107008" y="134581"/>
                </a:lnTo>
                <a:lnTo>
                  <a:pt x="1107008" y="133832"/>
                </a:lnTo>
                <a:close/>
              </a:path>
              <a:path w="1107440" h="180340">
                <a:moveTo>
                  <a:pt x="1107008" y="131749"/>
                </a:moveTo>
                <a:lnTo>
                  <a:pt x="0" y="147535"/>
                </a:lnTo>
                <a:lnTo>
                  <a:pt x="0" y="148297"/>
                </a:lnTo>
                <a:lnTo>
                  <a:pt x="1107008" y="132537"/>
                </a:lnTo>
                <a:lnTo>
                  <a:pt x="1107008" y="131749"/>
                </a:lnTo>
                <a:close/>
              </a:path>
              <a:path w="1107440" h="180340">
                <a:moveTo>
                  <a:pt x="1107008" y="129705"/>
                </a:moveTo>
                <a:lnTo>
                  <a:pt x="0" y="145503"/>
                </a:lnTo>
                <a:lnTo>
                  <a:pt x="0" y="146253"/>
                </a:lnTo>
                <a:lnTo>
                  <a:pt x="1107008" y="130454"/>
                </a:lnTo>
                <a:lnTo>
                  <a:pt x="1107008" y="129705"/>
                </a:lnTo>
                <a:close/>
              </a:path>
              <a:path w="1107440" h="180340">
                <a:moveTo>
                  <a:pt x="1107008" y="127660"/>
                </a:moveTo>
                <a:lnTo>
                  <a:pt x="0" y="143459"/>
                </a:lnTo>
                <a:lnTo>
                  <a:pt x="0" y="144208"/>
                </a:lnTo>
                <a:lnTo>
                  <a:pt x="1107008" y="128409"/>
                </a:lnTo>
                <a:lnTo>
                  <a:pt x="1107008" y="127660"/>
                </a:lnTo>
                <a:close/>
              </a:path>
              <a:path w="1107440" h="180340">
                <a:moveTo>
                  <a:pt x="1107008" y="125577"/>
                </a:moveTo>
                <a:lnTo>
                  <a:pt x="0" y="141376"/>
                </a:lnTo>
                <a:lnTo>
                  <a:pt x="0" y="142125"/>
                </a:lnTo>
                <a:lnTo>
                  <a:pt x="1107008" y="126365"/>
                </a:lnTo>
                <a:lnTo>
                  <a:pt x="1107008" y="125577"/>
                </a:lnTo>
                <a:close/>
              </a:path>
              <a:path w="1107440" h="180340">
                <a:moveTo>
                  <a:pt x="1107008" y="123532"/>
                </a:moveTo>
                <a:lnTo>
                  <a:pt x="0" y="139331"/>
                </a:lnTo>
                <a:lnTo>
                  <a:pt x="0" y="140081"/>
                </a:lnTo>
                <a:lnTo>
                  <a:pt x="1107008" y="124282"/>
                </a:lnTo>
                <a:lnTo>
                  <a:pt x="1107008" y="123532"/>
                </a:lnTo>
                <a:close/>
              </a:path>
              <a:path w="1107440" h="180340">
                <a:moveTo>
                  <a:pt x="1107008" y="121488"/>
                </a:moveTo>
                <a:lnTo>
                  <a:pt x="0" y="137287"/>
                </a:lnTo>
                <a:lnTo>
                  <a:pt x="0" y="138036"/>
                </a:lnTo>
                <a:lnTo>
                  <a:pt x="1107008" y="122237"/>
                </a:lnTo>
                <a:lnTo>
                  <a:pt x="1107008" y="121488"/>
                </a:lnTo>
                <a:close/>
              </a:path>
              <a:path w="1107440" h="180340">
                <a:moveTo>
                  <a:pt x="1107008" y="119405"/>
                </a:moveTo>
                <a:lnTo>
                  <a:pt x="0" y="135204"/>
                </a:lnTo>
                <a:lnTo>
                  <a:pt x="0" y="135953"/>
                </a:lnTo>
                <a:lnTo>
                  <a:pt x="1107008" y="120205"/>
                </a:lnTo>
                <a:lnTo>
                  <a:pt x="1107008" y="119405"/>
                </a:lnTo>
                <a:close/>
              </a:path>
              <a:path w="1107440" h="180340">
                <a:moveTo>
                  <a:pt x="1107008" y="117360"/>
                </a:moveTo>
                <a:lnTo>
                  <a:pt x="0" y="133159"/>
                </a:lnTo>
                <a:lnTo>
                  <a:pt x="0" y="133908"/>
                </a:lnTo>
                <a:lnTo>
                  <a:pt x="1107008" y="118110"/>
                </a:lnTo>
                <a:lnTo>
                  <a:pt x="1107008" y="117360"/>
                </a:lnTo>
                <a:close/>
              </a:path>
              <a:path w="1107440" h="180340">
                <a:moveTo>
                  <a:pt x="1107008" y="115328"/>
                </a:moveTo>
                <a:lnTo>
                  <a:pt x="0" y="131076"/>
                </a:lnTo>
                <a:lnTo>
                  <a:pt x="0" y="131876"/>
                </a:lnTo>
                <a:lnTo>
                  <a:pt x="1107008" y="116078"/>
                </a:lnTo>
                <a:lnTo>
                  <a:pt x="1107008" y="115328"/>
                </a:lnTo>
                <a:close/>
              </a:path>
              <a:path w="1107440" h="180340">
                <a:moveTo>
                  <a:pt x="1107008" y="113245"/>
                </a:moveTo>
                <a:lnTo>
                  <a:pt x="0" y="129032"/>
                </a:lnTo>
                <a:lnTo>
                  <a:pt x="0" y="129781"/>
                </a:lnTo>
                <a:lnTo>
                  <a:pt x="1107008" y="114033"/>
                </a:lnTo>
                <a:lnTo>
                  <a:pt x="1107008" y="113245"/>
                </a:lnTo>
                <a:close/>
              </a:path>
              <a:path w="1107440" h="180340">
                <a:moveTo>
                  <a:pt x="1107008" y="111201"/>
                </a:moveTo>
                <a:lnTo>
                  <a:pt x="0" y="127000"/>
                </a:lnTo>
                <a:lnTo>
                  <a:pt x="0" y="127749"/>
                </a:lnTo>
                <a:lnTo>
                  <a:pt x="1107008" y="111950"/>
                </a:lnTo>
                <a:lnTo>
                  <a:pt x="1107008" y="111201"/>
                </a:lnTo>
                <a:close/>
              </a:path>
              <a:path w="1107440" h="180340">
                <a:moveTo>
                  <a:pt x="1107008" y="109156"/>
                </a:moveTo>
                <a:lnTo>
                  <a:pt x="0" y="124917"/>
                </a:lnTo>
                <a:lnTo>
                  <a:pt x="0" y="125704"/>
                </a:lnTo>
                <a:lnTo>
                  <a:pt x="1107008" y="109905"/>
                </a:lnTo>
                <a:lnTo>
                  <a:pt x="1107008" y="109156"/>
                </a:lnTo>
                <a:close/>
              </a:path>
              <a:path w="1107440" h="180340">
                <a:moveTo>
                  <a:pt x="1107008" y="107073"/>
                </a:moveTo>
                <a:lnTo>
                  <a:pt x="0" y="122872"/>
                </a:lnTo>
                <a:lnTo>
                  <a:pt x="0" y="123621"/>
                </a:lnTo>
                <a:lnTo>
                  <a:pt x="1107008" y="107861"/>
                </a:lnTo>
                <a:lnTo>
                  <a:pt x="1107008" y="107073"/>
                </a:lnTo>
                <a:close/>
              </a:path>
              <a:path w="1107440" h="180340">
                <a:moveTo>
                  <a:pt x="1107008" y="105029"/>
                </a:moveTo>
                <a:lnTo>
                  <a:pt x="0" y="120827"/>
                </a:lnTo>
                <a:lnTo>
                  <a:pt x="0" y="121577"/>
                </a:lnTo>
                <a:lnTo>
                  <a:pt x="1107008" y="105778"/>
                </a:lnTo>
                <a:lnTo>
                  <a:pt x="1107008" y="105029"/>
                </a:lnTo>
                <a:close/>
              </a:path>
              <a:path w="1107440" h="180340">
                <a:moveTo>
                  <a:pt x="1107008" y="102984"/>
                </a:moveTo>
                <a:lnTo>
                  <a:pt x="0" y="118745"/>
                </a:lnTo>
                <a:lnTo>
                  <a:pt x="0" y="119532"/>
                </a:lnTo>
                <a:lnTo>
                  <a:pt x="1107008" y="103733"/>
                </a:lnTo>
                <a:lnTo>
                  <a:pt x="1107008" y="102984"/>
                </a:lnTo>
                <a:close/>
              </a:path>
              <a:path w="1107440" h="180340">
                <a:moveTo>
                  <a:pt x="1107008" y="100901"/>
                </a:moveTo>
                <a:lnTo>
                  <a:pt x="0" y="116700"/>
                </a:lnTo>
                <a:lnTo>
                  <a:pt x="0" y="117449"/>
                </a:lnTo>
                <a:lnTo>
                  <a:pt x="1107008" y="101650"/>
                </a:lnTo>
                <a:lnTo>
                  <a:pt x="1107008" y="100901"/>
                </a:lnTo>
                <a:close/>
              </a:path>
              <a:path w="1107440" h="180340">
                <a:moveTo>
                  <a:pt x="1107008" y="98869"/>
                </a:moveTo>
                <a:lnTo>
                  <a:pt x="0" y="114655"/>
                </a:lnTo>
                <a:lnTo>
                  <a:pt x="0" y="115404"/>
                </a:lnTo>
                <a:lnTo>
                  <a:pt x="1107008" y="99618"/>
                </a:lnTo>
                <a:lnTo>
                  <a:pt x="1107008" y="98869"/>
                </a:lnTo>
                <a:close/>
              </a:path>
              <a:path w="1107440" h="180340">
                <a:moveTo>
                  <a:pt x="1107008" y="47434"/>
                </a:moveTo>
                <a:lnTo>
                  <a:pt x="0" y="63220"/>
                </a:lnTo>
                <a:lnTo>
                  <a:pt x="0" y="63982"/>
                </a:lnTo>
                <a:lnTo>
                  <a:pt x="1107008" y="48183"/>
                </a:lnTo>
                <a:lnTo>
                  <a:pt x="1107008" y="47434"/>
                </a:lnTo>
                <a:close/>
              </a:path>
              <a:path w="1107440" h="180340">
                <a:moveTo>
                  <a:pt x="1107008" y="45389"/>
                </a:moveTo>
                <a:lnTo>
                  <a:pt x="0" y="61188"/>
                </a:lnTo>
                <a:lnTo>
                  <a:pt x="0" y="61937"/>
                </a:lnTo>
                <a:lnTo>
                  <a:pt x="1107008" y="46139"/>
                </a:lnTo>
                <a:lnTo>
                  <a:pt x="1107008" y="45389"/>
                </a:lnTo>
                <a:close/>
              </a:path>
              <a:path w="1107440" h="180340">
                <a:moveTo>
                  <a:pt x="1107008" y="43307"/>
                </a:moveTo>
                <a:lnTo>
                  <a:pt x="0" y="59105"/>
                </a:lnTo>
                <a:lnTo>
                  <a:pt x="0" y="59855"/>
                </a:lnTo>
                <a:lnTo>
                  <a:pt x="1107008" y="44094"/>
                </a:lnTo>
                <a:lnTo>
                  <a:pt x="1107008" y="43307"/>
                </a:lnTo>
                <a:close/>
              </a:path>
              <a:path w="1107440" h="180340">
                <a:moveTo>
                  <a:pt x="1107008" y="41262"/>
                </a:moveTo>
                <a:lnTo>
                  <a:pt x="0" y="57061"/>
                </a:lnTo>
                <a:lnTo>
                  <a:pt x="0" y="57810"/>
                </a:lnTo>
                <a:lnTo>
                  <a:pt x="1107008" y="42011"/>
                </a:lnTo>
                <a:lnTo>
                  <a:pt x="1107008" y="41262"/>
                </a:lnTo>
                <a:close/>
              </a:path>
              <a:path w="1107440" h="180340">
                <a:moveTo>
                  <a:pt x="1107008" y="39217"/>
                </a:moveTo>
                <a:lnTo>
                  <a:pt x="0" y="55016"/>
                </a:lnTo>
                <a:lnTo>
                  <a:pt x="0" y="55765"/>
                </a:lnTo>
                <a:lnTo>
                  <a:pt x="1107008" y="39966"/>
                </a:lnTo>
                <a:lnTo>
                  <a:pt x="1107008" y="39217"/>
                </a:lnTo>
                <a:close/>
              </a:path>
              <a:path w="1107440" h="180340">
                <a:moveTo>
                  <a:pt x="1107008" y="37134"/>
                </a:moveTo>
                <a:lnTo>
                  <a:pt x="0" y="52933"/>
                </a:lnTo>
                <a:lnTo>
                  <a:pt x="0" y="53682"/>
                </a:lnTo>
                <a:lnTo>
                  <a:pt x="1107008" y="37934"/>
                </a:lnTo>
                <a:lnTo>
                  <a:pt x="1107008" y="37134"/>
                </a:lnTo>
                <a:close/>
              </a:path>
              <a:path w="1107440" h="180340">
                <a:moveTo>
                  <a:pt x="1107008" y="35090"/>
                </a:moveTo>
                <a:lnTo>
                  <a:pt x="0" y="50888"/>
                </a:lnTo>
                <a:lnTo>
                  <a:pt x="0" y="51638"/>
                </a:lnTo>
                <a:lnTo>
                  <a:pt x="1107008" y="35839"/>
                </a:lnTo>
                <a:lnTo>
                  <a:pt x="1107008" y="35090"/>
                </a:lnTo>
                <a:close/>
              </a:path>
              <a:path w="1107440" h="180340">
                <a:moveTo>
                  <a:pt x="1107008" y="33058"/>
                </a:moveTo>
                <a:lnTo>
                  <a:pt x="0" y="48806"/>
                </a:lnTo>
                <a:lnTo>
                  <a:pt x="0" y="49593"/>
                </a:lnTo>
                <a:lnTo>
                  <a:pt x="1107008" y="33807"/>
                </a:lnTo>
                <a:lnTo>
                  <a:pt x="1107008" y="33058"/>
                </a:lnTo>
                <a:close/>
              </a:path>
              <a:path w="1107440" h="180340">
                <a:moveTo>
                  <a:pt x="1107008" y="30975"/>
                </a:moveTo>
                <a:lnTo>
                  <a:pt x="0" y="46761"/>
                </a:lnTo>
                <a:lnTo>
                  <a:pt x="0" y="47510"/>
                </a:lnTo>
                <a:lnTo>
                  <a:pt x="1107008" y="31762"/>
                </a:lnTo>
                <a:lnTo>
                  <a:pt x="1107008" y="30975"/>
                </a:lnTo>
                <a:close/>
              </a:path>
              <a:path w="1107440" h="180340">
                <a:moveTo>
                  <a:pt x="1107008" y="28930"/>
                </a:moveTo>
                <a:lnTo>
                  <a:pt x="0" y="44716"/>
                </a:lnTo>
                <a:lnTo>
                  <a:pt x="0" y="45466"/>
                </a:lnTo>
                <a:lnTo>
                  <a:pt x="1107008" y="29679"/>
                </a:lnTo>
                <a:lnTo>
                  <a:pt x="1107008" y="28930"/>
                </a:lnTo>
                <a:close/>
              </a:path>
              <a:path w="1107440" h="180340">
                <a:moveTo>
                  <a:pt x="1107008" y="26885"/>
                </a:moveTo>
                <a:lnTo>
                  <a:pt x="0" y="42633"/>
                </a:lnTo>
                <a:lnTo>
                  <a:pt x="0" y="43434"/>
                </a:lnTo>
                <a:lnTo>
                  <a:pt x="1107008" y="27635"/>
                </a:lnTo>
                <a:lnTo>
                  <a:pt x="1107008" y="26885"/>
                </a:lnTo>
                <a:close/>
              </a:path>
              <a:path w="1107440" h="180340">
                <a:moveTo>
                  <a:pt x="1107008" y="24803"/>
                </a:moveTo>
                <a:lnTo>
                  <a:pt x="0" y="40601"/>
                </a:lnTo>
                <a:lnTo>
                  <a:pt x="0" y="41351"/>
                </a:lnTo>
                <a:lnTo>
                  <a:pt x="1107008" y="25590"/>
                </a:lnTo>
                <a:lnTo>
                  <a:pt x="1107008" y="24803"/>
                </a:lnTo>
                <a:close/>
              </a:path>
              <a:path w="1107440" h="180340">
                <a:moveTo>
                  <a:pt x="1107008" y="22758"/>
                </a:moveTo>
                <a:lnTo>
                  <a:pt x="0" y="38557"/>
                </a:lnTo>
                <a:lnTo>
                  <a:pt x="0" y="39306"/>
                </a:lnTo>
                <a:lnTo>
                  <a:pt x="1107008" y="23507"/>
                </a:lnTo>
                <a:lnTo>
                  <a:pt x="1107008" y="22758"/>
                </a:lnTo>
                <a:close/>
              </a:path>
              <a:path w="1107440" h="180340">
                <a:moveTo>
                  <a:pt x="1107008" y="20713"/>
                </a:moveTo>
                <a:lnTo>
                  <a:pt x="0" y="36474"/>
                </a:lnTo>
                <a:lnTo>
                  <a:pt x="0" y="37261"/>
                </a:lnTo>
                <a:lnTo>
                  <a:pt x="1107008" y="21463"/>
                </a:lnTo>
                <a:lnTo>
                  <a:pt x="1107008" y="20713"/>
                </a:lnTo>
                <a:close/>
              </a:path>
              <a:path w="1107440" h="180340">
                <a:moveTo>
                  <a:pt x="1107008" y="18630"/>
                </a:moveTo>
                <a:lnTo>
                  <a:pt x="0" y="34429"/>
                </a:lnTo>
                <a:lnTo>
                  <a:pt x="0" y="35179"/>
                </a:lnTo>
                <a:lnTo>
                  <a:pt x="1107008" y="19380"/>
                </a:lnTo>
                <a:lnTo>
                  <a:pt x="1107008" y="18630"/>
                </a:lnTo>
                <a:close/>
              </a:path>
              <a:path w="1107440" h="180340">
                <a:moveTo>
                  <a:pt x="1107008" y="16586"/>
                </a:moveTo>
                <a:lnTo>
                  <a:pt x="0" y="32385"/>
                </a:lnTo>
                <a:lnTo>
                  <a:pt x="0" y="33134"/>
                </a:lnTo>
                <a:lnTo>
                  <a:pt x="1107008" y="17335"/>
                </a:lnTo>
                <a:lnTo>
                  <a:pt x="1107008" y="16586"/>
                </a:lnTo>
                <a:close/>
              </a:path>
              <a:path w="1107440" h="180340">
                <a:moveTo>
                  <a:pt x="1107008" y="14554"/>
                </a:moveTo>
                <a:lnTo>
                  <a:pt x="0" y="30302"/>
                </a:lnTo>
                <a:lnTo>
                  <a:pt x="0" y="31089"/>
                </a:lnTo>
                <a:lnTo>
                  <a:pt x="1107008" y="15303"/>
                </a:lnTo>
                <a:lnTo>
                  <a:pt x="1107008" y="14554"/>
                </a:lnTo>
                <a:close/>
              </a:path>
              <a:path w="1107440" h="180340">
                <a:moveTo>
                  <a:pt x="1107008" y="12471"/>
                </a:moveTo>
                <a:lnTo>
                  <a:pt x="0" y="28257"/>
                </a:lnTo>
                <a:lnTo>
                  <a:pt x="0" y="29006"/>
                </a:lnTo>
                <a:lnTo>
                  <a:pt x="1107008" y="13220"/>
                </a:lnTo>
                <a:lnTo>
                  <a:pt x="1107008" y="12471"/>
                </a:lnTo>
                <a:close/>
              </a:path>
              <a:path w="1107440" h="180340">
                <a:moveTo>
                  <a:pt x="1107008" y="10426"/>
                </a:moveTo>
                <a:lnTo>
                  <a:pt x="0" y="26212"/>
                </a:lnTo>
                <a:lnTo>
                  <a:pt x="0" y="26962"/>
                </a:lnTo>
                <a:lnTo>
                  <a:pt x="1107008" y="11176"/>
                </a:lnTo>
                <a:lnTo>
                  <a:pt x="1107008" y="10426"/>
                </a:lnTo>
                <a:close/>
              </a:path>
              <a:path w="1107440" h="180340">
                <a:moveTo>
                  <a:pt x="1107008" y="8343"/>
                </a:moveTo>
                <a:lnTo>
                  <a:pt x="0" y="24130"/>
                </a:lnTo>
                <a:lnTo>
                  <a:pt x="0" y="24930"/>
                </a:lnTo>
                <a:lnTo>
                  <a:pt x="1107008" y="9131"/>
                </a:lnTo>
                <a:lnTo>
                  <a:pt x="1107008" y="8343"/>
                </a:lnTo>
                <a:close/>
              </a:path>
              <a:path w="1107440" h="180340">
                <a:moveTo>
                  <a:pt x="1107008" y="6299"/>
                </a:moveTo>
                <a:lnTo>
                  <a:pt x="0" y="22098"/>
                </a:lnTo>
                <a:lnTo>
                  <a:pt x="0" y="22847"/>
                </a:lnTo>
                <a:lnTo>
                  <a:pt x="1107008" y="7048"/>
                </a:lnTo>
                <a:lnTo>
                  <a:pt x="1107008" y="6299"/>
                </a:lnTo>
                <a:close/>
              </a:path>
              <a:path w="1107440" h="180340">
                <a:moveTo>
                  <a:pt x="1107008" y="4254"/>
                </a:moveTo>
                <a:lnTo>
                  <a:pt x="0" y="20053"/>
                </a:lnTo>
                <a:lnTo>
                  <a:pt x="0" y="20802"/>
                </a:lnTo>
                <a:lnTo>
                  <a:pt x="1107008" y="5003"/>
                </a:lnTo>
                <a:lnTo>
                  <a:pt x="1107008" y="4254"/>
                </a:lnTo>
                <a:close/>
              </a:path>
              <a:path w="1107440" h="180340">
                <a:moveTo>
                  <a:pt x="1107008" y="2171"/>
                </a:moveTo>
                <a:lnTo>
                  <a:pt x="0" y="17970"/>
                </a:lnTo>
                <a:lnTo>
                  <a:pt x="0" y="18719"/>
                </a:lnTo>
                <a:lnTo>
                  <a:pt x="1107008" y="2959"/>
                </a:lnTo>
                <a:lnTo>
                  <a:pt x="1107008" y="2171"/>
                </a:lnTo>
                <a:close/>
              </a:path>
              <a:path w="1107440" h="180340">
                <a:moveTo>
                  <a:pt x="1107008" y="127"/>
                </a:moveTo>
                <a:lnTo>
                  <a:pt x="0" y="15925"/>
                </a:lnTo>
                <a:lnTo>
                  <a:pt x="0" y="16675"/>
                </a:lnTo>
                <a:lnTo>
                  <a:pt x="1107008" y="876"/>
                </a:lnTo>
                <a:lnTo>
                  <a:pt x="1107008" y="127"/>
                </a:lnTo>
                <a:close/>
              </a:path>
            </a:pathLst>
          </a:custGeom>
          <a:solidFill>
            <a:srgbClr val="008B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g object 122"/>
          <p:cNvSpPr/>
          <p:nvPr/>
        </p:nvSpPr>
        <p:spPr>
          <a:xfrm>
            <a:off x="0" y="6492963"/>
            <a:ext cx="12179935" cy="180340"/>
          </a:xfrm>
          <a:custGeom>
            <a:avLst/>
            <a:gdLst/>
            <a:ahLst/>
            <a:cxnLst/>
            <a:rect l="l" t="t" r="r" b="b"/>
            <a:pathLst>
              <a:path w="12179935" h="180340">
                <a:moveTo>
                  <a:pt x="1107008" y="98818"/>
                </a:moveTo>
                <a:lnTo>
                  <a:pt x="0" y="114566"/>
                </a:lnTo>
                <a:lnTo>
                  <a:pt x="0" y="115354"/>
                </a:lnTo>
                <a:lnTo>
                  <a:pt x="1107008" y="99568"/>
                </a:lnTo>
                <a:lnTo>
                  <a:pt x="1107008" y="98818"/>
                </a:lnTo>
                <a:close/>
              </a:path>
              <a:path w="12179935" h="180340">
                <a:moveTo>
                  <a:pt x="1107008" y="96735"/>
                </a:moveTo>
                <a:lnTo>
                  <a:pt x="0" y="112522"/>
                </a:lnTo>
                <a:lnTo>
                  <a:pt x="0" y="113271"/>
                </a:lnTo>
                <a:lnTo>
                  <a:pt x="1107008" y="97485"/>
                </a:lnTo>
                <a:lnTo>
                  <a:pt x="1107008" y="96735"/>
                </a:lnTo>
                <a:close/>
              </a:path>
              <a:path w="12179935" h="180340">
                <a:moveTo>
                  <a:pt x="1107008" y="94691"/>
                </a:moveTo>
                <a:lnTo>
                  <a:pt x="0" y="110477"/>
                </a:lnTo>
                <a:lnTo>
                  <a:pt x="0" y="111239"/>
                </a:lnTo>
                <a:lnTo>
                  <a:pt x="1107008" y="95440"/>
                </a:lnTo>
                <a:lnTo>
                  <a:pt x="1107008" y="94691"/>
                </a:lnTo>
                <a:close/>
              </a:path>
              <a:path w="12179935" h="180340">
                <a:moveTo>
                  <a:pt x="1107008" y="92608"/>
                </a:moveTo>
                <a:lnTo>
                  <a:pt x="0" y="108394"/>
                </a:lnTo>
                <a:lnTo>
                  <a:pt x="0" y="109143"/>
                </a:lnTo>
                <a:lnTo>
                  <a:pt x="1107008" y="93395"/>
                </a:lnTo>
                <a:lnTo>
                  <a:pt x="1107008" y="92608"/>
                </a:lnTo>
                <a:close/>
              </a:path>
              <a:path w="12179935" h="180340">
                <a:moveTo>
                  <a:pt x="1107008" y="90563"/>
                </a:moveTo>
                <a:lnTo>
                  <a:pt x="0" y="106362"/>
                </a:lnTo>
                <a:lnTo>
                  <a:pt x="0" y="107111"/>
                </a:lnTo>
                <a:lnTo>
                  <a:pt x="1107008" y="91313"/>
                </a:lnTo>
                <a:lnTo>
                  <a:pt x="1107008" y="90563"/>
                </a:lnTo>
                <a:close/>
              </a:path>
              <a:path w="12179935" h="180340">
                <a:moveTo>
                  <a:pt x="1107008" y="88519"/>
                </a:moveTo>
                <a:lnTo>
                  <a:pt x="0" y="104317"/>
                </a:lnTo>
                <a:lnTo>
                  <a:pt x="0" y="105067"/>
                </a:lnTo>
                <a:lnTo>
                  <a:pt x="1107008" y="89268"/>
                </a:lnTo>
                <a:lnTo>
                  <a:pt x="1107008" y="88519"/>
                </a:lnTo>
                <a:close/>
              </a:path>
              <a:path w="12179935" h="180340">
                <a:moveTo>
                  <a:pt x="1107008" y="86436"/>
                </a:moveTo>
                <a:lnTo>
                  <a:pt x="0" y="102235"/>
                </a:lnTo>
                <a:lnTo>
                  <a:pt x="0" y="102984"/>
                </a:lnTo>
                <a:lnTo>
                  <a:pt x="1107008" y="87223"/>
                </a:lnTo>
                <a:lnTo>
                  <a:pt x="1107008" y="86436"/>
                </a:lnTo>
                <a:close/>
              </a:path>
              <a:path w="12179935" h="180340">
                <a:moveTo>
                  <a:pt x="1107008" y="84391"/>
                </a:moveTo>
                <a:lnTo>
                  <a:pt x="0" y="100190"/>
                </a:lnTo>
                <a:lnTo>
                  <a:pt x="0" y="100939"/>
                </a:lnTo>
                <a:lnTo>
                  <a:pt x="1107008" y="85140"/>
                </a:lnTo>
                <a:lnTo>
                  <a:pt x="1107008" y="84391"/>
                </a:lnTo>
                <a:close/>
              </a:path>
              <a:path w="12179935" h="180340">
                <a:moveTo>
                  <a:pt x="1107008" y="82359"/>
                </a:moveTo>
                <a:lnTo>
                  <a:pt x="0" y="98145"/>
                </a:lnTo>
                <a:lnTo>
                  <a:pt x="0" y="98894"/>
                </a:lnTo>
                <a:lnTo>
                  <a:pt x="1107008" y="83108"/>
                </a:lnTo>
                <a:lnTo>
                  <a:pt x="1107008" y="82359"/>
                </a:lnTo>
                <a:close/>
              </a:path>
              <a:path w="12179935" h="180340">
                <a:moveTo>
                  <a:pt x="1107008" y="80264"/>
                </a:moveTo>
                <a:lnTo>
                  <a:pt x="0" y="96062"/>
                </a:lnTo>
                <a:lnTo>
                  <a:pt x="0" y="96812"/>
                </a:lnTo>
                <a:lnTo>
                  <a:pt x="1107008" y="81064"/>
                </a:lnTo>
                <a:lnTo>
                  <a:pt x="1107008" y="80264"/>
                </a:lnTo>
                <a:close/>
              </a:path>
              <a:path w="12179935" h="180340">
                <a:moveTo>
                  <a:pt x="1107008" y="78232"/>
                </a:moveTo>
                <a:lnTo>
                  <a:pt x="0" y="94018"/>
                </a:lnTo>
                <a:lnTo>
                  <a:pt x="0" y="94767"/>
                </a:lnTo>
                <a:lnTo>
                  <a:pt x="1107008" y="78981"/>
                </a:lnTo>
                <a:lnTo>
                  <a:pt x="1107008" y="78232"/>
                </a:lnTo>
                <a:close/>
              </a:path>
              <a:path w="12179935" h="180340">
                <a:moveTo>
                  <a:pt x="1107008" y="76187"/>
                </a:moveTo>
                <a:lnTo>
                  <a:pt x="0" y="91935"/>
                </a:lnTo>
                <a:lnTo>
                  <a:pt x="0" y="92735"/>
                </a:lnTo>
                <a:lnTo>
                  <a:pt x="1107008" y="76936"/>
                </a:lnTo>
                <a:lnTo>
                  <a:pt x="1107008" y="76187"/>
                </a:lnTo>
                <a:close/>
              </a:path>
              <a:path w="12179935" h="180340">
                <a:moveTo>
                  <a:pt x="1107008" y="74091"/>
                </a:moveTo>
                <a:lnTo>
                  <a:pt x="0" y="89890"/>
                </a:lnTo>
                <a:lnTo>
                  <a:pt x="0" y="90652"/>
                </a:lnTo>
                <a:lnTo>
                  <a:pt x="1107008" y="74891"/>
                </a:lnTo>
                <a:lnTo>
                  <a:pt x="1107008" y="74091"/>
                </a:lnTo>
                <a:close/>
              </a:path>
              <a:path w="12179935" h="180340">
                <a:moveTo>
                  <a:pt x="1107008" y="72059"/>
                </a:moveTo>
                <a:lnTo>
                  <a:pt x="0" y="87858"/>
                </a:lnTo>
                <a:lnTo>
                  <a:pt x="0" y="88607"/>
                </a:lnTo>
                <a:lnTo>
                  <a:pt x="1107008" y="72809"/>
                </a:lnTo>
                <a:lnTo>
                  <a:pt x="1107008" y="72059"/>
                </a:lnTo>
                <a:close/>
              </a:path>
              <a:path w="12179935" h="180340">
                <a:moveTo>
                  <a:pt x="1107008" y="70015"/>
                </a:moveTo>
                <a:lnTo>
                  <a:pt x="0" y="85775"/>
                </a:lnTo>
                <a:lnTo>
                  <a:pt x="0" y="86563"/>
                </a:lnTo>
                <a:lnTo>
                  <a:pt x="1107008" y="70764"/>
                </a:lnTo>
                <a:lnTo>
                  <a:pt x="1107008" y="70015"/>
                </a:lnTo>
                <a:close/>
              </a:path>
              <a:path w="12179935" h="180340">
                <a:moveTo>
                  <a:pt x="1107008" y="67932"/>
                </a:moveTo>
                <a:lnTo>
                  <a:pt x="0" y="83731"/>
                </a:lnTo>
                <a:lnTo>
                  <a:pt x="0" y="84480"/>
                </a:lnTo>
                <a:lnTo>
                  <a:pt x="1107008" y="68719"/>
                </a:lnTo>
                <a:lnTo>
                  <a:pt x="1107008" y="67932"/>
                </a:lnTo>
                <a:close/>
              </a:path>
              <a:path w="12179935" h="180340">
                <a:moveTo>
                  <a:pt x="1107008" y="65887"/>
                </a:moveTo>
                <a:lnTo>
                  <a:pt x="0" y="81686"/>
                </a:lnTo>
                <a:lnTo>
                  <a:pt x="0" y="82435"/>
                </a:lnTo>
                <a:lnTo>
                  <a:pt x="1107008" y="66636"/>
                </a:lnTo>
                <a:lnTo>
                  <a:pt x="1107008" y="65887"/>
                </a:lnTo>
                <a:close/>
              </a:path>
              <a:path w="12179935" h="180340">
                <a:moveTo>
                  <a:pt x="1107008" y="63842"/>
                </a:moveTo>
                <a:lnTo>
                  <a:pt x="0" y="79603"/>
                </a:lnTo>
                <a:lnTo>
                  <a:pt x="0" y="80391"/>
                </a:lnTo>
                <a:lnTo>
                  <a:pt x="1107008" y="64592"/>
                </a:lnTo>
                <a:lnTo>
                  <a:pt x="1107008" y="63842"/>
                </a:lnTo>
                <a:close/>
              </a:path>
              <a:path w="12179935" h="180340">
                <a:moveTo>
                  <a:pt x="1107008" y="61760"/>
                </a:moveTo>
                <a:lnTo>
                  <a:pt x="0" y="77558"/>
                </a:lnTo>
                <a:lnTo>
                  <a:pt x="0" y="78308"/>
                </a:lnTo>
                <a:lnTo>
                  <a:pt x="1107008" y="62509"/>
                </a:lnTo>
                <a:lnTo>
                  <a:pt x="1107008" y="61760"/>
                </a:lnTo>
                <a:close/>
              </a:path>
              <a:path w="12179935" h="180340">
                <a:moveTo>
                  <a:pt x="1107008" y="59715"/>
                </a:moveTo>
                <a:lnTo>
                  <a:pt x="0" y="75514"/>
                </a:lnTo>
                <a:lnTo>
                  <a:pt x="0" y="76263"/>
                </a:lnTo>
                <a:lnTo>
                  <a:pt x="1107008" y="60464"/>
                </a:lnTo>
                <a:lnTo>
                  <a:pt x="1107008" y="59715"/>
                </a:lnTo>
                <a:close/>
              </a:path>
              <a:path w="12179935" h="180340">
                <a:moveTo>
                  <a:pt x="1107008" y="57670"/>
                </a:moveTo>
                <a:lnTo>
                  <a:pt x="0" y="73431"/>
                </a:lnTo>
                <a:lnTo>
                  <a:pt x="0" y="74231"/>
                </a:lnTo>
                <a:lnTo>
                  <a:pt x="1107008" y="58420"/>
                </a:lnTo>
                <a:lnTo>
                  <a:pt x="1107008" y="57670"/>
                </a:lnTo>
                <a:close/>
              </a:path>
              <a:path w="12179935" h="180340">
                <a:moveTo>
                  <a:pt x="1107008" y="55587"/>
                </a:moveTo>
                <a:lnTo>
                  <a:pt x="0" y="71386"/>
                </a:lnTo>
                <a:lnTo>
                  <a:pt x="0" y="72148"/>
                </a:lnTo>
                <a:lnTo>
                  <a:pt x="1107008" y="56337"/>
                </a:lnTo>
                <a:lnTo>
                  <a:pt x="1107008" y="55587"/>
                </a:lnTo>
                <a:close/>
              </a:path>
              <a:path w="12179935" h="180340">
                <a:moveTo>
                  <a:pt x="1107008" y="53555"/>
                </a:moveTo>
                <a:lnTo>
                  <a:pt x="0" y="69342"/>
                </a:lnTo>
                <a:lnTo>
                  <a:pt x="0" y="70104"/>
                </a:lnTo>
                <a:lnTo>
                  <a:pt x="1107008" y="54305"/>
                </a:lnTo>
                <a:lnTo>
                  <a:pt x="1107008" y="53555"/>
                </a:lnTo>
                <a:close/>
              </a:path>
              <a:path w="12179935" h="180340">
                <a:moveTo>
                  <a:pt x="1107008" y="51473"/>
                </a:moveTo>
                <a:lnTo>
                  <a:pt x="0" y="67259"/>
                </a:lnTo>
                <a:lnTo>
                  <a:pt x="0" y="68059"/>
                </a:lnTo>
                <a:lnTo>
                  <a:pt x="1107008" y="52260"/>
                </a:lnTo>
                <a:lnTo>
                  <a:pt x="1107008" y="51473"/>
                </a:lnTo>
                <a:close/>
              </a:path>
              <a:path w="12179935" h="180340">
                <a:moveTo>
                  <a:pt x="1107008" y="18580"/>
                </a:moveTo>
                <a:lnTo>
                  <a:pt x="0" y="34378"/>
                </a:lnTo>
                <a:lnTo>
                  <a:pt x="0" y="35128"/>
                </a:lnTo>
                <a:lnTo>
                  <a:pt x="1107008" y="19329"/>
                </a:lnTo>
                <a:lnTo>
                  <a:pt x="1107008" y="18580"/>
                </a:lnTo>
                <a:close/>
              </a:path>
              <a:path w="12179935" h="180340">
                <a:moveTo>
                  <a:pt x="11234115" y="0"/>
                </a:moveTo>
                <a:lnTo>
                  <a:pt x="11180140" y="0"/>
                </a:lnTo>
                <a:lnTo>
                  <a:pt x="11072533" y="1536"/>
                </a:lnTo>
                <a:lnTo>
                  <a:pt x="11072533" y="2286"/>
                </a:lnTo>
                <a:lnTo>
                  <a:pt x="11234115" y="0"/>
                </a:lnTo>
                <a:close/>
              </a:path>
              <a:path w="12179935" h="180340">
                <a:moveTo>
                  <a:pt x="11377587" y="0"/>
                </a:moveTo>
                <a:lnTo>
                  <a:pt x="11323612" y="0"/>
                </a:lnTo>
                <a:lnTo>
                  <a:pt x="11072533" y="3581"/>
                </a:lnTo>
                <a:lnTo>
                  <a:pt x="11072533" y="4330"/>
                </a:lnTo>
                <a:lnTo>
                  <a:pt x="11377587" y="0"/>
                </a:lnTo>
                <a:close/>
              </a:path>
              <a:path w="12179935" h="180340">
                <a:moveTo>
                  <a:pt x="11521059" y="0"/>
                </a:moveTo>
                <a:lnTo>
                  <a:pt x="11467427" y="0"/>
                </a:lnTo>
                <a:lnTo>
                  <a:pt x="11072533" y="5626"/>
                </a:lnTo>
                <a:lnTo>
                  <a:pt x="11072533" y="6375"/>
                </a:lnTo>
                <a:lnTo>
                  <a:pt x="11521059" y="0"/>
                </a:lnTo>
                <a:close/>
              </a:path>
              <a:path w="12179935" h="180340">
                <a:moveTo>
                  <a:pt x="11664518" y="0"/>
                </a:moveTo>
                <a:lnTo>
                  <a:pt x="11610899" y="0"/>
                </a:lnTo>
                <a:lnTo>
                  <a:pt x="11072533" y="7670"/>
                </a:lnTo>
                <a:lnTo>
                  <a:pt x="11072533" y="8420"/>
                </a:lnTo>
                <a:lnTo>
                  <a:pt x="11664518" y="0"/>
                </a:lnTo>
                <a:close/>
              </a:path>
              <a:path w="12179935" h="180340">
                <a:moveTo>
                  <a:pt x="11807990" y="0"/>
                </a:moveTo>
                <a:lnTo>
                  <a:pt x="11754358" y="0"/>
                </a:lnTo>
                <a:lnTo>
                  <a:pt x="11072533" y="9753"/>
                </a:lnTo>
                <a:lnTo>
                  <a:pt x="11072533" y="10502"/>
                </a:lnTo>
                <a:lnTo>
                  <a:pt x="11807990" y="0"/>
                </a:lnTo>
                <a:close/>
              </a:path>
              <a:path w="12179935" h="180340">
                <a:moveTo>
                  <a:pt x="11951462" y="0"/>
                </a:moveTo>
                <a:lnTo>
                  <a:pt x="11900230" y="0"/>
                </a:lnTo>
                <a:lnTo>
                  <a:pt x="11072533" y="11798"/>
                </a:lnTo>
                <a:lnTo>
                  <a:pt x="11072533" y="12547"/>
                </a:lnTo>
                <a:lnTo>
                  <a:pt x="11951462" y="0"/>
                </a:lnTo>
                <a:close/>
              </a:path>
              <a:path w="12179935" h="180340">
                <a:moveTo>
                  <a:pt x="12097664" y="0"/>
                </a:moveTo>
                <a:lnTo>
                  <a:pt x="12043702" y="0"/>
                </a:lnTo>
                <a:lnTo>
                  <a:pt x="11072533" y="13830"/>
                </a:lnTo>
                <a:lnTo>
                  <a:pt x="11072533" y="14579"/>
                </a:lnTo>
                <a:lnTo>
                  <a:pt x="12097664" y="0"/>
                </a:lnTo>
                <a:close/>
              </a:path>
              <a:path w="12179935" h="180340">
                <a:moveTo>
                  <a:pt x="12179656" y="179044"/>
                </a:moveTo>
                <a:lnTo>
                  <a:pt x="12110314" y="180047"/>
                </a:lnTo>
                <a:lnTo>
                  <a:pt x="12161545" y="180047"/>
                </a:lnTo>
                <a:lnTo>
                  <a:pt x="12179656" y="179793"/>
                </a:lnTo>
                <a:lnTo>
                  <a:pt x="12179656" y="179044"/>
                </a:lnTo>
                <a:close/>
              </a:path>
              <a:path w="12179935" h="180340">
                <a:moveTo>
                  <a:pt x="12179656" y="176999"/>
                </a:moveTo>
                <a:lnTo>
                  <a:pt x="11964441" y="180047"/>
                </a:lnTo>
                <a:lnTo>
                  <a:pt x="12018074" y="180047"/>
                </a:lnTo>
                <a:lnTo>
                  <a:pt x="12179656" y="177749"/>
                </a:lnTo>
                <a:lnTo>
                  <a:pt x="12179656" y="176999"/>
                </a:lnTo>
                <a:close/>
              </a:path>
              <a:path w="12179935" h="180340">
                <a:moveTo>
                  <a:pt x="12179656" y="174917"/>
                </a:moveTo>
                <a:lnTo>
                  <a:pt x="11820970" y="180047"/>
                </a:lnTo>
                <a:lnTo>
                  <a:pt x="11874602" y="180047"/>
                </a:lnTo>
                <a:lnTo>
                  <a:pt x="12179656" y="175704"/>
                </a:lnTo>
                <a:lnTo>
                  <a:pt x="12179656" y="174917"/>
                </a:lnTo>
                <a:close/>
              </a:path>
              <a:path w="12179935" h="180340">
                <a:moveTo>
                  <a:pt x="12179656" y="172872"/>
                </a:moveTo>
                <a:lnTo>
                  <a:pt x="11677510" y="180047"/>
                </a:lnTo>
                <a:lnTo>
                  <a:pt x="11731130" y="180047"/>
                </a:lnTo>
                <a:lnTo>
                  <a:pt x="12179656" y="173621"/>
                </a:lnTo>
                <a:lnTo>
                  <a:pt x="12179656" y="172872"/>
                </a:lnTo>
                <a:close/>
              </a:path>
              <a:path w="12179935" h="180340">
                <a:moveTo>
                  <a:pt x="12179656" y="170827"/>
                </a:moveTo>
                <a:lnTo>
                  <a:pt x="11534038" y="180047"/>
                </a:lnTo>
                <a:lnTo>
                  <a:pt x="11587671" y="180047"/>
                </a:lnTo>
                <a:lnTo>
                  <a:pt x="12179656" y="171589"/>
                </a:lnTo>
                <a:lnTo>
                  <a:pt x="12179656" y="170827"/>
                </a:lnTo>
                <a:close/>
              </a:path>
              <a:path w="12179935" h="180340">
                <a:moveTo>
                  <a:pt x="12179656" y="168744"/>
                </a:moveTo>
                <a:lnTo>
                  <a:pt x="11390567" y="180047"/>
                </a:lnTo>
                <a:lnTo>
                  <a:pt x="11444199" y="180047"/>
                </a:lnTo>
                <a:lnTo>
                  <a:pt x="12179656" y="169545"/>
                </a:lnTo>
                <a:lnTo>
                  <a:pt x="12179656" y="168744"/>
                </a:lnTo>
                <a:close/>
              </a:path>
              <a:path w="12179935" h="180340">
                <a:moveTo>
                  <a:pt x="12179656" y="166712"/>
                </a:moveTo>
                <a:lnTo>
                  <a:pt x="11246752" y="180047"/>
                </a:lnTo>
                <a:lnTo>
                  <a:pt x="11297984" y="180047"/>
                </a:lnTo>
                <a:lnTo>
                  <a:pt x="12179656" y="167462"/>
                </a:lnTo>
                <a:lnTo>
                  <a:pt x="12179656" y="166712"/>
                </a:lnTo>
                <a:close/>
              </a:path>
              <a:path w="12179935" h="180340">
                <a:moveTo>
                  <a:pt x="12179656" y="162585"/>
                </a:moveTo>
                <a:lnTo>
                  <a:pt x="11072533" y="178371"/>
                </a:lnTo>
                <a:lnTo>
                  <a:pt x="11072533" y="179133"/>
                </a:lnTo>
                <a:lnTo>
                  <a:pt x="12179656" y="163372"/>
                </a:lnTo>
                <a:lnTo>
                  <a:pt x="12179656" y="162585"/>
                </a:lnTo>
                <a:close/>
              </a:path>
              <a:path w="12179935" h="180340">
                <a:moveTo>
                  <a:pt x="12179656" y="160540"/>
                </a:moveTo>
                <a:lnTo>
                  <a:pt x="11072533" y="176339"/>
                </a:lnTo>
                <a:lnTo>
                  <a:pt x="11072533" y="177088"/>
                </a:lnTo>
                <a:lnTo>
                  <a:pt x="12179656" y="161290"/>
                </a:lnTo>
                <a:lnTo>
                  <a:pt x="12179656" y="160540"/>
                </a:lnTo>
                <a:close/>
              </a:path>
              <a:path w="12179935" h="180340">
                <a:moveTo>
                  <a:pt x="12179656" y="158496"/>
                </a:moveTo>
                <a:lnTo>
                  <a:pt x="11072533" y="174256"/>
                </a:lnTo>
                <a:lnTo>
                  <a:pt x="11072533" y="175044"/>
                </a:lnTo>
                <a:lnTo>
                  <a:pt x="12179656" y="159245"/>
                </a:lnTo>
                <a:lnTo>
                  <a:pt x="12179656" y="158496"/>
                </a:lnTo>
                <a:close/>
              </a:path>
              <a:path w="12179935" h="180340">
                <a:moveTo>
                  <a:pt x="12179656" y="156413"/>
                </a:moveTo>
                <a:lnTo>
                  <a:pt x="11072533" y="172212"/>
                </a:lnTo>
                <a:lnTo>
                  <a:pt x="11072533" y="172961"/>
                </a:lnTo>
                <a:lnTo>
                  <a:pt x="12179656" y="157162"/>
                </a:lnTo>
                <a:lnTo>
                  <a:pt x="12179656" y="156413"/>
                </a:lnTo>
                <a:close/>
              </a:path>
              <a:path w="12179935" h="180340">
                <a:moveTo>
                  <a:pt x="12179656" y="154368"/>
                </a:moveTo>
                <a:lnTo>
                  <a:pt x="11072533" y="170167"/>
                </a:lnTo>
                <a:lnTo>
                  <a:pt x="11072533" y="170916"/>
                </a:lnTo>
                <a:lnTo>
                  <a:pt x="12179656" y="155117"/>
                </a:lnTo>
                <a:lnTo>
                  <a:pt x="12179656" y="154368"/>
                </a:lnTo>
                <a:close/>
              </a:path>
              <a:path w="12179935" h="180340">
                <a:moveTo>
                  <a:pt x="12179656" y="152323"/>
                </a:moveTo>
                <a:lnTo>
                  <a:pt x="11072533" y="168084"/>
                </a:lnTo>
                <a:lnTo>
                  <a:pt x="11072533" y="168871"/>
                </a:lnTo>
                <a:lnTo>
                  <a:pt x="12179656" y="153073"/>
                </a:lnTo>
                <a:lnTo>
                  <a:pt x="12179656" y="152323"/>
                </a:lnTo>
                <a:close/>
              </a:path>
              <a:path w="12179935" h="180340">
                <a:moveTo>
                  <a:pt x="12179656" y="150241"/>
                </a:moveTo>
                <a:lnTo>
                  <a:pt x="11072533" y="166039"/>
                </a:lnTo>
                <a:lnTo>
                  <a:pt x="11072533" y="166789"/>
                </a:lnTo>
                <a:lnTo>
                  <a:pt x="12179656" y="150990"/>
                </a:lnTo>
                <a:lnTo>
                  <a:pt x="12179656" y="150241"/>
                </a:lnTo>
                <a:close/>
              </a:path>
              <a:path w="12179935" h="180340">
                <a:moveTo>
                  <a:pt x="12179656" y="148196"/>
                </a:moveTo>
                <a:lnTo>
                  <a:pt x="11072533" y="163995"/>
                </a:lnTo>
                <a:lnTo>
                  <a:pt x="11072533" y="164744"/>
                </a:lnTo>
                <a:lnTo>
                  <a:pt x="12179656" y="148958"/>
                </a:lnTo>
                <a:lnTo>
                  <a:pt x="12179656" y="148196"/>
                </a:lnTo>
                <a:close/>
              </a:path>
              <a:path w="12179935" h="180340">
                <a:moveTo>
                  <a:pt x="12179656" y="146164"/>
                </a:moveTo>
                <a:lnTo>
                  <a:pt x="11072533" y="161912"/>
                </a:lnTo>
                <a:lnTo>
                  <a:pt x="11072533" y="162699"/>
                </a:lnTo>
                <a:lnTo>
                  <a:pt x="12179656" y="146913"/>
                </a:lnTo>
                <a:lnTo>
                  <a:pt x="12179656" y="146164"/>
                </a:lnTo>
                <a:close/>
              </a:path>
              <a:path w="12179935" h="180340">
                <a:moveTo>
                  <a:pt x="12179656" y="144081"/>
                </a:moveTo>
                <a:lnTo>
                  <a:pt x="11072533" y="159867"/>
                </a:lnTo>
                <a:lnTo>
                  <a:pt x="11072533" y="160616"/>
                </a:lnTo>
                <a:lnTo>
                  <a:pt x="12179656" y="144830"/>
                </a:lnTo>
                <a:lnTo>
                  <a:pt x="12179656" y="144081"/>
                </a:lnTo>
                <a:close/>
              </a:path>
              <a:path w="12179935" h="180340">
                <a:moveTo>
                  <a:pt x="12179656" y="142036"/>
                </a:moveTo>
                <a:lnTo>
                  <a:pt x="11072533" y="157835"/>
                </a:lnTo>
                <a:lnTo>
                  <a:pt x="11072533" y="158584"/>
                </a:lnTo>
                <a:lnTo>
                  <a:pt x="12179656" y="142786"/>
                </a:lnTo>
                <a:lnTo>
                  <a:pt x="12179656" y="142036"/>
                </a:lnTo>
                <a:close/>
              </a:path>
              <a:path w="12179935" h="180340">
                <a:moveTo>
                  <a:pt x="12179656" y="139954"/>
                </a:moveTo>
                <a:lnTo>
                  <a:pt x="11072533" y="155740"/>
                </a:lnTo>
                <a:lnTo>
                  <a:pt x="11072533" y="156502"/>
                </a:lnTo>
                <a:lnTo>
                  <a:pt x="12179656" y="140741"/>
                </a:lnTo>
                <a:lnTo>
                  <a:pt x="12179656" y="139954"/>
                </a:lnTo>
                <a:close/>
              </a:path>
              <a:path w="12179935" h="180340">
                <a:moveTo>
                  <a:pt x="12179656" y="137909"/>
                </a:moveTo>
                <a:lnTo>
                  <a:pt x="11072533" y="153708"/>
                </a:lnTo>
                <a:lnTo>
                  <a:pt x="11072533" y="154457"/>
                </a:lnTo>
                <a:lnTo>
                  <a:pt x="12179656" y="138658"/>
                </a:lnTo>
                <a:lnTo>
                  <a:pt x="12179656" y="137909"/>
                </a:lnTo>
                <a:close/>
              </a:path>
              <a:path w="12179935" h="180340">
                <a:moveTo>
                  <a:pt x="12179656" y="135864"/>
                </a:moveTo>
                <a:lnTo>
                  <a:pt x="11072533" y="151663"/>
                </a:lnTo>
                <a:lnTo>
                  <a:pt x="11072533" y="152412"/>
                </a:lnTo>
                <a:lnTo>
                  <a:pt x="12179656" y="136613"/>
                </a:lnTo>
                <a:lnTo>
                  <a:pt x="12179656" y="135864"/>
                </a:lnTo>
                <a:close/>
              </a:path>
              <a:path w="12179935" h="180340">
                <a:moveTo>
                  <a:pt x="12179656" y="133781"/>
                </a:moveTo>
                <a:lnTo>
                  <a:pt x="11072533" y="149580"/>
                </a:lnTo>
                <a:lnTo>
                  <a:pt x="11072533" y="150329"/>
                </a:lnTo>
                <a:lnTo>
                  <a:pt x="12179656" y="134569"/>
                </a:lnTo>
                <a:lnTo>
                  <a:pt x="12179656" y="133781"/>
                </a:lnTo>
                <a:close/>
              </a:path>
              <a:path w="12179935" h="180340">
                <a:moveTo>
                  <a:pt x="12179656" y="131737"/>
                </a:moveTo>
                <a:lnTo>
                  <a:pt x="11072533" y="147535"/>
                </a:lnTo>
                <a:lnTo>
                  <a:pt x="11072533" y="148285"/>
                </a:lnTo>
                <a:lnTo>
                  <a:pt x="12179656" y="132486"/>
                </a:lnTo>
                <a:lnTo>
                  <a:pt x="12179656" y="131737"/>
                </a:lnTo>
                <a:close/>
              </a:path>
              <a:path w="12179935" h="180340">
                <a:moveTo>
                  <a:pt x="12179656" y="129692"/>
                </a:moveTo>
                <a:lnTo>
                  <a:pt x="11072533" y="145453"/>
                </a:lnTo>
                <a:lnTo>
                  <a:pt x="11072533" y="146240"/>
                </a:lnTo>
                <a:lnTo>
                  <a:pt x="12179656" y="130441"/>
                </a:lnTo>
                <a:lnTo>
                  <a:pt x="12179656" y="129692"/>
                </a:lnTo>
                <a:close/>
              </a:path>
              <a:path w="12179935" h="180340">
                <a:moveTo>
                  <a:pt x="12179656" y="127609"/>
                </a:moveTo>
                <a:lnTo>
                  <a:pt x="11072533" y="143408"/>
                </a:lnTo>
                <a:lnTo>
                  <a:pt x="11072533" y="144157"/>
                </a:lnTo>
                <a:lnTo>
                  <a:pt x="12179656" y="128409"/>
                </a:lnTo>
                <a:lnTo>
                  <a:pt x="12179656" y="127609"/>
                </a:lnTo>
                <a:close/>
              </a:path>
              <a:path w="12179935" h="180340">
                <a:moveTo>
                  <a:pt x="12179656" y="125564"/>
                </a:moveTo>
                <a:lnTo>
                  <a:pt x="11072533" y="141363"/>
                </a:lnTo>
                <a:lnTo>
                  <a:pt x="11072533" y="142113"/>
                </a:lnTo>
                <a:lnTo>
                  <a:pt x="12179656" y="126314"/>
                </a:lnTo>
                <a:lnTo>
                  <a:pt x="12179656" y="125564"/>
                </a:lnTo>
                <a:close/>
              </a:path>
              <a:path w="12179935" h="180340">
                <a:moveTo>
                  <a:pt x="12179656" y="123532"/>
                </a:moveTo>
                <a:lnTo>
                  <a:pt x="11072533" y="139280"/>
                </a:lnTo>
                <a:lnTo>
                  <a:pt x="11072533" y="140081"/>
                </a:lnTo>
                <a:lnTo>
                  <a:pt x="12179656" y="124282"/>
                </a:lnTo>
                <a:lnTo>
                  <a:pt x="12179656" y="123532"/>
                </a:lnTo>
                <a:close/>
              </a:path>
              <a:path w="12179935" h="180340">
                <a:moveTo>
                  <a:pt x="12179656" y="121450"/>
                </a:moveTo>
                <a:lnTo>
                  <a:pt x="11072533" y="137236"/>
                </a:lnTo>
                <a:lnTo>
                  <a:pt x="11072533" y="137985"/>
                </a:lnTo>
                <a:lnTo>
                  <a:pt x="12179656" y="122237"/>
                </a:lnTo>
                <a:lnTo>
                  <a:pt x="12179656" y="121450"/>
                </a:lnTo>
                <a:close/>
              </a:path>
              <a:path w="12179935" h="180340">
                <a:moveTo>
                  <a:pt x="12179656" y="119405"/>
                </a:moveTo>
                <a:lnTo>
                  <a:pt x="11072533" y="135204"/>
                </a:lnTo>
                <a:lnTo>
                  <a:pt x="11072533" y="135953"/>
                </a:lnTo>
                <a:lnTo>
                  <a:pt x="12179656" y="120154"/>
                </a:lnTo>
                <a:lnTo>
                  <a:pt x="12179656" y="119405"/>
                </a:lnTo>
                <a:close/>
              </a:path>
              <a:path w="12179935" h="180340">
                <a:moveTo>
                  <a:pt x="12179656" y="117360"/>
                </a:moveTo>
                <a:lnTo>
                  <a:pt x="11072533" y="133108"/>
                </a:lnTo>
                <a:lnTo>
                  <a:pt x="11072533" y="133908"/>
                </a:lnTo>
                <a:lnTo>
                  <a:pt x="12179656" y="118110"/>
                </a:lnTo>
                <a:lnTo>
                  <a:pt x="12179656" y="117360"/>
                </a:lnTo>
                <a:close/>
              </a:path>
              <a:path w="12179935" h="180340">
                <a:moveTo>
                  <a:pt x="12179656" y="115277"/>
                </a:moveTo>
                <a:lnTo>
                  <a:pt x="11072533" y="131076"/>
                </a:lnTo>
                <a:lnTo>
                  <a:pt x="11072533" y="131826"/>
                </a:lnTo>
                <a:lnTo>
                  <a:pt x="12179656" y="116065"/>
                </a:lnTo>
                <a:lnTo>
                  <a:pt x="12179656" y="115277"/>
                </a:lnTo>
                <a:close/>
              </a:path>
              <a:path w="12179935" h="180340">
                <a:moveTo>
                  <a:pt x="12179656" y="113233"/>
                </a:moveTo>
                <a:lnTo>
                  <a:pt x="11072533" y="129032"/>
                </a:lnTo>
                <a:lnTo>
                  <a:pt x="11072533" y="129781"/>
                </a:lnTo>
                <a:lnTo>
                  <a:pt x="12179656" y="113982"/>
                </a:lnTo>
                <a:lnTo>
                  <a:pt x="12179656" y="113233"/>
                </a:lnTo>
                <a:close/>
              </a:path>
              <a:path w="12179935" h="180340">
                <a:moveTo>
                  <a:pt x="12179656" y="111188"/>
                </a:moveTo>
                <a:lnTo>
                  <a:pt x="11072533" y="126949"/>
                </a:lnTo>
                <a:lnTo>
                  <a:pt x="11072533" y="127736"/>
                </a:lnTo>
                <a:lnTo>
                  <a:pt x="12179656" y="111937"/>
                </a:lnTo>
                <a:lnTo>
                  <a:pt x="12179656" y="111188"/>
                </a:lnTo>
                <a:close/>
              </a:path>
              <a:path w="12179935" h="180340">
                <a:moveTo>
                  <a:pt x="12179656" y="109105"/>
                </a:moveTo>
                <a:lnTo>
                  <a:pt x="11072533" y="124904"/>
                </a:lnTo>
                <a:lnTo>
                  <a:pt x="11072533" y="125653"/>
                </a:lnTo>
                <a:lnTo>
                  <a:pt x="12179656" y="109855"/>
                </a:lnTo>
                <a:lnTo>
                  <a:pt x="12179656" y="109105"/>
                </a:lnTo>
                <a:close/>
              </a:path>
              <a:path w="12179935" h="180340">
                <a:moveTo>
                  <a:pt x="12179656" y="107061"/>
                </a:moveTo>
                <a:lnTo>
                  <a:pt x="11072533" y="122859"/>
                </a:lnTo>
                <a:lnTo>
                  <a:pt x="11072533" y="123609"/>
                </a:lnTo>
                <a:lnTo>
                  <a:pt x="12179656" y="107810"/>
                </a:lnTo>
                <a:lnTo>
                  <a:pt x="12179656" y="107061"/>
                </a:lnTo>
                <a:close/>
              </a:path>
              <a:path w="12179935" h="180340">
                <a:moveTo>
                  <a:pt x="12179656" y="105029"/>
                </a:moveTo>
                <a:lnTo>
                  <a:pt x="11072533" y="120777"/>
                </a:lnTo>
                <a:lnTo>
                  <a:pt x="11072533" y="121564"/>
                </a:lnTo>
                <a:lnTo>
                  <a:pt x="12179656" y="105778"/>
                </a:lnTo>
                <a:lnTo>
                  <a:pt x="12179656" y="105029"/>
                </a:lnTo>
                <a:close/>
              </a:path>
              <a:path w="12179935" h="180340">
                <a:moveTo>
                  <a:pt x="12179656" y="102946"/>
                </a:moveTo>
                <a:lnTo>
                  <a:pt x="11072533" y="118732"/>
                </a:lnTo>
                <a:lnTo>
                  <a:pt x="11072533" y="119481"/>
                </a:lnTo>
                <a:lnTo>
                  <a:pt x="12179656" y="103695"/>
                </a:lnTo>
                <a:lnTo>
                  <a:pt x="12179656" y="102946"/>
                </a:lnTo>
                <a:close/>
              </a:path>
              <a:path w="12179935" h="180340">
                <a:moveTo>
                  <a:pt x="12179656" y="100901"/>
                </a:moveTo>
                <a:lnTo>
                  <a:pt x="11072533" y="116687"/>
                </a:lnTo>
                <a:lnTo>
                  <a:pt x="11072533" y="117436"/>
                </a:lnTo>
                <a:lnTo>
                  <a:pt x="12179656" y="101650"/>
                </a:lnTo>
                <a:lnTo>
                  <a:pt x="12179656" y="100901"/>
                </a:lnTo>
                <a:close/>
              </a:path>
              <a:path w="12179935" h="180340">
                <a:moveTo>
                  <a:pt x="12179656" y="98818"/>
                </a:moveTo>
                <a:lnTo>
                  <a:pt x="11072533" y="114604"/>
                </a:lnTo>
                <a:lnTo>
                  <a:pt x="11072533" y="115354"/>
                </a:lnTo>
                <a:lnTo>
                  <a:pt x="12179656" y="99606"/>
                </a:lnTo>
                <a:lnTo>
                  <a:pt x="12179656" y="98818"/>
                </a:lnTo>
                <a:close/>
              </a:path>
            </a:pathLst>
          </a:custGeom>
          <a:solidFill>
            <a:srgbClr val="008B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g object 123"/>
          <p:cNvSpPr/>
          <p:nvPr/>
        </p:nvSpPr>
        <p:spPr>
          <a:xfrm>
            <a:off x="11072533" y="6493078"/>
            <a:ext cx="1107440" cy="180340"/>
          </a:xfrm>
          <a:custGeom>
            <a:avLst/>
            <a:gdLst/>
            <a:ahLst/>
            <a:cxnLst/>
            <a:rect l="l" t="t" r="r" b="b"/>
            <a:pathLst>
              <a:path w="1107440" h="180340">
                <a:moveTo>
                  <a:pt x="1107122" y="164553"/>
                </a:moveTo>
                <a:lnTo>
                  <a:pt x="25615" y="179933"/>
                </a:lnTo>
                <a:lnTo>
                  <a:pt x="79590" y="179933"/>
                </a:lnTo>
                <a:lnTo>
                  <a:pt x="1107122" y="165303"/>
                </a:lnTo>
                <a:lnTo>
                  <a:pt x="1107122" y="164553"/>
                </a:lnTo>
                <a:close/>
              </a:path>
              <a:path w="1107440" h="180340">
                <a:moveTo>
                  <a:pt x="1107122" y="148082"/>
                </a:moveTo>
                <a:lnTo>
                  <a:pt x="0" y="163880"/>
                </a:lnTo>
                <a:lnTo>
                  <a:pt x="0" y="164630"/>
                </a:lnTo>
                <a:lnTo>
                  <a:pt x="1107122" y="148844"/>
                </a:lnTo>
                <a:lnTo>
                  <a:pt x="1107122" y="148082"/>
                </a:lnTo>
                <a:close/>
              </a:path>
              <a:path w="1107440" h="180340">
                <a:moveTo>
                  <a:pt x="1107122" y="96659"/>
                </a:moveTo>
                <a:lnTo>
                  <a:pt x="0" y="112458"/>
                </a:lnTo>
                <a:lnTo>
                  <a:pt x="0" y="113207"/>
                </a:lnTo>
                <a:lnTo>
                  <a:pt x="1107122" y="97409"/>
                </a:lnTo>
                <a:lnTo>
                  <a:pt x="1107122" y="96659"/>
                </a:lnTo>
                <a:close/>
              </a:path>
              <a:path w="1107440" h="180340">
                <a:moveTo>
                  <a:pt x="1107122" y="94615"/>
                </a:moveTo>
                <a:lnTo>
                  <a:pt x="0" y="110413"/>
                </a:lnTo>
                <a:lnTo>
                  <a:pt x="0" y="111163"/>
                </a:lnTo>
                <a:lnTo>
                  <a:pt x="1107122" y="95364"/>
                </a:lnTo>
                <a:lnTo>
                  <a:pt x="1107122" y="94615"/>
                </a:lnTo>
                <a:close/>
              </a:path>
              <a:path w="1107440" h="180340">
                <a:moveTo>
                  <a:pt x="1107122" y="92532"/>
                </a:moveTo>
                <a:lnTo>
                  <a:pt x="0" y="108331"/>
                </a:lnTo>
                <a:lnTo>
                  <a:pt x="0" y="109080"/>
                </a:lnTo>
                <a:lnTo>
                  <a:pt x="1107122" y="93319"/>
                </a:lnTo>
                <a:lnTo>
                  <a:pt x="1107122" y="92532"/>
                </a:lnTo>
                <a:close/>
              </a:path>
              <a:path w="1107440" h="180340">
                <a:moveTo>
                  <a:pt x="1107122" y="90487"/>
                </a:moveTo>
                <a:lnTo>
                  <a:pt x="0" y="106286"/>
                </a:lnTo>
                <a:lnTo>
                  <a:pt x="0" y="107035"/>
                </a:lnTo>
                <a:lnTo>
                  <a:pt x="1107122" y="91236"/>
                </a:lnTo>
                <a:lnTo>
                  <a:pt x="1107122" y="90487"/>
                </a:lnTo>
                <a:close/>
              </a:path>
              <a:path w="1107440" h="180340">
                <a:moveTo>
                  <a:pt x="1107122" y="88442"/>
                </a:moveTo>
                <a:lnTo>
                  <a:pt x="0" y="104241"/>
                </a:lnTo>
                <a:lnTo>
                  <a:pt x="0" y="104990"/>
                </a:lnTo>
                <a:lnTo>
                  <a:pt x="1107122" y="89192"/>
                </a:lnTo>
                <a:lnTo>
                  <a:pt x="1107122" y="88442"/>
                </a:lnTo>
                <a:close/>
              </a:path>
              <a:path w="1107440" h="180340">
                <a:moveTo>
                  <a:pt x="1107122" y="86360"/>
                </a:moveTo>
                <a:lnTo>
                  <a:pt x="0" y="102158"/>
                </a:lnTo>
                <a:lnTo>
                  <a:pt x="0" y="102908"/>
                </a:lnTo>
                <a:lnTo>
                  <a:pt x="1107122" y="87160"/>
                </a:lnTo>
                <a:lnTo>
                  <a:pt x="1107122" y="86360"/>
                </a:lnTo>
                <a:close/>
              </a:path>
              <a:path w="1107440" h="180340">
                <a:moveTo>
                  <a:pt x="1107122" y="84328"/>
                </a:moveTo>
                <a:lnTo>
                  <a:pt x="0" y="100114"/>
                </a:lnTo>
                <a:lnTo>
                  <a:pt x="0" y="100863"/>
                </a:lnTo>
                <a:lnTo>
                  <a:pt x="1107122" y="85077"/>
                </a:lnTo>
                <a:lnTo>
                  <a:pt x="1107122" y="84328"/>
                </a:lnTo>
                <a:close/>
              </a:path>
              <a:path w="1107440" h="180340">
                <a:moveTo>
                  <a:pt x="1107122" y="82283"/>
                </a:moveTo>
                <a:lnTo>
                  <a:pt x="0" y="98031"/>
                </a:lnTo>
                <a:lnTo>
                  <a:pt x="0" y="98818"/>
                </a:lnTo>
                <a:lnTo>
                  <a:pt x="1107122" y="83032"/>
                </a:lnTo>
                <a:lnTo>
                  <a:pt x="1107122" y="82283"/>
                </a:lnTo>
                <a:close/>
              </a:path>
              <a:path w="1107440" h="180340">
                <a:moveTo>
                  <a:pt x="1107122" y="80200"/>
                </a:moveTo>
                <a:lnTo>
                  <a:pt x="0" y="95986"/>
                </a:lnTo>
                <a:lnTo>
                  <a:pt x="0" y="96735"/>
                </a:lnTo>
                <a:lnTo>
                  <a:pt x="1107122" y="80987"/>
                </a:lnTo>
                <a:lnTo>
                  <a:pt x="1107122" y="80200"/>
                </a:lnTo>
                <a:close/>
              </a:path>
              <a:path w="1107440" h="180340">
                <a:moveTo>
                  <a:pt x="1107122" y="78155"/>
                </a:moveTo>
                <a:lnTo>
                  <a:pt x="0" y="93954"/>
                </a:lnTo>
                <a:lnTo>
                  <a:pt x="0" y="94703"/>
                </a:lnTo>
                <a:lnTo>
                  <a:pt x="1107122" y="78905"/>
                </a:lnTo>
                <a:lnTo>
                  <a:pt x="1107122" y="78155"/>
                </a:lnTo>
                <a:close/>
              </a:path>
              <a:path w="1107440" h="180340">
                <a:moveTo>
                  <a:pt x="1107122" y="76111"/>
                </a:moveTo>
                <a:lnTo>
                  <a:pt x="0" y="91871"/>
                </a:lnTo>
                <a:lnTo>
                  <a:pt x="0" y="92659"/>
                </a:lnTo>
                <a:lnTo>
                  <a:pt x="1107122" y="76860"/>
                </a:lnTo>
                <a:lnTo>
                  <a:pt x="1107122" y="76111"/>
                </a:lnTo>
                <a:close/>
              </a:path>
              <a:path w="1107440" h="180340">
                <a:moveTo>
                  <a:pt x="1107122" y="74028"/>
                </a:moveTo>
                <a:lnTo>
                  <a:pt x="0" y="89827"/>
                </a:lnTo>
                <a:lnTo>
                  <a:pt x="0" y="90576"/>
                </a:lnTo>
                <a:lnTo>
                  <a:pt x="1107122" y="74815"/>
                </a:lnTo>
                <a:lnTo>
                  <a:pt x="1107122" y="74028"/>
                </a:lnTo>
                <a:close/>
              </a:path>
              <a:path w="1107440" h="180340">
                <a:moveTo>
                  <a:pt x="1107122" y="71983"/>
                </a:moveTo>
                <a:lnTo>
                  <a:pt x="0" y="87782"/>
                </a:lnTo>
                <a:lnTo>
                  <a:pt x="0" y="88531"/>
                </a:lnTo>
                <a:lnTo>
                  <a:pt x="1107122" y="72732"/>
                </a:lnTo>
                <a:lnTo>
                  <a:pt x="1107122" y="71983"/>
                </a:lnTo>
                <a:close/>
              </a:path>
              <a:path w="1107440" h="180340">
                <a:moveTo>
                  <a:pt x="1107122" y="69938"/>
                </a:moveTo>
                <a:lnTo>
                  <a:pt x="0" y="85699"/>
                </a:lnTo>
                <a:lnTo>
                  <a:pt x="0" y="86487"/>
                </a:lnTo>
                <a:lnTo>
                  <a:pt x="1107122" y="70700"/>
                </a:lnTo>
                <a:lnTo>
                  <a:pt x="1107122" y="69938"/>
                </a:lnTo>
                <a:close/>
              </a:path>
              <a:path w="1107440" h="180340">
                <a:moveTo>
                  <a:pt x="1107122" y="67856"/>
                </a:moveTo>
                <a:lnTo>
                  <a:pt x="0" y="83654"/>
                </a:lnTo>
                <a:lnTo>
                  <a:pt x="0" y="84404"/>
                </a:lnTo>
                <a:lnTo>
                  <a:pt x="1107122" y="68605"/>
                </a:lnTo>
                <a:lnTo>
                  <a:pt x="1107122" y="67856"/>
                </a:lnTo>
                <a:close/>
              </a:path>
              <a:path w="1107440" h="180340">
                <a:moveTo>
                  <a:pt x="1107122" y="65811"/>
                </a:moveTo>
                <a:lnTo>
                  <a:pt x="0" y="81610"/>
                </a:lnTo>
                <a:lnTo>
                  <a:pt x="0" y="82359"/>
                </a:lnTo>
                <a:lnTo>
                  <a:pt x="1107122" y="66560"/>
                </a:lnTo>
                <a:lnTo>
                  <a:pt x="1107122" y="65811"/>
                </a:lnTo>
                <a:close/>
              </a:path>
              <a:path w="1107440" h="180340">
                <a:moveTo>
                  <a:pt x="1107122" y="63766"/>
                </a:moveTo>
                <a:lnTo>
                  <a:pt x="0" y="79527"/>
                </a:lnTo>
                <a:lnTo>
                  <a:pt x="0" y="80327"/>
                </a:lnTo>
                <a:lnTo>
                  <a:pt x="1107122" y="64528"/>
                </a:lnTo>
                <a:lnTo>
                  <a:pt x="1107122" y="63766"/>
                </a:lnTo>
                <a:close/>
              </a:path>
              <a:path w="1107440" h="180340">
                <a:moveTo>
                  <a:pt x="1107122" y="61683"/>
                </a:moveTo>
                <a:lnTo>
                  <a:pt x="0" y="77482"/>
                </a:lnTo>
                <a:lnTo>
                  <a:pt x="0" y="78232"/>
                </a:lnTo>
                <a:lnTo>
                  <a:pt x="1107122" y="62433"/>
                </a:lnTo>
                <a:lnTo>
                  <a:pt x="1107122" y="61683"/>
                </a:lnTo>
                <a:close/>
              </a:path>
              <a:path w="1107440" h="180340">
                <a:moveTo>
                  <a:pt x="1107122" y="59639"/>
                </a:moveTo>
                <a:lnTo>
                  <a:pt x="0" y="75450"/>
                </a:lnTo>
                <a:lnTo>
                  <a:pt x="0" y="76200"/>
                </a:lnTo>
                <a:lnTo>
                  <a:pt x="1107122" y="60401"/>
                </a:lnTo>
                <a:lnTo>
                  <a:pt x="1107122" y="59639"/>
                </a:lnTo>
                <a:close/>
              </a:path>
              <a:path w="1107440" h="180340">
                <a:moveTo>
                  <a:pt x="1107122" y="57556"/>
                </a:moveTo>
                <a:lnTo>
                  <a:pt x="0" y="73355"/>
                </a:lnTo>
                <a:lnTo>
                  <a:pt x="0" y="74155"/>
                </a:lnTo>
                <a:lnTo>
                  <a:pt x="1107122" y="58356"/>
                </a:lnTo>
                <a:lnTo>
                  <a:pt x="1107122" y="57556"/>
                </a:lnTo>
                <a:close/>
              </a:path>
              <a:path w="1107440" h="180340">
                <a:moveTo>
                  <a:pt x="1107122" y="55524"/>
                </a:moveTo>
                <a:lnTo>
                  <a:pt x="0" y="71323"/>
                </a:lnTo>
                <a:lnTo>
                  <a:pt x="0" y="72072"/>
                </a:lnTo>
                <a:lnTo>
                  <a:pt x="1107122" y="56273"/>
                </a:lnTo>
                <a:lnTo>
                  <a:pt x="1107122" y="55524"/>
                </a:lnTo>
                <a:close/>
              </a:path>
              <a:path w="1107440" h="180340">
                <a:moveTo>
                  <a:pt x="1107122" y="53479"/>
                </a:moveTo>
                <a:lnTo>
                  <a:pt x="0" y="69278"/>
                </a:lnTo>
                <a:lnTo>
                  <a:pt x="0" y="70027"/>
                </a:lnTo>
                <a:lnTo>
                  <a:pt x="1107122" y="54229"/>
                </a:lnTo>
                <a:lnTo>
                  <a:pt x="1107122" y="53479"/>
                </a:lnTo>
                <a:close/>
              </a:path>
              <a:path w="1107440" h="180340">
                <a:moveTo>
                  <a:pt x="1107122" y="51396"/>
                </a:moveTo>
                <a:lnTo>
                  <a:pt x="0" y="67183"/>
                </a:lnTo>
                <a:lnTo>
                  <a:pt x="0" y="67945"/>
                </a:lnTo>
                <a:lnTo>
                  <a:pt x="1107122" y="52184"/>
                </a:lnTo>
                <a:lnTo>
                  <a:pt x="1107122" y="51396"/>
                </a:lnTo>
                <a:close/>
              </a:path>
              <a:path w="1107440" h="180340">
                <a:moveTo>
                  <a:pt x="1107122" y="49352"/>
                </a:moveTo>
                <a:lnTo>
                  <a:pt x="0" y="65151"/>
                </a:lnTo>
                <a:lnTo>
                  <a:pt x="0" y="65900"/>
                </a:lnTo>
                <a:lnTo>
                  <a:pt x="1107122" y="50101"/>
                </a:lnTo>
                <a:lnTo>
                  <a:pt x="1107122" y="49352"/>
                </a:lnTo>
                <a:close/>
              </a:path>
              <a:path w="1107440" h="180340">
                <a:moveTo>
                  <a:pt x="1107122" y="47307"/>
                </a:moveTo>
                <a:lnTo>
                  <a:pt x="0" y="63106"/>
                </a:lnTo>
                <a:lnTo>
                  <a:pt x="0" y="63855"/>
                </a:lnTo>
                <a:lnTo>
                  <a:pt x="1107122" y="48056"/>
                </a:lnTo>
                <a:lnTo>
                  <a:pt x="1107122" y="47307"/>
                </a:lnTo>
                <a:close/>
              </a:path>
              <a:path w="1107440" h="180340">
                <a:moveTo>
                  <a:pt x="1107122" y="45224"/>
                </a:moveTo>
                <a:lnTo>
                  <a:pt x="0" y="61023"/>
                </a:lnTo>
                <a:lnTo>
                  <a:pt x="0" y="61772"/>
                </a:lnTo>
                <a:lnTo>
                  <a:pt x="1107122" y="46012"/>
                </a:lnTo>
                <a:lnTo>
                  <a:pt x="1107122" y="45224"/>
                </a:lnTo>
                <a:close/>
              </a:path>
              <a:path w="1107440" h="180340">
                <a:moveTo>
                  <a:pt x="1107122" y="43180"/>
                </a:moveTo>
                <a:lnTo>
                  <a:pt x="0" y="58978"/>
                </a:lnTo>
                <a:lnTo>
                  <a:pt x="0" y="59728"/>
                </a:lnTo>
                <a:lnTo>
                  <a:pt x="1107122" y="43929"/>
                </a:lnTo>
                <a:lnTo>
                  <a:pt x="1107122" y="43180"/>
                </a:lnTo>
                <a:close/>
              </a:path>
              <a:path w="1107440" h="180340">
                <a:moveTo>
                  <a:pt x="1107122" y="41148"/>
                </a:moveTo>
                <a:lnTo>
                  <a:pt x="0" y="56896"/>
                </a:lnTo>
                <a:lnTo>
                  <a:pt x="0" y="57683"/>
                </a:lnTo>
                <a:lnTo>
                  <a:pt x="1107122" y="41897"/>
                </a:lnTo>
                <a:lnTo>
                  <a:pt x="1107122" y="41148"/>
                </a:lnTo>
                <a:close/>
              </a:path>
              <a:path w="1107440" h="180340">
                <a:moveTo>
                  <a:pt x="1107122" y="39052"/>
                </a:moveTo>
                <a:lnTo>
                  <a:pt x="0" y="54851"/>
                </a:lnTo>
                <a:lnTo>
                  <a:pt x="0" y="55600"/>
                </a:lnTo>
                <a:lnTo>
                  <a:pt x="1107122" y="39852"/>
                </a:lnTo>
                <a:lnTo>
                  <a:pt x="1107122" y="39052"/>
                </a:lnTo>
                <a:close/>
              </a:path>
              <a:path w="1107440" h="180340">
                <a:moveTo>
                  <a:pt x="1107122" y="37020"/>
                </a:moveTo>
                <a:lnTo>
                  <a:pt x="0" y="52806"/>
                </a:lnTo>
                <a:lnTo>
                  <a:pt x="0" y="53555"/>
                </a:lnTo>
                <a:lnTo>
                  <a:pt x="1107122" y="37769"/>
                </a:lnTo>
                <a:lnTo>
                  <a:pt x="1107122" y="37020"/>
                </a:lnTo>
                <a:close/>
              </a:path>
              <a:path w="1107440" h="180340">
                <a:moveTo>
                  <a:pt x="1107122" y="34975"/>
                </a:moveTo>
                <a:lnTo>
                  <a:pt x="0" y="50723"/>
                </a:lnTo>
                <a:lnTo>
                  <a:pt x="0" y="51523"/>
                </a:lnTo>
                <a:lnTo>
                  <a:pt x="1107122" y="35725"/>
                </a:lnTo>
                <a:lnTo>
                  <a:pt x="1107122" y="34975"/>
                </a:lnTo>
                <a:close/>
              </a:path>
              <a:path w="1107440" h="180340">
                <a:moveTo>
                  <a:pt x="1107122" y="32893"/>
                </a:moveTo>
                <a:lnTo>
                  <a:pt x="0" y="48679"/>
                </a:lnTo>
                <a:lnTo>
                  <a:pt x="0" y="49428"/>
                </a:lnTo>
                <a:lnTo>
                  <a:pt x="1107122" y="33680"/>
                </a:lnTo>
                <a:lnTo>
                  <a:pt x="1107122" y="32893"/>
                </a:lnTo>
                <a:close/>
              </a:path>
              <a:path w="1107440" h="180340">
                <a:moveTo>
                  <a:pt x="1107122" y="30848"/>
                </a:moveTo>
                <a:lnTo>
                  <a:pt x="0" y="46647"/>
                </a:lnTo>
                <a:lnTo>
                  <a:pt x="0" y="47396"/>
                </a:lnTo>
                <a:lnTo>
                  <a:pt x="1107122" y="31597"/>
                </a:lnTo>
                <a:lnTo>
                  <a:pt x="1107122" y="30848"/>
                </a:lnTo>
                <a:close/>
              </a:path>
              <a:path w="1107440" h="180340">
                <a:moveTo>
                  <a:pt x="1107122" y="28803"/>
                </a:moveTo>
                <a:lnTo>
                  <a:pt x="0" y="44564"/>
                </a:lnTo>
                <a:lnTo>
                  <a:pt x="0" y="45351"/>
                </a:lnTo>
                <a:lnTo>
                  <a:pt x="1107122" y="29552"/>
                </a:lnTo>
                <a:lnTo>
                  <a:pt x="1107122" y="28803"/>
                </a:lnTo>
                <a:close/>
              </a:path>
              <a:path w="1107440" h="180340">
                <a:moveTo>
                  <a:pt x="1107122" y="26720"/>
                </a:moveTo>
                <a:lnTo>
                  <a:pt x="0" y="42519"/>
                </a:lnTo>
                <a:lnTo>
                  <a:pt x="0" y="43268"/>
                </a:lnTo>
                <a:lnTo>
                  <a:pt x="1107122" y="27470"/>
                </a:lnTo>
                <a:lnTo>
                  <a:pt x="1107122" y="26720"/>
                </a:lnTo>
                <a:close/>
              </a:path>
              <a:path w="1107440" h="180340">
                <a:moveTo>
                  <a:pt x="1107122" y="24676"/>
                </a:moveTo>
                <a:lnTo>
                  <a:pt x="0" y="40474"/>
                </a:lnTo>
                <a:lnTo>
                  <a:pt x="0" y="41224"/>
                </a:lnTo>
                <a:lnTo>
                  <a:pt x="1107122" y="25425"/>
                </a:lnTo>
                <a:lnTo>
                  <a:pt x="1107122" y="24676"/>
                </a:lnTo>
                <a:close/>
              </a:path>
              <a:path w="1107440" h="180340">
                <a:moveTo>
                  <a:pt x="1107122" y="22644"/>
                </a:moveTo>
                <a:lnTo>
                  <a:pt x="0" y="38392"/>
                </a:lnTo>
                <a:lnTo>
                  <a:pt x="0" y="39179"/>
                </a:lnTo>
                <a:lnTo>
                  <a:pt x="1107122" y="23393"/>
                </a:lnTo>
                <a:lnTo>
                  <a:pt x="1107122" y="22644"/>
                </a:lnTo>
                <a:close/>
              </a:path>
              <a:path w="1107440" h="180340">
                <a:moveTo>
                  <a:pt x="1107122" y="20561"/>
                </a:moveTo>
                <a:lnTo>
                  <a:pt x="0" y="36347"/>
                </a:lnTo>
                <a:lnTo>
                  <a:pt x="0" y="37096"/>
                </a:lnTo>
                <a:lnTo>
                  <a:pt x="1107122" y="21310"/>
                </a:lnTo>
                <a:lnTo>
                  <a:pt x="1107122" y="20561"/>
                </a:lnTo>
                <a:close/>
              </a:path>
              <a:path w="1107440" h="180340">
                <a:moveTo>
                  <a:pt x="1107122" y="18516"/>
                </a:moveTo>
                <a:lnTo>
                  <a:pt x="0" y="34302"/>
                </a:lnTo>
                <a:lnTo>
                  <a:pt x="0" y="35052"/>
                </a:lnTo>
                <a:lnTo>
                  <a:pt x="1107122" y="19265"/>
                </a:lnTo>
                <a:lnTo>
                  <a:pt x="1107122" y="18516"/>
                </a:lnTo>
                <a:close/>
              </a:path>
              <a:path w="1107440" h="180340">
                <a:moveTo>
                  <a:pt x="1107122" y="16471"/>
                </a:moveTo>
                <a:lnTo>
                  <a:pt x="0" y="32219"/>
                </a:lnTo>
                <a:lnTo>
                  <a:pt x="0" y="33020"/>
                </a:lnTo>
                <a:lnTo>
                  <a:pt x="1107122" y="17221"/>
                </a:lnTo>
                <a:lnTo>
                  <a:pt x="1107122" y="16471"/>
                </a:lnTo>
                <a:close/>
              </a:path>
              <a:path w="1107440" h="180340">
                <a:moveTo>
                  <a:pt x="1107122" y="14389"/>
                </a:moveTo>
                <a:lnTo>
                  <a:pt x="0" y="30187"/>
                </a:lnTo>
                <a:lnTo>
                  <a:pt x="0" y="30937"/>
                </a:lnTo>
                <a:lnTo>
                  <a:pt x="1107122" y="15138"/>
                </a:lnTo>
                <a:lnTo>
                  <a:pt x="1107122" y="14389"/>
                </a:lnTo>
                <a:close/>
              </a:path>
              <a:path w="1107440" h="180340">
                <a:moveTo>
                  <a:pt x="1107122" y="12344"/>
                </a:moveTo>
                <a:lnTo>
                  <a:pt x="0" y="28143"/>
                </a:lnTo>
                <a:lnTo>
                  <a:pt x="0" y="28892"/>
                </a:lnTo>
                <a:lnTo>
                  <a:pt x="1107122" y="13093"/>
                </a:lnTo>
                <a:lnTo>
                  <a:pt x="1107122" y="12344"/>
                </a:lnTo>
                <a:close/>
              </a:path>
              <a:path w="1107440" h="180340">
                <a:moveTo>
                  <a:pt x="1107122" y="10261"/>
                </a:moveTo>
                <a:lnTo>
                  <a:pt x="0" y="26060"/>
                </a:lnTo>
                <a:lnTo>
                  <a:pt x="0" y="26809"/>
                </a:lnTo>
                <a:lnTo>
                  <a:pt x="1107122" y="11049"/>
                </a:lnTo>
                <a:lnTo>
                  <a:pt x="1107122" y="10261"/>
                </a:lnTo>
                <a:close/>
              </a:path>
              <a:path w="1107440" h="180340">
                <a:moveTo>
                  <a:pt x="1107122" y="8216"/>
                </a:moveTo>
                <a:lnTo>
                  <a:pt x="0" y="24015"/>
                </a:lnTo>
                <a:lnTo>
                  <a:pt x="0" y="24765"/>
                </a:lnTo>
                <a:lnTo>
                  <a:pt x="1107122" y="8966"/>
                </a:lnTo>
                <a:lnTo>
                  <a:pt x="1107122" y="8216"/>
                </a:lnTo>
                <a:close/>
              </a:path>
              <a:path w="1107440" h="180340">
                <a:moveTo>
                  <a:pt x="1107122" y="6172"/>
                </a:moveTo>
                <a:lnTo>
                  <a:pt x="0" y="21971"/>
                </a:lnTo>
                <a:lnTo>
                  <a:pt x="0" y="22720"/>
                </a:lnTo>
                <a:lnTo>
                  <a:pt x="1107122" y="6921"/>
                </a:lnTo>
                <a:lnTo>
                  <a:pt x="1107122" y="6172"/>
                </a:lnTo>
                <a:close/>
              </a:path>
              <a:path w="1107440" h="180340">
                <a:moveTo>
                  <a:pt x="1107122" y="4089"/>
                </a:moveTo>
                <a:lnTo>
                  <a:pt x="0" y="19888"/>
                </a:lnTo>
                <a:lnTo>
                  <a:pt x="0" y="20637"/>
                </a:lnTo>
                <a:lnTo>
                  <a:pt x="1107122" y="4889"/>
                </a:lnTo>
                <a:lnTo>
                  <a:pt x="1107122" y="4089"/>
                </a:lnTo>
                <a:close/>
              </a:path>
              <a:path w="1107440" h="180340">
                <a:moveTo>
                  <a:pt x="1107122" y="2044"/>
                </a:moveTo>
                <a:lnTo>
                  <a:pt x="0" y="17843"/>
                </a:lnTo>
                <a:lnTo>
                  <a:pt x="0" y="18592"/>
                </a:lnTo>
                <a:lnTo>
                  <a:pt x="1107122" y="2806"/>
                </a:lnTo>
                <a:lnTo>
                  <a:pt x="1107122" y="2044"/>
                </a:lnTo>
                <a:close/>
              </a:path>
              <a:path w="1107440" h="180340">
                <a:moveTo>
                  <a:pt x="1107122" y="0"/>
                </a:moveTo>
                <a:lnTo>
                  <a:pt x="0" y="15798"/>
                </a:lnTo>
                <a:lnTo>
                  <a:pt x="0" y="16548"/>
                </a:lnTo>
                <a:lnTo>
                  <a:pt x="1107122" y="762"/>
                </a:lnTo>
                <a:lnTo>
                  <a:pt x="1107122" y="0"/>
                </a:lnTo>
                <a:close/>
              </a:path>
            </a:pathLst>
          </a:custGeom>
          <a:solidFill>
            <a:srgbClr val="008B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g object 124"/>
          <p:cNvSpPr/>
          <p:nvPr/>
        </p:nvSpPr>
        <p:spPr>
          <a:xfrm>
            <a:off x="1522120" y="6493713"/>
            <a:ext cx="2908935" cy="180340"/>
          </a:xfrm>
          <a:custGeom>
            <a:avLst/>
            <a:gdLst/>
            <a:ahLst/>
            <a:cxnLst/>
            <a:rect l="l" t="t" r="r" b="b"/>
            <a:pathLst>
              <a:path w="2908935" h="180340">
                <a:moveTo>
                  <a:pt x="161442" y="0"/>
                </a:moveTo>
                <a:lnTo>
                  <a:pt x="110197" y="0"/>
                </a:lnTo>
                <a:lnTo>
                  <a:pt x="0" y="1587"/>
                </a:lnTo>
                <a:lnTo>
                  <a:pt x="0" y="2374"/>
                </a:lnTo>
                <a:lnTo>
                  <a:pt x="161442" y="0"/>
                </a:lnTo>
                <a:close/>
              </a:path>
              <a:path w="2908935" h="180340">
                <a:moveTo>
                  <a:pt x="304939" y="0"/>
                </a:moveTo>
                <a:lnTo>
                  <a:pt x="253707" y="0"/>
                </a:lnTo>
                <a:lnTo>
                  <a:pt x="0" y="3670"/>
                </a:lnTo>
                <a:lnTo>
                  <a:pt x="0" y="4419"/>
                </a:lnTo>
                <a:lnTo>
                  <a:pt x="304939" y="0"/>
                </a:lnTo>
                <a:close/>
              </a:path>
              <a:path w="2908935" h="180340">
                <a:moveTo>
                  <a:pt x="451015" y="0"/>
                </a:moveTo>
                <a:lnTo>
                  <a:pt x="397205" y="0"/>
                </a:lnTo>
                <a:lnTo>
                  <a:pt x="0" y="5702"/>
                </a:lnTo>
                <a:lnTo>
                  <a:pt x="0" y="6502"/>
                </a:lnTo>
                <a:lnTo>
                  <a:pt x="451015" y="0"/>
                </a:lnTo>
                <a:close/>
              </a:path>
              <a:path w="2908935" h="180340">
                <a:moveTo>
                  <a:pt x="594512" y="0"/>
                </a:moveTo>
                <a:lnTo>
                  <a:pt x="540715" y="0"/>
                </a:lnTo>
                <a:lnTo>
                  <a:pt x="0" y="7785"/>
                </a:lnTo>
                <a:lnTo>
                  <a:pt x="0" y="8534"/>
                </a:lnTo>
                <a:lnTo>
                  <a:pt x="594512" y="0"/>
                </a:lnTo>
                <a:close/>
              </a:path>
              <a:path w="2908935" h="180340">
                <a:moveTo>
                  <a:pt x="738022" y="0"/>
                </a:moveTo>
                <a:lnTo>
                  <a:pt x="684212" y="0"/>
                </a:lnTo>
                <a:lnTo>
                  <a:pt x="0" y="9829"/>
                </a:lnTo>
                <a:lnTo>
                  <a:pt x="0" y="10579"/>
                </a:lnTo>
                <a:lnTo>
                  <a:pt x="738022" y="0"/>
                </a:lnTo>
                <a:close/>
              </a:path>
              <a:path w="2908935" h="180340">
                <a:moveTo>
                  <a:pt x="881519" y="0"/>
                </a:moveTo>
                <a:lnTo>
                  <a:pt x="827684" y="0"/>
                </a:lnTo>
                <a:lnTo>
                  <a:pt x="0" y="11912"/>
                </a:lnTo>
                <a:lnTo>
                  <a:pt x="0" y="12661"/>
                </a:lnTo>
                <a:lnTo>
                  <a:pt x="881519" y="0"/>
                </a:lnTo>
                <a:close/>
              </a:path>
              <a:path w="2908935" h="180340">
                <a:moveTo>
                  <a:pt x="1025029" y="0"/>
                </a:moveTo>
                <a:lnTo>
                  <a:pt x="973759" y="0"/>
                </a:lnTo>
                <a:lnTo>
                  <a:pt x="0" y="13957"/>
                </a:lnTo>
                <a:lnTo>
                  <a:pt x="0" y="14706"/>
                </a:lnTo>
                <a:lnTo>
                  <a:pt x="1025029" y="0"/>
                </a:lnTo>
                <a:close/>
              </a:path>
              <a:path w="2908935" h="180340">
                <a:moveTo>
                  <a:pt x="1171092" y="0"/>
                </a:moveTo>
                <a:lnTo>
                  <a:pt x="1117257" y="0"/>
                </a:lnTo>
                <a:lnTo>
                  <a:pt x="0" y="16002"/>
                </a:lnTo>
                <a:lnTo>
                  <a:pt x="0" y="16789"/>
                </a:lnTo>
                <a:lnTo>
                  <a:pt x="1171092" y="0"/>
                </a:lnTo>
                <a:close/>
              </a:path>
              <a:path w="2908935" h="180340">
                <a:moveTo>
                  <a:pt x="1314564" y="0"/>
                </a:moveTo>
                <a:lnTo>
                  <a:pt x="1260767" y="0"/>
                </a:lnTo>
                <a:lnTo>
                  <a:pt x="0" y="18084"/>
                </a:lnTo>
                <a:lnTo>
                  <a:pt x="0" y="18834"/>
                </a:lnTo>
                <a:lnTo>
                  <a:pt x="1314564" y="0"/>
                </a:lnTo>
                <a:close/>
              </a:path>
              <a:path w="2908935" h="180340">
                <a:moveTo>
                  <a:pt x="1458074" y="0"/>
                </a:moveTo>
                <a:lnTo>
                  <a:pt x="1404277" y="0"/>
                </a:lnTo>
                <a:lnTo>
                  <a:pt x="0" y="20129"/>
                </a:lnTo>
                <a:lnTo>
                  <a:pt x="0" y="20878"/>
                </a:lnTo>
                <a:lnTo>
                  <a:pt x="1458074" y="0"/>
                </a:lnTo>
                <a:close/>
              </a:path>
              <a:path w="2908935" h="180340">
                <a:moveTo>
                  <a:pt x="1601571" y="0"/>
                </a:moveTo>
                <a:lnTo>
                  <a:pt x="1547774" y="0"/>
                </a:lnTo>
                <a:lnTo>
                  <a:pt x="0" y="22174"/>
                </a:lnTo>
                <a:lnTo>
                  <a:pt x="0" y="22961"/>
                </a:lnTo>
                <a:lnTo>
                  <a:pt x="1601571" y="0"/>
                </a:lnTo>
                <a:close/>
              </a:path>
              <a:path w="2908935" h="180340">
                <a:moveTo>
                  <a:pt x="1745081" y="0"/>
                </a:moveTo>
                <a:lnTo>
                  <a:pt x="1691284" y="0"/>
                </a:lnTo>
                <a:lnTo>
                  <a:pt x="0" y="24257"/>
                </a:lnTo>
                <a:lnTo>
                  <a:pt x="0" y="25006"/>
                </a:lnTo>
                <a:lnTo>
                  <a:pt x="1745081" y="0"/>
                </a:lnTo>
                <a:close/>
              </a:path>
              <a:path w="2908935" h="180340">
                <a:moveTo>
                  <a:pt x="1888591" y="0"/>
                </a:moveTo>
                <a:lnTo>
                  <a:pt x="1837347" y="0"/>
                </a:lnTo>
                <a:lnTo>
                  <a:pt x="0" y="26289"/>
                </a:lnTo>
                <a:lnTo>
                  <a:pt x="0" y="27038"/>
                </a:lnTo>
                <a:lnTo>
                  <a:pt x="1888591" y="0"/>
                </a:lnTo>
                <a:close/>
              </a:path>
              <a:path w="2908935" h="180340">
                <a:moveTo>
                  <a:pt x="2034590" y="0"/>
                </a:moveTo>
                <a:lnTo>
                  <a:pt x="1980958" y="0"/>
                </a:lnTo>
                <a:lnTo>
                  <a:pt x="0" y="28333"/>
                </a:lnTo>
                <a:lnTo>
                  <a:pt x="0" y="29133"/>
                </a:lnTo>
                <a:lnTo>
                  <a:pt x="2034590" y="0"/>
                </a:lnTo>
                <a:close/>
              </a:path>
              <a:path w="2908935" h="180340">
                <a:moveTo>
                  <a:pt x="2437257" y="97091"/>
                </a:moveTo>
                <a:lnTo>
                  <a:pt x="1670786" y="108026"/>
                </a:lnTo>
                <a:lnTo>
                  <a:pt x="1616951" y="108026"/>
                </a:lnTo>
                <a:lnTo>
                  <a:pt x="0" y="131203"/>
                </a:lnTo>
                <a:lnTo>
                  <a:pt x="0" y="131953"/>
                </a:lnTo>
                <a:lnTo>
                  <a:pt x="2437257" y="97091"/>
                </a:lnTo>
                <a:close/>
              </a:path>
              <a:path w="2908935" h="180340">
                <a:moveTo>
                  <a:pt x="2665476" y="99999"/>
                </a:moveTo>
                <a:lnTo>
                  <a:pt x="2101202" y="108026"/>
                </a:lnTo>
                <a:lnTo>
                  <a:pt x="2049957" y="108026"/>
                </a:lnTo>
                <a:lnTo>
                  <a:pt x="0" y="137363"/>
                </a:lnTo>
                <a:lnTo>
                  <a:pt x="0" y="138112"/>
                </a:lnTo>
                <a:lnTo>
                  <a:pt x="2665476" y="99999"/>
                </a:lnTo>
                <a:close/>
              </a:path>
              <a:path w="2908935" h="180340">
                <a:moveTo>
                  <a:pt x="2715196" y="105460"/>
                </a:moveTo>
                <a:lnTo>
                  <a:pt x="2534348" y="108026"/>
                </a:lnTo>
                <a:lnTo>
                  <a:pt x="2480373" y="108026"/>
                </a:lnTo>
                <a:lnTo>
                  <a:pt x="0" y="143535"/>
                </a:lnTo>
                <a:lnTo>
                  <a:pt x="0" y="144284"/>
                </a:lnTo>
                <a:lnTo>
                  <a:pt x="2715196" y="105460"/>
                </a:lnTo>
                <a:close/>
              </a:path>
              <a:path w="2908935" h="180340">
                <a:moveTo>
                  <a:pt x="2815958" y="85521"/>
                </a:moveTo>
                <a:lnTo>
                  <a:pt x="1237703" y="108026"/>
                </a:lnTo>
                <a:lnTo>
                  <a:pt x="1186472" y="108026"/>
                </a:lnTo>
                <a:lnTo>
                  <a:pt x="0" y="125031"/>
                </a:lnTo>
                <a:lnTo>
                  <a:pt x="0" y="125780"/>
                </a:lnTo>
                <a:lnTo>
                  <a:pt x="2815958" y="85521"/>
                </a:lnTo>
                <a:close/>
              </a:path>
              <a:path w="2908935" h="180340">
                <a:moveTo>
                  <a:pt x="2897428" y="106984"/>
                </a:moveTo>
                <a:lnTo>
                  <a:pt x="2821279" y="108026"/>
                </a:lnTo>
                <a:lnTo>
                  <a:pt x="2767660" y="108026"/>
                </a:lnTo>
                <a:lnTo>
                  <a:pt x="0" y="147662"/>
                </a:lnTo>
                <a:lnTo>
                  <a:pt x="0" y="148412"/>
                </a:lnTo>
                <a:lnTo>
                  <a:pt x="2897428" y="106984"/>
                </a:lnTo>
                <a:close/>
              </a:path>
              <a:path w="2908935" h="180340">
                <a:moveTo>
                  <a:pt x="2908389" y="173913"/>
                </a:moveTo>
                <a:lnTo>
                  <a:pt x="2477986" y="180047"/>
                </a:lnTo>
                <a:lnTo>
                  <a:pt x="2531605" y="180047"/>
                </a:lnTo>
                <a:lnTo>
                  <a:pt x="2908389" y="174713"/>
                </a:lnTo>
                <a:lnTo>
                  <a:pt x="2908389" y="173913"/>
                </a:lnTo>
                <a:close/>
              </a:path>
              <a:path w="2908935" h="180340">
                <a:moveTo>
                  <a:pt x="2908389" y="171881"/>
                </a:moveTo>
                <a:lnTo>
                  <a:pt x="2334514" y="180047"/>
                </a:lnTo>
                <a:lnTo>
                  <a:pt x="2388146" y="180047"/>
                </a:lnTo>
                <a:lnTo>
                  <a:pt x="2908389" y="172631"/>
                </a:lnTo>
                <a:lnTo>
                  <a:pt x="2908389" y="171881"/>
                </a:lnTo>
                <a:close/>
              </a:path>
              <a:path w="2908935" h="180340">
                <a:moveTo>
                  <a:pt x="2908389" y="169837"/>
                </a:moveTo>
                <a:lnTo>
                  <a:pt x="2191042" y="180047"/>
                </a:lnTo>
                <a:lnTo>
                  <a:pt x="2244674" y="180047"/>
                </a:lnTo>
                <a:lnTo>
                  <a:pt x="2908389" y="170586"/>
                </a:lnTo>
                <a:lnTo>
                  <a:pt x="2908389" y="169837"/>
                </a:lnTo>
                <a:close/>
              </a:path>
              <a:path w="2908935" h="180340">
                <a:moveTo>
                  <a:pt x="2908389" y="161582"/>
                </a:moveTo>
                <a:lnTo>
                  <a:pt x="1614385" y="180047"/>
                </a:lnTo>
                <a:lnTo>
                  <a:pt x="1668221" y="180047"/>
                </a:lnTo>
                <a:lnTo>
                  <a:pt x="2908389" y="162331"/>
                </a:lnTo>
                <a:lnTo>
                  <a:pt x="2908389" y="161582"/>
                </a:lnTo>
                <a:close/>
              </a:path>
              <a:path w="2908935" h="180340">
                <a:moveTo>
                  <a:pt x="2908389" y="151282"/>
                </a:moveTo>
                <a:lnTo>
                  <a:pt x="894334" y="180047"/>
                </a:lnTo>
                <a:lnTo>
                  <a:pt x="948131" y="180047"/>
                </a:lnTo>
                <a:lnTo>
                  <a:pt x="2908389" y="152082"/>
                </a:lnTo>
                <a:lnTo>
                  <a:pt x="2908389" y="151282"/>
                </a:lnTo>
                <a:close/>
              </a:path>
              <a:path w="2908935" h="180340">
                <a:moveTo>
                  <a:pt x="2908389" y="149250"/>
                </a:moveTo>
                <a:lnTo>
                  <a:pt x="750824" y="180047"/>
                </a:lnTo>
                <a:lnTo>
                  <a:pt x="804633" y="180047"/>
                </a:lnTo>
                <a:lnTo>
                  <a:pt x="2908389" y="149999"/>
                </a:lnTo>
                <a:lnTo>
                  <a:pt x="2908389" y="149250"/>
                </a:lnTo>
                <a:close/>
              </a:path>
              <a:path w="2908935" h="180340">
                <a:moveTo>
                  <a:pt x="2908389" y="147205"/>
                </a:moveTo>
                <a:lnTo>
                  <a:pt x="607326" y="180047"/>
                </a:lnTo>
                <a:lnTo>
                  <a:pt x="661123" y="180047"/>
                </a:lnTo>
                <a:lnTo>
                  <a:pt x="2908389" y="147955"/>
                </a:lnTo>
                <a:lnTo>
                  <a:pt x="2908389" y="147205"/>
                </a:lnTo>
                <a:close/>
              </a:path>
              <a:path w="2908935" h="180340">
                <a:moveTo>
                  <a:pt x="2908389" y="145122"/>
                </a:moveTo>
                <a:lnTo>
                  <a:pt x="463816" y="180047"/>
                </a:lnTo>
                <a:lnTo>
                  <a:pt x="517652" y="180047"/>
                </a:lnTo>
                <a:lnTo>
                  <a:pt x="2908389" y="145910"/>
                </a:lnTo>
                <a:lnTo>
                  <a:pt x="2908389" y="145122"/>
                </a:lnTo>
                <a:close/>
              </a:path>
              <a:path w="2908935" h="180340">
                <a:moveTo>
                  <a:pt x="2908389" y="141033"/>
                </a:moveTo>
                <a:lnTo>
                  <a:pt x="174244" y="180047"/>
                </a:lnTo>
                <a:lnTo>
                  <a:pt x="228079" y="180047"/>
                </a:lnTo>
                <a:lnTo>
                  <a:pt x="2908389" y="141782"/>
                </a:lnTo>
                <a:lnTo>
                  <a:pt x="2908389" y="141033"/>
                </a:lnTo>
                <a:close/>
              </a:path>
              <a:path w="2908935" h="180340">
                <a:moveTo>
                  <a:pt x="2908389" y="138950"/>
                </a:moveTo>
                <a:lnTo>
                  <a:pt x="30772" y="180047"/>
                </a:lnTo>
                <a:lnTo>
                  <a:pt x="84582" y="180047"/>
                </a:lnTo>
                <a:lnTo>
                  <a:pt x="2908389" y="139738"/>
                </a:lnTo>
                <a:lnTo>
                  <a:pt x="2908389" y="138950"/>
                </a:lnTo>
                <a:close/>
              </a:path>
              <a:path w="2908935" h="180340">
                <a:moveTo>
                  <a:pt x="2908389" y="136906"/>
                </a:moveTo>
                <a:lnTo>
                  <a:pt x="0" y="178498"/>
                </a:lnTo>
                <a:lnTo>
                  <a:pt x="0" y="179247"/>
                </a:lnTo>
                <a:lnTo>
                  <a:pt x="2908389" y="137655"/>
                </a:lnTo>
                <a:lnTo>
                  <a:pt x="2908389" y="136906"/>
                </a:lnTo>
                <a:close/>
              </a:path>
              <a:path w="2908935" h="180340">
                <a:moveTo>
                  <a:pt x="2908389" y="134861"/>
                </a:moveTo>
                <a:lnTo>
                  <a:pt x="0" y="176466"/>
                </a:lnTo>
                <a:lnTo>
                  <a:pt x="0" y="177215"/>
                </a:lnTo>
                <a:lnTo>
                  <a:pt x="2908389" y="135610"/>
                </a:lnTo>
                <a:lnTo>
                  <a:pt x="2908389" y="134861"/>
                </a:lnTo>
                <a:close/>
              </a:path>
              <a:path w="2908935" h="180340">
                <a:moveTo>
                  <a:pt x="2908389" y="132778"/>
                </a:moveTo>
                <a:lnTo>
                  <a:pt x="0" y="174371"/>
                </a:lnTo>
                <a:lnTo>
                  <a:pt x="0" y="175133"/>
                </a:lnTo>
                <a:lnTo>
                  <a:pt x="2908389" y="133578"/>
                </a:lnTo>
                <a:lnTo>
                  <a:pt x="2908389" y="132778"/>
                </a:lnTo>
                <a:close/>
              </a:path>
              <a:path w="2908935" h="180340">
                <a:moveTo>
                  <a:pt x="2908389" y="130733"/>
                </a:moveTo>
                <a:lnTo>
                  <a:pt x="0" y="172339"/>
                </a:lnTo>
                <a:lnTo>
                  <a:pt x="0" y="173088"/>
                </a:lnTo>
                <a:lnTo>
                  <a:pt x="2908389" y="131495"/>
                </a:lnTo>
                <a:lnTo>
                  <a:pt x="2908389" y="130733"/>
                </a:lnTo>
                <a:close/>
              </a:path>
              <a:path w="2908935" h="180340">
                <a:moveTo>
                  <a:pt x="2908389" y="128701"/>
                </a:moveTo>
                <a:lnTo>
                  <a:pt x="0" y="170256"/>
                </a:lnTo>
                <a:lnTo>
                  <a:pt x="0" y="171043"/>
                </a:lnTo>
                <a:lnTo>
                  <a:pt x="2908389" y="129451"/>
                </a:lnTo>
                <a:lnTo>
                  <a:pt x="2908389" y="128701"/>
                </a:lnTo>
                <a:close/>
              </a:path>
              <a:path w="2908935" h="180340">
                <a:moveTo>
                  <a:pt x="2908389" y="126619"/>
                </a:moveTo>
                <a:lnTo>
                  <a:pt x="0" y="168211"/>
                </a:lnTo>
                <a:lnTo>
                  <a:pt x="0" y="168960"/>
                </a:lnTo>
                <a:lnTo>
                  <a:pt x="2908389" y="127406"/>
                </a:lnTo>
                <a:lnTo>
                  <a:pt x="2908389" y="126619"/>
                </a:lnTo>
                <a:close/>
              </a:path>
              <a:path w="2908935" h="180340">
                <a:moveTo>
                  <a:pt x="2908389" y="124574"/>
                </a:moveTo>
                <a:lnTo>
                  <a:pt x="0" y="166166"/>
                </a:lnTo>
                <a:lnTo>
                  <a:pt x="0" y="166916"/>
                </a:lnTo>
                <a:lnTo>
                  <a:pt x="2908389" y="125323"/>
                </a:lnTo>
                <a:lnTo>
                  <a:pt x="2908389" y="124574"/>
                </a:lnTo>
                <a:close/>
              </a:path>
              <a:path w="2908935" h="180340">
                <a:moveTo>
                  <a:pt x="2908389" y="122529"/>
                </a:moveTo>
                <a:lnTo>
                  <a:pt x="0" y="164084"/>
                </a:lnTo>
                <a:lnTo>
                  <a:pt x="0" y="164871"/>
                </a:lnTo>
                <a:lnTo>
                  <a:pt x="2908389" y="123278"/>
                </a:lnTo>
                <a:lnTo>
                  <a:pt x="2908389" y="122529"/>
                </a:lnTo>
                <a:close/>
              </a:path>
              <a:path w="2908935" h="180340">
                <a:moveTo>
                  <a:pt x="2908389" y="120446"/>
                </a:moveTo>
                <a:lnTo>
                  <a:pt x="0" y="162039"/>
                </a:lnTo>
                <a:lnTo>
                  <a:pt x="0" y="162788"/>
                </a:lnTo>
                <a:lnTo>
                  <a:pt x="2908389" y="121234"/>
                </a:lnTo>
                <a:lnTo>
                  <a:pt x="2908389" y="120446"/>
                </a:lnTo>
                <a:close/>
              </a:path>
              <a:path w="2908935" h="180340">
                <a:moveTo>
                  <a:pt x="2908389" y="118402"/>
                </a:moveTo>
                <a:lnTo>
                  <a:pt x="0" y="159994"/>
                </a:lnTo>
                <a:lnTo>
                  <a:pt x="0" y="160743"/>
                </a:lnTo>
                <a:lnTo>
                  <a:pt x="2908389" y="119151"/>
                </a:lnTo>
                <a:lnTo>
                  <a:pt x="2908389" y="118402"/>
                </a:lnTo>
                <a:close/>
              </a:path>
              <a:path w="2908935" h="180340">
                <a:moveTo>
                  <a:pt x="2908389" y="116357"/>
                </a:moveTo>
                <a:lnTo>
                  <a:pt x="0" y="157911"/>
                </a:lnTo>
                <a:lnTo>
                  <a:pt x="0" y="158711"/>
                </a:lnTo>
                <a:lnTo>
                  <a:pt x="2908389" y="117106"/>
                </a:lnTo>
                <a:lnTo>
                  <a:pt x="2908389" y="116357"/>
                </a:lnTo>
                <a:close/>
              </a:path>
              <a:path w="2908935" h="180340">
                <a:moveTo>
                  <a:pt x="2908389" y="114274"/>
                </a:moveTo>
                <a:lnTo>
                  <a:pt x="0" y="155867"/>
                </a:lnTo>
                <a:lnTo>
                  <a:pt x="0" y="156616"/>
                </a:lnTo>
                <a:lnTo>
                  <a:pt x="2908389" y="115023"/>
                </a:lnTo>
                <a:lnTo>
                  <a:pt x="2908389" y="114274"/>
                </a:lnTo>
                <a:close/>
              </a:path>
              <a:path w="2908935" h="180340">
                <a:moveTo>
                  <a:pt x="2908389" y="112242"/>
                </a:moveTo>
                <a:lnTo>
                  <a:pt x="0" y="153835"/>
                </a:lnTo>
                <a:lnTo>
                  <a:pt x="0" y="154584"/>
                </a:lnTo>
                <a:lnTo>
                  <a:pt x="2908389" y="112991"/>
                </a:lnTo>
                <a:lnTo>
                  <a:pt x="2908389" y="112242"/>
                </a:lnTo>
                <a:close/>
              </a:path>
              <a:path w="2908935" h="180340">
                <a:moveTo>
                  <a:pt x="2908389" y="110197"/>
                </a:moveTo>
                <a:lnTo>
                  <a:pt x="0" y="151739"/>
                </a:lnTo>
                <a:lnTo>
                  <a:pt x="0" y="152539"/>
                </a:lnTo>
                <a:lnTo>
                  <a:pt x="2908389" y="110947"/>
                </a:lnTo>
                <a:lnTo>
                  <a:pt x="2908389" y="110197"/>
                </a:lnTo>
                <a:close/>
              </a:path>
              <a:path w="2908935" h="180340">
                <a:moveTo>
                  <a:pt x="2908389" y="108115"/>
                </a:moveTo>
                <a:lnTo>
                  <a:pt x="0" y="149707"/>
                </a:lnTo>
                <a:lnTo>
                  <a:pt x="0" y="150456"/>
                </a:lnTo>
                <a:lnTo>
                  <a:pt x="2908389" y="108864"/>
                </a:lnTo>
                <a:lnTo>
                  <a:pt x="2908389" y="108115"/>
                </a:lnTo>
                <a:close/>
              </a:path>
              <a:path w="2908935" h="180340">
                <a:moveTo>
                  <a:pt x="2908389" y="106070"/>
                </a:moveTo>
                <a:lnTo>
                  <a:pt x="2903270" y="106108"/>
                </a:lnTo>
                <a:lnTo>
                  <a:pt x="2903270" y="106895"/>
                </a:lnTo>
                <a:lnTo>
                  <a:pt x="2908389" y="106819"/>
                </a:lnTo>
                <a:lnTo>
                  <a:pt x="2908389" y="106070"/>
                </a:lnTo>
                <a:close/>
              </a:path>
              <a:path w="2908935" h="180340">
                <a:moveTo>
                  <a:pt x="2908389" y="103987"/>
                </a:moveTo>
                <a:lnTo>
                  <a:pt x="2903270" y="104063"/>
                </a:lnTo>
                <a:lnTo>
                  <a:pt x="2903270" y="104813"/>
                </a:lnTo>
                <a:lnTo>
                  <a:pt x="2677820" y="108026"/>
                </a:lnTo>
                <a:lnTo>
                  <a:pt x="2624188" y="108026"/>
                </a:lnTo>
                <a:lnTo>
                  <a:pt x="0" y="145580"/>
                </a:lnTo>
                <a:lnTo>
                  <a:pt x="0" y="146367"/>
                </a:lnTo>
                <a:lnTo>
                  <a:pt x="2908389" y="104775"/>
                </a:lnTo>
                <a:lnTo>
                  <a:pt x="2908389" y="103987"/>
                </a:lnTo>
                <a:close/>
              </a:path>
              <a:path w="2908935" h="180340">
                <a:moveTo>
                  <a:pt x="2908389" y="101942"/>
                </a:moveTo>
                <a:lnTo>
                  <a:pt x="2903270" y="102031"/>
                </a:lnTo>
                <a:lnTo>
                  <a:pt x="2903270" y="102768"/>
                </a:lnTo>
                <a:lnTo>
                  <a:pt x="2908389" y="102692"/>
                </a:lnTo>
                <a:lnTo>
                  <a:pt x="2908389" y="101942"/>
                </a:lnTo>
                <a:close/>
              </a:path>
              <a:path w="2908935" h="180340">
                <a:moveTo>
                  <a:pt x="2908389" y="99898"/>
                </a:moveTo>
                <a:lnTo>
                  <a:pt x="2903270" y="99936"/>
                </a:lnTo>
                <a:lnTo>
                  <a:pt x="2903270" y="100698"/>
                </a:lnTo>
                <a:lnTo>
                  <a:pt x="2390876" y="108026"/>
                </a:lnTo>
                <a:lnTo>
                  <a:pt x="2336901" y="108026"/>
                </a:lnTo>
                <a:lnTo>
                  <a:pt x="0" y="141490"/>
                </a:lnTo>
                <a:lnTo>
                  <a:pt x="0" y="142240"/>
                </a:lnTo>
                <a:lnTo>
                  <a:pt x="2908389" y="100647"/>
                </a:lnTo>
                <a:lnTo>
                  <a:pt x="2908389" y="99898"/>
                </a:lnTo>
                <a:close/>
              </a:path>
              <a:path w="2908935" h="180340">
                <a:moveTo>
                  <a:pt x="2908389" y="97815"/>
                </a:moveTo>
                <a:lnTo>
                  <a:pt x="2903270" y="97904"/>
                </a:lnTo>
                <a:lnTo>
                  <a:pt x="2903270" y="98653"/>
                </a:lnTo>
                <a:lnTo>
                  <a:pt x="2244674" y="108026"/>
                </a:lnTo>
                <a:lnTo>
                  <a:pt x="2193429" y="108026"/>
                </a:lnTo>
                <a:lnTo>
                  <a:pt x="0" y="139407"/>
                </a:lnTo>
                <a:lnTo>
                  <a:pt x="0" y="140195"/>
                </a:lnTo>
                <a:lnTo>
                  <a:pt x="2908389" y="98602"/>
                </a:lnTo>
                <a:lnTo>
                  <a:pt x="2908389" y="97815"/>
                </a:lnTo>
                <a:close/>
              </a:path>
              <a:path w="2908935" h="180340">
                <a:moveTo>
                  <a:pt x="2908389" y="95770"/>
                </a:moveTo>
                <a:lnTo>
                  <a:pt x="2903270" y="95859"/>
                </a:lnTo>
                <a:lnTo>
                  <a:pt x="2903270" y="96596"/>
                </a:lnTo>
                <a:lnTo>
                  <a:pt x="2908389" y="96520"/>
                </a:lnTo>
                <a:lnTo>
                  <a:pt x="2908389" y="95770"/>
                </a:lnTo>
                <a:close/>
              </a:path>
              <a:path w="2908935" h="180340">
                <a:moveTo>
                  <a:pt x="2908389" y="93726"/>
                </a:moveTo>
                <a:lnTo>
                  <a:pt x="2903270" y="93776"/>
                </a:lnTo>
                <a:lnTo>
                  <a:pt x="2903270" y="94526"/>
                </a:lnTo>
                <a:lnTo>
                  <a:pt x="1957730" y="108026"/>
                </a:lnTo>
                <a:lnTo>
                  <a:pt x="1906485" y="108026"/>
                </a:lnTo>
                <a:lnTo>
                  <a:pt x="0" y="135318"/>
                </a:lnTo>
                <a:lnTo>
                  <a:pt x="0" y="136080"/>
                </a:lnTo>
                <a:lnTo>
                  <a:pt x="2908389" y="94488"/>
                </a:lnTo>
                <a:lnTo>
                  <a:pt x="2908389" y="93726"/>
                </a:lnTo>
                <a:close/>
              </a:path>
              <a:path w="2908935" h="180340">
                <a:moveTo>
                  <a:pt x="2908389" y="91643"/>
                </a:moveTo>
                <a:lnTo>
                  <a:pt x="2903270" y="91732"/>
                </a:lnTo>
                <a:lnTo>
                  <a:pt x="2903270" y="92481"/>
                </a:lnTo>
                <a:lnTo>
                  <a:pt x="1814283" y="108026"/>
                </a:lnTo>
                <a:lnTo>
                  <a:pt x="1763014" y="108026"/>
                </a:lnTo>
                <a:lnTo>
                  <a:pt x="0" y="133235"/>
                </a:lnTo>
                <a:lnTo>
                  <a:pt x="0" y="133985"/>
                </a:lnTo>
                <a:lnTo>
                  <a:pt x="2908389" y="92443"/>
                </a:lnTo>
                <a:lnTo>
                  <a:pt x="2908389" y="91643"/>
                </a:lnTo>
                <a:close/>
              </a:path>
              <a:path w="2908935" h="180340">
                <a:moveTo>
                  <a:pt x="2908389" y="89598"/>
                </a:moveTo>
                <a:lnTo>
                  <a:pt x="2903270" y="89687"/>
                </a:lnTo>
                <a:lnTo>
                  <a:pt x="2903270" y="90424"/>
                </a:lnTo>
                <a:lnTo>
                  <a:pt x="2908389" y="90347"/>
                </a:lnTo>
                <a:lnTo>
                  <a:pt x="2908389" y="89598"/>
                </a:lnTo>
                <a:close/>
              </a:path>
              <a:path w="2908935" h="180340">
                <a:moveTo>
                  <a:pt x="2908389" y="87553"/>
                </a:moveTo>
                <a:lnTo>
                  <a:pt x="2903270" y="87604"/>
                </a:lnTo>
                <a:lnTo>
                  <a:pt x="2903270" y="88353"/>
                </a:lnTo>
                <a:lnTo>
                  <a:pt x="1527276" y="108026"/>
                </a:lnTo>
                <a:lnTo>
                  <a:pt x="1473441" y="108026"/>
                </a:lnTo>
                <a:lnTo>
                  <a:pt x="0" y="129159"/>
                </a:lnTo>
                <a:lnTo>
                  <a:pt x="0" y="129908"/>
                </a:lnTo>
                <a:lnTo>
                  <a:pt x="2908389" y="88315"/>
                </a:lnTo>
                <a:lnTo>
                  <a:pt x="2908389" y="87553"/>
                </a:lnTo>
                <a:close/>
              </a:path>
              <a:path w="2908935" h="180340">
                <a:moveTo>
                  <a:pt x="2908389" y="85471"/>
                </a:moveTo>
                <a:lnTo>
                  <a:pt x="2903270" y="85559"/>
                </a:lnTo>
                <a:lnTo>
                  <a:pt x="2903270" y="86309"/>
                </a:lnTo>
                <a:lnTo>
                  <a:pt x="1381213" y="108026"/>
                </a:lnTo>
                <a:lnTo>
                  <a:pt x="1329969" y="108026"/>
                </a:lnTo>
                <a:lnTo>
                  <a:pt x="0" y="127076"/>
                </a:lnTo>
                <a:lnTo>
                  <a:pt x="0" y="127825"/>
                </a:lnTo>
                <a:lnTo>
                  <a:pt x="2908389" y="86271"/>
                </a:lnTo>
                <a:lnTo>
                  <a:pt x="2908389" y="85471"/>
                </a:lnTo>
                <a:close/>
              </a:path>
              <a:path w="2908935" h="180340">
                <a:moveTo>
                  <a:pt x="2908389" y="83439"/>
                </a:moveTo>
                <a:lnTo>
                  <a:pt x="2903270" y="83477"/>
                </a:lnTo>
                <a:lnTo>
                  <a:pt x="2903270" y="84264"/>
                </a:lnTo>
                <a:lnTo>
                  <a:pt x="2908389" y="84188"/>
                </a:lnTo>
                <a:lnTo>
                  <a:pt x="2908389" y="83439"/>
                </a:lnTo>
                <a:close/>
              </a:path>
              <a:path w="2908935" h="180340">
                <a:moveTo>
                  <a:pt x="2908389" y="81394"/>
                </a:moveTo>
                <a:lnTo>
                  <a:pt x="2903270" y="81432"/>
                </a:lnTo>
                <a:lnTo>
                  <a:pt x="2903270" y="82181"/>
                </a:lnTo>
                <a:lnTo>
                  <a:pt x="1094206" y="108026"/>
                </a:lnTo>
                <a:lnTo>
                  <a:pt x="1042962" y="108026"/>
                </a:lnTo>
                <a:lnTo>
                  <a:pt x="0" y="122948"/>
                </a:lnTo>
                <a:lnTo>
                  <a:pt x="0" y="123736"/>
                </a:lnTo>
                <a:lnTo>
                  <a:pt x="2908389" y="82143"/>
                </a:lnTo>
                <a:lnTo>
                  <a:pt x="2908389" y="81394"/>
                </a:lnTo>
                <a:close/>
              </a:path>
              <a:path w="2908935" h="180340">
                <a:moveTo>
                  <a:pt x="2908389" y="64935"/>
                </a:moveTo>
                <a:lnTo>
                  <a:pt x="2411374" y="72009"/>
                </a:lnTo>
                <a:lnTo>
                  <a:pt x="2462606" y="72009"/>
                </a:lnTo>
                <a:lnTo>
                  <a:pt x="0" y="107276"/>
                </a:lnTo>
                <a:lnTo>
                  <a:pt x="2908389" y="65684"/>
                </a:lnTo>
                <a:lnTo>
                  <a:pt x="2908389" y="64935"/>
                </a:lnTo>
                <a:close/>
              </a:path>
              <a:path w="2908935" h="180340">
                <a:moveTo>
                  <a:pt x="2908389" y="62852"/>
                </a:moveTo>
                <a:lnTo>
                  <a:pt x="2265159" y="72009"/>
                </a:lnTo>
                <a:lnTo>
                  <a:pt x="2319134" y="72009"/>
                </a:lnTo>
                <a:lnTo>
                  <a:pt x="0" y="105232"/>
                </a:lnTo>
                <a:lnTo>
                  <a:pt x="2908389" y="63639"/>
                </a:lnTo>
                <a:lnTo>
                  <a:pt x="2908389" y="62852"/>
                </a:lnTo>
                <a:close/>
              </a:path>
              <a:path w="2908935" h="180340">
                <a:moveTo>
                  <a:pt x="2908389" y="60807"/>
                </a:moveTo>
                <a:lnTo>
                  <a:pt x="2121700" y="72009"/>
                </a:lnTo>
                <a:lnTo>
                  <a:pt x="2175662" y="72009"/>
                </a:lnTo>
                <a:lnTo>
                  <a:pt x="0" y="103149"/>
                </a:lnTo>
                <a:lnTo>
                  <a:pt x="2908389" y="61556"/>
                </a:lnTo>
                <a:lnTo>
                  <a:pt x="2908389" y="60807"/>
                </a:lnTo>
                <a:close/>
              </a:path>
              <a:path w="2908935" h="180340">
                <a:moveTo>
                  <a:pt x="2908389" y="58762"/>
                </a:moveTo>
                <a:lnTo>
                  <a:pt x="1978228" y="72009"/>
                </a:lnTo>
                <a:lnTo>
                  <a:pt x="2032190" y="72009"/>
                </a:lnTo>
                <a:lnTo>
                  <a:pt x="0" y="101104"/>
                </a:lnTo>
                <a:lnTo>
                  <a:pt x="2908389" y="59512"/>
                </a:lnTo>
                <a:lnTo>
                  <a:pt x="2908389" y="58762"/>
                </a:lnTo>
                <a:close/>
              </a:path>
              <a:path w="2908935" h="180340">
                <a:moveTo>
                  <a:pt x="2908389" y="56680"/>
                </a:moveTo>
                <a:lnTo>
                  <a:pt x="1834781" y="72009"/>
                </a:lnTo>
                <a:lnTo>
                  <a:pt x="1886026" y="72009"/>
                </a:lnTo>
                <a:lnTo>
                  <a:pt x="0" y="99060"/>
                </a:lnTo>
                <a:lnTo>
                  <a:pt x="2908389" y="57467"/>
                </a:lnTo>
                <a:lnTo>
                  <a:pt x="2908389" y="56680"/>
                </a:lnTo>
                <a:close/>
              </a:path>
              <a:path w="2908935" h="180340">
                <a:moveTo>
                  <a:pt x="2908389" y="54635"/>
                </a:moveTo>
                <a:lnTo>
                  <a:pt x="1691284" y="72009"/>
                </a:lnTo>
                <a:lnTo>
                  <a:pt x="1742516" y="72009"/>
                </a:lnTo>
                <a:lnTo>
                  <a:pt x="0" y="96977"/>
                </a:lnTo>
                <a:lnTo>
                  <a:pt x="2908389" y="55384"/>
                </a:lnTo>
                <a:lnTo>
                  <a:pt x="2908389" y="54635"/>
                </a:lnTo>
                <a:close/>
              </a:path>
              <a:path w="2908935" h="180340">
                <a:moveTo>
                  <a:pt x="2908389" y="52590"/>
                </a:moveTo>
                <a:lnTo>
                  <a:pt x="1547774" y="72009"/>
                </a:lnTo>
                <a:lnTo>
                  <a:pt x="1599018" y="72009"/>
                </a:lnTo>
                <a:lnTo>
                  <a:pt x="0" y="94932"/>
                </a:lnTo>
                <a:lnTo>
                  <a:pt x="2908389" y="53340"/>
                </a:lnTo>
                <a:lnTo>
                  <a:pt x="2908389" y="52590"/>
                </a:lnTo>
                <a:close/>
              </a:path>
              <a:path w="2908935" h="180340">
                <a:moveTo>
                  <a:pt x="2908389" y="50507"/>
                </a:moveTo>
                <a:lnTo>
                  <a:pt x="1404277" y="72009"/>
                </a:lnTo>
                <a:lnTo>
                  <a:pt x="1455508" y="72009"/>
                </a:lnTo>
                <a:lnTo>
                  <a:pt x="0" y="92849"/>
                </a:lnTo>
                <a:lnTo>
                  <a:pt x="2908389" y="51308"/>
                </a:lnTo>
                <a:lnTo>
                  <a:pt x="2908389" y="50507"/>
                </a:lnTo>
                <a:close/>
              </a:path>
              <a:path w="2908935" h="180340">
                <a:moveTo>
                  <a:pt x="2908389" y="48463"/>
                </a:moveTo>
                <a:lnTo>
                  <a:pt x="1260767" y="72009"/>
                </a:lnTo>
                <a:lnTo>
                  <a:pt x="1312011" y="72009"/>
                </a:lnTo>
                <a:lnTo>
                  <a:pt x="0" y="90817"/>
                </a:lnTo>
                <a:lnTo>
                  <a:pt x="2908389" y="49225"/>
                </a:lnTo>
                <a:lnTo>
                  <a:pt x="2908389" y="48463"/>
                </a:lnTo>
                <a:close/>
              </a:path>
              <a:path w="2908935" h="180340">
                <a:moveTo>
                  <a:pt x="2908389" y="46431"/>
                </a:moveTo>
                <a:lnTo>
                  <a:pt x="1114704" y="72009"/>
                </a:lnTo>
                <a:lnTo>
                  <a:pt x="1168539" y="72009"/>
                </a:lnTo>
                <a:lnTo>
                  <a:pt x="0" y="88773"/>
                </a:lnTo>
                <a:lnTo>
                  <a:pt x="2908389" y="47180"/>
                </a:lnTo>
                <a:lnTo>
                  <a:pt x="2908389" y="46431"/>
                </a:lnTo>
                <a:close/>
              </a:path>
              <a:path w="2908935" h="180340">
                <a:moveTo>
                  <a:pt x="2908389" y="44348"/>
                </a:moveTo>
                <a:lnTo>
                  <a:pt x="971194" y="72009"/>
                </a:lnTo>
                <a:lnTo>
                  <a:pt x="1022464" y="72009"/>
                </a:lnTo>
                <a:lnTo>
                  <a:pt x="0" y="86690"/>
                </a:lnTo>
                <a:lnTo>
                  <a:pt x="2908389" y="45135"/>
                </a:lnTo>
                <a:lnTo>
                  <a:pt x="2908389" y="44348"/>
                </a:lnTo>
                <a:close/>
              </a:path>
              <a:path w="2908935" h="180340">
                <a:moveTo>
                  <a:pt x="2908389" y="34086"/>
                </a:moveTo>
                <a:lnTo>
                  <a:pt x="253707" y="72009"/>
                </a:lnTo>
                <a:lnTo>
                  <a:pt x="302374" y="72009"/>
                </a:lnTo>
                <a:lnTo>
                  <a:pt x="0" y="76390"/>
                </a:lnTo>
                <a:lnTo>
                  <a:pt x="2908389" y="34836"/>
                </a:lnTo>
                <a:lnTo>
                  <a:pt x="2908389" y="34086"/>
                </a:lnTo>
                <a:close/>
              </a:path>
              <a:path w="2908935" h="180340">
                <a:moveTo>
                  <a:pt x="2908389" y="32004"/>
                </a:moveTo>
                <a:lnTo>
                  <a:pt x="110197" y="72009"/>
                </a:lnTo>
                <a:lnTo>
                  <a:pt x="158877" y="72009"/>
                </a:lnTo>
                <a:lnTo>
                  <a:pt x="0" y="74345"/>
                </a:lnTo>
                <a:lnTo>
                  <a:pt x="2908389" y="32753"/>
                </a:lnTo>
                <a:lnTo>
                  <a:pt x="2908389" y="32004"/>
                </a:lnTo>
                <a:close/>
              </a:path>
              <a:path w="2908935" h="180340">
                <a:moveTo>
                  <a:pt x="2908389" y="9372"/>
                </a:moveTo>
                <a:lnTo>
                  <a:pt x="0" y="50965"/>
                </a:lnTo>
                <a:lnTo>
                  <a:pt x="0" y="51727"/>
                </a:lnTo>
                <a:lnTo>
                  <a:pt x="2908389" y="10160"/>
                </a:lnTo>
                <a:lnTo>
                  <a:pt x="2908389" y="9372"/>
                </a:lnTo>
                <a:close/>
              </a:path>
              <a:path w="2908935" h="180340">
                <a:moveTo>
                  <a:pt x="2908389" y="7327"/>
                </a:moveTo>
                <a:lnTo>
                  <a:pt x="0" y="48920"/>
                </a:lnTo>
                <a:lnTo>
                  <a:pt x="0" y="49682"/>
                </a:lnTo>
                <a:lnTo>
                  <a:pt x="2908389" y="8077"/>
                </a:lnTo>
                <a:lnTo>
                  <a:pt x="2908389" y="7327"/>
                </a:lnTo>
                <a:close/>
              </a:path>
              <a:path w="2908935" h="180340">
                <a:moveTo>
                  <a:pt x="2908389" y="5283"/>
                </a:moveTo>
                <a:lnTo>
                  <a:pt x="0" y="46888"/>
                </a:lnTo>
                <a:lnTo>
                  <a:pt x="0" y="47637"/>
                </a:lnTo>
                <a:lnTo>
                  <a:pt x="2908389" y="6032"/>
                </a:lnTo>
                <a:lnTo>
                  <a:pt x="2908389" y="5283"/>
                </a:lnTo>
                <a:close/>
              </a:path>
              <a:path w="2908935" h="180340">
                <a:moveTo>
                  <a:pt x="2908389" y="3200"/>
                </a:moveTo>
                <a:lnTo>
                  <a:pt x="0" y="44792"/>
                </a:lnTo>
                <a:lnTo>
                  <a:pt x="0" y="45554"/>
                </a:lnTo>
                <a:lnTo>
                  <a:pt x="2908389" y="4000"/>
                </a:lnTo>
                <a:lnTo>
                  <a:pt x="2908389" y="3200"/>
                </a:lnTo>
                <a:close/>
              </a:path>
              <a:path w="2908935" h="180340">
                <a:moveTo>
                  <a:pt x="2908389" y="1168"/>
                </a:moveTo>
                <a:lnTo>
                  <a:pt x="0" y="42760"/>
                </a:lnTo>
                <a:lnTo>
                  <a:pt x="0" y="43510"/>
                </a:lnTo>
                <a:lnTo>
                  <a:pt x="2908389" y="1917"/>
                </a:lnTo>
                <a:lnTo>
                  <a:pt x="2908389" y="1168"/>
                </a:lnTo>
                <a:close/>
              </a:path>
            </a:pathLst>
          </a:custGeom>
          <a:solidFill>
            <a:srgbClr val="2040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g object 125"/>
          <p:cNvSpPr/>
          <p:nvPr/>
        </p:nvSpPr>
        <p:spPr>
          <a:xfrm>
            <a:off x="1522120" y="6493713"/>
            <a:ext cx="2908935" cy="180340"/>
          </a:xfrm>
          <a:custGeom>
            <a:avLst/>
            <a:gdLst/>
            <a:ahLst/>
            <a:cxnLst/>
            <a:rect l="l" t="t" r="r" b="b"/>
            <a:pathLst>
              <a:path w="2908935" h="180340">
                <a:moveTo>
                  <a:pt x="2178062" y="0"/>
                </a:moveTo>
                <a:lnTo>
                  <a:pt x="2124430" y="0"/>
                </a:lnTo>
                <a:lnTo>
                  <a:pt x="0" y="30416"/>
                </a:lnTo>
                <a:lnTo>
                  <a:pt x="0" y="31165"/>
                </a:lnTo>
                <a:lnTo>
                  <a:pt x="2178062" y="0"/>
                </a:lnTo>
                <a:close/>
              </a:path>
              <a:path w="2908935" h="180340">
                <a:moveTo>
                  <a:pt x="2321534" y="0"/>
                </a:moveTo>
                <a:lnTo>
                  <a:pt x="2267902" y="0"/>
                </a:lnTo>
                <a:lnTo>
                  <a:pt x="0" y="32461"/>
                </a:lnTo>
                <a:lnTo>
                  <a:pt x="0" y="33210"/>
                </a:lnTo>
                <a:lnTo>
                  <a:pt x="2321534" y="0"/>
                </a:lnTo>
                <a:close/>
              </a:path>
              <a:path w="2908935" h="180340">
                <a:moveTo>
                  <a:pt x="2350046" y="81876"/>
                </a:moveTo>
                <a:lnTo>
                  <a:pt x="517652" y="108026"/>
                </a:lnTo>
                <a:lnTo>
                  <a:pt x="466382" y="108026"/>
                </a:lnTo>
                <a:lnTo>
                  <a:pt x="0" y="114731"/>
                </a:lnTo>
                <a:lnTo>
                  <a:pt x="0" y="115481"/>
                </a:lnTo>
                <a:lnTo>
                  <a:pt x="2350046" y="81876"/>
                </a:lnTo>
                <a:close/>
              </a:path>
              <a:path w="2908935" h="180340">
                <a:moveTo>
                  <a:pt x="2464993" y="0"/>
                </a:moveTo>
                <a:lnTo>
                  <a:pt x="2411374" y="0"/>
                </a:lnTo>
                <a:lnTo>
                  <a:pt x="0" y="34505"/>
                </a:lnTo>
                <a:lnTo>
                  <a:pt x="0" y="35293"/>
                </a:lnTo>
                <a:lnTo>
                  <a:pt x="2464993" y="0"/>
                </a:lnTo>
                <a:close/>
              </a:path>
              <a:path w="2908935" h="180340">
                <a:moveTo>
                  <a:pt x="2608808" y="0"/>
                </a:moveTo>
                <a:lnTo>
                  <a:pt x="2557576" y="0"/>
                </a:lnTo>
                <a:lnTo>
                  <a:pt x="0" y="36588"/>
                </a:lnTo>
                <a:lnTo>
                  <a:pt x="0" y="37338"/>
                </a:lnTo>
                <a:lnTo>
                  <a:pt x="2608808" y="0"/>
                </a:lnTo>
                <a:close/>
              </a:path>
              <a:path w="2908935" h="180340">
                <a:moveTo>
                  <a:pt x="2752280" y="0"/>
                </a:moveTo>
                <a:lnTo>
                  <a:pt x="2701048" y="0"/>
                </a:lnTo>
                <a:lnTo>
                  <a:pt x="0" y="38633"/>
                </a:lnTo>
                <a:lnTo>
                  <a:pt x="0" y="39382"/>
                </a:lnTo>
                <a:lnTo>
                  <a:pt x="2752280" y="0"/>
                </a:lnTo>
                <a:close/>
              </a:path>
              <a:path w="2908935" h="180340">
                <a:moveTo>
                  <a:pt x="2752966" y="80238"/>
                </a:moveTo>
                <a:lnTo>
                  <a:pt x="807186" y="108026"/>
                </a:lnTo>
                <a:lnTo>
                  <a:pt x="755954" y="108026"/>
                </a:lnTo>
                <a:lnTo>
                  <a:pt x="0" y="118859"/>
                </a:lnTo>
                <a:lnTo>
                  <a:pt x="0" y="119608"/>
                </a:lnTo>
                <a:lnTo>
                  <a:pt x="2752966" y="80238"/>
                </a:lnTo>
                <a:close/>
              </a:path>
              <a:path w="2908935" h="180340">
                <a:moveTo>
                  <a:pt x="2898140" y="0"/>
                </a:moveTo>
                <a:lnTo>
                  <a:pt x="2844508" y="0"/>
                </a:lnTo>
                <a:lnTo>
                  <a:pt x="0" y="40678"/>
                </a:lnTo>
                <a:lnTo>
                  <a:pt x="0" y="41465"/>
                </a:lnTo>
                <a:lnTo>
                  <a:pt x="2898140" y="0"/>
                </a:lnTo>
                <a:close/>
              </a:path>
              <a:path w="2908935" h="180340">
                <a:moveTo>
                  <a:pt x="2908389" y="178041"/>
                </a:moveTo>
                <a:lnTo>
                  <a:pt x="2767660" y="180047"/>
                </a:lnTo>
                <a:lnTo>
                  <a:pt x="2818892" y="180047"/>
                </a:lnTo>
                <a:lnTo>
                  <a:pt x="2908389" y="178790"/>
                </a:lnTo>
                <a:lnTo>
                  <a:pt x="2908389" y="178041"/>
                </a:lnTo>
                <a:close/>
              </a:path>
              <a:path w="2908935" h="180340">
                <a:moveTo>
                  <a:pt x="2908389" y="175996"/>
                </a:moveTo>
                <a:lnTo>
                  <a:pt x="2621445" y="180047"/>
                </a:lnTo>
                <a:lnTo>
                  <a:pt x="2675420" y="180047"/>
                </a:lnTo>
                <a:lnTo>
                  <a:pt x="2908389" y="176758"/>
                </a:lnTo>
                <a:lnTo>
                  <a:pt x="2908389" y="175996"/>
                </a:lnTo>
                <a:close/>
              </a:path>
              <a:path w="2908935" h="180340">
                <a:moveTo>
                  <a:pt x="2908389" y="173913"/>
                </a:moveTo>
                <a:lnTo>
                  <a:pt x="2477986" y="180047"/>
                </a:lnTo>
                <a:lnTo>
                  <a:pt x="2531605" y="180047"/>
                </a:lnTo>
                <a:lnTo>
                  <a:pt x="2908389" y="174713"/>
                </a:lnTo>
                <a:lnTo>
                  <a:pt x="2908389" y="173913"/>
                </a:lnTo>
                <a:close/>
              </a:path>
              <a:path w="2908935" h="180340">
                <a:moveTo>
                  <a:pt x="2908389" y="167754"/>
                </a:moveTo>
                <a:lnTo>
                  <a:pt x="2047570" y="180047"/>
                </a:lnTo>
                <a:lnTo>
                  <a:pt x="2098802" y="180047"/>
                </a:lnTo>
                <a:lnTo>
                  <a:pt x="2908389" y="168541"/>
                </a:lnTo>
                <a:lnTo>
                  <a:pt x="2908389" y="167754"/>
                </a:lnTo>
                <a:close/>
              </a:path>
              <a:path w="2908935" h="180340">
                <a:moveTo>
                  <a:pt x="2908389" y="165709"/>
                </a:moveTo>
                <a:lnTo>
                  <a:pt x="1904098" y="180047"/>
                </a:lnTo>
                <a:lnTo>
                  <a:pt x="1955330" y="180047"/>
                </a:lnTo>
                <a:lnTo>
                  <a:pt x="2908389" y="166458"/>
                </a:lnTo>
                <a:lnTo>
                  <a:pt x="2908389" y="165709"/>
                </a:lnTo>
                <a:close/>
              </a:path>
              <a:path w="2908935" h="180340">
                <a:moveTo>
                  <a:pt x="2908389" y="163664"/>
                </a:moveTo>
                <a:lnTo>
                  <a:pt x="1757895" y="180047"/>
                </a:lnTo>
                <a:lnTo>
                  <a:pt x="1811731" y="180047"/>
                </a:lnTo>
                <a:lnTo>
                  <a:pt x="2908389" y="164414"/>
                </a:lnTo>
                <a:lnTo>
                  <a:pt x="2908389" y="163664"/>
                </a:lnTo>
                <a:close/>
              </a:path>
              <a:path w="2908935" h="180340">
                <a:moveTo>
                  <a:pt x="2908389" y="159537"/>
                </a:moveTo>
                <a:lnTo>
                  <a:pt x="1470888" y="180047"/>
                </a:lnTo>
                <a:lnTo>
                  <a:pt x="1524723" y="180047"/>
                </a:lnTo>
                <a:lnTo>
                  <a:pt x="2908389" y="160286"/>
                </a:lnTo>
                <a:lnTo>
                  <a:pt x="2908389" y="159537"/>
                </a:lnTo>
                <a:close/>
              </a:path>
              <a:path w="2908935" h="180340">
                <a:moveTo>
                  <a:pt x="2908389" y="157492"/>
                </a:moveTo>
                <a:lnTo>
                  <a:pt x="1327416" y="180047"/>
                </a:lnTo>
                <a:lnTo>
                  <a:pt x="1381213" y="180047"/>
                </a:lnTo>
                <a:lnTo>
                  <a:pt x="2908389" y="158242"/>
                </a:lnTo>
                <a:lnTo>
                  <a:pt x="2908389" y="157492"/>
                </a:lnTo>
                <a:close/>
              </a:path>
              <a:path w="2908935" h="180340">
                <a:moveTo>
                  <a:pt x="2908389" y="155409"/>
                </a:moveTo>
                <a:lnTo>
                  <a:pt x="1183906" y="180047"/>
                </a:lnTo>
                <a:lnTo>
                  <a:pt x="1235151" y="180047"/>
                </a:lnTo>
                <a:lnTo>
                  <a:pt x="2908389" y="156159"/>
                </a:lnTo>
                <a:lnTo>
                  <a:pt x="2908389" y="155409"/>
                </a:lnTo>
                <a:close/>
              </a:path>
              <a:path w="2908935" h="180340">
                <a:moveTo>
                  <a:pt x="2908389" y="153365"/>
                </a:moveTo>
                <a:lnTo>
                  <a:pt x="1037844" y="180047"/>
                </a:lnTo>
                <a:lnTo>
                  <a:pt x="1091641" y="180047"/>
                </a:lnTo>
                <a:lnTo>
                  <a:pt x="2908389" y="154127"/>
                </a:lnTo>
                <a:lnTo>
                  <a:pt x="2908389" y="153365"/>
                </a:lnTo>
                <a:close/>
              </a:path>
              <a:path w="2908935" h="180340">
                <a:moveTo>
                  <a:pt x="2908389" y="143078"/>
                </a:moveTo>
                <a:lnTo>
                  <a:pt x="320319" y="180047"/>
                </a:lnTo>
                <a:lnTo>
                  <a:pt x="371589" y="180047"/>
                </a:lnTo>
                <a:lnTo>
                  <a:pt x="2908389" y="143827"/>
                </a:lnTo>
                <a:lnTo>
                  <a:pt x="2908389" y="143078"/>
                </a:lnTo>
                <a:close/>
              </a:path>
              <a:path w="2908935" h="180340">
                <a:moveTo>
                  <a:pt x="2908389" y="79311"/>
                </a:moveTo>
                <a:lnTo>
                  <a:pt x="2903270" y="79387"/>
                </a:lnTo>
                <a:lnTo>
                  <a:pt x="2903270" y="80137"/>
                </a:lnTo>
                <a:lnTo>
                  <a:pt x="950696" y="108026"/>
                </a:lnTo>
                <a:lnTo>
                  <a:pt x="899452" y="108026"/>
                </a:lnTo>
                <a:lnTo>
                  <a:pt x="0" y="120904"/>
                </a:lnTo>
                <a:lnTo>
                  <a:pt x="0" y="121653"/>
                </a:lnTo>
                <a:lnTo>
                  <a:pt x="2908389" y="80098"/>
                </a:lnTo>
                <a:lnTo>
                  <a:pt x="2908389" y="79311"/>
                </a:lnTo>
                <a:close/>
              </a:path>
              <a:path w="2908935" h="180340">
                <a:moveTo>
                  <a:pt x="2908389" y="77266"/>
                </a:moveTo>
                <a:lnTo>
                  <a:pt x="2903270" y="77304"/>
                </a:lnTo>
                <a:lnTo>
                  <a:pt x="2903270" y="78092"/>
                </a:lnTo>
                <a:lnTo>
                  <a:pt x="2908389" y="78016"/>
                </a:lnTo>
                <a:lnTo>
                  <a:pt x="2908389" y="77266"/>
                </a:lnTo>
                <a:close/>
              </a:path>
              <a:path w="2908935" h="180340">
                <a:moveTo>
                  <a:pt x="2908389" y="75222"/>
                </a:moveTo>
                <a:lnTo>
                  <a:pt x="2903270" y="75260"/>
                </a:lnTo>
                <a:lnTo>
                  <a:pt x="2903270" y="76009"/>
                </a:lnTo>
                <a:lnTo>
                  <a:pt x="661123" y="108026"/>
                </a:lnTo>
                <a:lnTo>
                  <a:pt x="612444" y="108026"/>
                </a:lnTo>
                <a:lnTo>
                  <a:pt x="0" y="116776"/>
                </a:lnTo>
                <a:lnTo>
                  <a:pt x="0" y="117576"/>
                </a:lnTo>
                <a:lnTo>
                  <a:pt x="2908389" y="75971"/>
                </a:lnTo>
                <a:lnTo>
                  <a:pt x="2908389" y="75222"/>
                </a:lnTo>
                <a:close/>
              </a:path>
              <a:path w="2908935" h="180340">
                <a:moveTo>
                  <a:pt x="2908389" y="73139"/>
                </a:moveTo>
                <a:lnTo>
                  <a:pt x="2903270" y="73228"/>
                </a:lnTo>
                <a:lnTo>
                  <a:pt x="2903270" y="73964"/>
                </a:lnTo>
                <a:lnTo>
                  <a:pt x="2908389" y="73888"/>
                </a:lnTo>
                <a:lnTo>
                  <a:pt x="2908389" y="73139"/>
                </a:lnTo>
                <a:close/>
              </a:path>
              <a:path w="2908935" h="180340">
                <a:moveTo>
                  <a:pt x="2908389" y="71094"/>
                </a:moveTo>
                <a:lnTo>
                  <a:pt x="2841777" y="72009"/>
                </a:lnTo>
                <a:lnTo>
                  <a:pt x="2895752" y="72009"/>
                </a:lnTo>
                <a:lnTo>
                  <a:pt x="374154" y="108026"/>
                </a:lnTo>
                <a:lnTo>
                  <a:pt x="322872" y="108026"/>
                </a:lnTo>
                <a:lnTo>
                  <a:pt x="0" y="112687"/>
                </a:lnTo>
                <a:lnTo>
                  <a:pt x="0" y="113449"/>
                </a:lnTo>
                <a:lnTo>
                  <a:pt x="2908389" y="71843"/>
                </a:lnTo>
                <a:lnTo>
                  <a:pt x="2908389" y="71094"/>
                </a:lnTo>
                <a:close/>
              </a:path>
              <a:path w="2908935" h="180340">
                <a:moveTo>
                  <a:pt x="2908389" y="69049"/>
                </a:moveTo>
                <a:lnTo>
                  <a:pt x="2698305" y="72009"/>
                </a:lnTo>
                <a:lnTo>
                  <a:pt x="2749550" y="72009"/>
                </a:lnTo>
                <a:lnTo>
                  <a:pt x="230644" y="108026"/>
                </a:lnTo>
                <a:lnTo>
                  <a:pt x="179374" y="108026"/>
                </a:lnTo>
                <a:lnTo>
                  <a:pt x="0" y="110604"/>
                </a:lnTo>
                <a:lnTo>
                  <a:pt x="0" y="111404"/>
                </a:lnTo>
                <a:lnTo>
                  <a:pt x="2908389" y="69811"/>
                </a:lnTo>
                <a:lnTo>
                  <a:pt x="2908389" y="69049"/>
                </a:lnTo>
                <a:close/>
              </a:path>
              <a:path w="2908935" h="180340">
                <a:moveTo>
                  <a:pt x="2908389" y="66967"/>
                </a:moveTo>
                <a:lnTo>
                  <a:pt x="2554833" y="72009"/>
                </a:lnTo>
                <a:lnTo>
                  <a:pt x="2606078" y="72009"/>
                </a:lnTo>
                <a:lnTo>
                  <a:pt x="87134" y="108026"/>
                </a:lnTo>
                <a:lnTo>
                  <a:pt x="33337" y="108064"/>
                </a:lnTo>
                <a:lnTo>
                  <a:pt x="0" y="108610"/>
                </a:lnTo>
                <a:lnTo>
                  <a:pt x="0" y="109308"/>
                </a:lnTo>
                <a:lnTo>
                  <a:pt x="2908389" y="67716"/>
                </a:lnTo>
                <a:lnTo>
                  <a:pt x="2908389" y="66967"/>
                </a:lnTo>
                <a:close/>
              </a:path>
              <a:path w="2908935" h="180340">
                <a:moveTo>
                  <a:pt x="2908389" y="42303"/>
                </a:moveTo>
                <a:lnTo>
                  <a:pt x="827684" y="72009"/>
                </a:lnTo>
                <a:lnTo>
                  <a:pt x="878967" y="72009"/>
                </a:lnTo>
                <a:lnTo>
                  <a:pt x="0" y="84645"/>
                </a:lnTo>
                <a:lnTo>
                  <a:pt x="2908389" y="43053"/>
                </a:lnTo>
                <a:lnTo>
                  <a:pt x="2908389" y="42303"/>
                </a:lnTo>
                <a:close/>
              </a:path>
              <a:path w="2908935" h="180340">
                <a:moveTo>
                  <a:pt x="2908389" y="40259"/>
                </a:moveTo>
                <a:lnTo>
                  <a:pt x="684212" y="72009"/>
                </a:lnTo>
                <a:lnTo>
                  <a:pt x="735457" y="72009"/>
                </a:lnTo>
                <a:lnTo>
                  <a:pt x="0" y="82600"/>
                </a:lnTo>
                <a:lnTo>
                  <a:pt x="2908389" y="41008"/>
                </a:lnTo>
                <a:lnTo>
                  <a:pt x="2908389" y="40259"/>
                </a:lnTo>
                <a:close/>
              </a:path>
              <a:path w="2908935" h="180340">
                <a:moveTo>
                  <a:pt x="2908389" y="38176"/>
                </a:moveTo>
                <a:lnTo>
                  <a:pt x="540715" y="72009"/>
                </a:lnTo>
                <a:lnTo>
                  <a:pt x="591947" y="72009"/>
                </a:lnTo>
                <a:lnTo>
                  <a:pt x="0" y="80518"/>
                </a:lnTo>
                <a:lnTo>
                  <a:pt x="2908389" y="38963"/>
                </a:lnTo>
                <a:lnTo>
                  <a:pt x="2908389" y="38176"/>
                </a:lnTo>
                <a:close/>
              </a:path>
              <a:path w="2908935" h="180340">
                <a:moveTo>
                  <a:pt x="2908389" y="36131"/>
                </a:moveTo>
                <a:lnTo>
                  <a:pt x="397205" y="72009"/>
                </a:lnTo>
                <a:lnTo>
                  <a:pt x="448449" y="72009"/>
                </a:lnTo>
                <a:lnTo>
                  <a:pt x="0" y="78473"/>
                </a:lnTo>
                <a:lnTo>
                  <a:pt x="2908389" y="36880"/>
                </a:lnTo>
                <a:lnTo>
                  <a:pt x="2908389" y="36131"/>
                </a:lnTo>
                <a:close/>
              </a:path>
              <a:path w="2908935" h="180340">
                <a:moveTo>
                  <a:pt x="2908389" y="29959"/>
                </a:moveTo>
                <a:lnTo>
                  <a:pt x="0" y="71564"/>
                </a:lnTo>
                <a:lnTo>
                  <a:pt x="0" y="72313"/>
                </a:lnTo>
                <a:lnTo>
                  <a:pt x="2908389" y="30721"/>
                </a:lnTo>
                <a:lnTo>
                  <a:pt x="2908389" y="29959"/>
                </a:lnTo>
                <a:close/>
              </a:path>
              <a:path w="2908935" h="180340">
                <a:moveTo>
                  <a:pt x="2908389" y="27927"/>
                </a:moveTo>
                <a:lnTo>
                  <a:pt x="0" y="69469"/>
                </a:lnTo>
                <a:lnTo>
                  <a:pt x="0" y="70269"/>
                </a:lnTo>
                <a:lnTo>
                  <a:pt x="2908389" y="28676"/>
                </a:lnTo>
                <a:lnTo>
                  <a:pt x="2908389" y="27927"/>
                </a:lnTo>
                <a:close/>
              </a:path>
              <a:path w="2908935" h="180340">
                <a:moveTo>
                  <a:pt x="2908389" y="25831"/>
                </a:moveTo>
                <a:lnTo>
                  <a:pt x="0" y="67437"/>
                </a:lnTo>
                <a:lnTo>
                  <a:pt x="0" y="68186"/>
                </a:lnTo>
                <a:lnTo>
                  <a:pt x="2908389" y="26593"/>
                </a:lnTo>
                <a:lnTo>
                  <a:pt x="2908389" y="25831"/>
                </a:lnTo>
                <a:close/>
              </a:path>
              <a:path w="2908935" h="180340">
                <a:moveTo>
                  <a:pt x="2908389" y="23787"/>
                </a:moveTo>
                <a:lnTo>
                  <a:pt x="0" y="65392"/>
                </a:lnTo>
                <a:lnTo>
                  <a:pt x="0" y="66141"/>
                </a:lnTo>
                <a:lnTo>
                  <a:pt x="2908389" y="24549"/>
                </a:lnTo>
                <a:lnTo>
                  <a:pt x="2908389" y="23787"/>
                </a:lnTo>
                <a:close/>
              </a:path>
              <a:path w="2908935" h="180340">
                <a:moveTo>
                  <a:pt x="2908389" y="21704"/>
                </a:moveTo>
                <a:lnTo>
                  <a:pt x="0" y="63309"/>
                </a:lnTo>
                <a:lnTo>
                  <a:pt x="0" y="64096"/>
                </a:lnTo>
                <a:lnTo>
                  <a:pt x="2908389" y="22504"/>
                </a:lnTo>
                <a:lnTo>
                  <a:pt x="2908389" y="21704"/>
                </a:lnTo>
                <a:close/>
              </a:path>
              <a:path w="2908935" h="180340">
                <a:moveTo>
                  <a:pt x="2908389" y="19672"/>
                </a:moveTo>
                <a:lnTo>
                  <a:pt x="0" y="61264"/>
                </a:lnTo>
                <a:lnTo>
                  <a:pt x="0" y="62014"/>
                </a:lnTo>
                <a:lnTo>
                  <a:pt x="2908389" y="20421"/>
                </a:lnTo>
                <a:lnTo>
                  <a:pt x="2908389" y="19672"/>
                </a:lnTo>
                <a:close/>
              </a:path>
              <a:path w="2908935" h="180340">
                <a:moveTo>
                  <a:pt x="2908389" y="17627"/>
                </a:moveTo>
                <a:lnTo>
                  <a:pt x="0" y="59220"/>
                </a:lnTo>
                <a:lnTo>
                  <a:pt x="0" y="59969"/>
                </a:lnTo>
                <a:lnTo>
                  <a:pt x="2908389" y="18376"/>
                </a:lnTo>
                <a:lnTo>
                  <a:pt x="2908389" y="17627"/>
                </a:lnTo>
                <a:close/>
              </a:path>
              <a:path w="2908935" h="180340">
                <a:moveTo>
                  <a:pt x="2908389" y="15544"/>
                </a:moveTo>
                <a:lnTo>
                  <a:pt x="0" y="57137"/>
                </a:lnTo>
                <a:lnTo>
                  <a:pt x="0" y="57924"/>
                </a:lnTo>
                <a:lnTo>
                  <a:pt x="2908389" y="16332"/>
                </a:lnTo>
                <a:lnTo>
                  <a:pt x="2908389" y="15544"/>
                </a:lnTo>
                <a:close/>
              </a:path>
              <a:path w="2908935" h="180340">
                <a:moveTo>
                  <a:pt x="2908389" y="13500"/>
                </a:moveTo>
                <a:lnTo>
                  <a:pt x="0" y="55092"/>
                </a:lnTo>
                <a:lnTo>
                  <a:pt x="0" y="55841"/>
                </a:lnTo>
                <a:lnTo>
                  <a:pt x="2908389" y="14249"/>
                </a:lnTo>
                <a:lnTo>
                  <a:pt x="2908389" y="13500"/>
                </a:lnTo>
                <a:close/>
              </a:path>
              <a:path w="2908935" h="180340">
                <a:moveTo>
                  <a:pt x="2908389" y="11455"/>
                </a:moveTo>
                <a:lnTo>
                  <a:pt x="0" y="53060"/>
                </a:lnTo>
                <a:lnTo>
                  <a:pt x="0" y="53809"/>
                </a:lnTo>
                <a:lnTo>
                  <a:pt x="2908389" y="12204"/>
                </a:lnTo>
                <a:lnTo>
                  <a:pt x="2908389" y="11455"/>
                </a:lnTo>
                <a:close/>
              </a:path>
            </a:pathLst>
          </a:custGeom>
          <a:solidFill>
            <a:srgbClr val="2040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g object 126"/>
          <p:cNvSpPr/>
          <p:nvPr/>
        </p:nvSpPr>
        <p:spPr>
          <a:xfrm>
            <a:off x="1522120" y="6565722"/>
            <a:ext cx="2903855" cy="36195"/>
          </a:xfrm>
          <a:custGeom>
            <a:avLst/>
            <a:gdLst/>
            <a:ahLst/>
            <a:cxnLst/>
            <a:rect l="l" t="t" r="r" b="b"/>
            <a:pathLst>
              <a:path w="2903854" h="36195">
                <a:moveTo>
                  <a:pt x="158877" y="0"/>
                </a:moveTo>
                <a:lnTo>
                  <a:pt x="110197" y="0"/>
                </a:lnTo>
                <a:lnTo>
                  <a:pt x="107632" y="0"/>
                </a:lnTo>
                <a:lnTo>
                  <a:pt x="0" y="1587"/>
                </a:lnTo>
                <a:lnTo>
                  <a:pt x="0" y="2336"/>
                </a:lnTo>
                <a:lnTo>
                  <a:pt x="158877" y="0"/>
                </a:lnTo>
                <a:close/>
              </a:path>
              <a:path w="2903854" h="36195">
                <a:moveTo>
                  <a:pt x="302374" y="0"/>
                </a:moveTo>
                <a:lnTo>
                  <a:pt x="253707" y="0"/>
                </a:lnTo>
                <a:lnTo>
                  <a:pt x="251142" y="0"/>
                </a:lnTo>
                <a:lnTo>
                  <a:pt x="0" y="3632"/>
                </a:lnTo>
                <a:lnTo>
                  <a:pt x="0" y="4381"/>
                </a:lnTo>
                <a:lnTo>
                  <a:pt x="302374" y="0"/>
                </a:lnTo>
                <a:close/>
              </a:path>
              <a:path w="2903854" h="36195">
                <a:moveTo>
                  <a:pt x="448449" y="0"/>
                </a:moveTo>
                <a:lnTo>
                  <a:pt x="397205" y="0"/>
                </a:lnTo>
                <a:lnTo>
                  <a:pt x="394639" y="0"/>
                </a:lnTo>
                <a:lnTo>
                  <a:pt x="0" y="5715"/>
                </a:lnTo>
                <a:lnTo>
                  <a:pt x="0" y="6464"/>
                </a:lnTo>
                <a:lnTo>
                  <a:pt x="448449" y="0"/>
                </a:lnTo>
                <a:close/>
              </a:path>
              <a:path w="2903854" h="36195">
                <a:moveTo>
                  <a:pt x="591947" y="0"/>
                </a:moveTo>
                <a:lnTo>
                  <a:pt x="540715" y="0"/>
                </a:lnTo>
                <a:lnTo>
                  <a:pt x="538149" y="0"/>
                </a:lnTo>
                <a:lnTo>
                  <a:pt x="0" y="7759"/>
                </a:lnTo>
                <a:lnTo>
                  <a:pt x="0" y="8509"/>
                </a:lnTo>
                <a:lnTo>
                  <a:pt x="591947" y="0"/>
                </a:lnTo>
                <a:close/>
              </a:path>
              <a:path w="2903854" h="36195">
                <a:moveTo>
                  <a:pt x="735457" y="0"/>
                </a:moveTo>
                <a:lnTo>
                  <a:pt x="684212" y="0"/>
                </a:lnTo>
                <a:lnTo>
                  <a:pt x="681659" y="0"/>
                </a:lnTo>
                <a:lnTo>
                  <a:pt x="0" y="9804"/>
                </a:lnTo>
                <a:lnTo>
                  <a:pt x="0" y="10591"/>
                </a:lnTo>
                <a:lnTo>
                  <a:pt x="735457" y="0"/>
                </a:lnTo>
                <a:close/>
              </a:path>
              <a:path w="2903854" h="36195">
                <a:moveTo>
                  <a:pt x="878967" y="0"/>
                </a:moveTo>
                <a:lnTo>
                  <a:pt x="827684" y="0"/>
                </a:lnTo>
                <a:lnTo>
                  <a:pt x="825131" y="0"/>
                </a:lnTo>
                <a:lnTo>
                  <a:pt x="0" y="11887"/>
                </a:lnTo>
                <a:lnTo>
                  <a:pt x="0" y="12636"/>
                </a:lnTo>
                <a:lnTo>
                  <a:pt x="878967" y="0"/>
                </a:lnTo>
                <a:close/>
              </a:path>
              <a:path w="2903854" h="36195">
                <a:moveTo>
                  <a:pt x="1022464" y="0"/>
                </a:moveTo>
                <a:lnTo>
                  <a:pt x="971194" y="0"/>
                </a:lnTo>
                <a:lnTo>
                  <a:pt x="0" y="13931"/>
                </a:lnTo>
                <a:lnTo>
                  <a:pt x="0" y="14681"/>
                </a:lnTo>
                <a:lnTo>
                  <a:pt x="1022464" y="0"/>
                </a:lnTo>
                <a:close/>
              </a:path>
              <a:path w="2903854" h="36195">
                <a:moveTo>
                  <a:pt x="1168539" y="0"/>
                </a:moveTo>
                <a:lnTo>
                  <a:pt x="1114704" y="0"/>
                </a:lnTo>
                <a:lnTo>
                  <a:pt x="0" y="15963"/>
                </a:lnTo>
                <a:lnTo>
                  <a:pt x="0" y="16764"/>
                </a:lnTo>
                <a:lnTo>
                  <a:pt x="1168539" y="0"/>
                </a:lnTo>
                <a:close/>
              </a:path>
              <a:path w="2903854" h="36195">
                <a:moveTo>
                  <a:pt x="1312011" y="0"/>
                </a:moveTo>
                <a:lnTo>
                  <a:pt x="1260767" y="0"/>
                </a:lnTo>
                <a:lnTo>
                  <a:pt x="1258201" y="0"/>
                </a:lnTo>
                <a:lnTo>
                  <a:pt x="0" y="18059"/>
                </a:lnTo>
                <a:lnTo>
                  <a:pt x="0" y="18808"/>
                </a:lnTo>
                <a:lnTo>
                  <a:pt x="1312011" y="0"/>
                </a:lnTo>
                <a:close/>
              </a:path>
              <a:path w="2903854" h="36195">
                <a:moveTo>
                  <a:pt x="1455508" y="0"/>
                </a:moveTo>
                <a:lnTo>
                  <a:pt x="1404277" y="0"/>
                </a:lnTo>
                <a:lnTo>
                  <a:pt x="1401711" y="0"/>
                </a:lnTo>
                <a:lnTo>
                  <a:pt x="0" y="20091"/>
                </a:lnTo>
                <a:lnTo>
                  <a:pt x="0" y="20840"/>
                </a:lnTo>
                <a:lnTo>
                  <a:pt x="1455508" y="0"/>
                </a:lnTo>
                <a:close/>
              </a:path>
              <a:path w="2903854" h="36195">
                <a:moveTo>
                  <a:pt x="1599018" y="0"/>
                </a:moveTo>
                <a:lnTo>
                  <a:pt x="1547774" y="0"/>
                </a:lnTo>
                <a:lnTo>
                  <a:pt x="1545209" y="0"/>
                </a:lnTo>
                <a:lnTo>
                  <a:pt x="0" y="22174"/>
                </a:lnTo>
                <a:lnTo>
                  <a:pt x="0" y="22923"/>
                </a:lnTo>
                <a:lnTo>
                  <a:pt x="1599018" y="0"/>
                </a:lnTo>
                <a:close/>
              </a:path>
              <a:path w="2903854" h="36195">
                <a:moveTo>
                  <a:pt x="1742516" y="0"/>
                </a:moveTo>
                <a:lnTo>
                  <a:pt x="1691284" y="0"/>
                </a:lnTo>
                <a:lnTo>
                  <a:pt x="1688719" y="0"/>
                </a:lnTo>
                <a:lnTo>
                  <a:pt x="0" y="24218"/>
                </a:lnTo>
                <a:lnTo>
                  <a:pt x="0" y="24968"/>
                </a:lnTo>
                <a:lnTo>
                  <a:pt x="1742516" y="0"/>
                </a:lnTo>
                <a:close/>
              </a:path>
              <a:path w="2903854" h="36195">
                <a:moveTo>
                  <a:pt x="1886026" y="0"/>
                </a:moveTo>
                <a:lnTo>
                  <a:pt x="1834781" y="0"/>
                </a:lnTo>
                <a:lnTo>
                  <a:pt x="0" y="26263"/>
                </a:lnTo>
                <a:lnTo>
                  <a:pt x="0" y="27051"/>
                </a:lnTo>
                <a:lnTo>
                  <a:pt x="1886026" y="0"/>
                </a:lnTo>
                <a:close/>
              </a:path>
              <a:path w="2903854" h="36195">
                <a:moveTo>
                  <a:pt x="2032190" y="0"/>
                </a:moveTo>
                <a:lnTo>
                  <a:pt x="1978228" y="0"/>
                </a:lnTo>
                <a:lnTo>
                  <a:pt x="0" y="28346"/>
                </a:lnTo>
                <a:lnTo>
                  <a:pt x="0" y="29095"/>
                </a:lnTo>
                <a:lnTo>
                  <a:pt x="2032190" y="0"/>
                </a:lnTo>
                <a:close/>
              </a:path>
              <a:path w="2903854" h="36195">
                <a:moveTo>
                  <a:pt x="2175662" y="0"/>
                </a:moveTo>
                <a:lnTo>
                  <a:pt x="2121700" y="0"/>
                </a:lnTo>
                <a:lnTo>
                  <a:pt x="0" y="30391"/>
                </a:lnTo>
                <a:lnTo>
                  <a:pt x="0" y="31140"/>
                </a:lnTo>
                <a:lnTo>
                  <a:pt x="2175662" y="0"/>
                </a:lnTo>
                <a:close/>
              </a:path>
              <a:path w="2903854" h="36195">
                <a:moveTo>
                  <a:pt x="2319134" y="0"/>
                </a:moveTo>
                <a:lnTo>
                  <a:pt x="2265159" y="0"/>
                </a:lnTo>
                <a:lnTo>
                  <a:pt x="0" y="32435"/>
                </a:lnTo>
                <a:lnTo>
                  <a:pt x="0" y="33223"/>
                </a:lnTo>
                <a:lnTo>
                  <a:pt x="2319134" y="0"/>
                </a:lnTo>
                <a:close/>
              </a:path>
              <a:path w="2903854" h="36195">
                <a:moveTo>
                  <a:pt x="2462606" y="0"/>
                </a:moveTo>
                <a:lnTo>
                  <a:pt x="2411374" y="0"/>
                </a:lnTo>
                <a:lnTo>
                  <a:pt x="2408631" y="0"/>
                </a:lnTo>
                <a:lnTo>
                  <a:pt x="0" y="34518"/>
                </a:lnTo>
                <a:lnTo>
                  <a:pt x="0" y="35267"/>
                </a:lnTo>
                <a:lnTo>
                  <a:pt x="2462606" y="0"/>
                </a:lnTo>
                <a:close/>
              </a:path>
              <a:path w="2903854" h="36195">
                <a:moveTo>
                  <a:pt x="2606078" y="0"/>
                </a:moveTo>
                <a:lnTo>
                  <a:pt x="2554833" y="0"/>
                </a:lnTo>
                <a:lnTo>
                  <a:pt x="33337" y="36055"/>
                </a:lnTo>
                <a:lnTo>
                  <a:pt x="87134" y="36017"/>
                </a:lnTo>
                <a:lnTo>
                  <a:pt x="2606078" y="0"/>
                </a:lnTo>
                <a:close/>
              </a:path>
              <a:path w="2903854" h="36195">
                <a:moveTo>
                  <a:pt x="2749550" y="0"/>
                </a:moveTo>
                <a:lnTo>
                  <a:pt x="2698305" y="0"/>
                </a:lnTo>
                <a:lnTo>
                  <a:pt x="176809" y="36017"/>
                </a:lnTo>
                <a:lnTo>
                  <a:pt x="179374" y="36017"/>
                </a:lnTo>
                <a:lnTo>
                  <a:pt x="230644" y="36017"/>
                </a:lnTo>
                <a:lnTo>
                  <a:pt x="2749550" y="0"/>
                </a:lnTo>
                <a:close/>
              </a:path>
              <a:path w="2903854" h="36195">
                <a:moveTo>
                  <a:pt x="2895752" y="0"/>
                </a:moveTo>
                <a:lnTo>
                  <a:pt x="2841777" y="0"/>
                </a:lnTo>
                <a:lnTo>
                  <a:pt x="320319" y="36017"/>
                </a:lnTo>
                <a:lnTo>
                  <a:pt x="322872" y="36017"/>
                </a:lnTo>
                <a:lnTo>
                  <a:pt x="374154" y="36017"/>
                </a:lnTo>
                <a:lnTo>
                  <a:pt x="2895752" y="0"/>
                </a:lnTo>
                <a:close/>
              </a:path>
              <a:path w="2903854" h="36195">
                <a:moveTo>
                  <a:pt x="2903270" y="34099"/>
                </a:moveTo>
                <a:lnTo>
                  <a:pt x="2767660" y="36017"/>
                </a:lnTo>
                <a:lnTo>
                  <a:pt x="2821279" y="36017"/>
                </a:lnTo>
                <a:lnTo>
                  <a:pt x="2903270" y="34886"/>
                </a:lnTo>
                <a:lnTo>
                  <a:pt x="2903270" y="34099"/>
                </a:lnTo>
                <a:close/>
              </a:path>
              <a:path w="2903854" h="36195">
                <a:moveTo>
                  <a:pt x="2903270" y="32054"/>
                </a:moveTo>
                <a:lnTo>
                  <a:pt x="2624188" y="36017"/>
                </a:lnTo>
                <a:lnTo>
                  <a:pt x="2677820" y="36017"/>
                </a:lnTo>
                <a:lnTo>
                  <a:pt x="2903270" y="32804"/>
                </a:lnTo>
                <a:lnTo>
                  <a:pt x="2903270" y="32054"/>
                </a:lnTo>
                <a:close/>
              </a:path>
              <a:path w="2903854" h="36195">
                <a:moveTo>
                  <a:pt x="2903270" y="30022"/>
                </a:moveTo>
                <a:lnTo>
                  <a:pt x="2480373" y="36017"/>
                </a:lnTo>
                <a:lnTo>
                  <a:pt x="2534348" y="36017"/>
                </a:lnTo>
                <a:lnTo>
                  <a:pt x="2903270" y="30772"/>
                </a:lnTo>
                <a:lnTo>
                  <a:pt x="2903270" y="30022"/>
                </a:lnTo>
                <a:close/>
              </a:path>
              <a:path w="2903854" h="36195">
                <a:moveTo>
                  <a:pt x="2903270" y="27927"/>
                </a:moveTo>
                <a:lnTo>
                  <a:pt x="2336901" y="36017"/>
                </a:lnTo>
                <a:lnTo>
                  <a:pt x="2390876" y="36017"/>
                </a:lnTo>
                <a:lnTo>
                  <a:pt x="2903270" y="28689"/>
                </a:lnTo>
                <a:lnTo>
                  <a:pt x="2903270" y="27927"/>
                </a:lnTo>
                <a:close/>
              </a:path>
              <a:path w="2903854" h="36195">
                <a:moveTo>
                  <a:pt x="2903270" y="25895"/>
                </a:moveTo>
                <a:lnTo>
                  <a:pt x="2193429" y="36017"/>
                </a:lnTo>
                <a:lnTo>
                  <a:pt x="2244674" y="36017"/>
                </a:lnTo>
                <a:lnTo>
                  <a:pt x="2903270" y="26644"/>
                </a:lnTo>
                <a:lnTo>
                  <a:pt x="2903270" y="25895"/>
                </a:lnTo>
                <a:close/>
              </a:path>
              <a:path w="2903854" h="36195">
                <a:moveTo>
                  <a:pt x="2903270" y="23850"/>
                </a:moveTo>
                <a:lnTo>
                  <a:pt x="2047570" y="36017"/>
                </a:lnTo>
                <a:lnTo>
                  <a:pt x="2049957" y="36017"/>
                </a:lnTo>
                <a:lnTo>
                  <a:pt x="2101202" y="36017"/>
                </a:lnTo>
                <a:lnTo>
                  <a:pt x="2903270" y="24599"/>
                </a:lnTo>
                <a:lnTo>
                  <a:pt x="2903270" y="23850"/>
                </a:lnTo>
                <a:close/>
              </a:path>
              <a:path w="2903854" h="36195">
                <a:moveTo>
                  <a:pt x="2903270" y="21767"/>
                </a:moveTo>
                <a:lnTo>
                  <a:pt x="1904098" y="36017"/>
                </a:lnTo>
                <a:lnTo>
                  <a:pt x="1906485" y="36017"/>
                </a:lnTo>
                <a:lnTo>
                  <a:pt x="1957730" y="36017"/>
                </a:lnTo>
                <a:lnTo>
                  <a:pt x="2903270" y="22517"/>
                </a:lnTo>
                <a:lnTo>
                  <a:pt x="2903270" y="21767"/>
                </a:lnTo>
                <a:close/>
              </a:path>
              <a:path w="2903854" h="36195">
                <a:moveTo>
                  <a:pt x="2903270" y="19723"/>
                </a:moveTo>
                <a:lnTo>
                  <a:pt x="1760448" y="36017"/>
                </a:lnTo>
                <a:lnTo>
                  <a:pt x="1763014" y="36017"/>
                </a:lnTo>
                <a:lnTo>
                  <a:pt x="1814283" y="36017"/>
                </a:lnTo>
                <a:lnTo>
                  <a:pt x="2903270" y="20472"/>
                </a:lnTo>
                <a:lnTo>
                  <a:pt x="2903270" y="19723"/>
                </a:lnTo>
                <a:close/>
              </a:path>
              <a:path w="2903854" h="36195">
                <a:moveTo>
                  <a:pt x="2903270" y="17678"/>
                </a:moveTo>
                <a:lnTo>
                  <a:pt x="1616951" y="36017"/>
                </a:lnTo>
                <a:lnTo>
                  <a:pt x="1670786" y="36017"/>
                </a:lnTo>
                <a:lnTo>
                  <a:pt x="2903270" y="18427"/>
                </a:lnTo>
                <a:lnTo>
                  <a:pt x="2903270" y="17678"/>
                </a:lnTo>
                <a:close/>
              </a:path>
              <a:path w="2903854" h="36195">
                <a:moveTo>
                  <a:pt x="2903270" y="15595"/>
                </a:moveTo>
                <a:lnTo>
                  <a:pt x="1473441" y="36017"/>
                </a:lnTo>
                <a:lnTo>
                  <a:pt x="1527276" y="36017"/>
                </a:lnTo>
                <a:lnTo>
                  <a:pt x="2903270" y="16344"/>
                </a:lnTo>
                <a:lnTo>
                  <a:pt x="2903270" y="15595"/>
                </a:lnTo>
                <a:close/>
              </a:path>
              <a:path w="2903854" h="36195">
                <a:moveTo>
                  <a:pt x="2903270" y="13550"/>
                </a:moveTo>
                <a:lnTo>
                  <a:pt x="1329969" y="36017"/>
                </a:lnTo>
                <a:lnTo>
                  <a:pt x="1381213" y="36017"/>
                </a:lnTo>
                <a:lnTo>
                  <a:pt x="2903270" y="14300"/>
                </a:lnTo>
                <a:lnTo>
                  <a:pt x="2903270" y="13550"/>
                </a:lnTo>
                <a:close/>
              </a:path>
              <a:path w="2903854" h="36195">
                <a:moveTo>
                  <a:pt x="2903270" y="11468"/>
                </a:moveTo>
                <a:lnTo>
                  <a:pt x="1183906" y="36017"/>
                </a:lnTo>
                <a:lnTo>
                  <a:pt x="1186472" y="36017"/>
                </a:lnTo>
                <a:lnTo>
                  <a:pt x="1237703" y="36017"/>
                </a:lnTo>
                <a:lnTo>
                  <a:pt x="2903270" y="12255"/>
                </a:lnTo>
                <a:lnTo>
                  <a:pt x="2903270" y="11468"/>
                </a:lnTo>
                <a:close/>
              </a:path>
              <a:path w="2903854" h="36195">
                <a:moveTo>
                  <a:pt x="2903270" y="9423"/>
                </a:moveTo>
                <a:lnTo>
                  <a:pt x="1040396" y="36017"/>
                </a:lnTo>
                <a:lnTo>
                  <a:pt x="1042962" y="36017"/>
                </a:lnTo>
                <a:lnTo>
                  <a:pt x="1094206" y="36017"/>
                </a:lnTo>
                <a:lnTo>
                  <a:pt x="2903270" y="10172"/>
                </a:lnTo>
                <a:lnTo>
                  <a:pt x="2903270" y="9423"/>
                </a:lnTo>
                <a:close/>
              </a:path>
              <a:path w="2903854" h="36195">
                <a:moveTo>
                  <a:pt x="2903270" y="7378"/>
                </a:moveTo>
                <a:lnTo>
                  <a:pt x="896899" y="36017"/>
                </a:lnTo>
                <a:lnTo>
                  <a:pt x="899452" y="36017"/>
                </a:lnTo>
                <a:lnTo>
                  <a:pt x="950696" y="36017"/>
                </a:lnTo>
                <a:lnTo>
                  <a:pt x="2903270" y="8128"/>
                </a:lnTo>
                <a:lnTo>
                  <a:pt x="2903270" y="7378"/>
                </a:lnTo>
                <a:close/>
              </a:path>
              <a:path w="2903854" h="36195">
                <a:moveTo>
                  <a:pt x="2903270" y="5295"/>
                </a:moveTo>
                <a:lnTo>
                  <a:pt x="753389" y="36017"/>
                </a:lnTo>
                <a:lnTo>
                  <a:pt x="755954" y="36017"/>
                </a:lnTo>
                <a:lnTo>
                  <a:pt x="2903270" y="5295"/>
                </a:lnTo>
                <a:close/>
              </a:path>
              <a:path w="2903854" h="36195">
                <a:moveTo>
                  <a:pt x="2903270" y="3251"/>
                </a:moveTo>
                <a:lnTo>
                  <a:pt x="609892" y="36017"/>
                </a:lnTo>
                <a:lnTo>
                  <a:pt x="612444" y="36017"/>
                </a:lnTo>
                <a:lnTo>
                  <a:pt x="2903270" y="3251"/>
                </a:lnTo>
                <a:close/>
              </a:path>
            </a:pathLst>
          </a:custGeom>
          <a:solidFill>
            <a:srgbClr val="008B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g object 127"/>
          <p:cNvSpPr/>
          <p:nvPr/>
        </p:nvSpPr>
        <p:spPr>
          <a:xfrm>
            <a:off x="1522120" y="6493421"/>
            <a:ext cx="5809615" cy="180340"/>
          </a:xfrm>
          <a:custGeom>
            <a:avLst/>
            <a:gdLst/>
            <a:ahLst/>
            <a:cxnLst/>
            <a:rect l="l" t="t" r="r" b="b"/>
            <a:pathLst>
              <a:path w="5809615" h="180340">
                <a:moveTo>
                  <a:pt x="878967" y="72301"/>
                </a:moveTo>
                <a:lnTo>
                  <a:pt x="827684" y="72301"/>
                </a:lnTo>
                <a:lnTo>
                  <a:pt x="0" y="84188"/>
                </a:lnTo>
                <a:lnTo>
                  <a:pt x="0" y="84937"/>
                </a:lnTo>
                <a:lnTo>
                  <a:pt x="878967" y="72301"/>
                </a:lnTo>
                <a:close/>
              </a:path>
              <a:path w="5809615" h="180340">
                <a:moveTo>
                  <a:pt x="2903270" y="77597"/>
                </a:moveTo>
                <a:lnTo>
                  <a:pt x="755954" y="108318"/>
                </a:lnTo>
                <a:lnTo>
                  <a:pt x="807186" y="108318"/>
                </a:lnTo>
                <a:lnTo>
                  <a:pt x="2903270" y="78384"/>
                </a:lnTo>
                <a:lnTo>
                  <a:pt x="2903270" y="77597"/>
                </a:lnTo>
                <a:close/>
              </a:path>
              <a:path w="5809615" h="180340">
                <a:moveTo>
                  <a:pt x="2903270" y="75552"/>
                </a:moveTo>
                <a:lnTo>
                  <a:pt x="612444" y="108318"/>
                </a:lnTo>
                <a:lnTo>
                  <a:pt x="661123" y="108318"/>
                </a:lnTo>
                <a:lnTo>
                  <a:pt x="2903270" y="76301"/>
                </a:lnTo>
                <a:lnTo>
                  <a:pt x="2903270" y="75552"/>
                </a:lnTo>
                <a:close/>
              </a:path>
              <a:path w="5809615" h="180340">
                <a:moveTo>
                  <a:pt x="2903270" y="73520"/>
                </a:moveTo>
                <a:lnTo>
                  <a:pt x="466382" y="108318"/>
                </a:lnTo>
                <a:lnTo>
                  <a:pt x="517652" y="108318"/>
                </a:lnTo>
                <a:lnTo>
                  <a:pt x="2903270" y="74269"/>
                </a:lnTo>
                <a:lnTo>
                  <a:pt x="2903270" y="73520"/>
                </a:lnTo>
                <a:close/>
              </a:path>
              <a:path w="5809615" h="180340">
                <a:moveTo>
                  <a:pt x="3485007" y="0"/>
                </a:moveTo>
                <a:lnTo>
                  <a:pt x="3433775" y="0"/>
                </a:lnTo>
                <a:lnTo>
                  <a:pt x="3321037" y="1625"/>
                </a:lnTo>
                <a:lnTo>
                  <a:pt x="3321037" y="2374"/>
                </a:lnTo>
                <a:lnTo>
                  <a:pt x="3485007" y="0"/>
                </a:lnTo>
                <a:close/>
              </a:path>
              <a:path w="5809615" h="180340">
                <a:moveTo>
                  <a:pt x="3628479" y="0"/>
                </a:moveTo>
                <a:lnTo>
                  <a:pt x="3577247" y="0"/>
                </a:lnTo>
                <a:lnTo>
                  <a:pt x="3321037" y="3708"/>
                </a:lnTo>
                <a:lnTo>
                  <a:pt x="3321037" y="4457"/>
                </a:lnTo>
                <a:lnTo>
                  <a:pt x="3628479" y="0"/>
                </a:lnTo>
                <a:close/>
              </a:path>
              <a:path w="5809615" h="180340">
                <a:moveTo>
                  <a:pt x="3771950" y="0"/>
                </a:moveTo>
                <a:lnTo>
                  <a:pt x="3720706" y="0"/>
                </a:lnTo>
                <a:lnTo>
                  <a:pt x="3321037" y="5740"/>
                </a:lnTo>
                <a:lnTo>
                  <a:pt x="3321037" y="6540"/>
                </a:lnTo>
                <a:lnTo>
                  <a:pt x="3771950" y="0"/>
                </a:lnTo>
                <a:close/>
              </a:path>
              <a:path w="5809615" h="180340">
                <a:moveTo>
                  <a:pt x="3915422" y="0"/>
                </a:moveTo>
                <a:lnTo>
                  <a:pt x="3864178" y="0"/>
                </a:lnTo>
                <a:lnTo>
                  <a:pt x="3321037" y="7835"/>
                </a:lnTo>
                <a:lnTo>
                  <a:pt x="3321037" y="8585"/>
                </a:lnTo>
                <a:lnTo>
                  <a:pt x="3915422" y="0"/>
                </a:lnTo>
                <a:close/>
              </a:path>
              <a:path w="5809615" h="180340">
                <a:moveTo>
                  <a:pt x="4061625" y="0"/>
                </a:moveTo>
                <a:lnTo>
                  <a:pt x="4007650" y="0"/>
                </a:lnTo>
                <a:lnTo>
                  <a:pt x="3321037" y="9880"/>
                </a:lnTo>
                <a:lnTo>
                  <a:pt x="3321037" y="10668"/>
                </a:lnTo>
                <a:lnTo>
                  <a:pt x="4061625" y="0"/>
                </a:lnTo>
                <a:close/>
              </a:path>
              <a:path w="5809615" h="180340">
                <a:moveTo>
                  <a:pt x="4205097" y="0"/>
                </a:moveTo>
                <a:lnTo>
                  <a:pt x="4151122" y="0"/>
                </a:lnTo>
                <a:lnTo>
                  <a:pt x="3321037" y="11963"/>
                </a:lnTo>
                <a:lnTo>
                  <a:pt x="3321037" y="12712"/>
                </a:lnTo>
                <a:lnTo>
                  <a:pt x="4205097" y="0"/>
                </a:lnTo>
                <a:close/>
              </a:path>
              <a:path w="5809615" h="180340">
                <a:moveTo>
                  <a:pt x="4348569" y="0"/>
                </a:moveTo>
                <a:lnTo>
                  <a:pt x="4294937" y="0"/>
                </a:lnTo>
                <a:lnTo>
                  <a:pt x="3321037" y="14008"/>
                </a:lnTo>
                <a:lnTo>
                  <a:pt x="3321037" y="14795"/>
                </a:lnTo>
                <a:lnTo>
                  <a:pt x="4348569" y="0"/>
                </a:lnTo>
                <a:close/>
              </a:path>
              <a:path w="5809615" h="180340">
                <a:moveTo>
                  <a:pt x="4492041" y="0"/>
                </a:moveTo>
                <a:lnTo>
                  <a:pt x="4438408" y="0"/>
                </a:lnTo>
                <a:lnTo>
                  <a:pt x="3321037" y="16090"/>
                </a:lnTo>
                <a:lnTo>
                  <a:pt x="3321037" y="16840"/>
                </a:lnTo>
                <a:lnTo>
                  <a:pt x="4492041" y="0"/>
                </a:lnTo>
                <a:close/>
              </a:path>
              <a:path w="5809615" h="180340">
                <a:moveTo>
                  <a:pt x="4635512" y="0"/>
                </a:moveTo>
                <a:lnTo>
                  <a:pt x="4581880" y="0"/>
                </a:lnTo>
                <a:lnTo>
                  <a:pt x="3321037" y="18122"/>
                </a:lnTo>
                <a:lnTo>
                  <a:pt x="3321037" y="18923"/>
                </a:lnTo>
                <a:lnTo>
                  <a:pt x="4635512" y="0"/>
                </a:lnTo>
                <a:close/>
              </a:path>
              <a:path w="5809615" h="180340">
                <a:moveTo>
                  <a:pt x="4778984" y="0"/>
                </a:moveTo>
                <a:lnTo>
                  <a:pt x="4725352" y="0"/>
                </a:lnTo>
                <a:lnTo>
                  <a:pt x="3321037" y="20218"/>
                </a:lnTo>
                <a:lnTo>
                  <a:pt x="3321037" y="20967"/>
                </a:lnTo>
                <a:lnTo>
                  <a:pt x="4778984" y="0"/>
                </a:lnTo>
                <a:close/>
              </a:path>
              <a:path w="5809615" h="180340">
                <a:moveTo>
                  <a:pt x="5809234" y="179832"/>
                </a:moveTo>
                <a:lnTo>
                  <a:pt x="5796597" y="180047"/>
                </a:lnTo>
                <a:lnTo>
                  <a:pt x="5809234" y="180047"/>
                </a:lnTo>
                <a:lnTo>
                  <a:pt x="5809234" y="179832"/>
                </a:lnTo>
                <a:close/>
              </a:path>
              <a:path w="5809615" h="180340">
                <a:moveTo>
                  <a:pt x="5809234" y="177800"/>
                </a:moveTo>
                <a:lnTo>
                  <a:pt x="5652782" y="180047"/>
                </a:lnTo>
                <a:lnTo>
                  <a:pt x="5706757" y="180047"/>
                </a:lnTo>
                <a:lnTo>
                  <a:pt x="5809234" y="178549"/>
                </a:lnTo>
                <a:lnTo>
                  <a:pt x="5809234" y="177800"/>
                </a:lnTo>
                <a:close/>
              </a:path>
              <a:path w="5809615" h="180340">
                <a:moveTo>
                  <a:pt x="5809234" y="175704"/>
                </a:moveTo>
                <a:lnTo>
                  <a:pt x="5509311" y="180047"/>
                </a:lnTo>
                <a:lnTo>
                  <a:pt x="5563286" y="180047"/>
                </a:lnTo>
                <a:lnTo>
                  <a:pt x="5809234" y="176466"/>
                </a:lnTo>
                <a:lnTo>
                  <a:pt x="5809234" y="175704"/>
                </a:lnTo>
                <a:close/>
              </a:path>
              <a:path w="5809615" h="180340">
                <a:moveTo>
                  <a:pt x="5809234" y="173672"/>
                </a:moveTo>
                <a:lnTo>
                  <a:pt x="5365851" y="180047"/>
                </a:lnTo>
                <a:lnTo>
                  <a:pt x="5419814" y="180047"/>
                </a:lnTo>
                <a:lnTo>
                  <a:pt x="5809234" y="174421"/>
                </a:lnTo>
                <a:lnTo>
                  <a:pt x="5809234" y="173672"/>
                </a:lnTo>
                <a:close/>
              </a:path>
              <a:path w="5809615" h="180340">
                <a:moveTo>
                  <a:pt x="5809234" y="171627"/>
                </a:moveTo>
                <a:lnTo>
                  <a:pt x="5222379" y="180047"/>
                </a:lnTo>
                <a:lnTo>
                  <a:pt x="5276342" y="180047"/>
                </a:lnTo>
                <a:lnTo>
                  <a:pt x="5809234" y="172377"/>
                </a:lnTo>
                <a:lnTo>
                  <a:pt x="5809234" y="171627"/>
                </a:lnTo>
                <a:close/>
              </a:path>
              <a:path w="5809615" h="180340">
                <a:moveTo>
                  <a:pt x="5809234" y="161328"/>
                </a:moveTo>
                <a:lnTo>
                  <a:pt x="4505020" y="180047"/>
                </a:lnTo>
                <a:lnTo>
                  <a:pt x="4556264" y="180047"/>
                </a:lnTo>
                <a:lnTo>
                  <a:pt x="5809234" y="162077"/>
                </a:lnTo>
                <a:lnTo>
                  <a:pt x="5809234" y="161328"/>
                </a:lnTo>
                <a:close/>
              </a:path>
              <a:path w="5809615" h="180340">
                <a:moveTo>
                  <a:pt x="5809234" y="157200"/>
                </a:moveTo>
                <a:lnTo>
                  <a:pt x="4218076" y="180047"/>
                </a:lnTo>
                <a:lnTo>
                  <a:pt x="4269321" y="180047"/>
                </a:lnTo>
                <a:lnTo>
                  <a:pt x="5809234" y="157949"/>
                </a:lnTo>
                <a:lnTo>
                  <a:pt x="5809234" y="157200"/>
                </a:lnTo>
                <a:close/>
              </a:path>
              <a:path w="5809615" h="180340">
                <a:moveTo>
                  <a:pt x="5809234" y="155168"/>
                </a:moveTo>
                <a:lnTo>
                  <a:pt x="4074261" y="180047"/>
                </a:lnTo>
                <a:lnTo>
                  <a:pt x="4125506" y="180047"/>
                </a:lnTo>
                <a:lnTo>
                  <a:pt x="5809234" y="155917"/>
                </a:lnTo>
                <a:lnTo>
                  <a:pt x="5809234" y="155168"/>
                </a:lnTo>
                <a:close/>
              </a:path>
              <a:path w="5809615" h="180340">
                <a:moveTo>
                  <a:pt x="5809234" y="153085"/>
                </a:moveTo>
                <a:lnTo>
                  <a:pt x="3930789" y="180047"/>
                </a:lnTo>
                <a:lnTo>
                  <a:pt x="3982034" y="180047"/>
                </a:lnTo>
                <a:lnTo>
                  <a:pt x="5809234" y="153873"/>
                </a:lnTo>
                <a:lnTo>
                  <a:pt x="5809234" y="153085"/>
                </a:lnTo>
                <a:close/>
              </a:path>
              <a:path w="5809615" h="180340">
                <a:moveTo>
                  <a:pt x="5809234" y="151041"/>
                </a:moveTo>
                <a:lnTo>
                  <a:pt x="3787317" y="180047"/>
                </a:lnTo>
                <a:lnTo>
                  <a:pt x="3838562" y="180047"/>
                </a:lnTo>
                <a:lnTo>
                  <a:pt x="5809234" y="151790"/>
                </a:lnTo>
                <a:lnTo>
                  <a:pt x="5809234" y="151041"/>
                </a:lnTo>
                <a:close/>
              </a:path>
              <a:path w="5809615" h="180340">
                <a:moveTo>
                  <a:pt x="5809234" y="148996"/>
                </a:moveTo>
                <a:lnTo>
                  <a:pt x="3643858" y="180047"/>
                </a:lnTo>
                <a:lnTo>
                  <a:pt x="3695090" y="180047"/>
                </a:lnTo>
                <a:lnTo>
                  <a:pt x="5809234" y="149745"/>
                </a:lnTo>
                <a:lnTo>
                  <a:pt x="5809234" y="148996"/>
                </a:lnTo>
                <a:close/>
              </a:path>
              <a:path w="5809615" h="180340">
                <a:moveTo>
                  <a:pt x="5809234" y="146913"/>
                </a:moveTo>
                <a:lnTo>
                  <a:pt x="3497986" y="180047"/>
                </a:lnTo>
                <a:lnTo>
                  <a:pt x="3551618" y="180047"/>
                </a:lnTo>
                <a:lnTo>
                  <a:pt x="5809234" y="147701"/>
                </a:lnTo>
                <a:lnTo>
                  <a:pt x="5809234" y="146913"/>
                </a:lnTo>
                <a:close/>
              </a:path>
              <a:path w="5809615" h="180340">
                <a:moveTo>
                  <a:pt x="5809234" y="144868"/>
                </a:moveTo>
                <a:lnTo>
                  <a:pt x="3354514" y="180047"/>
                </a:lnTo>
                <a:lnTo>
                  <a:pt x="3408146" y="180047"/>
                </a:lnTo>
                <a:lnTo>
                  <a:pt x="5809234" y="145618"/>
                </a:lnTo>
                <a:lnTo>
                  <a:pt x="5809234" y="144868"/>
                </a:lnTo>
                <a:close/>
              </a:path>
              <a:path w="5809615" h="180340">
                <a:moveTo>
                  <a:pt x="5809234" y="142824"/>
                </a:moveTo>
                <a:lnTo>
                  <a:pt x="3321037" y="178587"/>
                </a:lnTo>
                <a:lnTo>
                  <a:pt x="3321037" y="179336"/>
                </a:lnTo>
                <a:lnTo>
                  <a:pt x="5809234" y="143573"/>
                </a:lnTo>
                <a:lnTo>
                  <a:pt x="5809234" y="142824"/>
                </a:lnTo>
                <a:close/>
              </a:path>
              <a:path w="5809615" h="180340">
                <a:moveTo>
                  <a:pt x="5809234" y="140741"/>
                </a:moveTo>
                <a:lnTo>
                  <a:pt x="3321037" y="176504"/>
                </a:lnTo>
                <a:lnTo>
                  <a:pt x="3321037" y="177292"/>
                </a:lnTo>
                <a:lnTo>
                  <a:pt x="5809234" y="141528"/>
                </a:lnTo>
                <a:lnTo>
                  <a:pt x="5809234" y="140741"/>
                </a:lnTo>
                <a:close/>
              </a:path>
              <a:path w="5809615" h="180340">
                <a:moveTo>
                  <a:pt x="5809234" y="138696"/>
                </a:moveTo>
                <a:lnTo>
                  <a:pt x="3321037" y="174459"/>
                </a:lnTo>
                <a:lnTo>
                  <a:pt x="3321037" y="175209"/>
                </a:lnTo>
                <a:lnTo>
                  <a:pt x="5809234" y="139446"/>
                </a:lnTo>
                <a:lnTo>
                  <a:pt x="5809234" y="138696"/>
                </a:lnTo>
                <a:close/>
              </a:path>
              <a:path w="5809615" h="180340">
                <a:moveTo>
                  <a:pt x="5809234" y="136664"/>
                </a:moveTo>
                <a:lnTo>
                  <a:pt x="3321037" y="172415"/>
                </a:lnTo>
                <a:lnTo>
                  <a:pt x="3321037" y="173164"/>
                </a:lnTo>
                <a:lnTo>
                  <a:pt x="5809234" y="137414"/>
                </a:lnTo>
                <a:lnTo>
                  <a:pt x="5809234" y="136664"/>
                </a:lnTo>
                <a:close/>
              </a:path>
              <a:path w="5809615" h="180340">
                <a:moveTo>
                  <a:pt x="5809234" y="134569"/>
                </a:moveTo>
                <a:lnTo>
                  <a:pt x="3321037" y="170332"/>
                </a:lnTo>
                <a:lnTo>
                  <a:pt x="3321037" y="171132"/>
                </a:lnTo>
                <a:lnTo>
                  <a:pt x="5809234" y="135369"/>
                </a:lnTo>
                <a:lnTo>
                  <a:pt x="5809234" y="134569"/>
                </a:lnTo>
                <a:close/>
              </a:path>
              <a:path w="5809615" h="180340">
                <a:moveTo>
                  <a:pt x="5809234" y="132537"/>
                </a:moveTo>
                <a:lnTo>
                  <a:pt x="3321037" y="168287"/>
                </a:lnTo>
                <a:lnTo>
                  <a:pt x="3321037" y="169037"/>
                </a:lnTo>
                <a:lnTo>
                  <a:pt x="5809234" y="133286"/>
                </a:lnTo>
                <a:lnTo>
                  <a:pt x="5809234" y="132537"/>
                </a:lnTo>
                <a:close/>
              </a:path>
              <a:path w="5809615" h="180340">
                <a:moveTo>
                  <a:pt x="5809234" y="130492"/>
                </a:moveTo>
                <a:lnTo>
                  <a:pt x="3321037" y="166255"/>
                </a:lnTo>
                <a:lnTo>
                  <a:pt x="3321037" y="167005"/>
                </a:lnTo>
                <a:lnTo>
                  <a:pt x="5809234" y="131241"/>
                </a:lnTo>
                <a:lnTo>
                  <a:pt x="5809234" y="130492"/>
                </a:lnTo>
                <a:close/>
              </a:path>
              <a:path w="5809615" h="180340">
                <a:moveTo>
                  <a:pt x="5809234" y="128409"/>
                </a:moveTo>
                <a:lnTo>
                  <a:pt x="3321037" y="164160"/>
                </a:lnTo>
                <a:lnTo>
                  <a:pt x="3321037" y="164922"/>
                </a:lnTo>
                <a:lnTo>
                  <a:pt x="5809234" y="129159"/>
                </a:lnTo>
                <a:lnTo>
                  <a:pt x="5809234" y="128409"/>
                </a:lnTo>
                <a:close/>
              </a:path>
              <a:path w="5809615" h="180340">
                <a:moveTo>
                  <a:pt x="5809234" y="126365"/>
                </a:moveTo>
                <a:lnTo>
                  <a:pt x="3321037" y="162128"/>
                </a:lnTo>
                <a:lnTo>
                  <a:pt x="3321037" y="162877"/>
                </a:lnTo>
                <a:lnTo>
                  <a:pt x="5809234" y="127114"/>
                </a:lnTo>
                <a:lnTo>
                  <a:pt x="5809234" y="126365"/>
                </a:lnTo>
                <a:close/>
              </a:path>
              <a:path w="5809615" h="180340">
                <a:moveTo>
                  <a:pt x="5809234" y="124320"/>
                </a:moveTo>
                <a:lnTo>
                  <a:pt x="3321037" y="160083"/>
                </a:lnTo>
                <a:lnTo>
                  <a:pt x="3321037" y="160832"/>
                </a:lnTo>
                <a:lnTo>
                  <a:pt x="5809234" y="125069"/>
                </a:lnTo>
                <a:lnTo>
                  <a:pt x="5809234" y="124320"/>
                </a:lnTo>
                <a:close/>
              </a:path>
              <a:path w="5809615" h="180340">
                <a:moveTo>
                  <a:pt x="5809234" y="122237"/>
                </a:moveTo>
                <a:lnTo>
                  <a:pt x="3321037" y="158000"/>
                </a:lnTo>
                <a:lnTo>
                  <a:pt x="3321037" y="158750"/>
                </a:lnTo>
                <a:lnTo>
                  <a:pt x="5809234" y="122986"/>
                </a:lnTo>
                <a:lnTo>
                  <a:pt x="5809234" y="122237"/>
                </a:lnTo>
                <a:close/>
              </a:path>
              <a:path w="5809615" h="180340">
                <a:moveTo>
                  <a:pt x="5809234" y="120192"/>
                </a:moveTo>
                <a:lnTo>
                  <a:pt x="3321037" y="155956"/>
                </a:lnTo>
                <a:lnTo>
                  <a:pt x="3321037" y="156705"/>
                </a:lnTo>
                <a:lnTo>
                  <a:pt x="5809234" y="120942"/>
                </a:lnTo>
                <a:lnTo>
                  <a:pt x="5809234" y="120192"/>
                </a:lnTo>
                <a:close/>
              </a:path>
              <a:path w="5809615" h="180340">
                <a:moveTo>
                  <a:pt x="5809234" y="118110"/>
                </a:moveTo>
                <a:lnTo>
                  <a:pt x="3321037" y="153873"/>
                </a:lnTo>
                <a:lnTo>
                  <a:pt x="3321037" y="154660"/>
                </a:lnTo>
                <a:lnTo>
                  <a:pt x="5809234" y="118897"/>
                </a:lnTo>
                <a:lnTo>
                  <a:pt x="5809234" y="118110"/>
                </a:lnTo>
                <a:close/>
              </a:path>
              <a:path w="5809615" h="180340">
                <a:moveTo>
                  <a:pt x="5809234" y="116065"/>
                </a:moveTo>
                <a:lnTo>
                  <a:pt x="3321037" y="151828"/>
                </a:lnTo>
                <a:lnTo>
                  <a:pt x="3321037" y="152577"/>
                </a:lnTo>
                <a:lnTo>
                  <a:pt x="5809234" y="116814"/>
                </a:lnTo>
                <a:lnTo>
                  <a:pt x="5809234" y="116065"/>
                </a:lnTo>
                <a:close/>
              </a:path>
              <a:path w="5809615" h="180340">
                <a:moveTo>
                  <a:pt x="5809234" y="114033"/>
                </a:moveTo>
                <a:lnTo>
                  <a:pt x="3321037" y="149783"/>
                </a:lnTo>
                <a:lnTo>
                  <a:pt x="3321037" y="150533"/>
                </a:lnTo>
                <a:lnTo>
                  <a:pt x="5809234" y="114782"/>
                </a:lnTo>
                <a:lnTo>
                  <a:pt x="5809234" y="114033"/>
                </a:lnTo>
                <a:close/>
              </a:path>
              <a:path w="5809615" h="180340">
                <a:moveTo>
                  <a:pt x="5809234" y="111950"/>
                </a:moveTo>
                <a:lnTo>
                  <a:pt x="3321037" y="147701"/>
                </a:lnTo>
                <a:lnTo>
                  <a:pt x="3321037" y="148501"/>
                </a:lnTo>
                <a:lnTo>
                  <a:pt x="5809234" y="112737"/>
                </a:lnTo>
                <a:lnTo>
                  <a:pt x="5809234" y="111950"/>
                </a:lnTo>
                <a:close/>
              </a:path>
              <a:path w="5809615" h="180340">
                <a:moveTo>
                  <a:pt x="5809234" y="109905"/>
                </a:moveTo>
                <a:lnTo>
                  <a:pt x="3321037" y="145656"/>
                </a:lnTo>
                <a:lnTo>
                  <a:pt x="3321037" y="146405"/>
                </a:lnTo>
                <a:lnTo>
                  <a:pt x="5809234" y="110655"/>
                </a:lnTo>
                <a:lnTo>
                  <a:pt x="5809234" y="109905"/>
                </a:lnTo>
                <a:close/>
              </a:path>
              <a:path w="5809615" h="180340">
                <a:moveTo>
                  <a:pt x="5809234" y="107861"/>
                </a:moveTo>
                <a:lnTo>
                  <a:pt x="3321037" y="143624"/>
                </a:lnTo>
                <a:lnTo>
                  <a:pt x="3321037" y="144373"/>
                </a:lnTo>
                <a:lnTo>
                  <a:pt x="5809234" y="108610"/>
                </a:lnTo>
                <a:lnTo>
                  <a:pt x="5809234" y="107861"/>
                </a:lnTo>
                <a:close/>
              </a:path>
              <a:path w="5809615" h="180340">
                <a:moveTo>
                  <a:pt x="5809234" y="105778"/>
                </a:moveTo>
                <a:lnTo>
                  <a:pt x="3321037" y="141528"/>
                </a:lnTo>
                <a:lnTo>
                  <a:pt x="3321037" y="142328"/>
                </a:lnTo>
                <a:lnTo>
                  <a:pt x="5809234" y="106565"/>
                </a:lnTo>
                <a:lnTo>
                  <a:pt x="5809234" y="105778"/>
                </a:lnTo>
                <a:close/>
              </a:path>
              <a:path w="5809615" h="180340">
                <a:moveTo>
                  <a:pt x="5809234" y="103733"/>
                </a:moveTo>
                <a:lnTo>
                  <a:pt x="3321037" y="139496"/>
                </a:lnTo>
                <a:lnTo>
                  <a:pt x="3321037" y="140246"/>
                </a:lnTo>
                <a:lnTo>
                  <a:pt x="5809234" y="104482"/>
                </a:lnTo>
                <a:lnTo>
                  <a:pt x="5809234" y="103733"/>
                </a:lnTo>
                <a:close/>
              </a:path>
              <a:path w="5809615" h="180340">
                <a:moveTo>
                  <a:pt x="5809234" y="101688"/>
                </a:moveTo>
                <a:lnTo>
                  <a:pt x="3321037" y="137452"/>
                </a:lnTo>
                <a:lnTo>
                  <a:pt x="3321037" y="138201"/>
                </a:lnTo>
                <a:lnTo>
                  <a:pt x="5809234" y="102438"/>
                </a:lnTo>
                <a:lnTo>
                  <a:pt x="5809234" y="101688"/>
                </a:lnTo>
                <a:close/>
              </a:path>
              <a:path w="5809615" h="180340">
                <a:moveTo>
                  <a:pt x="5809234" y="99606"/>
                </a:moveTo>
                <a:lnTo>
                  <a:pt x="3321037" y="135369"/>
                </a:lnTo>
                <a:lnTo>
                  <a:pt x="3321037" y="136156"/>
                </a:lnTo>
                <a:lnTo>
                  <a:pt x="5809234" y="100406"/>
                </a:lnTo>
                <a:lnTo>
                  <a:pt x="5809234" y="99606"/>
                </a:lnTo>
                <a:close/>
              </a:path>
              <a:path w="5809615" h="180340">
                <a:moveTo>
                  <a:pt x="5809234" y="97561"/>
                </a:moveTo>
                <a:lnTo>
                  <a:pt x="3321037" y="133324"/>
                </a:lnTo>
                <a:lnTo>
                  <a:pt x="3321037" y="134073"/>
                </a:lnTo>
                <a:lnTo>
                  <a:pt x="5809234" y="98310"/>
                </a:lnTo>
                <a:lnTo>
                  <a:pt x="5809234" y="97561"/>
                </a:lnTo>
                <a:close/>
              </a:path>
              <a:path w="5809615" h="180340">
                <a:moveTo>
                  <a:pt x="5809234" y="95529"/>
                </a:moveTo>
                <a:lnTo>
                  <a:pt x="3321037" y="131279"/>
                </a:lnTo>
                <a:lnTo>
                  <a:pt x="3321037" y="132029"/>
                </a:lnTo>
                <a:lnTo>
                  <a:pt x="5809234" y="96278"/>
                </a:lnTo>
                <a:lnTo>
                  <a:pt x="5809234" y="95529"/>
                </a:lnTo>
                <a:close/>
              </a:path>
              <a:path w="5809615" h="180340">
                <a:moveTo>
                  <a:pt x="5809234" y="93446"/>
                </a:moveTo>
                <a:lnTo>
                  <a:pt x="3321037" y="129197"/>
                </a:lnTo>
                <a:lnTo>
                  <a:pt x="3321037" y="129984"/>
                </a:lnTo>
                <a:lnTo>
                  <a:pt x="5809234" y="94234"/>
                </a:lnTo>
                <a:lnTo>
                  <a:pt x="5809234" y="93446"/>
                </a:lnTo>
                <a:close/>
              </a:path>
              <a:path w="5809615" h="180340">
                <a:moveTo>
                  <a:pt x="5809234" y="91401"/>
                </a:moveTo>
                <a:lnTo>
                  <a:pt x="3321037" y="127152"/>
                </a:lnTo>
                <a:lnTo>
                  <a:pt x="3321037" y="127901"/>
                </a:lnTo>
                <a:lnTo>
                  <a:pt x="5809234" y="92151"/>
                </a:lnTo>
                <a:lnTo>
                  <a:pt x="5809234" y="91401"/>
                </a:lnTo>
                <a:close/>
              </a:path>
              <a:path w="5809615" h="180340">
                <a:moveTo>
                  <a:pt x="5809234" y="89357"/>
                </a:moveTo>
                <a:lnTo>
                  <a:pt x="3321037" y="125107"/>
                </a:lnTo>
                <a:lnTo>
                  <a:pt x="3321037" y="125857"/>
                </a:lnTo>
                <a:lnTo>
                  <a:pt x="5809234" y="90106"/>
                </a:lnTo>
                <a:lnTo>
                  <a:pt x="5809234" y="89357"/>
                </a:lnTo>
                <a:close/>
              </a:path>
              <a:path w="5809615" h="180340">
                <a:moveTo>
                  <a:pt x="5809234" y="87274"/>
                </a:moveTo>
                <a:lnTo>
                  <a:pt x="3321037" y="123024"/>
                </a:lnTo>
                <a:lnTo>
                  <a:pt x="3321037" y="123825"/>
                </a:lnTo>
                <a:lnTo>
                  <a:pt x="5809234" y="88023"/>
                </a:lnTo>
                <a:lnTo>
                  <a:pt x="5809234" y="87274"/>
                </a:lnTo>
                <a:close/>
              </a:path>
              <a:path w="5809615" h="180340">
                <a:moveTo>
                  <a:pt x="5809234" y="85229"/>
                </a:moveTo>
                <a:lnTo>
                  <a:pt x="3321037" y="120992"/>
                </a:lnTo>
                <a:lnTo>
                  <a:pt x="3321037" y="121742"/>
                </a:lnTo>
                <a:lnTo>
                  <a:pt x="5809234" y="85979"/>
                </a:lnTo>
                <a:lnTo>
                  <a:pt x="5809234" y="85229"/>
                </a:lnTo>
                <a:close/>
              </a:path>
              <a:path w="5809615" h="180340">
                <a:moveTo>
                  <a:pt x="5809234" y="83185"/>
                </a:moveTo>
                <a:lnTo>
                  <a:pt x="3321037" y="118948"/>
                </a:lnTo>
                <a:lnTo>
                  <a:pt x="3321037" y="119697"/>
                </a:lnTo>
                <a:lnTo>
                  <a:pt x="5809234" y="83934"/>
                </a:lnTo>
                <a:lnTo>
                  <a:pt x="5809234" y="83185"/>
                </a:lnTo>
                <a:close/>
              </a:path>
              <a:path w="5809615" h="180340">
                <a:moveTo>
                  <a:pt x="5809234" y="81102"/>
                </a:moveTo>
                <a:lnTo>
                  <a:pt x="3321037" y="116865"/>
                </a:lnTo>
                <a:lnTo>
                  <a:pt x="3321037" y="117614"/>
                </a:lnTo>
                <a:lnTo>
                  <a:pt x="5809234" y="81851"/>
                </a:lnTo>
                <a:lnTo>
                  <a:pt x="5809234" y="81102"/>
                </a:lnTo>
                <a:close/>
              </a:path>
              <a:path w="5809615" h="180340">
                <a:moveTo>
                  <a:pt x="5809234" y="79057"/>
                </a:moveTo>
                <a:lnTo>
                  <a:pt x="3321037" y="114820"/>
                </a:lnTo>
                <a:lnTo>
                  <a:pt x="3321037" y="115570"/>
                </a:lnTo>
                <a:lnTo>
                  <a:pt x="5809234" y="79806"/>
                </a:lnTo>
                <a:lnTo>
                  <a:pt x="5809234" y="79057"/>
                </a:lnTo>
                <a:close/>
              </a:path>
              <a:path w="5809615" h="180340">
                <a:moveTo>
                  <a:pt x="5809234" y="76974"/>
                </a:moveTo>
                <a:lnTo>
                  <a:pt x="3321037" y="112737"/>
                </a:lnTo>
                <a:lnTo>
                  <a:pt x="3321037" y="113525"/>
                </a:lnTo>
                <a:lnTo>
                  <a:pt x="5809234" y="77774"/>
                </a:lnTo>
                <a:lnTo>
                  <a:pt x="5809234" y="76974"/>
                </a:lnTo>
                <a:close/>
              </a:path>
              <a:path w="5809615" h="180340">
                <a:moveTo>
                  <a:pt x="5809234" y="74930"/>
                </a:moveTo>
                <a:lnTo>
                  <a:pt x="3321037" y="110693"/>
                </a:lnTo>
                <a:lnTo>
                  <a:pt x="3321037" y="111442"/>
                </a:lnTo>
                <a:lnTo>
                  <a:pt x="5809234" y="75679"/>
                </a:lnTo>
                <a:lnTo>
                  <a:pt x="5809234" y="74930"/>
                </a:lnTo>
                <a:close/>
              </a:path>
              <a:path w="5809615" h="180340">
                <a:moveTo>
                  <a:pt x="5809234" y="72885"/>
                </a:moveTo>
                <a:lnTo>
                  <a:pt x="3321037" y="108648"/>
                </a:lnTo>
                <a:lnTo>
                  <a:pt x="3321037" y="109397"/>
                </a:lnTo>
                <a:lnTo>
                  <a:pt x="5809234" y="73634"/>
                </a:lnTo>
                <a:lnTo>
                  <a:pt x="5809234" y="72885"/>
                </a:lnTo>
                <a:close/>
              </a:path>
              <a:path w="5809615" h="180340">
                <a:moveTo>
                  <a:pt x="5809234" y="70802"/>
                </a:moveTo>
                <a:lnTo>
                  <a:pt x="3321037" y="106565"/>
                </a:lnTo>
                <a:lnTo>
                  <a:pt x="3321037" y="107353"/>
                </a:lnTo>
                <a:lnTo>
                  <a:pt x="5809234" y="71602"/>
                </a:lnTo>
                <a:lnTo>
                  <a:pt x="5809234" y="70802"/>
                </a:lnTo>
                <a:close/>
              </a:path>
              <a:path w="5809615" h="180340">
                <a:moveTo>
                  <a:pt x="5809234" y="68757"/>
                </a:moveTo>
                <a:lnTo>
                  <a:pt x="3321037" y="104521"/>
                </a:lnTo>
                <a:lnTo>
                  <a:pt x="3321037" y="105270"/>
                </a:lnTo>
                <a:lnTo>
                  <a:pt x="5809234" y="69507"/>
                </a:lnTo>
                <a:lnTo>
                  <a:pt x="5809234" y="68757"/>
                </a:lnTo>
                <a:close/>
              </a:path>
              <a:path w="5809615" h="180340">
                <a:moveTo>
                  <a:pt x="5809234" y="66725"/>
                </a:moveTo>
                <a:lnTo>
                  <a:pt x="3321037" y="102489"/>
                </a:lnTo>
                <a:lnTo>
                  <a:pt x="3321037" y="103238"/>
                </a:lnTo>
                <a:lnTo>
                  <a:pt x="5809234" y="67475"/>
                </a:lnTo>
                <a:lnTo>
                  <a:pt x="5809234" y="66725"/>
                </a:lnTo>
                <a:close/>
              </a:path>
              <a:path w="5809615" h="180340">
                <a:moveTo>
                  <a:pt x="5809234" y="64643"/>
                </a:moveTo>
                <a:lnTo>
                  <a:pt x="3321037" y="100406"/>
                </a:lnTo>
                <a:lnTo>
                  <a:pt x="3321037" y="101193"/>
                </a:lnTo>
                <a:lnTo>
                  <a:pt x="5809234" y="65430"/>
                </a:lnTo>
                <a:lnTo>
                  <a:pt x="5809234" y="64643"/>
                </a:lnTo>
                <a:close/>
              </a:path>
              <a:path w="5809615" h="180340">
                <a:moveTo>
                  <a:pt x="5809234" y="62598"/>
                </a:moveTo>
                <a:lnTo>
                  <a:pt x="3321037" y="98361"/>
                </a:lnTo>
                <a:lnTo>
                  <a:pt x="3321037" y="99110"/>
                </a:lnTo>
                <a:lnTo>
                  <a:pt x="5809234" y="63347"/>
                </a:lnTo>
                <a:lnTo>
                  <a:pt x="5809234" y="62598"/>
                </a:lnTo>
                <a:close/>
              </a:path>
              <a:path w="5809615" h="180340">
                <a:moveTo>
                  <a:pt x="5809234" y="11163"/>
                </a:moveTo>
                <a:lnTo>
                  <a:pt x="3321037" y="46926"/>
                </a:lnTo>
                <a:lnTo>
                  <a:pt x="3321037" y="47713"/>
                </a:lnTo>
                <a:lnTo>
                  <a:pt x="5809234" y="11963"/>
                </a:lnTo>
                <a:lnTo>
                  <a:pt x="5809234" y="11163"/>
                </a:lnTo>
                <a:close/>
              </a:path>
              <a:path w="5809615" h="180340">
                <a:moveTo>
                  <a:pt x="5809234" y="9118"/>
                </a:moveTo>
                <a:lnTo>
                  <a:pt x="3321037" y="44881"/>
                </a:lnTo>
                <a:lnTo>
                  <a:pt x="3321037" y="45631"/>
                </a:lnTo>
                <a:lnTo>
                  <a:pt x="5809234" y="9880"/>
                </a:lnTo>
                <a:lnTo>
                  <a:pt x="5809234" y="9118"/>
                </a:lnTo>
                <a:close/>
              </a:path>
              <a:path w="5809615" h="180340">
                <a:moveTo>
                  <a:pt x="5809234" y="4991"/>
                </a:moveTo>
                <a:lnTo>
                  <a:pt x="3321037" y="40754"/>
                </a:lnTo>
                <a:lnTo>
                  <a:pt x="3321037" y="41554"/>
                </a:lnTo>
                <a:lnTo>
                  <a:pt x="5809234" y="5791"/>
                </a:lnTo>
                <a:lnTo>
                  <a:pt x="5809234" y="4991"/>
                </a:lnTo>
                <a:close/>
              </a:path>
              <a:path w="5809615" h="180340">
                <a:moveTo>
                  <a:pt x="5809234" y="2959"/>
                </a:moveTo>
                <a:lnTo>
                  <a:pt x="3321037" y="38709"/>
                </a:lnTo>
                <a:lnTo>
                  <a:pt x="3321037" y="39471"/>
                </a:lnTo>
                <a:lnTo>
                  <a:pt x="5809234" y="3708"/>
                </a:lnTo>
                <a:lnTo>
                  <a:pt x="5809234" y="2959"/>
                </a:lnTo>
                <a:close/>
              </a:path>
            </a:pathLst>
          </a:custGeom>
          <a:solidFill>
            <a:srgbClr val="008B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g object 128"/>
          <p:cNvSpPr/>
          <p:nvPr/>
        </p:nvSpPr>
        <p:spPr>
          <a:xfrm>
            <a:off x="4843157" y="6493421"/>
            <a:ext cx="2488565" cy="180340"/>
          </a:xfrm>
          <a:custGeom>
            <a:avLst/>
            <a:gdLst/>
            <a:ahLst/>
            <a:cxnLst/>
            <a:rect l="l" t="t" r="r" b="b"/>
            <a:pathLst>
              <a:path w="2488565" h="180340">
                <a:moveTo>
                  <a:pt x="1601419" y="0"/>
                </a:moveTo>
                <a:lnTo>
                  <a:pt x="1547787" y="0"/>
                </a:lnTo>
                <a:lnTo>
                  <a:pt x="0" y="22250"/>
                </a:lnTo>
                <a:lnTo>
                  <a:pt x="0" y="22999"/>
                </a:lnTo>
                <a:lnTo>
                  <a:pt x="1601419" y="0"/>
                </a:lnTo>
                <a:close/>
              </a:path>
              <a:path w="2488565" h="180340">
                <a:moveTo>
                  <a:pt x="1745221" y="0"/>
                </a:moveTo>
                <a:lnTo>
                  <a:pt x="1691259" y="0"/>
                </a:lnTo>
                <a:lnTo>
                  <a:pt x="0" y="24295"/>
                </a:lnTo>
                <a:lnTo>
                  <a:pt x="0" y="25082"/>
                </a:lnTo>
                <a:lnTo>
                  <a:pt x="1745221" y="0"/>
                </a:lnTo>
                <a:close/>
              </a:path>
              <a:path w="2488565" h="180340">
                <a:moveTo>
                  <a:pt x="1888693" y="0"/>
                </a:moveTo>
                <a:lnTo>
                  <a:pt x="1834730" y="0"/>
                </a:lnTo>
                <a:lnTo>
                  <a:pt x="0" y="26377"/>
                </a:lnTo>
                <a:lnTo>
                  <a:pt x="0" y="27127"/>
                </a:lnTo>
                <a:lnTo>
                  <a:pt x="1888693" y="0"/>
                </a:lnTo>
                <a:close/>
              </a:path>
              <a:path w="2488565" h="180340">
                <a:moveTo>
                  <a:pt x="2032165" y="0"/>
                </a:moveTo>
                <a:lnTo>
                  <a:pt x="1978202" y="0"/>
                </a:lnTo>
                <a:lnTo>
                  <a:pt x="0" y="28422"/>
                </a:lnTo>
                <a:lnTo>
                  <a:pt x="0" y="29171"/>
                </a:lnTo>
                <a:lnTo>
                  <a:pt x="2032165" y="0"/>
                </a:lnTo>
                <a:close/>
              </a:path>
              <a:path w="2488565" h="180340">
                <a:moveTo>
                  <a:pt x="2175637" y="0"/>
                </a:moveTo>
                <a:lnTo>
                  <a:pt x="2121662" y="0"/>
                </a:lnTo>
                <a:lnTo>
                  <a:pt x="0" y="30467"/>
                </a:lnTo>
                <a:lnTo>
                  <a:pt x="0" y="31254"/>
                </a:lnTo>
                <a:lnTo>
                  <a:pt x="2175637" y="0"/>
                </a:lnTo>
                <a:close/>
              </a:path>
              <a:path w="2488565" h="180340">
                <a:moveTo>
                  <a:pt x="2319109" y="0"/>
                </a:moveTo>
                <a:lnTo>
                  <a:pt x="2265134" y="0"/>
                </a:lnTo>
                <a:lnTo>
                  <a:pt x="0" y="32550"/>
                </a:lnTo>
                <a:lnTo>
                  <a:pt x="0" y="33299"/>
                </a:lnTo>
                <a:lnTo>
                  <a:pt x="2319109" y="0"/>
                </a:lnTo>
                <a:close/>
              </a:path>
              <a:path w="2488565" h="180340">
                <a:moveTo>
                  <a:pt x="2462580" y="0"/>
                </a:moveTo>
                <a:lnTo>
                  <a:pt x="2408605" y="0"/>
                </a:lnTo>
                <a:lnTo>
                  <a:pt x="0" y="34594"/>
                </a:lnTo>
                <a:lnTo>
                  <a:pt x="0" y="35344"/>
                </a:lnTo>
                <a:lnTo>
                  <a:pt x="2462580" y="0"/>
                </a:lnTo>
                <a:close/>
              </a:path>
              <a:path w="2488565" h="180340">
                <a:moveTo>
                  <a:pt x="2488196" y="169545"/>
                </a:moveTo>
                <a:lnTo>
                  <a:pt x="1757870" y="180047"/>
                </a:lnTo>
                <a:lnTo>
                  <a:pt x="1811832" y="180047"/>
                </a:lnTo>
                <a:lnTo>
                  <a:pt x="2488196" y="170294"/>
                </a:lnTo>
                <a:lnTo>
                  <a:pt x="2488196" y="169545"/>
                </a:lnTo>
                <a:close/>
              </a:path>
              <a:path w="2488565" h="180340">
                <a:moveTo>
                  <a:pt x="2488196" y="167500"/>
                </a:moveTo>
                <a:lnTo>
                  <a:pt x="1614398" y="180047"/>
                </a:lnTo>
                <a:lnTo>
                  <a:pt x="1668373" y="180047"/>
                </a:lnTo>
                <a:lnTo>
                  <a:pt x="2488196" y="168249"/>
                </a:lnTo>
                <a:lnTo>
                  <a:pt x="2488196" y="167500"/>
                </a:lnTo>
                <a:close/>
              </a:path>
              <a:path w="2488565" h="180340">
                <a:moveTo>
                  <a:pt x="2488196" y="165455"/>
                </a:moveTo>
                <a:lnTo>
                  <a:pt x="1470926" y="180047"/>
                </a:lnTo>
                <a:lnTo>
                  <a:pt x="1524558" y="180047"/>
                </a:lnTo>
                <a:lnTo>
                  <a:pt x="2488196" y="166204"/>
                </a:lnTo>
                <a:lnTo>
                  <a:pt x="2488196" y="165455"/>
                </a:lnTo>
                <a:close/>
              </a:path>
              <a:path w="2488565" h="180340">
                <a:moveTo>
                  <a:pt x="2488196" y="163372"/>
                </a:moveTo>
                <a:lnTo>
                  <a:pt x="1327454" y="180047"/>
                </a:lnTo>
                <a:lnTo>
                  <a:pt x="1381086" y="180047"/>
                </a:lnTo>
                <a:lnTo>
                  <a:pt x="2488196" y="164122"/>
                </a:lnTo>
                <a:lnTo>
                  <a:pt x="2488196" y="163372"/>
                </a:lnTo>
                <a:close/>
              </a:path>
              <a:path w="2488565" h="180340">
                <a:moveTo>
                  <a:pt x="2488196" y="161328"/>
                </a:moveTo>
                <a:lnTo>
                  <a:pt x="1183982" y="180047"/>
                </a:lnTo>
                <a:lnTo>
                  <a:pt x="1235227" y="180047"/>
                </a:lnTo>
                <a:lnTo>
                  <a:pt x="2488196" y="162077"/>
                </a:lnTo>
                <a:lnTo>
                  <a:pt x="2488196" y="161328"/>
                </a:lnTo>
                <a:close/>
              </a:path>
              <a:path w="2488565" h="180340">
                <a:moveTo>
                  <a:pt x="2488196" y="159245"/>
                </a:moveTo>
                <a:lnTo>
                  <a:pt x="1040511" y="180047"/>
                </a:lnTo>
                <a:lnTo>
                  <a:pt x="1091755" y="180047"/>
                </a:lnTo>
                <a:lnTo>
                  <a:pt x="2488196" y="160045"/>
                </a:lnTo>
                <a:lnTo>
                  <a:pt x="2488196" y="159245"/>
                </a:lnTo>
                <a:close/>
              </a:path>
              <a:path w="2488565" h="180340">
                <a:moveTo>
                  <a:pt x="2488196" y="60553"/>
                </a:moveTo>
                <a:lnTo>
                  <a:pt x="0" y="96316"/>
                </a:lnTo>
                <a:lnTo>
                  <a:pt x="0" y="97066"/>
                </a:lnTo>
                <a:lnTo>
                  <a:pt x="2488196" y="61302"/>
                </a:lnTo>
                <a:lnTo>
                  <a:pt x="2488196" y="60553"/>
                </a:lnTo>
                <a:close/>
              </a:path>
              <a:path w="2488565" h="180340">
                <a:moveTo>
                  <a:pt x="2488196" y="58470"/>
                </a:moveTo>
                <a:lnTo>
                  <a:pt x="0" y="94234"/>
                </a:lnTo>
                <a:lnTo>
                  <a:pt x="0" y="95021"/>
                </a:lnTo>
                <a:lnTo>
                  <a:pt x="2488196" y="59258"/>
                </a:lnTo>
                <a:lnTo>
                  <a:pt x="2488196" y="58470"/>
                </a:lnTo>
                <a:close/>
              </a:path>
              <a:path w="2488565" h="180340">
                <a:moveTo>
                  <a:pt x="2488196" y="56426"/>
                </a:moveTo>
                <a:lnTo>
                  <a:pt x="0" y="92189"/>
                </a:lnTo>
                <a:lnTo>
                  <a:pt x="0" y="92938"/>
                </a:lnTo>
                <a:lnTo>
                  <a:pt x="2488196" y="57175"/>
                </a:lnTo>
                <a:lnTo>
                  <a:pt x="2488196" y="56426"/>
                </a:lnTo>
                <a:close/>
              </a:path>
              <a:path w="2488565" h="180340">
                <a:moveTo>
                  <a:pt x="2488196" y="54381"/>
                </a:moveTo>
                <a:lnTo>
                  <a:pt x="0" y="90144"/>
                </a:lnTo>
                <a:lnTo>
                  <a:pt x="0" y="90893"/>
                </a:lnTo>
                <a:lnTo>
                  <a:pt x="2488196" y="55130"/>
                </a:lnTo>
                <a:lnTo>
                  <a:pt x="2488196" y="54381"/>
                </a:lnTo>
                <a:close/>
              </a:path>
              <a:path w="2488565" h="180340">
                <a:moveTo>
                  <a:pt x="2488196" y="52298"/>
                </a:moveTo>
                <a:lnTo>
                  <a:pt x="0" y="88061"/>
                </a:lnTo>
                <a:lnTo>
                  <a:pt x="0" y="88849"/>
                </a:lnTo>
                <a:lnTo>
                  <a:pt x="2488196" y="53098"/>
                </a:lnTo>
                <a:lnTo>
                  <a:pt x="2488196" y="52298"/>
                </a:lnTo>
                <a:close/>
              </a:path>
              <a:path w="2488565" h="180340">
                <a:moveTo>
                  <a:pt x="2488196" y="50266"/>
                </a:moveTo>
                <a:lnTo>
                  <a:pt x="0" y="86017"/>
                </a:lnTo>
                <a:lnTo>
                  <a:pt x="0" y="86766"/>
                </a:lnTo>
                <a:lnTo>
                  <a:pt x="2488196" y="51015"/>
                </a:lnTo>
                <a:lnTo>
                  <a:pt x="2488196" y="50266"/>
                </a:lnTo>
                <a:close/>
              </a:path>
              <a:path w="2488565" h="180340">
                <a:moveTo>
                  <a:pt x="2488196" y="48221"/>
                </a:moveTo>
                <a:lnTo>
                  <a:pt x="0" y="83985"/>
                </a:lnTo>
                <a:lnTo>
                  <a:pt x="0" y="84734"/>
                </a:lnTo>
                <a:lnTo>
                  <a:pt x="2488196" y="48971"/>
                </a:lnTo>
                <a:lnTo>
                  <a:pt x="2488196" y="48221"/>
                </a:lnTo>
                <a:close/>
              </a:path>
              <a:path w="2488565" h="180340">
                <a:moveTo>
                  <a:pt x="2488196" y="46139"/>
                </a:moveTo>
                <a:lnTo>
                  <a:pt x="0" y="81902"/>
                </a:lnTo>
                <a:lnTo>
                  <a:pt x="0" y="82689"/>
                </a:lnTo>
                <a:lnTo>
                  <a:pt x="2488196" y="46926"/>
                </a:lnTo>
                <a:lnTo>
                  <a:pt x="2488196" y="46139"/>
                </a:lnTo>
                <a:close/>
              </a:path>
              <a:path w="2488565" h="180340">
                <a:moveTo>
                  <a:pt x="2488196" y="44094"/>
                </a:moveTo>
                <a:lnTo>
                  <a:pt x="0" y="79857"/>
                </a:lnTo>
                <a:lnTo>
                  <a:pt x="0" y="80606"/>
                </a:lnTo>
                <a:lnTo>
                  <a:pt x="2488196" y="44843"/>
                </a:lnTo>
                <a:lnTo>
                  <a:pt x="2488196" y="44094"/>
                </a:lnTo>
                <a:close/>
              </a:path>
              <a:path w="2488565" h="180340">
                <a:moveTo>
                  <a:pt x="2488196" y="42049"/>
                </a:moveTo>
                <a:lnTo>
                  <a:pt x="0" y="77812"/>
                </a:lnTo>
                <a:lnTo>
                  <a:pt x="0" y="78562"/>
                </a:lnTo>
                <a:lnTo>
                  <a:pt x="2488196" y="42799"/>
                </a:lnTo>
                <a:lnTo>
                  <a:pt x="2488196" y="42049"/>
                </a:lnTo>
                <a:close/>
              </a:path>
              <a:path w="2488565" h="180340">
                <a:moveTo>
                  <a:pt x="2488196" y="39966"/>
                </a:moveTo>
                <a:lnTo>
                  <a:pt x="0" y="75730"/>
                </a:lnTo>
                <a:lnTo>
                  <a:pt x="0" y="76479"/>
                </a:lnTo>
                <a:lnTo>
                  <a:pt x="2488196" y="40716"/>
                </a:lnTo>
                <a:lnTo>
                  <a:pt x="2488196" y="39966"/>
                </a:lnTo>
                <a:close/>
              </a:path>
              <a:path w="2488565" h="180340">
                <a:moveTo>
                  <a:pt x="2488196" y="37922"/>
                </a:moveTo>
                <a:lnTo>
                  <a:pt x="0" y="73685"/>
                </a:lnTo>
                <a:lnTo>
                  <a:pt x="0" y="74434"/>
                </a:lnTo>
                <a:lnTo>
                  <a:pt x="2488196" y="38671"/>
                </a:lnTo>
                <a:lnTo>
                  <a:pt x="2488196" y="37922"/>
                </a:lnTo>
                <a:close/>
              </a:path>
              <a:path w="2488565" h="180340">
                <a:moveTo>
                  <a:pt x="2488196" y="35877"/>
                </a:moveTo>
                <a:lnTo>
                  <a:pt x="0" y="71640"/>
                </a:lnTo>
                <a:lnTo>
                  <a:pt x="0" y="72390"/>
                </a:lnTo>
                <a:lnTo>
                  <a:pt x="2488196" y="36626"/>
                </a:lnTo>
                <a:lnTo>
                  <a:pt x="2488196" y="35877"/>
                </a:lnTo>
                <a:close/>
              </a:path>
              <a:path w="2488565" h="180340">
                <a:moveTo>
                  <a:pt x="2488196" y="33794"/>
                </a:moveTo>
                <a:lnTo>
                  <a:pt x="0" y="69557"/>
                </a:lnTo>
                <a:lnTo>
                  <a:pt x="0" y="70307"/>
                </a:lnTo>
                <a:lnTo>
                  <a:pt x="2488196" y="34544"/>
                </a:lnTo>
                <a:lnTo>
                  <a:pt x="2488196" y="33794"/>
                </a:lnTo>
                <a:close/>
              </a:path>
              <a:path w="2488565" h="180340">
                <a:moveTo>
                  <a:pt x="2488196" y="31762"/>
                </a:moveTo>
                <a:lnTo>
                  <a:pt x="0" y="67513"/>
                </a:lnTo>
                <a:lnTo>
                  <a:pt x="0" y="68262"/>
                </a:lnTo>
                <a:lnTo>
                  <a:pt x="2488196" y="32512"/>
                </a:lnTo>
                <a:lnTo>
                  <a:pt x="2488196" y="31762"/>
                </a:lnTo>
                <a:close/>
              </a:path>
              <a:path w="2488565" h="180340">
                <a:moveTo>
                  <a:pt x="2488196" y="29679"/>
                </a:moveTo>
                <a:lnTo>
                  <a:pt x="0" y="65430"/>
                </a:lnTo>
                <a:lnTo>
                  <a:pt x="0" y="66217"/>
                </a:lnTo>
                <a:lnTo>
                  <a:pt x="2488196" y="30467"/>
                </a:lnTo>
                <a:lnTo>
                  <a:pt x="2488196" y="29679"/>
                </a:lnTo>
                <a:close/>
              </a:path>
              <a:path w="2488565" h="180340">
                <a:moveTo>
                  <a:pt x="2488196" y="27635"/>
                </a:moveTo>
                <a:lnTo>
                  <a:pt x="0" y="63385"/>
                </a:lnTo>
                <a:lnTo>
                  <a:pt x="0" y="64135"/>
                </a:lnTo>
                <a:lnTo>
                  <a:pt x="2488196" y="28384"/>
                </a:lnTo>
                <a:lnTo>
                  <a:pt x="2488196" y="27635"/>
                </a:lnTo>
                <a:close/>
              </a:path>
              <a:path w="2488565" h="180340">
                <a:moveTo>
                  <a:pt x="2488196" y="25590"/>
                </a:moveTo>
                <a:lnTo>
                  <a:pt x="0" y="61341"/>
                </a:lnTo>
                <a:lnTo>
                  <a:pt x="0" y="62090"/>
                </a:lnTo>
                <a:lnTo>
                  <a:pt x="2488196" y="26339"/>
                </a:lnTo>
                <a:lnTo>
                  <a:pt x="2488196" y="25590"/>
                </a:lnTo>
                <a:close/>
              </a:path>
              <a:path w="2488565" h="180340">
                <a:moveTo>
                  <a:pt x="2488196" y="23507"/>
                </a:moveTo>
                <a:lnTo>
                  <a:pt x="0" y="59258"/>
                </a:lnTo>
                <a:lnTo>
                  <a:pt x="0" y="60058"/>
                </a:lnTo>
                <a:lnTo>
                  <a:pt x="2488196" y="24295"/>
                </a:lnTo>
                <a:lnTo>
                  <a:pt x="2488196" y="23507"/>
                </a:lnTo>
                <a:close/>
              </a:path>
              <a:path w="2488565" h="180340">
                <a:moveTo>
                  <a:pt x="2488196" y="21463"/>
                </a:moveTo>
                <a:lnTo>
                  <a:pt x="0" y="57213"/>
                </a:lnTo>
                <a:lnTo>
                  <a:pt x="0" y="57962"/>
                </a:lnTo>
                <a:lnTo>
                  <a:pt x="2488196" y="22212"/>
                </a:lnTo>
                <a:lnTo>
                  <a:pt x="2488196" y="21463"/>
                </a:lnTo>
                <a:close/>
              </a:path>
              <a:path w="2488565" h="180340">
                <a:moveTo>
                  <a:pt x="2488196" y="19418"/>
                </a:moveTo>
                <a:lnTo>
                  <a:pt x="0" y="55181"/>
                </a:lnTo>
                <a:lnTo>
                  <a:pt x="0" y="55930"/>
                </a:lnTo>
                <a:lnTo>
                  <a:pt x="2488196" y="20167"/>
                </a:lnTo>
                <a:lnTo>
                  <a:pt x="2488196" y="19418"/>
                </a:lnTo>
                <a:close/>
              </a:path>
              <a:path w="2488565" h="180340">
                <a:moveTo>
                  <a:pt x="2488196" y="17335"/>
                </a:moveTo>
                <a:lnTo>
                  <a:pt x="0" y="53098"/>
                </a:lnTo>
                <a:lnTo>
                  <a:pt x="0" y="53886"/>
                </a:lnTo>
                <a:lnTo>
                  <a:pt x="2488196" y="18122"/>
                </a:lnTo>
                <a:lnTo>
                  <a:pt x="2488196" y="17335"/>
                </a:lnTo>
                <a:close/>
              </a:path>
              <a:path w="2488565" h="180340">
                <a:moveTo>
                  <a:pt x="2488196" y="15290"/>
                </a:moveTo>
                <a:lnTo>
                  <a:pt x="0" y="51054"/>
                </a:lnTo>
                <a:lnTo>
                  <a:pt x="0" y="51803"/>
                </a:lnTo>
                <a:lnTo>
                  <a:pt x="2488196" y="16040"/>
                </a:lnTo>
                <a:lnTo>
                  <a:pt x="2488196" y="15290"/>
                </a:lnTo>
                <a:close/>
              </a:path>
              <a:path w="2488565" h="180340">
                <a:moveTo>
                  <a:pt x="2488196" y="13246"/>
                </a:moveTo>
                <a:lnTo>
                  <a:pt x="0" y="49009"/>
                </a:lnTo>
                <a:lnTo>
                  <a:pt x="0" y="49758"/>
                </a:lnTo>
                <a:lnTo>
                  <a:pt x="2488196" y="14008"/>
                </a:lnTo>
                <a:lnTo>
                  <a:pt x="2488196" y="13246"/>
                </a:lnTo>
                <a:close/>
              </a:path>
              <a:path w="2488565" h="180340">
                <a:moveTo>
                  <a:pt x="2488196" y="7073"/>
                </a:moveTo>
                <a:lnTo>
                  <a:pt x="0" y="42837"/>
                </a:lnTo>
                <a:lnTo>
                  <a:pt x="0" y="43586"/>
                </a:lnTo>
                <a:lnTo>
                  <a:pt x="2488196" y="7835"/>
                </a:lnTo>
                <a:lnTo>
                  <a:pt x="2488196" y="7073"/>
                </a:lnTo>
                <a:close/>
              </a:path>
              <a:path w="2488565" h="180340">
                <a:moveTo>
                  <a:pt x="2488196" y="914"/>
                </a:moveTo>
                <a:lnTo>
                  <a:pt x="0" y="36677"/>
                </a:lnTo>
                <a:lnTo>
                  <a:pt x="0" y="37426"/>
                </a:lnTo>
                <a:lnTo>
                  <a:pt x="2488196" y="1663"/>
                </a:lnTo>
                <a:lnTo>
                  <a:pt x="2488196" y="914"/>
                </a:lnTo>
                <a:close/>
              </a:path>
            </a:pathLst>
          </a:custGeom>
          <a:solidFill>
            <a:srgbClr val="008B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g object 129"/>
          <p:cNvSpPr/>
          <p:nvPr/>
        </p:nvSpPr>
        <p:spPr>
          <a:xfrm>
            <a:off x="7749133" y="6493040"/>
            <a:ext cx="2903855" cy="180340"/>
          </a:xfrm>
          <a:custGeom>
            <a:avLst/>
            <a:gdLst/>
            <a:ahLst/>
            <a:cxnLst/>
            <a:rect l="l" t="t" r="r" b="b"/>
            <a:pathLst>
              <a:path w="2903854" h="180340">
                <a:moveTo>
                  <a:pt x="163969" y="0"/>
                </a:moveTo>
                <a:lnTo>
                  <a:pt x="109994" y="0"/>
                </a:lnTo>
                <a:lnTo>
                  <a:pt x="0" y="1587"/>
                </a:lnTo>
                <a:lnTo>
                  <a:pt x="0" y="2336"/>
                </a:lnTo>
                <a:lnTo>
                  <a:pt x="163969" y="0"/>
                </a:lnTo>
                <a:close/>
              </a:path>
              <a:path w="2903854" h="180340">
                <a:moveTo>
                  <a:pt x="307441" y="0"/>
                </a:moveTo>
                <a:lnTo>
                  <a:pt x="253466" y="0"/>
                </a:lnTo>
                <a:lnTo>
                  <a:pt x="0" y="3632"/>
                </a:lnTo>
                <a:lnTo>
                  <a:pt x="0" y="4419"/>
                </a:lnTo>
                <a:lnTo>
                  <a:pt x="307441" y="0"/>
                </a:lnTo>
                <a:close/>
              </a:path>
              <a:path w="2903854" h="180340">
                <a:moveTo>
                  <a:pt x="450913" y="0"/>
                </a:moveTo>
                <a:lnTo>
                  <a:pt x="397281" y="0"/>
                </a:lnTo>
                <a:lnTo>
                  <a:pt x="0" y="5715"/>
                </a:lnTo>
                <a:lnTo>
                  <a:pt x="0" y="6464"/>
                </a:lnTo>
                <a:lnTo>
                  <a:pt x="450913" y="0"/>
                </a:lnTo>
                <a:close/>
              </a:path>
              <a:path w="2903854" h="180340">
                <a:moveTo>
                  <a:pt x="594385" y="0"/>
                </a:moveTo>
                <a:lnTo>
                  <a:pt x="540753" y="0"/>
                </a:lnTo>
                <a:lnTo>
                  <a:pt x="0" y="7759"/>
                </a:lnTo>
                <a:lnTo>
                  <a:pt x="0" y="8547"/>
                </a:lnTo>
                <a:lnTo>
                  <a:pt x="594385" y="0"/>
                </a:lnTo>
                <a:close/>
              </a:path>
              <a:path w="2903854" h="180340">
                <a:moveTo>
                  <a:pt x="737844" y="0"/>
                </a:moveTo>
                <a:lnTo>
                  <a:pt x="686612" y="0"/>
                </a:lnTo>
                <a:lnTo>
                  <a:pt x="0" y="9842"/>
                </a:lnTo>
                <a:lnTo>
                  <a:pt x="0" y="10591"/>
                </a:lnTo>
                <a:lnTo>
                  <a:pt x="737844" y="0"/>
                </a:lnTo>
                <a:close/>
              </a:path>
              <a:path w="2903854" h="180340">
                <a:moveTo>
                  <a:pt x="884059" y="0"/>
                </a:moveTo>
                <a:lnTo>
                  <a:pt x="830084" y="0"/>
                </a:lnTo>
                <a:lnTo>
                  <a:pt x="0" y="11887"/>
                </a:lnTo>
                <a:lnTo>
                  <a:pt x="0" y="12636"/>
                </a:lnTo>
                <a:lnTo>
                  <a:pt x="884059" y="0"/>
                </a:lnTo>
                <a:close/>
              </a:path>
              <a:path w="2903854" h="180340">
                <a:moveTo>
                  <a:pt x="1027518" y="0"/>
                </a:moveTo>
                <a:lnTo>
                  <a:pt x="973556" y="0"/>
                </a:lnTo>
                <a:lnTo>
                  <a:pt x="0" y="13919"/>
                </a:lnTo>
                <a:lnTo>
                  <a:pt x="0" y="14719"/>
                </a:lnTo>
                <a:lnTo>
                  <a:pt x="1027518" y="0"/>
                </a:lnTo>
                <a:close/>
              </a:path>
              <a:path w="2903854" h="180340">
                <a:moveTo>
                  <a:pt x="1170990" y="0"/>
                </a:moveTo>
                <a:lnTo>
                  <a:pt x="1117028" y="0"/>
                </a:lnTo>
                <a:lnTo>
                  <a:pt x="0" y="16002"/>
                </a:lnTo>
                <a:lnTo>
                  <a:pt x="0" y="16751"/>
                </a:lnTo>
                <a:lnTo>
                  <a:pt x="1170990" y="0"/>
                </a:lnTo>
                <a:close/>
              </a:path>
              <a:path w="2903854" h="180340">
                <a:moveTo>
                  <a:pt x="1314462" y="0"/>
                </a:moveTo>
                <a:lnTo>
                  <a:pt x="1260830" y="0"/>
                </a:lnTo>
                <a:lnTo>
                  <a:pt x="0" y="18046"/>
                </a:lnTo>
                <a:lnTo>
                  <a:pt x="0" y="18796"/>
                </a:lnTo>
                <a:lnTo>
                  <a:pt x="1314462" y="0"/>
                </a:lnTo>
                <a:close/>
              </a:path>
              <a:path w="2903854" h="180340">
                <a:moveTo>
                  <a:pt x="1457934" y="0"/>
                </a:moveTo>
                <a:lnTo>
                  <a:pt x="1404302" y="0"/>
                </a:lnTo>
                <a:lnTo>
                  <a:pt x="0" y="20091"/>
                </a:lnTo>
                <a:lnTo>
                  <a:pt x="0" y="20878"/>
                </a:lnTo>
                <a:lnTo>
                  <a:pt x="1457934" y="0"/>
                </a:lnTo>
                <a:close/>
              </a:path>
              <a:path w="2903854" h="180340">
                <a:moveTo>
                  <a:pt x="1504048" y="72656"/>
                </a:moveTo>
                <a:lnTo>
                  <a:pt x="1501660" y="72682"/>
                </a:lnTo>
                <a:lnTo>
                  <a:pt x="1504048" y="72682"/>
                </a:lnTo>
                <a:close/>
              </a:path>
              <a:path w="2903854" h="180340">
                <a:moveTo>
                  <a:pt x="1601406" y="0"/>
                </a:moveTo>
                <a:lnTo>
                  <a:pt x="1550174" y="0"/>
                </a:lnTo>
                <a:lnTo>
                  <a:pt x="0" y="22174"/>
                </a:lnTo>
                <a:lnTo>
                  <a:pt x="0" y="22923"/>
                </a:lnTo>
                <a:lnTo>
                  <a:pt x="1601406" y="0"/>
                </a:lnTo>
                <a:close/>
              </a:path>
              <a:path w="2903854" h="180340">
                <a:moveTo>
                  <a:pt x="1647520" y="72656"/>
                </a:moveTo>
                <a:lnTo>
                  <a:pt x="1645132" y="72682"/>
                </a:lnTo>
                <a:lnTo>
                  <a:pt x="1647520" y="72682"/>
                </a:lnTo>
                <a:close/>
              </a:path>
              <a:path w="2903854" h="180340">
                <a:moveTo>
                  <a:pt x="1747608" y="0"/>
                </a:moveTo>
                <a:lnTo>
                  <a:pt x="1693633" y="0"/>
                </a:lnTo>
                <a:lnTo>
                  <a:pt x="0" y="24218"/>
                </a:lnTo>
                <a:lnTo>
                  <a:pt x="0" y="24968"/>
                </a:lnTo>
                <a:lnTo>
                  <a:pt x="1747608" y="0"/>
                </a:lnTo>
                <a:close/>
              </a:path>
              <a:path w="2903854" h="180340">
                <a:moveTo>
                  <a:pt x="1891080" y="0"/>
                </a:moveTo>
                <a:lnTo>
                  <a:pt x="1837105" y="0"/>
                </a:lnTo>
                <a:lnTo>
                  <a:pt x="0" y="26301"/>
                </a:lnTo>
                <a:lnTo>
                  <a:pt x="0" y="27051"/>
                </a:lnTo>
                <a:lnTo>
                  <a:pt x="1891080" y="0"/>
                </a:lnTo>
                <a:close/>
              </a:path>
              <a:path w="2903854" h="180340">
                <a:moveTo>
                  <a:pt x="2034552" y="0"/>
                </a:moveTo>
                <a:lnTo>
                  <a:pt x="1980577" y="0"/>
                </a:lnTo>
                <a:lnTo>
                  <a:pt x="0" y="28346"/>
                </a:lnTo>
                <a:lnTo>
                  <a:pt x="0" y="29095"/>
                </a:lnTo>
                <a:lnTo>
                  <a:pt x="2034552" y="0"/>
                </a:lnTo>
                <a:close/>
              </a:path>
              <a:path w="2903854" h="180340">
                <a:moveTo>
                  <a:pt x="2367610" y="72656"/>
                </a:moveTo>
                <a:lnTo>
                  <a:pt x="2365222" y="72682"/>
                </a:lnTo>
                <a:lnTo>
                  <a:pt x="2367610" y="72682"/>
                </a:lnTo>
                <a:close/>
              </a:path>
              <a:path w="2903854" h="180340">
                <a:moveTo>
                  <a:pt x="2864980" y="107454"/>
                </a:moveTo>
                <a:lnTo>
                  <a:pt x="2774264" y="108699"/>
                </a:lnTo>
                <a:lnTo>
                  <a:pt x="2723146" y="108699"/>
                </a:lnTo>
                <a:lnTo>
                  <a:pt x="0" y="147624"/>
                </a:lnTo>
                <a:lnTo>
                  <a:pt x="0" y="148412"/>
                </a:lnTo>
                <a:lnTo>
                  <a:pt x="2864980" y="107454"/>
                </a:lnTo>
                <a:close/>
              </a:path>
              <a:path w="2903854" h="180340">
                <a:moveTo>
                  <a:pt x="2864980" y="105371"/>
                </a:moveTo>
                <a:lnTo>
                  <a:pt x="2634056" y="108661"/>
                </a:lnTo>
                <a:lnTo>
                  <a:pt x="2580424" y="108661"/>
                </a:lnTo>
                <a:lnTo>
                  <a:pt x="0" y="145580"/>
                </a:lnTo>
                <a:lnTo>
                  <a:pt x="0" y="146380"/>
                </a:lnTo>
                <a:lnTo>
                  <a:pt x="2864980" y="105410"/>
                </a:lnTo>
                <a:close/>
              </a:path>
              <a:path w="2903854" h="180340">
                <a:moveTo>
                  <a:pt x="2864980" y="103327"/>
                </a:moveTo>
                <a:lnTo>
                  <a:pt x="2489149" y="108673"/>
                </a:lnTo>
                <a:lnTo>
                  <a:pt x="2435517" y="108673"/>
                </a:lnTo>
                <a:lnTo>
                  <a:pt x="0" y="143497"/>
                </a:lnTo>
                <a:lnTo>
                  <a:pt x="0" y="144297"/>
                </a:lnTo>
                <a:lnTo>
                  <a:pt x="2864980" y="103327"/>
                </a:lnTo>
                <a:close/>
              </a:path>
              <a:path w="2903854" h="180340">
                <a:moveTo>
                  <a:pt x="2864980" y="101244"/>
                </a:moveTo>
                <a:lnTo>
                  <a:pt x="2347112" y="108661"/>
                </a:lnTo>
                <a:lnTo>
                  <a:pt x="2293480" y="108661"/>
                </a:lnTo>
                <a:lnTo>
                  <a:pt x="0" y="141452"/>
                </a:lnTo>
                <a:lnTo>
                  <a:pt x="0" y="142252"/>
                </a:lnTo>
                <a:lnTo>
                  <a:pt x="2864980" y="101282"/>
                </a:lnTo>
                <a:close/>
              </a:path>
              <a:path w="2903854" h="180340">
                <a:moveTo>
                  <a:pt x="2864980" y="99199"/>
                </a:moveTo>
                <a:lnTo>
                  <a:pt x="2203640" y="108661"/>
                </a:lnTo>
                <a:lnTo>
                  <a:pt x="2150008" y="108661"/>
                </a:lnTo>
                <a:lnTo>
                  <a:pt x="0" y="139420"/>
                </a:lnTo>
                <a:lnTo>
                  <a:pt x="0" y="140208"/>
                </a:lnTo>
                <a:lnTo>
                  <a:pt x="2864980" y="99237"/>
                </a:lnTo>
                <a:close/>
              </a:path>
              <a:path w="2903854" h="180340">
                <a:moveTo>
                  <a:pt x="2864980" y="97155"/>
                </a:moveTo>
                <a:lnTo>
                  <a:pt x="2054796" y="108699"/>
                </a:lnTo>
                <a:lnTo>
                  <a:pt x="2003564" y="108699"/>
                </a:lnTo>
                <a:lnTo>
                  <a:pt x="0" y="137325"/>
                </a:lnTo>
                <a:lnTo>
                  <a:pt x="0" y="138125"/>
                </a:lnTo>
                <a:lnTo>
                  <a:pt x="2864980" y="97155"/>
                </a:lnTo>
                <a:close/>
              </a:path>
              <a:path w="2903854" h="180340">
                <a:moveTo>
                  <a:pt x="2864980" y="95072"/>
                </a:moveTo>
                <a:lnTo>
                  <a:pt x="1913966" y="108661"/>
                </a:lnTo>
                <a:lnTo>
                  <a:pt x="1862734" y="108661"/>
                </a:lnTo>
                <a:lnTo>
                  <a:pt x="0" y="135293"/>
                </a:lnTo>
                <a:lnTo>
                  <a:pt x="0" y="136080"/>
                </a:lnTo>
                <a:lnTo>
                  <a:pt x="2864980" y="95110"/>
                </a:lnTo>
                <a:close/>
              </a:path>
              <a:path w="2903854" h="180340">
                <a:moveTo>
                  <a:pt x="2864980" y="93027"/>
                </a:moveTo>
                <a:lnTo>
                  <a:pt x="1770494" y="108661"/>
                </a:lnTo>
                <a:lnTo>
                  <a:pt x="1719262" y="108661"/>
                </a:lnTo>
                <a:lnTo>
                  <a:pt x="0" y="133248"/>
                </a:lnTo>
                <a:lnTo>
                  <a:pt x="0" y="134035"/>
                </a:lnTo>
                <a:lnTo>
                  <a:pt x="2864980" y="93065"/>
                </a:lnTo>
                <a:close/>
              </a:path>
              <a:path w="2903854" h="180340">
                <a:moveTo>
                  <a:pt x="2864980" y="90982"/>
                </a:moveTo>
                <a:lnTo>
                  <a:pt x="1624584" y="108686"/>
                </a:lnTo>
                <a:lnTo>
                  <a:pt x="1573339" y="108686"/>
                </a:lnTo>
                <a:lnTo>
                  <a:pt x="0" y="131165"/>
                </a:lnTo>
                <a:lnTo>
                  <a:pt x="0" y="131953"/>
                </a:lnTo>
                <a:lnTo>
                  <a:pt x="2864980" y="90982"/>
                </a:lnTo>
                <a:close/>
              </a:path>
              <a:path w="2903854" h="180340">
                <a:moveTo>
                  <a:pt x="2864980" y="88900"/>
                </a:moveTo>
                <a:lnTo>
                  <a:pt x="1483563" y="108661"/>
                </a:lnTo>
                <a:lnTo>
                  <a:pt x="1429931" y="108661"/>
                </a:lnTo>
                <a:lnTo>
                  <a:pt x="0" y="129120"/>
                </a:lnTo>
                <a:lnTo>
                  <a:pt x="0" y="129908"/>
                </a:lnTo>
                <a:lnTo>
                  <a:pt x="2864980" y="88938"/>
                </a:lnTo>
                <a:close/>
              </a:path>
              <a:path w="2903854" h="180340">
                <a:moveTo>
                  <a:pt x="2864980" y="86893"/>
                </a:moveTo>
                <a:lnTo>
                  <a:pt x="1336484" y="108712"/>
                </a:lnTo>
                <a:lnTo>
                  <a:pt x="1282865" y="108712"/>
                </a:lnTo>
                <a:lnTo>
                  <a:pt x="0" y="127076"/>
                </a:lnTo>
                <a:lnTo>
                  <a:pt x="0" y="127876"/>
                </a:lnTo>
                <a:lnTo>
                  <a:pt x="2864980" y="86893"/>
                </a:lnTo>
                <a:close/>
              </a:path>
              <a:path w="2903854" h="180340">
                <a:moveTo>
                  <a:pt x="2864980" y="84810"/>
                </a:moveTo>
                <a:lnTo>
                  <a:pt x="1190396" y="108712"/>
                </a:lnTo>
                <a:lnTo>
                  <a:pt x="1138821" y="108712"/>
                </a:lnTo>
                <a:lnTo>
                  <a:pt x="0" y="124993"/>
                </a:lnTo>
                <a:lnTo>
                  <a:pt x="0" y="125793"/>
                </a:lnTo>
                <a:lnTo>
                  <a:pt x="2864980" y="84810"/>
                </a:lnTo>
                <a:close/>
              </a:path>
              <a:path w="2903854" h="180340">
                <a:moveTo>
                  <a:pt x="2864980" y="82727"/>
                </a:moveTo>
                <a:lnTo>
                  <a:pt x="1050417" y="108661"/>
                </a:lnTo>
                <a:lnTo>
                  <a:pt x="999172" y="108661"/>
                </a:lnTo>
                <a:lnTo>
                  <a:pt x="0" y="122948"/>
                </a:lnTo>
                <a:lnTo>
                  <a:pt x="0" y="123748"/>
                </a:lnTo>
                <a:lnTo>
                  <a:pt x="2864980" y="82778"/>
                </a:lnTo>
                <a:close/>
              </a:path>
              <a:path w="2903854" h="180340">
                <a:moveTo>
                  <a:pt x="2903232" y="176047"/>
                </a:moveTo>
                <a:lnTo>
                  <a:pt x="2623807" y="180047"/>
                </a:lnTo>
                <a:lnTo>
                  <a:pt x="2677782" y="180047"/>
                </a:lnTo>
                <a:lnTo>
                  <a:pt x="2903232" y="176796"/>
                </a:lnTo>
                <a:lnTo>
                  <a:pt x="2903232" y="176047"/>
                </a:lnTo>
                <a:close/>
              </a:path>
              <a:path w="2903854" h="180340">
                <a:moveTo>
                  <a:pt x="2903232" y="173964"/>
                </a:moveTo>
                <a:lnTo>
                  <a:pt x="2480335" y="180047"/>
                </a:lnTo>
                <a:lnTo>
                  <a:pt x="2531580" y="180047"/>
                </a:lnTo>
                <a:lnTo>
                  <a:pt x="2903232" y="174752"/>
                </a:lnTo>
                <a:lnTo>
                  <a:pt x="2903232" y="173964"/>
                </a:lnTo>
                <a:close/>
              </a:path>
              <a:path w="2903854" h="180340">
                <a:moveTo>
                  <a:pt x="2903232" y="171919"/>
                </a:moveTo>
                <a:lnTo>
                  <a:pt x="2334476" y="180047"/>
                </a:lnTo>
                <a:lnTo>
                  <a:pt x="2388108" y="180047"/>
                </a:lnTo>
                <a:lnTo>
                  <a:pt x="2903232" y="172669"/>
                </a:lnTo>
                <a:lnTo>
                  <a:pt x="2903232" y="171919"/>
                </a:lnTo>
                <a:close/>
              </a:path>
              <a:path w="2903854" h="180340">
                <a:moveTo>
                  <a:pt x="2903232" y="169887"/>
                </a:moveTo>
                <a:lnTo>
                  <a:pt x="2191004" y="180047"/>
                </a:lnTo>
                <a:lnTo>
                  <a:pt x="2244636" y="180047"/>
                </a:lnTo>
                <a:lnTo>
                  <a:pt x="2903232" y="170637"/>
                </a:lnTo>
                <a:lnTo>
                  <a:pt x="2903232" y="169887"/>
                </a:lnTo>
                <a:close/>
              </a:path>
              <a:path w="2903854" h="180340">
                <a:moveTo>
                  <a:pt x="2903232" y="161632"/>
                </a:moveTo>
                <a:lnTo>
                  <a:pt x="1616786" y="180047"/>
                </a:lnTo>
                <a:lnTo>
                  <a:pt x="1668018" y="180047"/>
                </a:lnTo>
                <a:lnTo>
                  <a:pt x="2903232" y="162420"/>
                </a:lnTo>
                <a:lnTo>
                  <a:pt x="2903232" y="161632"/>
                </a:lnTo>
                <a:close/>
              </a:path>
              <a:path w="2903854" h="180340">
                <a:moveTo>
                  <a:pt x="2903232" y="151371"/>
                </a:moveTo>
                <a:lnTo>
                  <a:pt x="896696" y="180047"/>
                </a:lnTo>
                <a:lnTo>
                  <a:pt x="947928" y="180047"/>
                </a:lnTo>
                <a:lnTo>
                  <a:pt x="2903232" y="152120"/>
                </a:lnTo>
                <a:lnTo>
                  <a:pt x="2903232" y="151371"/>
                </a:lnTo>
                <a:close/>
              </a:path>
              <a:path w="2903854" h="180340">
                <a:moveTo>
                  <a:pt x="2903232" y="149288"/>
                </a:moveTo>
                <a:lnTo>
                  <a:pt x="750836" y="180047"/>
                </a:lnTo>
                <a:lnTo>
                  <a:pt x="804456" y="180047"/>
                </a:lnTo>
                <a:lnTo>
                  <a:pt x="2903232" y="150037"/>
                </a:lnTo>
                <a:lnTo>
                  <a:pt x="2903232" y="149288"/>
                </a:lnTo>
                <a:close/>
              </a:path>
              <a:path w="2903854" h="180340">
                <a:moveTo>
                  <a:pt x="2903232" y="147256"/>
                </a:moveTo>
                <a:lnTo>
                  <a:pt x="607364" y="180047"/>
                </a:lnTo>
                <a:lnTo>
                  <a:pt x="660996" y="180047"/>
                </a:lnTo>
                <a:lnTo>
                  <a:pt x="2903232" y="148005"/>
                </a:lnTo>
                <a:lnTo>
                  <a:pt x="2903232" y="147256"/>
                </a:lnTo>
                <a:close/>
              </a:path>
              <a:path w="2903854" h="180340">
                <a:moveTo>
                  <a:pt x="2903232" y="145211"/>
                </a:moveTo>
                <a:lnTo>
                  <a:pt x="463892" y="180047"/>
                </a:lnTo>
                <a:lnTo>
                  <a:pt x="517525" y="180047"/>
                </a:lnTo>
                <a:lnTo>
                  <a:pt x="2903232" y="145961"/>
                </a:lnTo>
                <a:lnTo>
                  <a:pt x="2903232" y="145211"/>
                </a:lnTo>
                <a:close/>
              </a:path>
              <a:path w="2903854" h="180340">
                <a:moveTo>
                  <a:pt x="2903232" y="141084"/>
                </a:moveTo>
                <a:lnTo>
                  <a:pt x="176606" y="180047"/>
                </a:lnTo>
                <a:lnTo>
                  <a:pt x="230581" y="180047"/>
                </a:lnTo>
                <a:lnTo>
                  <a:pt x="2903232" y="141833"/>
                </a:lnTo>
                <a:lnTo>
                  <a:pt x="2903232" y="141084"/>
                </a:lnTo>
                <a:close/>
              </a:path>
              <a:path w="2903854" h="180340">
                <a:moveTo>
                  <a:pt x="2903232" y="139001"/>
                </a:moveTo>
                <a:lnTo>
                  <a:pt x="33134" y="180047"/>
                </a:lnTo>
                <a:lnTo>
                  <a:pt x="84378" y="180047"/>
                </a:lnTo>
                <a:lnTo>
                  <a:pt x="2903232" y="139788"/>
                </a:lnTo>
                <a:lnTo>
                  <a:pt x="2903232" y="139001"/>
                </a:lnTo>
                <a:close/>
              </a:path>
              <a:path w="2903854" h="180340">
                <a:moveTo>
                  <a:pt x="2903232" y="136956"/>
                </a:moveTo>
                <a:lnTo>
                  <a:pt x="0" y="178473"/>
                </a:lnTo>
                <a:lnTo>
                  <a:pt x="0" y="179260"/>
                </a:lnTo>
                <a:lnTo>
                  <a:pt x="2903232" y="137706"/>
                </a:lnTo>
                <a:lnTo>
                  <a:pt x="2903232" y="136956"/>
                </a:lnTo>
                <a:close/>
              </a:path>
              <a:path w="2903854" h="180340">
                <a:moveTo>
                  <a:pt x="2903232" y="134912"/>
                </a:moveTo>
                <a:lnTo>
                  <a:pt x="0" y="176428"/>
                </a:lnTo>
                <a:lnTo>
                  <a:pt x="0" y="177177"/>
                </a:lnTo>
                <a:lnTo>
                  <a:pt x="2903232" y="135661"/>
                </a:lnTo>
                <a:lnTo>
                  <a:pt x="2903232" y="134912"/>
                </a:lnTo>
                <a:close/>
              </a:path>
              <a:path w="2903854" h="180340">
                <a:moveTo>
                  <a:pt x="2903232" y="132829"/>
                </a:moveTo>
                <a:lnTo>
                  <a:pt x="0" y="174383"/>
                </a:lnTo>
                <a:lnTo>
                  <a:pt x="0" y="175133"/>
                </a:lnTo>
                <a:lnTo>
                  <a:pt x="2903232" y="133616"/>
                </a:lnTo>
                <a:lnTo>
                  <a:pt x="2903232" y="132829"/>
                </a:lnTo>
                <a:close/>
              </a:path>
              <a:path w="2903854" h="180340">
                <a:moveTo>
                  <a:pt x="2903232" y="130784"/>
                </a:moveTo>
                <a:lnTo>
                  <a:pt x="0" y="172300"/>
                </a:lnTo>
                <a:lnTo>
                  <a:pt x="0" y="173088"/>
                </a:lnTo>
                <a:lnTo>
                  <a:pt x="2903232" y="131533"/>
                </a:lnTo>
                <a:lnTo>
                  <a:pt x="2903232" y="130784"/>
                </a:lnTo>
                <a:close/>
              </a:path>
              <a:path w="2903854" h="180340">
                <a:moveTo>
                  <a:pt x="2903232" y="128739"/>
                </a:moveTo>
                <a:lnTo>
                  <a:pt x="0" y="170256"/>
                </a:lnTo>
                <a:lnTo>
                  <a:pt x="0" y="171005"/>
                </a:lnTo>
                <a:lnTo>
                  <a:pt x="2903232" y="129501"/>
                </a:lnTo>
                <a:lnTo>
                  <a:pt x="2903232" y="128739"/>
                </a:lnTo>
                <a:close/>
              </a:path>
              <a:path w="2903854" h="180340">
                <a:moveTo>
                  <a:pt x="2903232" y="126657"/>
                </a:moveTo>
                <a:lnTo>
                  <a:pt x="0" y="168211"/>
                </a:lnTo>
                <a:lnTo>
                  <a:pt x="0" y="168960"/>
                </a:lnTo>
                <a:lnTo>
                  <a:pt x="2903232" y="127457"/>
                </a:lnTo>
                <a:lnTo>
                  <a:pt x="2903232" y="126657"/>
                </a:lnTo>
                <a:close/>
              </a:path>
              <a:path w="2903854" h="180340">
                <a:moveTo>
                  <a:pt x="2903232" y="124625"/>
                </a:moveTo>
                <a:lnTo>
                  <a:pt x="0" y="166128"/>
                </a:lnTo>
                <a:lnTo>
                  <a:pt x="0" y="166928"/>
                </a:lnTo>
                <a:lnTo>
                  <a:pt x="2903232" y="125374"/>
                </a:lnTo>
                <a:lnTo>
                  <a:pt x="2903232" y="124625"/>
                </a:lnTo>
                <a:close/>
              </a:path>
              <a:path w="2903854" h="180340">
                <a:moveTo>
                  <a:pt x="2903232" y="122580"/>
                </a:moveTo>
                <a:lnTo>
                  <a:pt x="0" y="164084"/>
                </a:lnTo>
                <a:lnTo>
                  <a:pt x="0" y="164833"/>
                </a:lnTo>
                <a:lnTo>
                  <a:pt x="2903232" y="123329"/>
                </a:lnTo>
                <a:lnTo>
                  <a:pt x="2903232" y="122580"/>
                </a:lnTo>
                <a:close/>
              </a:path>
              <a:path w="2903854" h="180340">
                <a:moveTo>
                  <a:pt x="2903232" y="120497"/>
                </a:moveTo>
                <a:lnTo>
                  <a:pt x="0" y="162052"/>
                </a:lnTo>
                <a:lnTo>
                  <a:pt x="0" y="162801"/>
                </a:lnTo>
                <a:lnTo>
                  <a:pt x="2903232" y="121285"/>
                </a:lnTo>
                <a:lnTo>
                  <a:pt x="2903232" y="120497"/>
                </a:lnTo>
                <a:close/>
              </a:path>
              <a:path w="2903854" h="180340">
                <a:moveTo>
                  <a:pt x="2903232" y="118452"/>
                </a:moveTo>
                <a:lnTo>
                  <a:pt x="0" y="159956"/>
                </a:lnTo>
                <a:lnTo>
                  <a:pt x="0" y="160718"/>
                </a:lnTo>
                <a:lnTo>
                  <a:pt x="2903232" y="119202"/>
                </a:lnTo>
                <a:lnTo>
                  <a:pt x="2903232" y="118452"/>
                </a:lnTo>
                <a:close/>
              </a:path>
              <a:path w="2903854" h="180340">
                <a:moveTo>
                  <a:pt x="2903232" y="116408"/>
                </a:moveTo>
                <a:lnTo>
                  <a:pt x="0" y="157924"/>
                </a:lnTo>
                <a:lnTo>
                  <a:pt x="0" y="158673"/>
                </a:lnTo>
                <a:lnTo>
                  <a:pt x="2903232" y="117157"/>
                </a:lnTo>
                <a:lnTo>
                  <a:pt x="2903232" y="116408"/>
                </a:lnTo>
                <a:close/>
              </a:path>
              <a:path w="2903854" h="180340">
                <a:moveTo>
                  <a:pt x="2903232" y="114325"/>
                </a:moveTo>
                <a:lnTo>
                  <a:pt x="0" y="155879"/>
                </a:lnTo>
                <a:lnTo>
                  <a:pt x="0" y="156629"/>
                </a:lnTo>
                <a:lnTo>
                  <a:pt x="2903232" y="115112"/>
                </a:lnTo>
                <a:lnTo>
                  <a:pt x="2903232" y="114325"/>
                </a:lnTo>
                <a:close/>
              </a:path>
              <a:path w="2903854" h="180340">
                <a:moveTo>
                  <a:pt x="2903232" y="112280"/>
                </a:moveTo>
                <a:lnTo>
                  <a:pt x="0" y="153797"/>
                </a:lnTo>
                <a:lnTo>
                  <a:pt x="0" y="154546"/>
                </a:lnTo>
                <a:lnTo>
                  <a:pt x="2903232" y="113030"/>
                </a:lnTo>
                <a:lnTo>
                  <a:pt x="2903232" y="112280"/>
                </a:lnTo>
                <a:close/>
              </a:path>
              <a:path w="2903854" h="180340">
                <a:moveTo>
                  <a:pt x="2903232" y="110236"/>
                </a:moveTo>
                <a:lnTo>
                  <a:pt x="0" y="151752"/>
                </a:lnTo>
                <a:lnTo>
                  <a:pt x="0" y="152501"/>
                </a:lnTo>
                <a:lnTo>
                  <a:pt x="2903232" y="110998"/>
                </a:lnTo>
                <a:lnTo>
                  <a:pt x="2903232" y="110236"/>
                </a:lnTo>
                <a:close/>
              </a:path>
              <a:path w="2903854" h="180340">
                <a:moveTo>
                  <a:pt x="2903232" y="108153"/>
                </a:moveTo>
                <a:lnTo>
                  <a:pt x="0" y="149669"/>
                </a:lnTo>
                <a:lnTo>
                  <a:pt x="0" y="150456"/>
                </a:lnTo>
                <a:lnTo>
                  <a:pt x="2903232" y="108902"/>
                </a:lnTo>
                <a:lnTo>
                  <a:pt x="2903232" y="108153"/>
                </a:lnTo>
                <a:close/>
              </a:path>
              <a:path w="2903854" h="180340">
                <a:moveTo>
                  <a:pt x="2903232" y="64973"/>
                </a:moveTo>
                <a:lnTo>
                  <a:pt x="2367877" y="72644"/>
                </a:lnTo>
                <a:lnTo>
                  <a:pt x="2418854" y="72644"/>
                </a:lnTo>
                <a:lnTo>
                  <a:pt x="2903232" y="65722"/>
                </a:lnTo>
                <a:lnTo>
                  <a:pt x="2903232" y="64973"/>
                </a:lnTo>
                <a:close/>
              </a:path>
              <a:path w="2903854" h="180340">
                <a:moveTo>
                  <a:pt x="2903232" y="62941"/>
                </a:moveTo>
                <a:lnTo>
                  <a:pt x="2224405" y="72644"/>
                </a:lnTo>
                <a:lnTo>
                  <a:pt x="2275382" y="72644"/>
                </a:lnTo>
                <a:lnTo>
                  <a:pt x="2903232" y="63690"/>
                </a:lnTo>
                <a:lnTo>
                  <a:pt x="2903232" y="62941"/>
                </a:lnTo>
                <a:close/>
              </a:path>
              <a:path w="2903854" h="180340">
                <a:moveTo>
                  <a:pt x="2903232" y="60858"/>
                </a:moveTo>
                <a:lnTo>
                  <a:pt x="2080933" y="72644"/>
                </a:lnTo>
                <a:lnTo>
                  <a:pt x="2131911" y="72644"/>
                </a:lnTo>
                <a:lnTo>
                  <a:pt x="2903232" y="61607"/>
                </a:lnTo>
                <a:lnTo>
                  <a:pt x="2903232" y="60858"/>
                </a:lnTo>
                <a:close/>
              </a:path>
              <a:path w="2903854" h="180340">
                <a:moveTo>
                  <a:pt x="2903232" y="58813"/>
                </a:moveTo>
                <a:lnTo>
                  <a:pt x="1937118" y="72644"/>
                </a:lnTo>
                <a:lnTo>
                  <a:pt x="1988439" y="72644"/>
                </a:lnTo>
                <a:lnTo>
                  <a:pt x="2903232" y="59563"/>
                </a:lnTo>
                <a:lnTo>
                  <a:pt x="2903232" y="58813"/>
                </a:lnTo>
                <a:close/>
              </a:path>
              <a:path w="2903854" h="180340">
                <a:moveTo>
                  <a:pt x="2903232" y="56730"/>
                </a:moveTo>
                <a:lnTo>
                  <a:pt x="1793646" y="72644"/>
                </a:lnTo>
                <a:lnTo>
                  <a:pt x="1842236" y="72644"/>
                </a:lnTo>
                <a:lnTo>
                  <a:pt x="2903232" y="57518"/>
                </a:lnTo>
                <a:lnTo>
                  <a:pt x="2903232" y="56730"/>
                </a:lnTo>
                <a:close/>
              </a:path>
              <a:path w="2903854" h="180340">
                <a:moveTo>
                  <a:pt x="2903232" y="54686"/>
                </a:moveTo>
                <a:lnTo>
                  <a:pt x="1647786" y="72644"/>
                </a:lnTo>
                <a:lnTo>
                  <a:pt x="1698764" y="72644"/>
                </a:lnTo>
                <a:lnTo>
                  <a:pt x="2903232" y="55435"/>
                </a:lnTo>
                <a:lnTo>
                  <a:pt x="2903232" y="54686"/>
                </a:lnTo>
                <a:close/>
              </a:path>
              <a:path w="2903854" h="180340">
                <a:moveTo>
                  <a:pt x="2903232" y="52641"/>
                </a:moveTo>
                <a:lnTo>
                  <a:pt x="1504315" y="72644"/>
                </a:lnTo>
                <a:lnTo>
                  <a:pt x="1555292" y="72644"/>
                </a:lnTo>
                <a:lnTo>
                  <a:pt x="2903232" y="53390"/>
                </a:lnTo>
                <a:lnTo>
                  <a:pt x="2903232" y="52641"/>
                </a:lnTo>
                <a:close/>
              </a:path>
              <a:path w="2903854" h="180340">
                <a:moveTo>
                  <a:pt x="2903232" y="50558"/>
                </a:moveTo>
                <a:lnTo>
                  <a:pt x="1360843" y="72644"/>
                </a:lnTo>
                <a:lnTo>
                  <a:pt x="1411820" y="72644"/>
                </a:lnTo>
                <a:lnTo>
                  <a:pt x="2903232" y="51346"/>
                </a:lnTo>
                <a:lnTo>
                  <a:pt x="2903232" y="50558"/>
                </a:lnTo>
                <a:close/>
              </a:path>
              <a:path w="2903854" h="180340">
                <a:moveTo>
                  <a:pt x="2903232" y="48514"/>
                </a:moveTo>
                <a:lnTo>
                  <a:pt x="1217371" y="72644"/>
                </a:lnTo>
                <a:lnTo>
                  <a:pt x="1268349" y="72644"/>
                </a:lnTo>
                <a:lnTo>
                  <a:pt x="2903232" y="49263"/>
                </a:lnTo>
                <a:lnTo>
                  <a:pt x="2903232" y="48514"/>
                </a:lnTo>
                <a:close/>
              </a:path>
              <a:path w="2903854" h="180340">
                <a:moveTo>
                  <a:pt x="2903232" y="46469"/>
                </a:moveTo>
                <a:lnTo>
                  <a:pt x="1073556" y="72644"/>
                </a:lnTo>
                <a:lnTo>
                  <a:pt x="1122146" y="72644"/>
                </a:lnTo>
                <a:lnTo>
                  <a:pt x="2903232" y="47218"/>
                </a:lnTo>
                <a:lnTo>
                  <a:pt x="2903232" y="46469"/>
                </a:lnTo>
                <a:close/>
              </a:path>
              <a:path w="2903854" h="180340">
                <a:moveTo>
                  <a:pt x="2903232" y="44386"/>
                </a:moveTo>
                <a:lnTo>
                  <a:pt x="930097" y="72644"/>
                </a:lnTo>
                <a:lnTo>
                  <a:pt x="978674" y="72644"/>
                </a:lnTo>
                <a:lnTo>
                  <a:pt x="2903232" y="45186"/>
                </a:lnTo>
                <a:lnTo>
                  <a:pt x="2903232" y="44386"/>
                </a:lnTo>
                <a:close/>
              </a:path>
              <a:path w="2903854" h="180340">
                <a:moveTo>
                  <a:pt x="2903232" y="34137"/>
                </a:moveTo>
                <a:lnTo>
                  <a:pt x="210083" y="72644"/>
                </a:lnTo>
                <a:lnTo>
                  <a:pt x="258584" y="72644"/>
                </a:lnTo>
                <a:lnTo>
                  <a:pt x="2903232" y="34886"/>
                </a:lnTo>
                <a:lnTo>
                  <a:pt x="2903232" y="34137"/>
                </a:lnTo>
                <a:close/>
              </a:path>
              <a:path w="2903854" h="180340">
                <a:moveTo>
                  <a:pt x="2903232" y="32054"/>
                </a:moveTo>
                <a:lnTo>
                  <a:pt x="63881" y="72644"/>
                </a:lnTo>
                <a:lnTo>
                  <a:pt x="115112" y="72644"/>
                </a:lnTo>
                <a:lnTo>
                  <a:pt x="2903232" y="32842"/>
                </a:lnTo>
                <a:lnTo>
                  <a:pt x="2903232" y="32054"/>
                </a:lnTo>
                <a:close/>
              </a:path>
              <a:path w="2903854" h="180340">
                <a:moveTo>
                  <a:pt x="2903232" y="9423"/>
                </a:moveTo>
                <a:lnTo>
                  <a:pt x="0" y="50977"/>
                </a:lnTo>
                <a:lnTo>
                  <a:pt x="0" y="51727"/>
                </a:lnTo>
                <a:lnTo>
                  <a:pt x="2903232" y="10210"/>
                </a:lnTo>
                <a:lnTo>
                  <a:pt x="2903232" y="9423"/>
                </a:lnTo>
                <a:close/>
              </a:path>
              <a:path w="2903854" h="180340">
                <a:moveTo>
                  <a:pt x="2903232" y="7378"/>
                </a:moveTo>
                <a:lnTo>
                  <a:pt x="0" y="48882"/>
                </a:lnTo>
                <a:lnTo>
                  <a:pt x="0" y="49682"/>
                </a:lnTo>
                <a:lnTo>
                  <a:pt x="2903232" y="8128"/>
                </a:lnTo>
                <a:lnTo>
                  <a:pt x="2903232" y="7378"/>
                </a:lnTo>
                <a:close/>
              </a:path>
              <a:path w="2903854" h="180340">
                <a:moveTo>
                  <a:pt x="2903232" y="5334"/>
                </a:moveTo>
                <a:lnTo>
                  <a:pt x="0" y="46850"/>
                </a:lnTo>
                <a:lnTo>
                  <a:pt x="0" y="47599"/>
                </a:lnTo>
                <a:lnTo>
                  <a:pt x="2903232" y="6083"/>
                </a:lnTo>
                <a:lnTo>
                  <a:pt x="2903232" y="5334"/>
                </a:lnTo>
                <a:close/>
              </a:path>
              <a:path w="2903854" h="180340">
                <a:moveTo>
                  <a:pt x="2903232" y="3251"/>
                </a:moveTo>
                <a:lnTo>
                  <a:pt x="0" y="44805"/>
                </a:lnTo>
                <a:lnTo>
                  <a:pt x="0" y="45554"/>
                </a:lnTo>
                <a:lnTo>
                  <a:pt x="2903232" y="4038"/>
                </a:lnTo>
                <a:lnTo>
                  <a:pt x="2903232" y="3251"/>
                </a:lnTo>
                <a:close/>
              </a:path>
              <a:path w="2903854" h="180340">
                <a:moveTo>
                  <a:pt x="2903232" y="1206"/>
                </a:moveTo>
                <a:lnTo>
                  <a:pt x="0" y="42722"/>
                </a:lnTo>
                <a:lnTo>
                  <a:pt x="0" y="43510"/>
                </a:lnTo>
                <a:lnTo>
                  <a:pt x="2903232" y="1955"/>
                </a:lnTo>
                <a:lnTo>
                  <a:pt x="2903232" y="1206"/>
                </a:lnTo>
                <a:close/>
              </a:path>
            </a:pathLst>
          </a:custGeom>
          <a:solidFill>
            <a:srgbClr val="2040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g object 130"/>
          <p:cNvSpPr/>
          <p:nvPr/>
        </p:nvSpPr>
        <p:spPr>
          <a:xfrm>
            <a:off x="7749133" y="6493040"/>
            <a:ext cx="2903855" cy="180340"/>
          </a:xfrm>
          <a:custGeom>
            <a:avLst/>
            <a:gdLst/>
            <a:ahLst/>
            <a:cxnLst/>
            <a:rect l="l" t="t" r="r" b="b"/>
            <a:pathLst>
              <a:path w="2903854" h="180340">
                <a:moveTo>
                  <a:pt x="35864" y="108038"/>
                </a:moveTo>
                <a:lnTo>
                  <a:pt x="33134" y="108038"/>
                </a:lnTo>
                <a:lnTo>
                  <a:pt x="17767" y="108280"/>
                </a:lnTo>
                <a:lnTo>
                  <a:pt x="35864" y="108038"/>
                </a:lnTo>
                <a:close/>
              </a:path>
              <a:path w="2903854" h="180340">
                <a:moveTo>
                  <a:pt x="42773" y="108673"/>
                </a:moveTo>
                <a:lnTo>
                  <a:pt x="0" y="108699"/>
                </a:lnTo>
                <a:lnTo>
                  <a:pt x="0" y="109321"/>
                </a:lnTo>
                <a:lnTo>
                  <a:pt x="42773" y="108673"/>
                </a:lnTo>
                <a:close/>
              </a:path>
              <a:path w="2903854" h="180340">
                <a:moveTo>
                  <a:pt x="186855" y="108661"/>
                </a:moveTo>
                <a:lnTo>
                  <a:pt x="135610" y="108661"/>
                </a:lnTo>
                <a:lnTo>
                  <a:pt x="0" y="110617"/>
                </a:lnTo>
                <a:lnTo>
                  <a:pt x="0" y="111366"/>
                </a:lnTo>
                <a:lnTo>
                  <a:pt x="186855" y="108661"/>
                </a:lnTo>
                <a:close/>
              </a:path>
              <a:path w="2903854" h="180340">
                <a:moveTo>
                  <a:pt x="330327" y="108661"/>
                </a:moveTo>
                <a:lnTo>
                  <a:pt x="279082" y="108661"/>
                </a:lnTo>
                <a:lnTo>
                  <a:pt x="0" y="112661"/>
                </a:lnTo>
                <a:lnTo>
                  <a:pt x="0" y="113411"/>
                </a:lnTo>
                <a:lnTo>
                  <a:pt x="330327" y="108661"/>
                </a:lnTo>
                <a:close/>
              </a:path>
              <a:path w="2903854" h="180340">
                <a:moveTo>
                  <a:pt x="2178024" y="0"/>
                </a:moveTo>
                <a:lnTo>
                  <a:pt x="2124392" y="0"/>
                </a:lnTo>
                <a:lnTo>
                  <a:pt x="0" y="30391"/>
                </a:lnTo>
                <a:lnTo>
                  <a:pt x="0" y="31140"/>
                </a:lnTo>
                <a:lnTo>
                  <a:pt x="2178024" y="0"/>
                </a:lnTo>
                <a:close/>
              </a:path>
              <a:path w="2903854" h="180340">
                <a:moveTo>
                  <a:pt x="2321496" y="0"/>
                </a:moveTo>
                <a:lnTo>
                  <a:pt x="2270252" y="0"/>
                </a:lnTo>
                <a:lnTo>
                  <a:pt x="0" y="32473"/>
                </a:lnTo>
                <a:lnTo>
                  <a:pt x="0" y="33223"/>
                </a:lnTo>
                <a:lnTo>
                  <a:pt x="2321496" y="0"/>
                </a:lnTo>
                <a:close/>
              </a:path>
              <a:path w="2903854" h="180340">
                <a:moveTo>
                  <a:pt x="2464968" y="0"/>
                </a:moveTo>
                <a:lnTo>
                  <a:pt x="2413724" y="0"/>
                </a:lnTo>
                <a:lnTo>
                  <a:pt x="0" y="34505"/>
                </a:lnTo>
                <a:lnTo>
                  <a:pt x="0" y="35255"/>
                </a:lnTo>
                <a:lnTo>
                  <a:pt x="2464968" y="0"/>
                </a:lnTo>
                <a:close/>
              </a:path>
              <a:path w="2903854" h="180340">
                <a:moveTo>
                  <a:pt x="2511082" y="72656"/>
                </a:moveTo>
                <a:lnTo>
                  <a:pt x="2508694" y="72682"/>
                </a:lnTo>
                <a:lnTo>
                  <a:pt x="2511082" y="72682"/>
                </a:lnTo>
                <a:close/>
              </a:path>
              <a:path w="2903854" h="180340">
                <a:moveTo>
                  <a:pt x="2611170" y="0"/>
                </a:moveTo>
                <a:lnTo>
                  <a:pt x="2557195" y="0"/>
                </a:lnTo>
                <a:lnTo>
                  <a:pt x="0" y="36550"/>
                </a:lnTo>
                <a:lnTo>
                  <a:pt x="0" y="37338"/>
                </a:lnTo>
                <a:lnTo>
                  <a:pt x="2611170" y="0"/>
                </a:lnTo>
                <a:close/>
              </a:path>
              <a:path w="2903854" h="180340">
                <a:moveTo>
                  <a:pt x="2654554" y="72656"/>
                </a:moveTo>
                <a:lnTo>
                  <a:pt x="2652166" y="72682"/>
                </a:lnTo>
                <a:lnTo>
                  <a:pt x="2654554" y="72682"/>
                </a:lnTo>
                <a:close/>
              </a:path>
              <a:path w="2903854" h="180340">
                <a:moveTo>
                  <a:pt x="2754642" y="0"/>
                </a:moveTo>
                <a:lnTo>
                  <a:pt x="2700667" y="0"/>
                </a:lnTo>
                <a:lnTo>
                  <a:pt x="0" y="38633"/>
                </a:lnTo>
                <a:lnTo>
                  <a:pt x="0" y="39382"/>
                </a:lnTo>
                <a:lnTo>
                  <a:pt x="2754642" y="0"/>
                </a:lnTo>
                <a:close/>
              </a:path>
              <a:path w="2903854" h="180340">
                <a:moveTo>
                  <a:pt x="2864980" y="80733"/>
                </a:moveTo>
                <a:lnTo>
                  <a:pt x="901344" y="108737"/>
                </a:lnTo>
                <a:lnTo>
                  <a:pt x="850138" y="108737"/>
                </a:lnTo>
                <a:lnTo>
                  <a:pt x="0" y="120916"/>
                </a:lnTo>
                <a:lnTo>
                  <a:pt x="0" y="121704"/>
                </a:lnTo>
                <a:lnTo>
                  <a:pt x="2864980" y="80733"/>
                </a:lnTo>
                <a:close/>
              </a:path>
              <a:path w="2903854" h="180340">
                <a:moveTo>
                  <a:pt x="2864980" y="78600"/>
                </a:moveTo>
                <a:lnTo>
                  <a:pt x="763473" y="108661"/>
                </a:lnTo>
                <a:lnTo>
                  <a:pt x="712228" y="108661"/>
                </a:lnTo>
                <a:lnTo>
                  <a:pt x="0" y="118821"/>
                </a:lnTo>
                <a:lnTo>
                  <a:pt x="0" y="119621"/>
                </a:lnTo>
                <a:lnTo>
                  <a:pt x="2864980" y="78651"/>
                </a:lnTo>
                <a:close/>
              </a:path>
              <a:path w="2903854" h="180340">
                <a:moveTo>
                  <a:pt x="2864980" y="76568"/>
                </a:moveTo>
                <a:lnTo>
                  <a:pt x="620001" y="108661"/>
                </a:lnTo>
                <a:lnTo>
                  <a:pt x="568756" y="108661"/>
                </a:lnTo>
                <a:lnTo>
                  <a:pt x="0" y="116776"/>
                </a:lnTo>
                <a:lnTo>
                  <a:pt x="0" y="117576"/>
                </a:lnTo>
                <a:lnTo>
                  <a:pt x="2864980" y="76606"/>
                </a:lnTo>
                <a:close/>
              </a:path>
              <a:path w="2903854" h="180340">
                <a:moveTo>
                  <a:pt x="2864980" y="74561"/>
                </a:moveTo>
                <a:lnTo>
                  <a:pt x="467258" y="108750"/>
                </a:lnTo>
                <a:lnTo>
                  <a:pt x="418439" y="108750"/>
                </a:lnTo>
                <a:lnTo>
                  <a:pt x="0" y="114744"/>
                </a:lnTo>
                <a:lnTo>
                  <a:pt x="0" y="115531"/>
                </a:lnTo>
                <a:lnTo>
                  <a:pt x="2864980" y="74561"/>
                </a:lnTo>
                <a:close/>
              </a:path>
              <a:path w="2903854" h="180340">
                <a:moveTo>
                  <a:pt x="2898114" y="0"/>
                </a:moveTo>
                <a:lnTo>
                  <a:pt x="2844482" y="0"/>
                </a:lnTo>
                <a:lnTo>
                  <a:pt x="0" y="40678"/>
                </a:lnTo>
                <a:lnTo>
                  <a:pt x="0" y="41427"/>
                </a:lnTo>
                <a:lnTo>
                  <a:pt x="2898114" y="0"/>
                </a:lnTo>
                <a:close/>
              </a:path>
              <a:path w="2903854" h="180340">
                <a:moveTo>
                  <a:pt x="2903232" y="178092"/>
                </a:moveTo>
                <a:lnTo>
                  <a:pt x="2767279" y="180047"/>
                </a:lnTo>
                <a:lnTo>
                  <a:pt x="2821254" y="180047"/>
                </a:lnTo>
                <a:lnTo>
                  <a:pt x="2903232" y="178841"/>
                </a:lnTo>
                <a:lnTo>
                  <a:pt x="2903232" y="178092"/>
                </a:lnTo>
                <a:close/>
              </a:path>
              <a:path w="2903854" h="180340">
                <a:moveTo>
                  <a:pt x="2903232" y="176047"/>
                </a:moveTo>
                <a:lnTo>
                  <a:pt x="2623807" y="180047"/>
                </a:lnTo>
                <a:lnTo>
                  <a:pt x="2677782" y="180047"/>
                </a:lnTo>
                <a:lnTo>
                  <a:pt x="2903232" y="176796"/>
                </a:lnTo>
                <a:lnTo>
                  <a:pt x="2903232" y="176047"/>
                </a:lnTo>
                <a:close/>
              </a:path>
              <a:path w="2903854" h="180340">
                <a:moveTo>
                  <a:pt x="2903232" y="167792"/>
                </a:moveTo>
                <a:lnTo>
                  <a:pt x="2047532" y="180047"/>
                </a:lnTo>
                <a:lnTo>
                  <a:pt x="2101164" y="180047"/>
                </a:lnTo>
                <a:lnTo>
                  <a:pt x="2903232" y="168592"/>
                </a:lnTo>
                <a:lnTo>
                  <a:pt x="2903232" y="167792"/>
                </a:lnTo>
                <a:close/>
              </a:path>
              <a:path w="2903854" h="180340">
                <a:moveTo>
                  <a:pt x="2903232" y="165760"/>
                </a:moveTo>
                <a:lnTo>
                  <a:pt x="1903717" y="180047"/>
                </a:lnTo>
                <a:lnTo>
                  <a:pt x="1957692" y="180047"/>
                </a:lnTo>
                <a:lnTo>
                  <a:pt x="2903232" y="166509"/>
                </a:lnTo>
                <a:lnTo>
                  <a:pt x="2903232" y="165760"/>
                </a:lnTo>
                <a:close/>
              </a:path>
              <a:path w="2903854" h="180340">
                <a:moveTo>
                  <a:pt x="2903232" y="163715"/>
                </a:moveTo>
                <a:lnTo>
                  <a:pt x="1760245" y="180047"/>
                </a:lnTo>
                <a:lnTo>
                  <a:pt x="1811489" y="180047"/>
                </a:lnTo>
                <a:lnTo>
                  <a:pt x="2903232" y="164465"/>
                </a:lnTo>
                <a:lnTo>
                  <a:pt x="2903232" y="163715"/>
                </a:lnTo>
                <a:close/>
              </a:path>
              <a:path w="2903854" h="180340">
                <a:moveTo>
                  <a:pt x="2903232" y="159588"/>
                </a:moveTo>
                <a:lnTo>
                  <a:pt x="1470914" y="180047"/>
                </a:lnTo>
                <a:lnTo>
                  <a:pt x="1524546" y="180047"/>
                </a:lnTo>
                <a:lnTo>
                  <a:pt x="2903232" y="160337"/>
                </a:lnTo>
                <a:lnTo>
                  <a:pt x="2903232" y="159588"/>
                </a:lnTo>
                <a:close/>
              </a:path>
              <a:path w="2903854" h="180340">
                <a:moveTo>
                  <a:pt x="2903232" y="157543"/>
                </a:moveTo>
                <a:lnTo>
                  <a:pt x="1327442" y="180047"/>
                </a:lnTo>
                <a:lnTo>
                  <a:pt x="1381074" y="180047"/>
                </a:lnTo>
                <a:lnTo>
                  <a:pt x="2903232" y="158292"/>
                </a:lnTo>
                <a:lnTo>
                  <a:pt x="2903232" y="157543"/>
                </a:lnTo>
                <a:close/>
              </a:path>
              <a:path w="2903854" h="180340">
                <a:moveTo>
                  <a:pt x="2903232" y="155460"/>
                </a:moveTo>
                <a:lnTo>
                  <a:pt x="1183970" y="180047"/>
                </a:lnTo>
                <a:lnTo>
                  <a:pt x="1237602" y="180047"/>
                </a:lnTo>
                <a:lnTo>
                  <a:pt x="2903232" y="156210"/>
                </a:lnTo>
                <a:lnTo>
                  <a:pt x="2903232" y="155460"/>
                </a:lnTo>
                <a:close/>
              </a:path>
              <a:path w="2903854" h="180340">
                <a:moveTo>
                  <a:pt x="2903232" y="153416"/>
                </a:moveTo>
                <a:lnTo>
                  <a:pt x="1040168" y="180047"/>
                </a:lnTo>
                <a:lnTo>
                  <a:pt x="1094130" y="180047"/>
                </a:lnTo>
                <a:lnTo>
                  <a:pt x="2903232" y="154165"/>
                </a:lnTo>
                <a:lnTo>
                  <a:pt x="2903232" y="153416"/>
                </a:lnTo>
                <a:close/>
              </a:path>
              <a:path w="2903854" h="180340">
                <a:moveTo>
                  <a:pt x="2903232" y="143129"/>
                </a:moveTo>
                <a:lnTo>
                  <a:pt x="320078" y="180047"/>
                </a:lnTo>
                <a:lnTo>
                  <a:pt x="374053" y="180047"/>
                </a:lnTo>
                <a:lnTo>
                  <a:pt x="2903232" y="143878"/>
                </a:lnTo>
                <a:lnTo>
                  <a:pt x="2903232" y="143129"/>
                </a:lnTo>
                <a:close/>
              </a:path>
              <a:path w="2903854" h="180340">
                <a:moveTo>
                  <a:pt x="2903232" y="71145"/>
                </a:moveTo>
                <a:lnTo>
                  <a:pt x="2795638" y="72682"/>
                </a:lnTo>
                <a:lnTo>
                  <a:pt x="2798026" y="72682"/>
                </a:lnTo>
                <a:lnTo>
                  <a:pt x="2800756" y="72644"/>
                </a:lnTo>
                <a:lnTo>
                  <a:pt x="2852001" y="72644"/>
                </a:lnTo>
                <a:lnTo>
                  <a:pt x="2903232" y="71894"/>
                </a:lnTo>
                <a:lnTo>
                  <a:pt x="2903232" y="71145"/>
                </a:lnTo>
                <a:close/>
              </a:path>
              <a:path w="2903854" h="180340">
                <a:moveTo>
                  <a:pt x="2903232" y="69100"/>
                </a:moveTo>
                <a:lnTo>
                  <a:pt x="2654833" y="72644"/>
                </a:lnTo>
                <a:lnTo>
                  <a:pt x="2705798" y="72644"/>
                </a:lnTo>
                <a:lnTo>
                  <a:pt x="2903232" y="69850"/>
                </a:lnTo>
                <a:lnTo>
                  <a:pt x="2903232" y="69100"/>
                </a:lnTo>
                <a:close/>
              </a:path>
              <a:path w="2903854" h="180340">
                <a:moveTo>
                  <a:pt x="2903232" y="67017"/>
                </a:moveTo>
                <a:lnTo>
                  <a:pt x="2511336" y="72644"/>
                </a:lnTo>
                <a:lnTo>
                  <a:pt x="2562326" y="72644"/>
                </a:lnTo>
                <a:lnTo>
                  <a:pt x="2903232" y="67767"/>
                </a:lnTo>
                <a:lnTo>
                  <a:pt x="2903232" y="67017"/>
                </a:lnTo>
                <a:close/>
              </a:path>
              <a:path w="2903854" h="180340">
                <a:moveTo>
                  <a:pt x="2903232" y="42354"/>
                </a:moveTo>
                <a:lnTo>
                  <a:pt x="783971" y="72644"/>
                </a:lnTo>
                <a:lnTo>
                  <a:pt x="835202" y="72644"/>
                </a:lnTo>
                <a:lnTo>
                  <a:pt x="2903232" y="43103"/>
                </a:lnTo>
                <a:lnTo>
                  <a:pt x="2903232" y="42354"/>
                </a:lnTo>
                <a:close/>
              </a:path>
              <a:path w="2903854" h="180340">
                <a:moveTo>
                  <a:pt x="2903232" y="40309"/>
                </a:moveTo>
                <a:lnTo>
                  <a:pt x="640499" y="72644"/>
                </a:lnTo>
                <a:lnTo>
                  <a:pt x="691730" y="72644"/>
                </a:lnTo>
                <a:lnTo>
                  <a:pt x="2903232" y="41059"/>
                </a:lnTo>
                <a:lnTo>
                  <a:pt x="2903232" y="40309"/>
                </a:lnTo>
                <a:close/>
              </a:path>
              <a:path w="2903854" h="180340">
                <a:moveTo>
                  <a:pt x="2903232" y="38227"/>
                </a:moveTo>
                <a:lnTo>
                  <a:pt x="497027" y="72644"/>
                </a:lnTo>
                <a:lnTo>
                  <a:pt x="548259" y="72644"/>
                </a:lnTo>
                <a:lnTo>
                  <a:pt x="2903232" y="39014"/>
                </a:lnTo>
                <a:lnTo>
                  <a:pt x="2903232" y="38227"/>
                </a:lnTo>
                <a:close/>
              </a:path>
              <a:path w="2903854" h="180340">
                <a:moveTo>
                  <a:pt x="2903232" y="36182"/>
                </a:moveTo>
                <a:lnTo>
                  <a:pt x="353555" y="72644"/>
                </a:lnTo>
                <a:lnTo>
                  <a:pt x="404787" y="72644"/>
                </a:lnTo>
                <a:lnTo>
                  <a:pt x="2903232" y="36931"/>
                </a:lnTo>
                <a:lnTo>
                  <a:pt x="2903232" y="36182"/>
                </a:lnTo>
                <a:close/>
              </a:path>
              <a:path w="2903854" h="180340">
                <a:moveTo>
                  <a:pt x="2903232" y="30010"/>
                </a:moveTo>
                <a:lnTo>
                  <a:pt x="0" y="71526"/>
                </a:lnTo>
                <a:lnTo>
                  <a:pt x="0" y="72275"/>
                </a:lnTo>
                <a:lnTo>
                  <a:pt x="2903232" y="30759"/>
                </a:lnTo>
                <a:lnTo>
                  <a:pt x="2903232" y="30010"/>
                </a:lnTo>
                <a:close/>
              </a:path>
              <a:path w="2903854" h="180340">
                <a:moveTo>
                  <a:pt x="2903232" y="27965"/>
                </a:moveTo>
                <a:lnTo>
                  <a:pt x="0" y="69481"/>
                </a:lnTo>
                <a:lnTo>
                  <a:pt x="0" y="70231"/>
                </a:lnTo>
                <a:lnTo>
                  <a:pt x="2903232" y="28714"/>
                </a:lnTo>
                <a:lnTo>
                  <a:pt x="2903232" y="27965"/>
                </a:lnTo>
                <a:close/>
              </a:path>
              <a:path w="2903854" h="180340">
                <a:moveTo>
                  <a:pt x="2903232" y="25882"/>
                </a:moveTo>
                <a:lnTo>
                  <a:pt x="0" y="67437"/>
                </a:lnTo>
                <a:lnTo>
                  <a:pt x="0" y="68186"/>
                </a:lnTo>
                <a:lnTo>
                  <a:pt x="2903232" y="26682"/>
                </a:lnTo>
                <a:lnTo>
                  <a:pt x="2903232" y="25882"/>
                </a:lnTo>
                <a:close/>
              </a:path>
              <a:path w="2903854" h="180340">
                <a:moveTo>
                  <a:pt x="2903232" y="23837"/>
                </a:moveTo>
                <a:lnTo>
                  <a:pt x="0" y="65354"/>
                </a:lnTo>
                <a:lnTo>
                  <a:pt x="0" y="66103"/>
                </a:lnTo>
                <a:lnTo>
                  <a:pt x="2903232" y="24599"/>
                </a:lnTo>
                <a:lnTo>
                  <a:pt x="2903232" y="23837"/>
                </a:lnTo>
                <a:close/>
              </a:path>
              <a:path w="2903854" h="180340">
                <a:moveTo>
                  <a:pt x="2903232" y="21805"/>
                </a:moveTo>
                <a:lnTo>
                  <a:pt x="0" y="63309"/>
                </a:lnTo>
                <a:lnTo>
                  <a:pt x="0" y="64058"/>
                </a:lnTo>
                <a:lnTo>
                  <a:pt x="2903232" y="22555"/>
                </a:lnTo>
                <a:lnTo>
                  <a:pt x="2903232" y="21805"/>
                </a:lnTo>
                <a:close/>
              </a:path>
              <a:path w="2903854" h="180340">
                <a:moveTo>
                  <a:pt x="2903232" y="19710"/>
                </a:moveTo>
                <a:lnTo>
                  <a:pt x="0" y="61226"/>
                </a:lnTo>
                <a:lnTo>
                  <a:pt x="0" y="62026"/>
                </a:lnTo>
                <a:lnTo>
                  <a:pt x="2903232" y="20472"/>
                </a:lnTo>
                <a:lnTo>
                  <a:pt x="2903232" y="19710"/>
                </a:lnTo>
                <a:close/>
              </a:path>
              <a:path w="2903854" h="180340">
                <a:moveTo>
                  <a:pt x="2903232" y="17665"/>
                </a:moveTo>
                <a:lnTo>
                  <a:pt x="0" y="59182"/>
                </a:lnTo>
                <a:lnTo>
                  <a:pt x="0" y="59931"/>
                </a:lnTo>
                <a:lnTo>
                  <a:pt x="2903232" y="18427"/>
                </a:lnTo>
                <a:lnTo>
                  <a:pt x="2903232" y="17665"/>
                </a:lnTo>
                <a:close/>
              </a:path>
              <a:path w="2903854" h="180340">
                <a:moveTo>
                  <a:pt x="2903232" y="15633"/>
                </a:moveTo>
                <a:lnTo>
                  <a:pt x="0" y="57150"/>
                </a:lnTo>
                <a:lnTo>
                  <a:pt x="0" y="57899"/>
                </a:lnTo>
                <a:lnTo>
                  <a:pt x="2903232" y="16383"/>
                </a:lnTo>
                <a:lnTo>
                  <a:pt x="2903232" y="15633"/>
                </a:lnTo>
                <a:close/>
              </a:path>
              <a:path w="2903854" h="180340">
                <a:moveTo>
                  <a:pt x="2903232" y="13550"/>
                </a:moveTo>
                <a:lnTo>
                  <a:pt x="0" y="55054"/>
                </a:lnTo>
                <a:lnTo>
                  <a:pt x="0" y="55854"/>
                </a:lnTo>
                <a:lnTo>
                  <a:pt x="2903232" y="14300"/>
                </a:lnTo>
                <a:lnTo>
                  <a:pt x="2903232" y="13550"/>
                </a:lnTo>
                <a:close/>
              </a:path>
              <a:path w="2903854" h="180340">
                <a:moveTo>
                  <a:pt x="2903232" y="11506"/>
                </a:moveTo>
                <a:lnTo>
                  <a:pt x="0" y="53022"/>
                </a:lnTo>
                <a:lnTo>
                  <a:pt x="0" y="53771"/>
                </a:lnTo>
                <a:lnTo>
                  <a:pt x="2903232" y="12255"/>
                </a:lnTo>
                <a:lnTo>
                  <a:pt x="2903232" y="11506"/>
                </a:lnTo>
                <a:close/>
              </a:path>
            </a:pathLst>
          </a:custGeom>
          <a:solidFill>
            <a:srgbClr val="2040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g object 131"/>
          <p:cNvSpPr/>
          <p:nvPr/>
        </p:nvSpPr>
        <p:spPr>
          <a:xfrm>
            <a:off x="7749133" y="6565683"/>
            <a:ext cx="2903855" cy="36195"/>
          </a:xfrm>
          <a:custGeom>
            <a:avLst/>
            <a:gdLst/>
            <a:ahLst/>
            <a:cxnLst/>
            <a:rect l="l" t="t" r="r" b="b"/>
            <a:pathLst>
              <a:path w="2903854" h="36195">
                <a:moveTo>
                  <a:pt x="66611" y="0"/>
                </a:moveTo>
                <a:lnTo>
                  <a:pt x="63881" y="0"/>
                </a:lnTo>
                <a:lnTo>
                  <a:pt x="0" y="927"/>
                </a:lnTo>
                <a:lnTo>
                  <a:pt x="66611" y="38"/>
                </a:lnTo>
                <a:close/>
              </a:path>
              <a:path w="2903854" h="36195">
                <a:moveTo>
                  <a:pt x="207352" y="38"/>
                </a:moveTo>
                <a:lnTo>
                  <a:pt x="204660" y="38"/>
                </a:lnTo>
                <a:lnTo>
                  <a:pt x="0" y="3009"/>
                </a:lnTo>
                <a:lnTo>
                  <a:pt x="207352" y="38"/>
                </a:lnTo>
                <a:close/>
              </a:path>
              <a:path w="2903854" h="36195">
                <a:moveTo>
                  <a:pt x="353555" y="38"/>
                </a:moveTo>
                <a:lnTo>
                  <a:pt x="350824" y="38"/>
                </a:lnTo>
                <a:lnTo>
                  <a:pt x="0" y="5041"/>
                </a:lnTo>
                <a:lnTo>
                  <a:pt x="353555" y="38"/>
                </a:lnTo>
                <a:close/>
              </a:path>
              <a:path w="2903854" h="36195">
                <a:moveTo>
                  <a:pt x="499757" y="0"/>
                </a:moveTo>
                <a:lnTo>
                  <a:pt x="497027" y="0"/>
                </a:lnTo>
                <a:lnTo>
                  <a:pt x="494626" y="38"/>
                </a:lnTo>
                <a:lnTo>
                  <a:pt x="497027" y="38"/>
                </a:lnTo>
                <a:lnTo>
                  <a:pt x="499757" y="0"/>
                </a:lnTo>
                <a:close/>
              </a:path>
              <a:path w="2903854" h="36195">
                <a:moveTo>
                  <a:pt x="930173" y="0"/>
                </a:moveTo>
                <a:lnTo>
                  <a:pt x="927442" y="0"/>
                </a:lnTo>
                <a:lnTo>
                  <a:pt x="0" y="13296"/>
                </a:lnTo>
                <a:lnTo>
                  <a:pt x="930173" y="38"/>
                </a:lnTo>
                <a:close/>
              </a:path>
              <a:path w="2903854" h="36195">
                <a:moveTo>
                  <a:pt x="1124877" y="0"/>
                </a:moveTo>
                <a:lnTo>
                  <a:pt x="1122146" y="0"/>
                </a:lnTo>
                <a:lnTo>
                  <a:pt x="1073645" y="0"/>
                </a:lnTo>
                <a:lnTo>
                  <a:pt x="1070902" y="0"/>
                </a:lnTo>
                <a:lnTo>
                  <a:pt x="0" y="15341"/>
                </a:lnTo>
                <a:lnTo>
                  <a:pt x="0" y="16090"/>
                </a:lnTo>
                <a:lnTo>
                  <a:pt x="1124877" y="0"/>
                </a:lnTo>
                <a:close/>
              </a:path>
              <a:path w="2903854" h="36195">
                <a:moveTo>
                  <a:pt x="1268349" y="0"/>
                </a:moveTo>
                <a:lnTo>
                  <a:pt x="1217117" y="0"/>
                </a:lnTo>
                <a:lnTo>
                  <a:pt x="1214716" y="38"/>
                </a:lnTo>
                <a:lnTo>
                  <a:pt x="0" y="17386"/>
                </a:lnTo>
                <a:lnTo>
                  <a:pt x="0" y="18173"/>
                </a:lnTo>
                <a:lnTo>
                  <a:pt x="1265631" y="38"/>
                </a:lnTo>
                <a:lnTo>
                  <a:pt x="1265961" y="38"/>
                </a:lnTo>
                <a:lnTo>
                  <a:pt x="1268349" y="0"/>
                </a:lnTo>
                <a:close/>
              </a:path>
              <a:path w="2903854" h="36195">
                <a:moveTo>
                  <a:pt x="1360576" y="0"/>
                </a:moveTo>
                <a:lnTo>
                  <a:pt x="1358188" y="38"/>
                </a:lnTo>
                <a:lnTo>
                  <a:pt x="0" y="19469"/>
                </a:lnTo>
                <a:lnTo>
                  <a:pt x="1360576" y="38"/>
                </a:lnTo>
                <a:close/>
              </a:path>
              <a:path w="2903854" h="36195">
                <a:moveTo>
                  <a:pt x="1701495" y="0"/>
                </a:moveTo>
                <a:lnTo>
                  <a:pt x="1698764" y="0"/>
                </a:lnTo>
                <a:lnTo>
                  <a:pt x="1650250" y="0"/>
                </a:lnTo>
                <a:lnTo>
                  <a:pt x="1647520" y="0"/>
                </a:lnTo>
                <a:lnTo>
                  <a:pt x="0" y="23545"/>
                </a:lnTo>
                <a:lnTo>
                  <a:pt x="0" y="24345"/>
                </a:lnTo>
                <a:lnTo>
                  <a:pt x="1701495" y="0"/>
                </a:lnTo>
                <a:close/>
              </a:path>
              <a:path w="2903854" h="36195">
                <a:moveTo>
                  <a:pt x="1793722" y="0"/>
                </a:moveTo>
                <a:lnTo>
                  <a:pt x="1790992" y="0"/>
                </a:lnTo>
                <a:lnTo>
                  <a:pt x="1793722" y="0"/>
                </a:lnTo>
                <a:close/>
              </a:path>
              <a:path w="2903854" h="36195">
                <a:moveTo>
                  <a:pt x="1937194" y="0"/>
                </a:moveTo>
                <a:lnTo>
                  <a:pt x="1934464" y="0"/>
                </a:lnTo>
                <a:lnTo>
                  <a:pt x="1937194" y="0"/>
                </a:lnTo>
                <a:close/>
              </a:path>
              <a:path w="2903854" h="36195">
                <a:moveTo>
                  <a:pt x="2080666" y="0"/>
                </a:moveTo>
                <a:lnTo>
                  <a:pt x="2078278" y="38"/>
                </a:lnTo>
                <a:lnTo>
                  <a:pt x="0" y="29718"/>
                </a:lnTo>
                <a:lnTo>
                  <a:pt x="2080666" y="38"/>
                </a:lnTo>
                <a:close/>
              </a:path>
              <a:path w="2903854" h="36195">
                <a:moveTo>
                  <a:pt x="2224138" y="0"/>
                </a:moveTo>
                <a:lnTo>
                  <a:pt x="2221750" y="38"/>
                </a:lnTo>
                <a:lnTo>
                  <a:pt x="0" y="31800"/>
                </a:lnTo>
                <a:lnTo>
                  <a:pt x="2224138" y="38"/>
                </a:lnTo>
                <a:close/>
              </a:path>
              <a:path w="2903854" h="36195">
                <a:moveTo>
                  <a:pt x="2903232" y="31432"/>
                </a:moveTo>
                <a:lnTo>
                  <a:pt x="2580424" y="36017"/>
                </a:lnTo>
                <a:lnTo>
                  <a:pt x="2634056" y="36017"/>
                </a:lnTo>
                <a:lnTo>
                  <a:pt x="2864980" y="32727"/>
                </a:lnTo>
                <a:lnTo>
                  <a:pt x="2903232" y="31470"/>
                </a:lnTo>
                <a:close/>
              </a:path>
              <a:path w="2903854" h="36195">
                <a:moveTo>
                  <a:pt x="2903232" y="29349"/>
                </a:moveTo>
                <a:lnTo>
                  <a:pt x="2436952" y="36017"/>
                </a:lnTo>
                <a:lnTo>
                  <a:pt x="2490584" y="36017"/>
                </a:lnTo>
                <a:lnTo>
                  <a:pt x="2864980" y="30683"/>
                </a:lnTo>
                <a:lnTo>
                  <a:pt x="2903232" y="30099"/>
                </a:lnTo>
                <a:lnTo>
                  <a:pt x="2903232" y="29425"/>
                </a:lnTo>
                <a:close/>
              </a:path>
              <a:path w="2903854" h="36195">
                <a:moveTo>
                  <a:pt x="2903232" y="21132"/>
                </a:moveTo>
                <a:lnTo>
                  <a:pt x="1860334" y="36017"/>
                </a:lnTo>
                <a:lnTo>
                  <a:pt x="1862734" y="36017"/>
                </a:lnTo>
                <a:lnTo>
                  <a:pt x="1913966" y="36017"/>
                </a:lnTo>
                <a:lnTo>
                  <a:pt x="2864980" y="22428"/>
                </a:lnTo>
                <a:lnTo>
                  <a:pt x="2903232" y="21882"/>
                </a:lnTo>
                <a:lnTo>
                  <a:pt x="2903232" y="21221"/>
                </a:lnTo>
                <a:close/>
              </a:path>
              <a:path w="2903854" h="36195">
                <a:moveTo>
                  <a:pt x="2903232" y="19050"/>
                </a:moveTo>
                <a:lnTo>
                  <a:pt x="1716874" y="36017"/>
                </a:lnTo>
                <a:lnTo>
                  <a:pt x="1719262" y="36017"/>
                </a:lnTo>
                <a:lnTo>
                  <a:pt x="1770494" y="36017"/>
                </a:lnTo>
                <a:lnTo>
                  <a:pt x="2864980" y="20383"/>
                </a:lnTo>
                <a:lnTo>
                  <a:pt x="2903232" y="19850"/>
                </a:lnTo>
                <a:lnTo>
                  <a:pt x="2903232" y="19138"/>
                </a:lnTo>
                <a:close/>
              </a:path>
              <a:path w="2903854" h="36195">
                <a:moveTo>
                  <a:pt x="2903232" y="17005"/>
                </a:moveTo>
                <a:lnTo>
                  <a:pt x="1573403" y="36017"/>
                </a:lnTo>
                <a:lnTo>
                  <a:pt x="1575790" y="36017"/>
                </a:lnTo>
                <a:lnTo>
                  <a:pt x="1627022" y="36017"/>
                </a:lnTo>
                <a:lnTo>
                  <a:pt x="2864980" y="18338"/>
                </a:lnTo>
                <a:lnTo>
                  <a:pt x="2903232" y="17754"/>
                </a:lnTo>
                <a:lnTo>
                  <a:pt x="2903232" y="17094"/>
                </a:lnTo>
                <a:close/>
              </a:path>
              <a:path w="2903854" h="36195">
                <a:moveTo>
                  <a:pt x="2903232" y="14960"/>
                </a:moveTo>
                <a:lnTo>
                  <a:pt x="1429931" y="36017"/>
                </a:lnTo>
                <a:lnTo>
                  <a:pt x="1483563" y="36017"/>
                </a:lnTo>
                <a:lnTo>
                  <a:pt x="2864980" y="16256"/>
                </a:lnTo>
                <a:lnTo>
                  <a:pt x="2903232" y="15722"/>
                </a:lnTo>
                <a:lnTo>
                  <a:pt x="2903232" y="15049"/>
                </a:lnTo>
                <a:close/>
              </a:path>
              <a:path w="2903854" h="36195">
                <a:moveTo>
                  <a:pt x="2903232" y="12877"/>
                </a:moveTo>
                <a:lnTo>
                  <a:pt x="1286459" y="36017"/>
                </a:lnTo>
                <a:lnTo>
                  <a:pt x="1340091" y="36017"/>
                </a:lnTo>
                <a:lnTo>
                  <a:pt x="2864980" y="14211"/>
                </a:lnTo>
                <a:lnTo>
                  <a:pt x="2903232" y="13677"/>
                </a:lnTo>
                <a:lnTo>
                  <a:pt x="2903232" y="12966"/>
                </a:lnTo>
                <a:close/>
              </a:path>
              <a:path w="2903854" h="36195">
                <a:moveTo>
                  <a:pt x="2903232" y="10833"/>
                </a:moveTo>
                <a:lnTo>
                  <a:pt x="1142644" y="36017"/>
                </a:lnTo>
                <a:lnTo>
                  <a:pt x="1194219" y="36017"/>
                </a:lnTo>
                <a:lnTo>
                  <a:pt x="2864980" y="12166"/>
                </a:lnTo>
                <a:lnTo>
                  <a:pt x="2903232" y="11595"/>
                </a:lnTo>
                <a:lnTo>
                  <a:pt x="2903232" y="10922"/>
                </a:lnTo>
                <a:close/>
              </a:path>
              <a:path w="2903854" h="36195">
                <a:moveTo>
                  <a:pt x="2903232" y="8801"/>
                </a:moveTo>
                <a:lnTo>
                  <a:pt x="996784" y="36017"/>
                </a:lnTo>
                <a:lnTo>
                  <a:pt x="999172" y="36017"/>
                </a:lnTo>
                <a:lnTo>
                  <a:pt x="1050417" y="36017"/>
                </a:lnTo>
                <a:lnTo>
                  <a:pt x="2864980" y="10083"/>
                </a:lnTo>
                <a:lnTo>
                  <a:pt x="2903232" y="9550"/>
                </a:lnTo>
                <a:lnTo>
                  <a:pt x="2903232" y="8877"/>
                </a:lnTo>
                <a:close/>
              </a:path>
              <a:path w="2903854" h="36195">
                <a:moveTo>
                  <a:pt x="2903232" y="6705"/>
                </a:moveTo>
                <a:lnTo>
                  <a:pt x="853313" y="36017"/>
                </a:lnTo>
                <a:lnTo>
                  <a:pt x="855700" y="36017"/>
                </a:lnTo>
                <a:lnTo>
                  <a:pt x="2903232" y="6705"/>
                </a:lnTo>
                <a:close/>
              </a:path>
              <a:path w="2903854" h="36195">
                <a:moveTo>
                  <a:pt x="2903232" y="4673"/>
                </a:moveTo>
                <a:lnTo>
                  <a:pt x="709841" y="36017"/>
                </a:lnTo>
                <a:lnTo>
                  <a:pt x="712228" y="36017"/>
                </a:lnTo>
                <a:lnTo>
                  <a:pt x="2903232" y="4673"/>
                </a:lnTo>
                <a:close/>
              </a:path>
              <a:path w="2903854" h="36195">
                <a:moveTo>
                  <a:pt x="2903232" y="2628"/>
                </a:moveTo>
                <a:lnTo>
                  <a:pt x="566369" y="36017"/>
                </a:lnTo>
                <a:lnTo>
                  <a:pt x="568756" y="36017"/>
                </a:lnTo>
                <a:lnTo>
                  <a:pt x="2903232" y="2628"/>
                </a:lnTo>
                <a:close/>
              </a:path>
              <a:path w="2903854" h="36195">
                <a:moveTo>
                  <a:pt x="2903232" y="546"/>
                </a:moveTo>
                <a:lnTo>
                  <a:pt x="422897" y="36017"/>
                </a:lnTo>
                <a:lnTo>
                  <a:pt x="425284" y="36017"/>
                </a:lnTo>
                <a:lnTo>
                  <a:pt x="2903232" y="546"/>
                </a:lnTo>
                <a:close/>
              </a:path>
            </a:pathLst>
          </a:custGeom>
          <a:solidFill>
            <a:srgbClr val="008B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g object 132"/>
          <p:cNvSpPr/>
          <p:nvPr/>
        </p:nvSpPr>
        <p:spPr>
          <a:xfrm>
            <a:off x="7749133" y="6565683"/>
            <a:ext cx="2903855" cy="36195"/>
          </a:xfrm>
          <a:custGeom>
            <a:avLst/>
            <a:gdLst/>
            <a:ahLst/>
            <a:cxnLst/>
            <a:rect l="l" t="t" r="r" b="b"/>
            <a:pathLst>
              <a:path w="2903854" h="36195">
                <a:moveTo>
                  <a:pt x="117856" y="0"/>
                </a:moveTo>
                <a:lnTo>
                  <a:pt x="115112" y="0"/>
                </a:lnTo>
                <a:lnTo>
                  <a:pt x="66611" y="0"/>
                </a:lnTo>
                <a:lnTo>
                  <a:pt x="0" y="965"/>
                </a:lnTo>
                <a:lnTo>
                  <a:pt x="0" y="1714"/>
                </a:lnTo>
                <a:lnTo>
                  <a:pt x="117856" y="0"/>
                </a:lnTo>
                <a:close/>
              </a:path>
              <a:path w="2903854" h="36195">
                <a:moveTo>
                  <a:pt x="261327" y="0"/>
                </a:moveTo>
                <a:lnTo>
                  <a:pt x="258584" y="0"/>
                </a:lnTo>
                <a:lnTo>
                  <a:pt x="210083" y="0"/>
                </a:lnTo>
                <a:lnTo>
                  <a:pt x="0" y="3009"/>
                </a:lnTo>
                <a:lnTo>
                  <a:pt x="0" y="3759"/>
                </a:lnTo>
                <a:lnTo>
                  <a:pt x="261327" y="0"/>
                </a:lnTo>
                <a:close/>
              </a:path>
              <a:path w="2903854" h="36195">
                <a:moveTo>
                  <a:pt x="404787" y="0"/>
                </a:moveTo>
                <a:lnTo>
                  <a:pt x="353555" y="0"/>
                </a:lnTo>
                <a:lnTo>
                  <a:pt x="0" y="5041"/>
                </a:lnTo>
                <a:lnTo>
                  <a:pt x="0" y="5791"/>
                </a:lnTo>
                <a:lnTo>
                  <a:pt x="402069" y="38"/>
                </a:lnTo>
                <a:lnTo>
                  <a:pt x="402399" y="38"/>
                </a:lnTo>
                <a:lnTo>
                  <a:pt x="404787" y="0"/>
                </a:lnTo>
                <a:close/>
              </a:path>
              <a:path w="2903854" h="36195">
                <a:moveTo>
                  <a:pt x="551002" y="0"/>
                </a:moveTo>
                <a:lnTo>
                  <a:pt x="548259" y="0"/>
                </a:lnTo>
                <a:lnTo>
                  <a:pt x="499757" y="0"/>
                </a:lnTo>
                <a:lnTo>
                  <a:pt x="497027" y="38"/>
                </a:lnTo>
                <a:lnTo>
                  <a:pt x="0" y="7124"/>
                </a:lnTo>
                <a:lnTo>
                  <a:pt x="0" y="7886"/>
                </a:lnTo>
                <a:lnTo>
                  <a:pt x="551002" y="0"/>
                </a:lnTo>
                <a:close/>
              </a:path>
              <a:path w="2903854" h="36195">
                <a:moveTo>
                  <a:pt x="694461" y="0"/>
                </a:moveTo>
                <a:lnTo>
                  <a:pt x="691730" y="0"/>
                </a:lnTo>
                <a:lnTo>
                  <a:pt x="643229" y="0"/>
                </a:lnTo>
                <a:lnTo>
                  <a:pt x="640499" y="38"/>
                </a:lnTo>
                <a:lnTo>
                  <a:pt x="0" y="9169"/>
                </a:lnTo>
                <a:lnTo>
                  <a:pt x="0" y="9918"/>
                </a:lnTo>
                <a:lnTo>
                  <a:pt x="694461" y="0"/>
                </a:lnTo>
                <a:close/>
              </a:path>
              <a:path w="2903854" h="36195">
                <a:moveTo>
                  <a:pt x="837933" y="0"/>
                </a:moveTo>
                <a:lnTo>
                  <a:pt x="835202" y="0"/>
                </a:lnTo>
                <a:lnTo>
                  <a:pt x="786701" y="0"/>
                </a:lnTo>
                <a:lnTo>
                  <a:pt x="783971" y="38"/>
                </a:lnTo>
                <a:lnTo>
                  <a:pt x="0" y="11214"/>
                </a:lnTo>
                <a:lnTo>
                  <a:pt x="0" y="12001"/>
                </a:lnTo>
                <a:lnTo>
                  <a:pt x="837933" y="0"/>
                </a:lnTo>
                <a:close/>
              </a:path>
              <a:path w="2903854" h="36195">
                <a:moveTo>
                  <a:pt x="981405" y="0"/>
                </a:moveTo>
                <a:lnTo>
                  <a:pt x="978674" y="0"/>
                </a:lnTo>
                <a:lnTo>
                  <a:pt x="930173" y="0"/>
                </a:lnTo>
                <a:lnTo>
                  <a:pt x="0" y="13296"/>
                </a:lnTo>
                <a:lnTo>
                  <a:pt x="0" y="14046"/>
                </a:lnTo>
                <a:lnTo>
                  <a:pt x="981405" y="0"/>
                </a:lnTo>
                <a:close/>
              </a:path>
              <a:path w="2903854" h="36195">
                <a:moveTo>
                  <a:pt x="1414551" y="0"/>
                </a:moveTo>
                <a:lnTo>
                  <a:pt x="1411820" y="0"/>
                </a:lnTo>
                <a:lnTo>
                  <a:pt x="1360576" y="0"/>
                </a:lnTo>
                <a:lnTo>
                  <a:pt x="0" y="19469"/>
                </a:lnTo>
                <a:lnTo>
                  <a:pt x="0" y="20218"/>
                </a:lnTo>
                <a:lnTo>
                  <a:pt x="1414551" y="0"/>
                </a:lnTo>
                <a:close/>
              </a:path>
              <a:path w="2903854" h="36195">
                <a:moveTo>
                  <a:pt x="1558023" y="0"/>
                </a:moveTo>
                <a:lnTo>
                  <a:pt x="1555292" y="0"/>
                </a:lnTo>
                <a:lnTo>
                  <a:pt x="1504048" y="0"/>
                </a:lnTo>
                <a:lnTo>
                  <a:pt x="0" y="21513"/>
                </a:lnTo>
                <a:lnTo>
                  <a:pt x="0" y="22263"/>
                </a:lnTo>
                <a:lnTo>
                  <a:pt x="1558023" y="0"/>
                </a:lnTo>
                <a:close/>
              </a:path>
              <a:path w="2903854" h="36195">
                <a:moveTo>
                  <a:pt x="1844967" y="0"/>
                </a:moveTo>
                <a:lnTo>
                  <a:pt x="1842236" y="0"/>
                </a:lnTo>
                <a:lnTo>
                  <a:pt x="1793722" y="0"/>
                </a:lnTo>
                <a:lnTo>
                  <a:pt x="1790992" y="38"/>
                </a:lnTo>
                <a:lnTo>
                  <a:pt x="0" y="25628"/>
                </a:lnTo>
                <a:lnTo>
                  <a:pt x="0" y="26377"/>
                </a:lnTo>
                <a:lnTo>
                  <a:pt x="1844967" y="0"/>
                </a:lnTo>
                <a:close/>
              </a:path>
              <a:path w="2903854" h="36195">
                <a:moveTo>
                  <a:pt x="1988439" y="0"/>
                </a:moveTo>
                <a:lnTo>
                  <a:pt x="1937194" y="0"/>
                </a:lnTo>
                <a:lnTo>
                  <a:pt x="1934464" y="38"/>
                </a:lnTo>
                <a:lnTo>
                  <a:pt x="0" y="27673"/>
                </a:lnTo>
                <a:lnTo>
                  <a:pt x="0" y="28422"/>
                </a:lnTo>
                <a:lnTo>
                  <a:pt x="1985721" y="38"/>
                </a:lnTo>
                <a:lnTo>
                  <a:pt x="1988439" y="0"/>
                </a:lnTo>
                <a:close/>
              </a:path>
              <a:path w="2903854" h="36195">
                <a:moveTo>
                  <a:pt x="2131911" y="0"/>
                </a:moveTo>
                <a:lnTo>
                  <a:pt x="2080666" y="0"/>
                </a:lnTo>
                <a:lnTo>
                  <a:pt x="0" y="29718"/>
                </a:lnTo>
                <a:lnTo>
                  <a:pt x="0" y="30505"/>
                </a:lnTo>
                <a:lnTo>
                  <a:pt x="2129193" y="38"/>
                </a:lnTo>
                <a:lnTo>
                  <a:pt x="2129523" y="38"/>
                </a:lnTo>
                <a:lnTo>
                  <a:pt x="2131911" y="0"/>
                </a:lnTo>
                <a:close/>
              </a:path>
              <a:path w="2903854" h="36195">
                <a:moveTo>
                  <a:pt x="2278113" y="0"/>
                </a:moveTo>
                <a:lnTo>
                  <a:pt x="2275382" y="0"/>
                </a:lnTo>
                <a:lnTo>
                  <a:pt x="2224138" y="0"/>
                </a:lnTo>
                <a:lnTo>
                  <a:pt x="0" y="31800"/>
                </a:lnTo>
                <a:lnTo>
                  <a:pt x="0" y="32550"/>
                </a:lnTo>
                <a:lnTo>
                  <a:pt x="2278113" y="0"/>
                </a:lnTo>
                <a:close/>
              </a:path>
              <a:path w="2903854" h="36195">
                <a:moveTo>
                  <a:pt x="2421585" y="0"/>
                </a:moveTo>
                <a:lnTo>
                  <a:pt x="2418854" y="0"/>
                </a:lnTo>
                <a:lnTo>
                  <a:pt x="2367610" y="0"/>
                </a:lnTo>
                <a:lnTo>
                  <a:pt x="0" y="33845"/>
                </a:lnTo>
                <a:lnTo>
                  <a:pt x="0" y="34594"/>
                </a:lnTo>
                <a:lnTo>
                  <a:pt x="2421585" y="0"/>
                </a:lnTo>
                <a:close/>
              </a:path>
              <a:path w="2903854" h="36195">
                <a:moveTo>
                  <a:pt x="2562326" y="0"/>
                </a:moveTo>
                <a:lnTo>
                  <a:pt x="2511082" y="0"/>
                </a:lnTo>
                <a:lnTo>
                  <a:pt x="35864" y="35394"/>
                </a:lnTo>
                <a:lnTo>
                  <a:pt x="17767" y="35636"/>
                </a:lnTo>
                <a:lnTo>
                  <a:pt x="0" y="35928"/>
                </a:lnTo>
                <a:lnTo>
                  <a:pt x="0" y="36055"/>
                </a:lnTo>
                <a:lnTo>
                  <a:pt x="43383" y="36017"/>
                </a:lnTo>
                <a:lnTo>
                  <a:pt x="87109" y="35394"/>
                </a:lnTo>
                <a:lnTo>
                  <a:pt x="2562326" y="38"/>
                </a:lnTo>
                <a:close/>
              </a:path>
              <a:path w="2903854" h="36195">
                <a:moveTo>
                  <a:pt x="2705798" y="0"/>
                </a:moveTo>
                <a:lnTo>
                  <a:pt x="2654554" y="0"/>
                </a:lnTo>
                <a:lnTo>
                  <a:pt x="181724" y="35394"/>
                </a:lnTo>
                <a:lnTo>
                  <a:pt x="135610" y="36017"/>
                </a:lnTo>
                <a:lnTo>
                  <a:pt x="186855" y="36017"/>
                </a:lnTo>
                <a:lnTo>
                  <a:pt x="230581" y="35394"/>
                </a:lnTo>
                <a:lnTo>
                  <a:pt x="2705798" y="38"/>
                </a:lnTo>
                <a:close/>
              </a:path>
              <a:path w="2903854" h="36195">
                <a:moveTo>
                  <a:pt x="2852001" y="0"/>
                </a:moveTo>
                <a:lnTo>
                  <a:pt x="2800756" y="0"/>
                </a:lnTo>
                <a:lnTo>
                  <a:pt x="2798026" y="38"/>
                </a:lnTo>
                <a:lnTo>
                  <a:pt x="325196" y="35394"/>
                </a:lnTo>
                <a:lnTo>
                  <a:pt x="279082" y="36017"/>
                </a:lnTo>
                <a:lnTo>
                  <a:pt x="330327" y="36017"/>
                </a:lnTo>
                <a:lnTo>
                  <a:pt x="376783" y="35394"/>
                </a:lnTo>
                <a:lnTo>
                  <a:pt x="373900" y="35394"/>
                </a:lnTo>
                <a:lnTo>
                  <a:pt x="2849270" y="38"/>
                </a:lnTo>
                <a:lnTo>
                  <a:pt x="2849600" y="38"/>
                </a:lnTo>
                <a:lnTo>
                  <a:pt x="2852001" y="0"/>
                </a:lnTo>
                <a:close/>
              </a:path>
              <a:path w="2903854" h="36195">
                <a:moveTo>
                  <a:pt x="2903232" y="33477"/>
                </a:moveTo>
                <a:lnTo>
                  <a:pt x="2726283" y="36017"/>
                </a:lnTo>
                <a:lnTo>
                  <a:pt x="2777528" y="36017"/>
                </a:lnTo>
                <a:lnTo>
                  <a:pt x="2864980" y="34810"/>
                </a:lnTo>
                <a:lnTo>
                  <a:pt x="2903232" y="34226"/>
                </a:lnTo>
                <a:lnTo>
                  <a:pt x="2903232" y="33553"/>
                </a:lnTo>
                <a:close/>
              </a:path>
              <a:path w="2903854" h="36195">
                <a:moveTo>
                  <a:pt x="2903232" y="31432"/>
                </a:moveTo>
                <a:lnTo>
                  <a:pt x="2580424" y="36017"/>
                </a:lnTo>
                <a:lnTo>
                  <a:pt x="2634056" y="36017"/>
                </a:lnTo>
                <a:lnTo>
                  <a:pt x="2864980" y="32727"/>
                </a:lnTo>
                <a:lnTo>
                  <a:pt x="2903232" y="32181"/>
                </a:lnTo>
                <a:lnTo>
                  <a:pt x="2903232" y="31470"/>
                </a:lnTo>
                <a:close/>
              </a:path>
              <a:path w="2903854" h="36195">
                <a:moveTo>
                  <a:pt x="2903232" y="27305"/>
                </a:moveTo>
                <a:lnTo>
                  <a:pt x="2293480" y="36017"/>
                </a:lnTo>
                <a:lnTo>
                  <a:pt x="2347112" y="36017"/>
                </a:lnTo>
                <a:lnTo>
                  <a:pt x="2864980" y="28600"/>
                </a:lnTo>
                <a:lnTo>
                  <a:pt x="2903232" y="28054"/>
                </a:lnTo>
                <a:lnTo>
                  <a:pt x="2903232" y="27381"/>
                </a:lnTo>
                <a:close/>
              </a:path>
              <a:path w="2903854" h="36195">
                <a:moveTo>
                  <a:pt x="2903232" y="25222"/>
                </a:moveTo>
                <a:lnTo>
                  <a:pt x="2150008" y="36017"/>
                </a:lnTo>
                <a:lnTo>
                  <a:pt x="2203640" y="36017"/>
                </a:lnTo>
                <a:lnTo>
                  <a:pt x="2864980" y="26555"/>
                </a:lnTo>
                <a:lnTo>
                  <a:pt x="2903232" y="26009"/>
                </a:lnTo>
                <a:lnTo>
                  <a:pt x="2903232" y="25298"/>
                </a:lnTo>
                <a:close/>
              </a:path>
              <a:path w="2903854" h="36195">
                <a:moveTo>
                  <a:pt x="2903232" y="23177"/>
                </a:moveTo>
                <a:lnTo>
                  <a:pt x="2006549" y="36017"/>
                </a:lnTo>
                <a:lnTo>
                  <a:pt x="2057781" y="36017"/>
                </a:lnTo>
                <a:lnTo>
                  <a:pt x="2864980" y="24511"/>
                </a:lnTo>
                <a:lnTo>
                  <a:pt x="2903232" y="23926"/>
                </a:lnTo>
                <a:lnTo>
                  <a:pt x="2903232" y="23266"/>
                </a:lnTo>
                <a:close/>
              </a:path>
              <a:path w="2903854" h="36195">
                <a:moveTo>
                  <a:pt x="2903232" y="6705"/>
                </a:moveTo>
                <a:lnTo>
                  <a:pt x="855700" y="36017"/>
                </a:lnTo>
                <a:lnTo>
                  <a:pt x="906945" y="36017"/>
                </a:lnTo>
                <a:lnTo>
                  <a:pt x="2864980" y="8051"/>
                </a:lnTo>
                <a:lnTo>
                  <a:pt x="2903232" y="7505"/>
                </a:lnTo>
                <a:lnTo>
                  <a:pt x="2903232" y="6794"/>
                </a:lnTo>
                <a:close/>
              </a:path>
              <a:path w="2903854" h="36195">
                <a:moveTo>
                  <a:pt x="2903232" y="4673"/>
                </a:moveTo>
                <a:lnTo>
                  <a:pt x="712228" y="36017"/>
                </a:lnTo>
                <a:lnTo>
                  <a:pt x="763473" y="36017"/>
                </a:lnTo>
                <a:lnTo>
                  <a:pt x="2864980" y="5956"/>
                </a:lnTo>
                <a:lnTo>
                  <a:pt x="2903232" y="5422"/>
                </a:lnTo>
                <a:lnTo>
                  <a:pt x="2903232" y="4749"/>
                </a:lnTo>
                <a:close/>
              </a:path>
              <a:path w="2903854" h="36195">
                <a:moveTo>
                  <a:pt x="2903232" y="2628"/>
                </a:moveTo>
                <a:lnTo>
                  <a:pt x="568756" y="36017"/>
                </a:lnTo>
                <a:lnTo>
                  <a:pt x="620001" y="36017"/>
                </a:lnTo>
                <a:lnTo>
                  <a:pt x="2864980" y="3924"/>
                </a:lnTo>
                <a:lnTo>
                  <a:pt x="2903232" y="3378"/>
                </a:lnTo>
                <a:lnTo>
                  <a:pt x="2903232" y="2705"/>
                </a:lnTo>
                <a:close/>
              </a:path>
              <a:path w="2903854" h="36195">
                <a:moveTo>
                  <a:pt x="2903232" y="546"/>
                </a:moveTo>
                <a:lnTo>
                  <a:pt x="425284" y="36017"/>
                </a:lnTo>
                <a:lnTo>
                  <a:pt x="474141" y="36017"/>
                </a:lnTo>
                <a:lnTo>
                  <a:pt x="2864980" y="1879"/>
                </a:lnTo>
                <a:lnTo>
                  <a:pt x="2903232" y="1333"/>
                </a:lnTo>
                <a:lnTo>
                  <a:pt x="2903232" y="622"/>
                </a:lnTo>
                <a:close/>
              </a:path>
            </a:pathLst>
          </a:custGeom>
          <a:solidFill>
            <a:srgbClr val="008B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g object 133"/>
          <p:cNvSpPr/>
          <p:nvPr/>
        </p:nvSpPr>
        <p:spPr>
          <a:xfrm>
            <a:off x="7738884" y="6494170"/>
            <a:ext cx="2919095" cy="177800"/>
          </a:xfrm>
          <a:custGeom>
            <a:avLst/>
            <a:gdLst/>
            <a:ahLst/>
            <a:cxnLst/>
            <a:rect l="l" t="t" r="r" b="b"/>
            <a:pathLst>
              <a:path w="2919095" h="177800">
                <a:moveTo>
                  <a:pt x="10248" y="107442"/>
                </a:moveTo>
                <a:lnTo>
                  <a:pt x="0" y="107569"/>
                </a:lnTo>
                <a:lnTo>
                  <a:pt x="10248" y="107569"/>
                </a:lnTo>
                <a:lnTo>
                  <a:pt x="10248" y="107442"/>
                </a:lnTo>
                <a:close/>
              </a:path>
              <a:path w="2919095" h="177800">
                <a:moveTo>
                  <a:pt x="2918612" y="176923"/>
                </a:moveTo>
                <a:lnTo>
                  <a:pt x="2913481" y="176961"/>
                </a:lnTo>
                <a:lnTo>
                  <a:pt x="2913481" y="177711"/>
                </a:lnTo>
                <a:lnTo>
                  <a:pt x="2918612" y="177673"/>
                </a:lnTo>
                <a:lnTo>
                  <a:pt x="2918612" y="176923"/>
                </a:lnTo>
                <a:close/>
              </a:path>
              <a:path w="2919095" h="177800">
                <a:moveTo>
                  <a:pt x="2918612" y="174840"/>
                </a:moveTo>
                <a:lnTo>
                  <a:pt x="2913481" y="174917"/>
                </a:lnTo>
                <a:lnTo>
                  <a:pt x="2913481" y="175666"/>
                </a:lnTo>
                <a:lnTo>
                  <a:pt x="2918612" y="175590"/>
                </a:lnTo>
                <a:lnTo>
                  <a:pt x="2918612" y="174840"/>
                </a:lnTo>
                <a:close/>
              </a:path>
              <a:path w="2919095" h="177800">
                <a:moveTo>
                  <a:pt x="2918612" y="172796"/>
                </a:moveTo>
                <a:lnTo>
                  <a:pt x="2913481" y="172834"/>
                </a:lnTo>
                <a:lnTo>
                  <a:pt x="2913481" y="173621"/>
                </a:lnTo>
                <a:lnTo>
                  <a:pt x="2918612" y="173545"/>
                </a:lnTo>
                <a:lnTo>
                  <a:pt x="2918612" y="172796"/>
                </a:lnTo>
                <a:close/>
              </a:path>
              <a:path w="2919095" h="177800">
                <a:moveTo>
                  <a:pt x="2918612" y="170713"/>
                </a:moveTo>
                <a:lnTo>
                  <a:pt x="2913481" y="170789"/>
                </a:lnTo>
                <a:lnTo>
                  <a:pt x="2913481" y="171538"/>
                </a:lnTo>
                <a:lnTo>
                  <a:pt x="2918612" y="171500"/>
                </a:lnTo>
                <a:lnTo>
                  <a:pt x="2918612" y="170713"/>
                </a:lnTo>
                <a:close/>
              </a:path>
              <a:path w="2919095" h="177800">
                <a:moveTo>
                  <a:pt x="2918612" y="168668"/>
                </a:moveTo>
                <a:lnTo>
                  <a:pt x="2913481" y="168757"/>
                </a:lnTo>
                <a:lnTo>
                  <a:pt x="2913481" y="169506"/>
                </a:lnTo>
                <a:lnTo>
                  <a:pt x="2918612" y="169418"/>
                </a:lnTo>
                <a:lnTo>
                  <a:pt x="2918612" y="168668"/>
                </a:lnTo>
                <a:close/>
              </a:path>
              <a:path w="2919095" h="177800">
                <a:moveTo>
                  <a:pt x="2918612" y="166624"/>
                </a:moveTo>
                <a:lnTo>
                  <a:pt x="2913481" y="166662"/>
                </a:lnTo>
                <a:lnTo>
                  <a:pt x="2913481" y="167462"/>
                </a:lnTo>
                <a:lnTo>
                  <a:pt x="2918612" y="167373"/>
                </a:lnTo>
                <a:lnTo>
                  <a:pt x="2918612" y="166624"/>
                </a:lnTo>
                <a:close/>
              </a:path>
              <a:path w="2919095" h="177800">
                <a:moveTo>
                  <a:pt x="2918612" y="164541"/>
                </a:moveTo>
                <a:lnTo>
                  <a:pt x="2913481" y="164630"/>
                </a:lnTo>
                <a:lnTo>
                  <a:pt x="2913481" y="165379"/>
                </a:lnTo>
                <a:lnTo>
                  <a:pt x="2918612" y="165328"/>
                </a:lnTo>
                <a:lnTo>
                  <a:pt x="2918612" y="164541"/>
                </a:lnTo>
                <a:close/>
              </a:path>
              <a:path w="2919095" h="177800">
                <a:moveTo>
                  <a:pt x="2918612" y="162496"/>
                </a:moveTo>
                <a:lnTo>
                  <a:pt x="2913481" y="162585"/>
                </a:lnTo>
                <a:lnTo>
                  <a:pt x="2913481" y="163334"/>
                </a:lnTo>
                <a:lnTo>
                  <a:pt x="2918612" y="163245"/>
                </a:lnTo>
                <a:lnTo>
                  <a:pt x="2918612" y="162496"/>
                </a:lnTo>
                <a:close/>
              </a:path>
              <a:path w="2919095" h="177800">
                <a:moveTo>
                  <a:pt x="2918612" y="160451"/>
                </a:moveTo>
                <a:lnTo>
                  <a:pt x="2913481" y="160502"/>
                </a:lnTo>
                <a:lnTo>
                  <a:pt x="2913481" y="161290"/>
                </a:lnTo>
                <a:lnTo>
                  <a:pt x="2918612" y="161213"/>
                </a:lnTo>
                <a:lnTo>
                  <a:pt x="2918612" y="160451"/>
                </a:lnTo>
                <a:close/>
              </a:path>
              <a:path w="2919095" h="177800">
                <a:moveTo>
                  <a:pt x="2918612" y="158369"/>
                </a:moveTo>
                <a:lnTo>
                  <a:pt x="2913481" y="158457"/>
                </a:lnTo>
                <a:lnTo>
                  <a:pt x="2913481" y="159207"/>
                </a:lnTo>
                <a:lnTo>
                  <a:pt x="2918612" y="159169"/>
                </a:lnTo>
                <a:lnTo>
                  <a:pt x="2918612" y="158369"/>
                </a:lnTo>
                <a:close/>
              </a:path>
              <a:path w="2919095" h="177800">
                <a:moveTo>
                  <a:pt x="2918612" y="156337"/>
                </a:moveTo>
                <a:lnTo>
                  <a:pt x="2913481" y="156413"/>
                </a:lnTo>
                <a:lnTo>
                  <a:pt x="2913481" y="157162"/>
                </a:lnTo>
                <a:lnTo>
                  <a:pt x="2918612" y="157086"/>
                </a:lnTo>
                <a:lnTo>
                  <a:pt x="2918612" y="156337"/>
                </a:lnTo>
                <a:close/>
              </a:path>
              <a:path w="2919095" h="177800">
                <a:moveTo>
                  <a:pt x="2918612" y="154292"/>
                </a:moveTo>
                <a:lnTo>
                  <a:pt x="2913481" y="154330"/>
                </a:lnTo>
                <a:lnTo>
                  <a:pt x="2913481" y="155079"/>
                </a:lnTo>
                <a:lnTo>
                  <a:pt x="2918612" y="155041"/>
                </a:lnTo>
                <a:lnTo>
                  <a:pt x="2918612" y="154292"/>
                </a:lnTo>
                <a:close/>
              </a:path>
              <a:path w="2919095" h="177800">
                <a:moveTo>
                  <a:pt x="2918612" y="152209"/>
                </a:moveTo>
                <a:lnTo>
                  <a:pt x="2913481" y="152285"/>
                </a:lnTo>
                <a:lnTo>
                  <a:pt x="2913481" y="153035"/>
                </a:lnTo>
                <a:lnTo>
                  <a:pt x="2918612" y="152996"/>
                </a:lnTo>
                <a:lnTo>
                  <a:pt x="2918612" y="152209"/>
                </a:lnTo>
                <a:close/>
              </a:path>
              <a:path w="2919095" h="177800">
                <a:moveTo>
                  <a:pt x="2918612" y="150164"/>
                </a:moveTo>
                <a:lnTo>
                  <a:pt x="2913481" y="150241"/>
                </a:lnTo>
                <a:lnTo>
                  <a:pt x="2913481" y="150990"/>
                </a:lnTo>
                <a:lnTo>
                  <a:pt x="2918612" y="150914"/>
                </a:lnTo>
                <a:lnTo>
                  <a:pt x="2918612" y="150164"/>
                </a:lnTo>
                <a:close/>
              </a:path>
              <a:path w="2919095" h="177800">
                <a:moveTo>
                  <a:pt x="2918612" y="148120"/>
                </a:moveTo>
                <a:lnTo>
                  <a:pt x="2913481" y="148158"/>
                </a:lnTo>
                <a:lnTo>
                  <a:pt x="2913481" y="148907"/>
                </a:lnTo>
                <a:lnTo>
                  <a:pt x="2918612" y="148869"/>
                </a:lnTo>
                <a:lnTo>
                  <a:pt x="2918612" y="148120"/>
                </a:lnTo>
                <a:close/>
              </a:path>
              <a:path w="2919095" h="177800">
                <a:moveTo>
                  <a:pt x="2918612" y="146037"/>
                </a:moveTo>
                <a:lnTo>
                  <a:pt x="2913481" y="146126"/>
                </a:lnTo>
                <a:lnTo>
                  <a:pt x="2913481" y="146875"/>
                </a:lnTo>
                <a:lnTo>
                  <a:pt x="2918612" y="146824"/>
                </a:lnTo>
                <a:lnTo>
                  <a:pt x="2918612" y="146037"/>
                </a:lnTo>
                <a:close/>
              </a:path>
              <a:path w="2919095" h="177800">
                <a:moveTo>
                  <a:pt x="2918612" y="143992"/>
                </a:moveTo>
                <a:lnTo>
                  <a:pt x="2913481" y="144081"/>
                </a:lnTo>
                <a:lnTo>
                  <a:pt x="2913481" y="144830"/>
                </a:lnTo>
                <a:lnTo>
                  <a:pt x="2918612" y="144741"/>
                </a:lnTo>
                <a:lnTo>
                  <a:pt x="2918612" y="143992"/>
                </a:lnTo>
                <a:close/>
              </a:path>
              <a:path w="2919095" h="177800">
                <a:moveTo>
                  <a:pt x="2918612" y="141947"/>
                </a:moveTo>
                <a:lnTo>
                  <a:pt x="2913481" y="141998"/>
                </a:lnTo>
                <a:lnTo>
                  <a:pt x="2913481" y="142748"/>
                </a:lnTo>
                <a:lnTo>
                  <a:pt x="2918612" y="142697"/>
                </a:lnTo>
                <a:lnTo>
                  <a:pt x="2918612" y="141947"/>
                </a:lnTo>
                <a:close/>
              </a:path>
              <a:path w="2919095" h="177800">
                <a:moveTo>
                  <a:pt x="2918612" y="139865"/>
                </a:moveTo>
                <a:lnTo>
                  <a:pt x="2913481" y="139954"/>
                </a:lnTo>
                <a:lnTo>
                  <a:pt x="2913481" y="140703"/>
                </a:lnTo>
                <a:lnTo>
                  <a:pt x="2918612" y="140614"/>
                </a:lnTo>
                <a:lnTo>
                  <a:pt x="2918612" y="139865"/>
                </a:lnTo>
                <a:close/>
              </a:path>
              <a:path w="2919095" h="177800">
                <a:moveTo>
                  <a:pt x="2918612" y="137820"/>
                </a:moveTo>
                <a:lnTo>
                  <a:pt x="2913481" y="137871"/>
                </a:lnTo>
                <a:lnTo>
                  <a:pt x="2913481" y="138658"/>
                </a:lnTo>
                <a:lnTo>
                  <a:pt x="2918612" y="138582"/>
                </a:lnTo>
                <a:lnTo>
                  <a:pt x="2918612" y="137820"/>
                </a:lnTo>
                <a:close/>
              </a:path>
              <a:path w="2919095" h="177800">
                <a:moveTo>
                  <a:pt x="2918612" y="135788"/>
                </a:moveTo>
                <a:lnTo>
                  <a:pt x="2913481" y="135826"/>
                </a:lnTo>
                <a:lnTo>
                  <a:pt x="2913481" y="136575"/>
                </a:lnTo>
                <a:lnTo>
                  <a:pt x="2918612" y="136537"/>
                </a:lnTo>
                <a:lnTo>
                  <a:pt x="2918612" y="135788"/>
                </a:lnTo>
                <a:close/>
              </a:path>
              <a:path w="2919095" h="177800">
                <a:moveTo>
                  <a:pt x="2918612" y="133705"/>
                </a:moveTo>
                <a:lnTo>
                  <a:pt x="2913481" y="133781"/>
                </a:lnTo>
                <a:lnTo>
                  <a:pt x="2913481" y="134531"/>
                </a:lnTo>
                <a:lnTo>
                  <a:pt x="2918612" y="134454"/>
                </a:lnTo>
                <a:lnTo>
                  <a:pt x="2918612" y="133705"/>
                </a:lnTo>
                <a:close/>
              </a:path>
              <a:path w="2919095" h="177800">
                <a:moveTo>
                  <a:pt x="2918612" y="131660"/>
                </a:moveTo>
                <a:lnTo>
                  <a:pt x="2913481" y="131699"/>
                </a:lnTo>
                <a:lnTo>
                  <a:pt x="2913481" y="132486"/>
                </a:lnTo>
                <a:lnTo>
                  <a:pt x="2918612" y="132410"/>
                </a:lnTo>
                <a:lnTo>
                  <a:pt x="2918612" y="131660"/>
                </a:lnTo>
                <a:close/>
              </a:path>
              <a:path w="2919095" h="177800">
                <a:moveTo>
                  <a:pt x="2918612" y="129578"/>
                </a:moveTo>
                <a:lnTo>
                  <a:pt x="2913481" y="129654"/>
                </a:lnTo>
                <a:lnTo>
                  <a:pt x="2913481" y="130403"/>
                </a:lnTo>
                <a:lnTo>
                  <a:pt x="2918612" y="130365"/>
                </a:lnTo>
                <a:lnTo>
                  <a:pt x="2918612" y="129578"/>
                </a:lnTo>
                <a:close/>
              </a:path>
              <a:path w="2919095" h="177800">
                <a:moveTo>
                  <a:pt x="2918612" y="127533"/>
                </a:moveTo>
                <a:lnTo>
                  <a:pt x="2913481" y="127609"/>
                </a:lnTo>
                <a:lnTo>
                  <a:pt x="2913481" y="128371"/>
                </a:lnTo>
                <a:lnTo>
                  <a:pt x="2918612" y="128282"/>
                </a:lnTo>
                <a:lnTo>
                  <a:pt x="2918612" y="127533"/>
                </a:lnTo>
                <a:close/>
              </a:path>
              <a:path w="2919095" h="177800">
                <a:moveTo>
                  <a:pt x="2918612" y="125488"/>
                </a:moveTo>
                <a:lnTo>
                  <a:pt x="2913481" y="125526"/>
                </a:lnTo>
                <a:lnTo>
                  <a:pt x="2913481" y="126326"/>
                </a:lnTo>
                <a:lnTo>
                  <a:pt x="2918612" y="126238"/>
                </a:lnTo>
                <a:lnTo>
                  <a:pt x="2918612" y="125488"/>
                </a:lnTo>
                <a:close/>
              </a:path>
              <a:path w="2919095" h="177800">
                <a:moveTo>
                  <a:pt x="2918612" y="123405"/>
                </a:moveTo>
                <a:lnTo>
                  <a:pt x="2913481" y="123494"/>
                </a:lnTo>
                <a:lnTo>
                  <a:pt x="2913481" y="124244"/>
                </a:lnTo>
                <a:lnTo>
                  <a:pt x="2918612" y="124193"/>
                </a:lnTo>
                <a:lnTo>
                  <a:pt x="2918612" y="123405"/>
                </a:lnTo>
                <a:close/>
              </a:path>
              <a:path w="2919095" h="177800">
                <a:moveTo>
                  <a:pt x="2918612" y="121361"/>
                </a:moveTo>
                <a:lnTo>
                  <a:pt x="2913481" y="121450"/>
                </a:lnTo>
                <a:lnTo>
                  <a:pt x="2913481" y="122199"/>
                </a:lnTo>
                <a:lnTo>
                  <a:pt x="2918612" y="122110"/>
                </a:lnTo>
                <a:lnTo>
                  <a:pt x="2918612" y="121361"/>
                </a:lnTo>
                <a:close/>
              </a:path>
              <a:path w="2919095" h="177800">
                <a:moveTo>
                  <a:pt x="2918612" y="119316"/>
                </a:moveTo>
                <a:lnTo>
                  <a:pt x="2913481" y="119367"/>
                </a:lnTo>
                <a:lnTo>
                  <a:pt x="2913481" y="120154"/>
                </a:lnTo>
                <a:lnTo>
                  <a:pt x="2918612" y="120078"/>
                </a:lnTo>
                <a:lnTo>
                  <a:pt x="2918612" y="119316"/>
                </a:lnTo>
                <a:close/>
              </a:path>
              <a:path w="2919095" h="177800">
                <a:moveTo>
                  <a:pt x="2918612" y="117233"/>
                </a:moveTo>
                <a:lnTo>
                  <a:pt x="2913481" y="117322"/>
                </a:lnTo>
                <a:lnTo>
                  <a:pt x="2913481" y="118071"/>
                </a:lnTo>
                <a:lnTo>
                  <a:pt x="2918612" y="118033"/>
                </a:lnTo>
                <a:lnTo>
                  <a:pt x="2918612" y="117233"/>
                </a:lnTo>
                <a:close/>
              </a:path>
              <a:path w="2919095" h="177800">
                <a:moveTo>
                  <a:pt x="2918612" y="115201"/>
                </a:moveTo>
                <a:lnTo>
                  <a:pt x="2913481" y="115277"/>
                </a:lnTo>
                <a:lnTo>
                  <a:pt x="2913481" y="116027"/>
                </a:lnTo>
                <a:lnTo>
                  <a:pt x="2918612" y="115951"/>
                </a:lnTo>
                <a:lnTo>
                  <a:pt x="2918612" y="115201"/>
                </a:lnTo>
                <a:close/>
              </a:path>
              <a:path w="2919095" h="177800">
                <a:moveTo>
                  <a:pt x="2918612" y="113157"/>
                </a:moveTo>
                <a:lnTo>
                  <a:pt x="2913481" y="113195"/>
                </a:lnTo>
                <a:lnTo>
                  <a:pt x="2913481" y="113982"/>
                </a:lnTo>
                <a:lnTo>
                  <a:pt x="2918612" y="113906"/>
                </a:lnTo>
                <a:lnTo>
                  <a:pt x="2918612" y="113157"/>
                </a:lnTo>
                <a:close/>
              </a:path>
              <a:path w="2919095" h="177800">
                <a:moveTo>
                  <a:pt x="2918612" y="111074"/>
                </a:moveTo>
                <a:lnTo>
                  <a:pt x="2913481" y="111150"/>
                </a:lnTo>
                <a:lnTo>
                  <a:pt x="2913481" y="111899"/>
                </a:lnTo>
                <a:lnTo>
                  <a:pt x="2918612" y="111861"/>
                </a:lnTo>
                <a:lnTo>
                  <a:pt x="2918612" y="111074"/>
                </a:lnTo>
                <a:close/>
              </a:path>
              <a:path w="2919095" h="177800">
                <a:moveTo>
                  <a:pt x="2918612" y="109029"/>
                </a:moveTo>
                <a:lnTo>
                  <a:pt x="2913481" y="109105"/>
                </a:lnTo>
                <a:lnTo>
                  <a:pt x="2913481" y="109867"/>
                </a:lnTo>
                <a:lnTo>
                  <a:pt x="2918612" y="109778"/>
                </a:lnTo>
                <a:lnTo>
                  <a:pt x="2918612" y="109029"/>
                </a:lnTo>
                <a:close/>
              </a:path>
              <a:path w="2919095" h="177800">
                <a:moveTo>
                  <a:pt x="2918612" y="106984"/>
                </a:moveTo>
                <a:lnTo>
                  <a:pt x="2913481" y="107022"/>
                </a:lnTo>
                <a:lnTo>
                  <a:pt x="2913481" y="107772"/>
                </a:lnTo>
                <a:lnTo>
                  <a:pt x="2918612" y="107734"/>
                </a:lnTo>
                <a:lnTo>
                  <a:pt x="2918612" y="106984"/>
                </a:lnTo>
                <a:close/>
              </a:path>
              <a:path w="2919095" h="177800">
                <a:moveTo>
                  <a:pt x="2918612" y="104902"/>
                </a:moveTo>
                <a:lnTo>
                  <a:pt x="2913481" y="104990"/>
                </a:lnTo>
                <a:lnTo>
                  <a:pt x="2918612" y="104902"/>
                </a:lnTo>
                <a:close/>
              </a:path>
              <a:path w="2919095" h="177800">
                <a:moveTo>
                  <a:pt x="2918612" y="102857"/>
                </a:moveTo>
                <a:lnTo>
                  <a:pt x="2913481" y="102908"/>
                </a:lnTo>
                <a:lnTo>
                  <a:pt x="2918612" y="102857"/>
                </a:lnTo>
                <a:close/>
              </a:path>
              <a:path w="2919095" h="177800">
                <a:moveTo>
                  <a:pt x="2918612" y="100825"/>
                </a:moveTo>
                <a:lnTo>
                  <a:pt x="2913481" y="100863"/>
                </a:lnTo>
                <a:lnTo>
                  <a:pt x="2918612" y="100825"/>
                </a:lnTo>
                <a:close/>
              </a:path>
              <a:path w="2919095" h="177800">
                <a:moveTo>
                  <a:pt x="2918612" y="98729"/>
                </a:moveTo>
                <a:lnTo>
                  <a:pt x="2913481" y="98818"/>
                </a:lnTo>
                <a:lnTo>
                  <a:pt x="2918612" y="98729"/>
                </a:lnTo>
                <a:close/>
              </a:path>
              <a:path w="2919095" h="177800">
                <a:moveTo>
                  <a:pt x="2918612" y="96685"/>
                </a:moveTo>
                <a:lnTo>
                  <a:pt x="2913481" y="96735"/>
                </a:lnTo>
                <a:lnTo>
                  <a:pt x="2918612" y="96685"/>
                </a:lnTo>
                <a:close/>
              </a:path>
              <a:path w="2919095" h="177800">
                <a:moveTo>
                  <a:pt x="2918612" y="94653"/>
                </a:moveTo>
                <a:lnTo>
                  <a:pt x="2913481" y="94691"/>
                </a:lnTo>
                <a:lnTo>
                  <a:pt x="2918612" y="94653"/>
                </a:lnTo>
                <a:close/>
              </a:path>
              <a:path w="2919095" h="177800">
                <a:moveTo>
                  <a:pt x="2918612" y="92557"/>
                </a:moveTo>
                <a:lnTo>
                  <a:pt x="2913481" y="92646"/>
                </a:lnTo>
                <a:lnTo>
                  <a:pt x="2918612" y="92557"/>
                </a:lnTo>
                <a:close/>
              </a:path>
              <a:path w="2919095" h="177800">
                <a:moveTo>
                  <a:pt x="2918612" y="90525"/>
                </a:moveTo>
                <a:lnTo>
                  <a:pt x="2913481" y="90563"/>
                </a:lnTo>
                <a:lnTo>
                  <a:pt x="2918612" y="90525"/>
                </a:lnTo>
                <a:close/>
              </a:path>
              <a:path w="2919095" h="177800">
                <a:moveTo>
                  <a:pt x="2918612" y="88480"/>
                </a:moveTo>
                <a:lnTo>
                  <a:pt x="2913481" y="88519"/>
                </a:lnTo>
                <a:lnTo>
                  <a:pt x="2918612" y="88480"/>
                </a:lnTo>
                <a:close/>
              </a:path>
              <a:path w="2919095" h="177800">
                <a:moveTo>
                  <a:pt x="2918612" y="86398"/>
                </a:moveTo>
                <a:lnTo>
                  <a:pt x="2913481" y="86474"/>
                </a:lnTo>
                <a:lnTo>
                  <a:pt x="2918612" y="86398"/>
                </a:lnTo>
                <a:close/>
              </a:path>
              <a:path w="2919095" h="177800">
                <a:moveTo>
                  <a:pt x="2918612" y="84353"/>
                </a:moveTo>
                <a:lnTo>
                  <a:pt x="2913481" y="84391"/>
                </a:lnTo>
                <a:lnTo>
                  <a:pt x="2918612" y="84353"/>
                </a:lnTo>
                <a:close/>
              </a:path>
              <a:path w="2919095" h="177800">
                <a:moveTo>
                  <a:pt x="2918612" y="82270"/>
                </a:moveTo>
                <a:lnTo>
                  <a:pt x="2913481" y="82346"/>
                </a:lnTo>
                <a:lnTo>
                  <a:pt x="2918612" y="82270"/>
                </a:lnTo>
                <a:close/>
              </a:path>
              <a:path w="2919095" h="177800">
                <a:moveTo>
                  <a:pt x="2918612" y="80225"/>
                </a:moveTo>
                <a:lnTo>
                  <a:pt x="2913481" y="80314"/>
                </a:lnTo>
                <a:lnTo>
                  <a:pt x="2918612" y="80225"/>
                </a:lnTo>
                <a:close/>
              </a:path>
              <a:path w="2919095" h="177800">
                <a:moveTo>
                  <a:pt x="2918612" y="72021"/>
                </a:moveTo>
                <a:lnTo>
                  <a:pt x="2913481" y="72059"/>
                </a:lnTo>
                <a:lnTo>
                  <a:pt x="2918612" y="72021"/>
                </a:lnTo>
                <a:close/>
              </a:path>
              <a:path w="2919095" h="177800">
                <a:moveTo>
                  <a:pt x="2918612" y="69938"/>
                </a:moveTo>
                <a:lnTo>
                  <a:pt x="2913481" y="70015"/>
                </a:lnTo>
                <a:lnTo>
                  <a:pt x="2913481" y="70764"/>
                </a:lnTo>
                <a:lnTo>
                  <a:pt x="2918612" y="70726"/>
                </a:lnTo>
                <a:lnTo>
                  <a:pt x="2918612" y="69938"/>
                </a:lnTo>
                <a:close/>
              </a:path>
              <a:path w="2919095" h="177800">
                <a:moveTo>
                  <a:pt x="2918612" y="63766"/>
                </a:moveTo>
                <a:lnTo>
                  <a:pt x="2913481" y="63842"/>
                </a:lnTo>
                <a:lnTo>
                  <a:pt x="2913481" y="64592"/>
                </a:lnTo>
                <a:lnTo>
                  <a:pt x="2918612" y="64554"/>
                </a:lnTo>
                <a:lnTo>
                  <a:pt x="2918612" y="63766"/>
                </a:lnTo>
                <a:close/>
              </a:path>
              <a:path w="2919095" h="177800">
                <a:moveTo>
                  <a:pt x="2918612" y="61722"/>
                </a:moveTo>
                <a:lnTo>
                  <a:pt x="2913481" y="61810"/>
                </a:lnTo>
                <a:lnTo>
                  <a:pt x="2913481" y="62560"/>
                </a:lnTo>
                <a:lnTo>
                  <a:pt x="2918612" y="62471"/>
                </a:lnTo>
                <a:lnTo>
                  <a:pt x="2918612" y="61722"/>
                </a:lnTo>
                <a:close/>
              </a:path>
              <a:path w="2919095" h="177800">
                <a:moveTo>
                  <a:pt x="2918612" y="59677"/>
                </a:moveTo>
                <a:lnTo>
                  <a:pt x="2913481" y="59728"/>
                </a:lnTo>
                <a:lnTo>
                  <a:pt x="2913481" y="60477"/>
                </a:lnTo>
                <a:lnTo>
                  <a:pt x="2918612" y="60426"/>
                </a:lnTo>
                <a:lnTo>
                  <a:pt x="2918612" y="59677"/>
                </a:lnTo>
                <a:close/>
              </a:path>
              <a:path w="2919095" h="177800">
                <a:moveTo>
                  <a:pt x="2918612" y="57594"/>
                </a:moveTo>
                <a:lnTo>
                  <a:pt x="2913481" y="57683"/>
                </a:lnTo>
                <a:lnTo>
                  <a:pt x="2913481" y="58432"/>
                </a:lnTo>
                <a:lnTo>
                  <a:pt x="2918612" y="58381"/>
                </a:lnTo>
                <a:lnTo>
                  <a:pt x="2918612" y="57594"/>
                </a:lnTo>
                <a:close/>
              </a:path>
              <a:path w="2919095" h="177800">
                <a:moveTo>
                  <a:pt x="2918612" y="55549"/>
                </a:moveTo>
                <a:lnTo>
                  <a:pt x="2913481" y="55600"/>
                </a:lnTo>
                <a:lnTo>
                  <a:pt x="2913481" y="56388"/>
                </a:lnTo>
                <a:lnTo>
                  <a:pt x="2918612" y="56299"/>
                </a:lnTo>
                <a:lnTo>
                  <a:pt x="2918612" y="55549"/>
                </a:lnTo>
                <a:close/>
              </a:path>
              <a:path w="2919095" h="177800">
                <a:moveTo>
                  <a:pt x="2918612" y="53517"/>
                </a:moveTo>
                <a:lnTo>
                  <a:pt x="2913481" y="53555"/>
                </a:lnTo>
                <a:lnTo>
                  <a:pt x="2913481" y="54305"/>
                </a:lnTo>
                <a:lnTo>
                  <a:pt x="2918612" y="54267"/>
                </a:lnTo>
                <a:lnTo>
                  <a:pt x="2918612" y="53517"/>
                </a:lnTo>
                <a:close/>
              </a:path>
              <a:path w="2919095" h="177800">
                <a:moveTo>
                  <a:pt x="2918612" y="51435"/>
                </a:moveTo>
                <a:lnTo>
                  <a:pt x="2913481" y="51511"/>
                </a:lnTo>
                <a:lnTo>
                  <a:pt x="2913481" y="52260"/>
                </a:lnTo>
                <a:lnTo>
                  <a:pt x="2918612" y="52184"/>
                </a:lnTo>
                <a:lnTo>
                  <a:pt x="2918612" y="51435"/>
                </a:lnTo>
                <a:close/>
              </a:path>
              <a:path w="2919095" h="177800">
                <a:moveTo>
                  <a:pt x="2918612" y="49390"/>
                </a:moveTo>
                <a:lnTo>
                  <a:pt x="2913481" y="49428"/>
                </a:lnTo>
                <a:lnTo>
                  <a:pt x="2913481" y="50215"/>
                </a:lnTo>
                <a:lnTo>
                  <a:pt x="2918612" y="50139"/>
                </a:lnTo>
                <a:lnTo>
                  <a:pt x="2918612" y="49390"/>
                </a:lnTo>
                <a:close/>
              </a:path>
              <a:path w="2919095" h="177800">
                <a:moveTo>
                  <a:pt x="2918612" y="47345"/>
                </a:moveTo>
                <a:lnTo>
                  <a:pt x="2913481" y="47383"/>
                </a:lnTo>
                <a:lnTo>
                  <a:pt x="2913481" y="48133"/>
                </a:lnTo>
                <a:lnTo>
                  <a:pt x="2918612" y="48094"/>
                </a:lnTo>
                <a:lnTo>
                  <a:pt x="2918612" y="47345"/>
                </a:lnTo>
                <a:close/>
              </a:path>
              <a:path w="2919095" h="177800">
                <a:moveTo>
                  <a:pt x="2918612" y="45262"/>
                </a:moveTo>
                <a:lnTo>
                  <a:pt x="2913481" y="45339"/>
                </a:lnTo>
                <a:lnTo>
                  <a:pt x="2913481" y="46088"/>
                </a:lnTo>
                <a:lnTo>
                  <a:pt x="2918612" y="46012"/>
                </a:lnTo>
                <a:lnTo>
                  <a:pt x="2918612" y="45262"/>
                </a:lnTo>
                <a:close/>
              </a:path>
              <a:path w="2919095" h="177800">
                <a:moveTo>
                  <a:pt x="2918612" y="43218"/>
                </a:moveTo>
                <a:lnTo>
                  <a:pt x="2913481" y="43256"/>
                </a:lnTo>
                <a:lnTo>
                  <a:pt x="2913481" y="44056"/>
                </a:lnTo>
                <a:lnTo>
                  <a:pt x="2918612" y="43967"/>
                </a:lnTo>
                <a:lnTo>
                  <a:pt x="2918612" y="43218"/>
                </a:lnTo>
                <a:close/>
              </a:path>
              <a:path w="2919095" h="177800">
                <a:moveTo>
                  <a:pt x="2918612" y="39090"/>
                </a:moveTo>
                <a:lnTo>
                  <a:pt x="2913481" y="39179"/>
                </a:lnTo>
                <a:lnTo>
                  <a:pt x="2913481" y="39928"/>
                </a:lnTo>
                <a:lnTo>
                  <a:pt x="2918612" y="39839"/>
                </a:lnTo>
                <a:lnTo>
                  <a:pt x="2918612" y="39090"/>
                </a:lnTo>
                <a:close/>
              </a:path>
              <a:path w="2919095" h="177800">
                <a:moveTo>
                  <a:pt x="2918612" y="32931"/>
                </a:moveTo>
                <a:lnTo>
                  <a:pt x="2913481" y="33007"/>
                </a:lnTo>
                <a:lnTo>
                  <a:pt x="2913481" y="33756"/>
                </a:lnTo>
                <a:lnTo>
                  <a:pt x="2918612" y="33680"/>
                </a:lnTo>
                <a:lnTo>
                  <a:pt x="2918612" y="32931"/>
                </a:lnTo>
                <a:close/>
              </a:path>
              <a:path w="2919095" h="177800">
                <a:moveTo>
                  <a:pt x="2918612" y="30886"/>
                </a:moveTo>
                <a:lnTo>
                  <a:pt x="2913481" y="30924"/>
                </a:lnTo>
                <a:lnTo>
                  <a:pt x="2913481" y="31711"/>
                </a:lnTo>
                <a:lnTo>
                  <a:pt x="2918612" y="31635"/>
                </a:lnTo>
                <a:lnTo>
                  <a:pt x="2918612" y="30886"/>
                </a:lnTo>
                <a:close/>
              </a:path>
              <a:path w="2919095" h="177800">
                <a:moveTo>
                  <a:pt x="2918612" y="10287"/>
                </a:moveTo>
                <a:lnTo>
                  <a:pt x="2913481" y="10375"/>
                </a:lnTo>
                <a:lnTo>
                  <a:pt x="2913481" y="11125"/>
                </a:lnTo>
                <a:lnTo>
                  <a:pt x="2918612" y="11036"/>
                </a:lnTo>
                <a:lnTo>
                  <a:pt x="2918612" y="10287"/>
                </a:lnTo>
                <a:close/>
              </a:path>
              <a:path w="2919095" h="177800">
                <a:moveTo>
                  <a:pt x="2918612" y="8255"/>
                </a:moveTo>
                <a:lnTo>
                  <a:pt x="2913481" y="8293"/>
                </a:lnTo>
                <a:lnTo>
                  <a:pt x="2913481" y="9080"/>
                </a:lnTo>
                <a:lnTo>
                  <a:pt x="2918612" y="9004"/>
                </a:lnTo>
                <a:lnTo>
                  <a:pt x="2918612" y="8255"/>
                </a:lnTo>
                <a:close/>
              </a:path>
              <a:path w="2919095" h="177800">
                <a:moveTo>
                  <a:pt x="2918612" y="6210"/>
                </a:moveTo>
                <a:lnTo>
                  <a:pt x="2913481" y="6248"/>
                </a:lnTo>
                <a:lnTo>
                  <a:pt x="2913481" y="6997"/>
                </a:lnTo>
                <a:lnTo>
                  <a:pt x="2918612" y="6959"/>
                </a:lnTo>
                <a:lnTo>
                  <a:pt x="2918612" y="6210"/>
                </a:lnTo>
                <a:close/>
              </a:path>
              <a:path w="2919095" h="177800">
                <a:moveTo>
                  <a:pt x="2918612" y="4127"/>
                </a:moveTo>
                <a:lnTo>
                  <a:pt x="2913481" y="4203"/>
                </a:lnTo>
                <a:lnTo>
                  <a:pt x="2913481" y="4953"/>
                </a:lnTo>
                <a:lnTo>
                  <a:pt x="2918612" y="4876"/>
                </a:lnTo>
                <a:lnTo>
                  <a:pt x="2918612" y="4127"/>
                </a:lnTo>
                <a:close/>
              </a:path>
              <a:path w="2919095" h="177800">
                <a:moveTo>
                  <a:pt x="2918612" y="2082"/>
                </a:moveTo>
                <a:lnTo>
                  <a:pt x="2913481" y="2120"/>
                </a:lnTo>
                <a:lnTo>
                  <a:pt x="2913481" y="2908"/>
                </a:lnTo>
                <a:lnTo>
                  <a:pt x="2918612" y="2832"/>
                </a:lnTo>
                <a:lnTo>
                  <a:pt x="2918612" y="2082"/>
                </a:lnTo>
                <a:close/>
              </a:path>
              <a:path w="2919095" h="177800">
                <a:moveTo>
                  <a:pt x="2918612" y="0"/>
                </a:moveTo>
                <a:lnTo>
                  <a:pt x="2913481" y="76"/>
                </a:lnTo>
                <a:lnTo>
                  <a:pt x="2913481" y="825"/>
                </a:lnTo>
                <a:lnTo>
                  <a:pt x="2918612" y="787"/>
                </a:lnTo>
                <a:lnTo>
                  <a:pt x="2918612" y="0"/>
                </a:lnTo>
                <a:close/>
              </a:path>
            </a:pathLst>
          </a:custGeom>
          <a:solidFill>
            <a:srgbClr val="2040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g object 134"/>
          <p:cNvSpPr/>
          <p:nvPr/>
        </p:nvSpPr>
        <p:spPr>
          <a:xfrm>
            <a:off x="10652366" y="6506540"/>
            <a:ext cx="5715" cy="66040"/>
          </a:xfrm>
          <a:custGeom>
            <a:avLst/>
            <a:gdLst/>
            <a:ahLst/>
            <a:cxnLst/>
            <a:rect l="l" t="t" r="r" b="b"/>
            <a:pathLst>
              <a:path w="5715" h="66040">
                <a:moveTo>
                  <a:pt x="5130" y="65811"/>
                </a:moveTo>
                <a:lnTo>
                  <a:pt x="0" y="65849"/>
                </a:lnTo>
                <a:lnTo>
                  <a:pt x="5130" y="65811"/>
                </a:lnTo>
                <a:close/>
              </a:path>
              <a:path w="5715" h="66040">
                <a:moveTo>
                  <a:pt x="5130" y="63728"/>
                </a:moveTo>
                <a:lnTo>
                  <a:pt x="0" y="63817"/>
                </a:lnTo>
                <a:lnTo>
                  <a:pt x="5130" y="63728"/>
                </a:lnTo>
                <a:close/>
              </a:path>
              <a:path w="5715" h="66040">
                <a:moveTo>
                  <a:pt x="5130" y="61683"/>
                </a:moveTo>
                <a:lnTo>
                  <a:pt x="0" y="61772"/>
                </a:lnTo>
                <a:lnTo>
                  <a:pt x="5130" y="61683"/>
                </a:lnTo>
                <a:close/>
              </a:path>
              <a:path w="5715" h="66040">
                <a:moveTo>
                  <a:pt x="5130" y="55524"/>
                </a:moveTo>
                <a:lnTo>
                  <a:pt x="0" y="55600"/>
                </a:lnTo>
                <a:lnTo>
                  <a:pt x="0" y="56349"/>
                </a:lnTo>
                <a:lnTo>
                  <a:pt x="5130" y="56273"/>
                </a:lnTo>
                <a:lnTo>
                  <a:pt x="5130" y="55524"/>
                </a:lnTo>
                <a:close/>
              </a:path>
              <a:path w="5715" h="66040">
                <a:moveTo>
                  <a:pt x="5130" y="53479"/>
                </a:moveTo>
                <a:lnTo>
                  <a:pt x="0" y="53517"/>
                </a:lnTo>
                <a:lnTo>
                  <a:pt x="0" y="54267"/>
                </a:lnTo>
                <a:lnTo>
                  <a:pt x="5130" y="54229"/>
                </a:lnTo>
                <a:lnTo>
                  <a:pt x="5130" y="53479"/>
                </a:lnTo>
                <a:close/>
              </a:path>
              <a:path w="5715" h="66040">
                <a:moveTo>
                  <a:pt x="5130" y="28765"/>
                </a:moveTo>
                <a:lnTo>
                  <a:pt x="0" y="28854"/>
                </a:lnTo>
                <a:lnTo>
                  <a:pt x="0" y="29603"/>
                </a:lnTo>
                <a:lnTo>
                  <a:pt x="5130" y="29552"/>
                </a:lnTo>
                <a:lnTo>
                  <a:pt x="5130" y="28765"/>
                </a:lnTo>
                <a:close/>
              </a:path>
              <a:path w="5715" h="66040">
                <a:moveTo>
                  <a:pt x="5130" y="26720"/>
                </a:moveTo>
                <a:lnTo>
                  <a:pt x="0" y="26809"/>
                </a:lnTo>
                <a:lnTo>
                  <a:pt x="0" y="27559"/>
                </a:lnTo>
                <a:lnTo>
                  <a:pt x="5130" y="27470"/>
                </a:lnTo>
                <a:lnTo>
                  <a:pt x="5130" y="26720"/>
                </a:lnTo>
                <a:close/>
              </a:path>
              <a:path w="5715" h="66040">
                <a:moveTo>
                  <a:pt x="5130" y="24676"/>
                </a:moveTo>
                <a:lnTo>
                  <a:pt x="0" y="24726"/>
                </a:lnTo>
                <a:lnTo>
                  <a:pt x="0" y="25514"/>
                </a:lnTo>
                <a:lnTo>
                  <a:pt x="5130" y="25425"/>
                </a:lnTo>
                <a:lnTo>
                  <a:pt x="5130" y="24676"/>
                </a:lnTo>
                <a:close/>
              </a:path>
              <a:path w="5715" h="66040">
                <a:moveTo>
                  <a:pt x="5130" y="22593"/>
                </a:moveTo>
                <a:lnTo>
                  <a:pt x="0" y="22682"/>
                </a:lnTo>
                <a:lnTo>
                  <a:pt x="0" y="23431"/>
                </a:lnTo>
                <a:lnTo>
                  <a:pt x="5130" y="23393"/>
                </a:lnTo>
                <a:lnTo>
                  <a:pt x="5130" y="22593"/>
                </a:lnTo>
                <a:close/>
              </a:path>
              <a:path w="5715" h="66040">
                <a:moveTo>
                  <a:pt x="5130" y="16421"/>
                </a:moveTo>
                <a:lnTo>
                  <a:pt x="0" y="16510"/>
                </a:lnTo>
                <a:lnTo>
                  <a:pt x="0" y="17259"/>
                </a:lnTo>
                <a:lnTo>
                  <a:pt x="5130" y="17221"/>
                </a:lnTo>
                <a:lnTo>
                  <a:pt x="5130" y="16421"/>
                </a:lnTo>
                <a:close/>
              </a:path>
              <a:path w="5715" h="66040">
                <a:moveTo>
                  <a:pt x="5130" y="14389"/>
                </a:moveTo>
                <a:lnTo>
                  <a:pt x="0" y="14465"/>
                </a:lnTo>
                <a:lnTo>
                  <a:pt x="0" y="15214"/>
                </a:lnTo>
                <a:lnTo>
                  <a:pt x="5130" y="15138"/>
                </a:lnTo>
                <a:lnTo>
                  <a:pt x="5130" y="14389"/>
                </a:lnTo>
                <a:close/>
              </a:path>
              <a:path w="5715" h="66040">
                <a:moveTo>
                  <a:pt x="5130" y="12344"/>
                </a:moveTo>
                <a:lnTo>
                  <a:pt x="0" y="12382"/>
                </a:lnTo>
                <a:lnTo>
                  <a:pt x="0" y="13182"/>
                </a:lnTo>
                <a:lnTo>
                  <a:pt x="5130" y="13093"/>
                </a:lnTo>
                <a:lnTo>
                  <a:pt x="5130" y="12344"/>
                </a:lnTo>
                <a:close/>
              </a:path>
              <a:path w="5715" h="66040">
                <a:moveTo>
                  <a:pt x="5130" y="10261"/>
                </a:moveTo>
                <a:lnTo>
                  <a:pt x="0" y="10337"/>
                </a:lnTo>
                <a:lnTo>
                  <a:pt x="0" y="11099"/>
                </a:lnTo>
                <a:lnTo>
                  <a:pt x="5130" y="11049"/>
                </a:lnTo>
                <a:lnTo>
                  <a:pt x="5130" y="10261"/>
                </a:lnTo>
                <a:close/>
              </a:path>
              <a:path w="5715" h="66040">
                <a:moveTo>
                  <a:pt x="5130" y="8216"/>
                </a:moveTo>
                <a:lnTo>
                  <a:pt x="0" y="8305"/>
                </a:lnTo>
                <a:lnTo>
                  <a:pt x="0" y="9055"/>
                </a:lnTo>
                <a:lnTo>
                  <a:pt x="5130" y="8966"/>
                </a:lnTo>
                <a:lnTo>
                  <a:pt x="5130" y="8216"/>
                </a:lnTo>
                <a:close/>
              </a:path>
              <a:path w="5715" h="66040">
                <a:moveTo>
                  <a:pt x="5130" y="6172"/>
                </a:moveTo>
                <a:lnTo>
                  <a:pt x="0" y="6210"/>
                </a:lnTo>
                <a:lnTo>
                  <a:pt x="0" y="6972"/>
                </a:lnTo>
                <a:lnTo>
                  <a:pt x="5130" y="6921"/>
                </a:lnTo>
                <a:lnTo>
                  <a:pt x="5130" y="6172"/>
                </a:lnTo>
                <a:close/>
              </a:path>
              <a:path w="5715" h="66040">
                <a:moveTo>
                  <a:pt x="5130" y="4089"/>
                </a:moveTo>
                <a:lnTo>
                  <a:pt x="0" y="4165"/>
                </a:lnTo>
                <a:lnTo>
                  <a:pt x="0" y="4927"/>
                </a:lnTo>
                <a:lnTo>
                  <a:pt x="5130" y="4876"/>
                </a:lnTo>
                <a:lnTo>
                  <a:pt x="5130" y="4089"/>
                </a:lnTo>
                <a:close/>
              </a:path>
              <a:path w="5715" h="66040">
                <a:moveTo>
                  <a:pt x="5130" y="2044"/>
                </a:moveTo>
                <a:lnTo>
                  <a:pt x="0" y="2133"/>
                </a:lnTo>
                <a:lnTo>
                  <a:pt x="0" y="2882"/>
                </a:lnTo>
                <a:lnTo>
                  <a:pt x="5130" y="2794"/>
                </a:lnTo>
                <a:lnTo>
                  <a:pt x="5130" y="2044"/>
                </a:lnTo>
                <a:close/>
              </a:path>
              <a:path w="5715" h="66040">
                <a:moveTo>
                  <a:pt x="5130" y="0"/>
                </a:moveTo>
                <a:lnTo>
                  <a:pt x="0" y="50"/>
                </a:lnTo>
                <a:lnTo>
                  <a:pt x="0" y="800"/>
                </a:lnTo>
                <a:lnTo>
                  <a:pt x="5130" y="749"/>
                </a:lnTo>
                <a:lnTo>
                  <a:pt x="5130" y="0"/>
                </a:lnTo>
                <a:close/>
              </a:path>
            </a:pathLst>
          </a:custGeom>
          <a:solidFill>
            <a:srgbClr val="2040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g object 135"/>
          <p:cNvSpPr/>
          <p:nvPr/>
        </p:nvSpPr>
        <p:spPr>
          <a:xfrm>
            <a:off x="1107008" y="6494310"/>
            <a:ext cx="9963150" cy="180340"/>
          </a:xfrm>
          <a:custGeom>
            <a:avLst/>
            <a:gdLst/>
            <a:ahLst/>
            <a:cxnLst/>
            <a:rect l="l" t="t" r="r" b="b"/>
            <a:pathLst>
              <a:path w="9963150" h="180340">
                <a:moveTo>
                  <a:pt x="117881" y="838"/>
                </a:moveTo>
                <a:lnTo>
                  <a:pt x="0" y="838"/>
                </a:lnTo>
                <a:lnTo>
                  <a:pt x="0" y="2108"/>
                </a:lnTo>
                <a:lnTo>
                  <a:pt x="117881" y="838"/>
                </a:lnTo>
                <a:close/>
              </a:path>
              <a:path w="9963150" h="180340">
                <a:moveTo>
                  <a:pt x="261353" y="838"/>
                </a:moveTo>
                <a:lnTo>
                  <a:pt x="207556" y="838"/>
                </a:lnTo>
                <a:lnTo>
                  <a:pt x="0" y="3378"/>
                </a:lnTo>
                <a:lnTo>
                  <a:pt x="0" y="4648"/>
                </a:lnTo>
                <a:lnTo>
                  <a:pt x="261353" y="838"/>
                </a:lnTo>
                <a:close/>
              </a:path>
              <a:path w="9963150" h="180340">
                <a:moveTo>
                  <a:pt x="404863" y="838"/>
                </a:moveTo>
                <a:lnTo>
                  <a:pt x="351066" y="838"/>
                </a:lnTo>
                <a:lnTo>
                  <a:pt x="0" y="5918"/>
                </a:lnTo>
                <a:lnTo>
                  <a:pt x="404863" y="838"/>
                </a:lnTo>
                <a:close/>
              </a:path>
              <a:path w="9963150" h="180340">
                <a:moveTo>
                  <a:pt x="415112" y="178638"/>
                </a:moveTo>
                <a:lnTo>
                  <a:pt x="274205" y="179908"/>
                </a:lnTo>
                <a:lnTo>
                  <a:pt x="415112" y="179908"/>
                </a:lnTo>
                <a:lnTo>
                  <a:pt x="415112" y="178638"/>
                </a:lnTo>
                <a:close/>
              </a:path>
              <a:path w="9963150" h="180340">
                <a:moveTo>
                  <a:pt x="415112" y="176098"/>
                </a:moveTo>
                <a:lnTo>
                  <a:pt x="130695" y="179908"/>
                </a:lnTo>
                <a:lnTo>
                  <a:pt x="184492" y="179908"/>
                </a:lnTo>
                <a:lnTo>
                  <a:pt x="415112" y="177368"/>
                </a:lnTo>
                <a:lnTo>
                  <a:pt x="415112" y="176098"/>
                </a:lnTo>
                <a:close/>
              </a:path>
              <a:path w="9963150" h="180340">
                <a:moveTo>
                  <a:pt x="415112" y="174828"/>
                </a:moveTo>
                <a:lnTo>
                  <a:pt x="0" y="179908"/>
                </a:lnTo>
                <a:lnTo>
                  <a:pt x="38430" y="179908"/>
                </a:lnTo>
                <a:lnTo>
                  <a:pt x="415112" y="174828"/>
                </a:lnTo>
                <a:close/>
              </a:path>
              <a:path w="9963150" h="180340">
                <a:moveTo>
                  <a:pt x="415112" y="172288"/>
                </a:moveTo>
                <a:lnTo>
                  <a:pt x="0" y="178638"/>
                </a:lnTo>
                <a:lnTo>
                  <a:pt x="415112" y="173558"/>
                </a:lnTo>
                <a:lnTo>
                  <a:pt x="415112" y="172288"/>
                </a:lnTo>
                <a:close/>
              </a:path>
              <a:path w="9963150" h="180340">
                <a:moveTo>
                  <a:pt x="415112" y="169748"/>
                </a:moveTo>
                <a:lnTo>
                  <a:pt x="0" y="176098"/>
                </a:lnTo>
                <a:lnTo>
                  <a:pt x="0" y="177368"/>
                </a:lnTo>
                <a:lnTo>
                  <a:pt x="415112" y="171018"/>
                </a:lnTo>
                <a:lnTo>
                  <a:pt x="415112" y="169748"/>
                </a:lnTo>
                <a:close/>
              </a:path>
              <a:path w="9963150" h="180340">
                <a:moveTo>
                  <a:pt x="415112" y="168478"/>
                </a:moveTo>
                <a:lnTo>
                  <a:pt x="0" y="173558"/>
                </a:lnTo>
                <a:lnTo>
                  <a:pt x="0" y="174828"/>
                </a:lnTo>
                <a:lnTo>
                  <a:pt x="415112" y="168478"/>
                </a:lnTo>
                <a:close/>
              </a:path>
              <a:path w="9963150" h="180340">
                <a:moveTo>
                  <a:pt x="415112" y="165938"/>
                </a:moveTo>
                <a:lnTo>
                  <a:pt x="0" y="172288"/>
                </a:lnTo>
                <a:lnTo>
                  <a:pt x="415112" y="167208"/>
                </a:lnTo>
                <a:lnTo>
                  <a:pt x="415112" y="165938"/>
                </a:lnTo>
                <a:close/>
              </a:path>
              <a:path w="9963150" h="180340">
                <a:moveTo>
                  <a:pt x="415112" y="164668"/>
                </a:moveTo>
                <a:lnTo>
                  <a:pt x="0" y="169748"/>
                </a:lnTo>
                <a:lnTo>
                  <a:pt x="0" y="171018"/>
                </a:lnTo>
                <a:lnTo>
                  <a:pt x="415112" y="164668"/>
                </a:lnTo>
                <a:close/>
              </a:path>
              <a:path w="9963150" h="180340">
                <a:moveTo>
                  <a:pt x="415112" y="162128"/>
                </a:moveTo>
                <a:lnTo>
                  <a:pt x="0" y="168478"/>
                </a:lnTo>
                <a:lnTo>
                  <a:pt x="415112" y="163398"/>
                </a:lnTo>
                <a:lnTo>
                  <a:pt x="415112" y="162128"/>
                </a:lnTo>
                <a:close/>
              </a:path>
              <a:path w="9963150" h="180340">
                <a:moveTo>
                  <a:pt x="415112" y="159588"/>
                </a:moveTo>
                <a:lnTo>
                  <a:pt x="0" y="165938"/>
                </a:lnTo>
                <a:lnTo>
                  <a:pt x="0" y="167208"/>
                </a:lnTo>
                <a:lnTo>
                  <a:pt x="415112" y="160858"/>
                </a:lnTo>
                <a:lnTo>
                  <a:pt x="415112" y="159588"/>
                </a:lnTo>
                <a:close/>
              </a:path>
              <a:path w="9963150" h="180340">
                <a:moveTo>
                  <a:pt x="415112" y="158318"/>
                </a:moveTo>
                <a:lnTo>
                  <a:pt x="0" y="163398"/>
                </a:lnTo>
                <a:lnTo>
                  <a:pt x="0" y="164668"/>
                </a:lnTo>
                <a:lnTo>
                  <a:pt x="415112" y="158318"/>
                </a:lnTo>
                <a:close/>
              </a:path>
              <a:path w="9963150" h="180340">
                <a:moveTo>
                  <a:pt x="415112" y="155778"/>
                </a:moveTo>
                <a:lnTo>
                  <a:pt x="0" y="162128"/>
                </a:lnTo>
                <a:lnTo>
                  <a:pt x="415112" y="157048"/>
                </a:lnTo>
                <a:lnTo>
                  <a:pt x="415112" y="155778"/>
                </a:lnTo>
                <a:close/>
              </a:path>
              <a:path w="9963150" h="180340">
                <a:moveTo>
                  <a:pt x="415112" y="153238"/>
                </a:moveTo>
                <a:lnTo>
                  <a:pt x="0" y="159588"/>
                </a:lnTo>
                <a:lnTo>
                  <a:pt x="0" y="160858"/>
                </a:lnTo>
                <a:lnTo>
                  <a:pt x="415112" y="154508"/>
                </a:lnTo>
                <a:lnTo>
                  <a:pt x="415112" y="153238"/>
                </a:lnTo>
                <a:close/>
              </a:path>
              <a:path w="9963150" h="180340">
                <a:moveTo>
                  <a:pt x="415112" y="149428"/>
                </a:moveTo>
                <a:lnTo>
                  <a:pt x="0" y="155778"/>
                </a:lnTo>
                <a:lnTo>
                  <a:pt x="415112" y="150698"/>
                </a:lnTo>
                <a:lnTo>
                  <a:pt x="415112" y="149428"/>
                </a:lnTo>
                <a:close/>
              </a:path>
              <a:path w="9963150" h="180340">
                <a:moveTo>
                  <a:pt x="415112" y="148158"/>
                </a:moveTo>
                <a:lnTo>
                  <a:pt x="0" y="153238"/>
                </a:lnTo>
                <a:lnTo>
                  <a:pt x="0" y="154508"/>
                </a:lnTo>
                <a:lnTo>
                  <a:pt x="415112" y="148158"/>
                </a:lnTo>
                <a:close/>
              </a:path>
              <a:path w="9963150" h="180340">
                <a:moveTo>
                  <a:pt x="415112" y="145618"/>
                </a:moveTo>
                <a:lnTo>
                  <a:pt x="0" y="151968"/>
                </a:lnTo>
                <a:lnTo>
                  <a:pt x="415112" y="146888"/>
                </a:lnTo>
                <a:lnTo>
                  <a:pt x="415112" y="145618"/>
                </a:lnTo>
                <a:close/>
              </a:path>
              <a:path w="9963150" h="180340">
                <a:moveTo>
                  <a:pt x="415112" y="143078"/>
                </a:moveTo>
                <a:lnTo>
                  <a:pt x="0" y="149428"/>
                </a:lnTo>
                <a:lnTo>
                  <a:pt x="0" y="150698"/>
                </a:lnTo>
                <a:lnTo>
                  <a:pt x="415112" y="144348"/>
                </a:lnTo>
                <a:lnTo>
                  <a:pt x="415112" y="143078"/>
                </a:lnTo>
                <a:close/>
              </a:path>
              <a:path w="9963150" h="180340">
                <a:moveTo>
                  <a:pt x="415112" y="141808"/>
                </a:moveTo>
                <a:lnTo>
                  <a:pt x="0" y="146888"/>
                </a:lnTo>
                <a:lnTo>
                  <a:pt x="0" y="148158"/>
                </a:lnTo>
                <a:lnTo>
                  <a:pt x="415112" y="141808"/>
                </a:lnTo>
                <a:close/>
              </a:path>
              <a:path w="9963150" h="180340">
                <a:moveTo>
                  <a:pt x="415112" y="139268"/>
                </a:moveTo>
                <a:lnTo>
                  <a:pt x="0" y="145618"/>
                </a:lnTo>
                <a:lnTo>
                  <a:pt x="415112" y="140538"/>
                </a:lnTo>
                <a:lnTo>
                  <a:pt x="415112" y="139268"/>
                </a:lnTo>
                <a:close/>
              </a:path>
              <a:path w="9963150" h="180340">
                <a:moveTo>
                  <a:pt x="415112" y="137998"/>
                </a:moveTo>
                <a:lnTo>
                  <a:pt x="0" y="143078"/>
                </a:lnTo>
                <a:lnTo>
                  <a:pt x="0" y="144348"/>
                </a:lnTo>
                <a:lnTo>
                  <a:pt x="415112" y="137998"/>
                </a:lnTo>
                <a:close/>
              </a:path>
              <a:path w="9963150" h="180340">
                <a:moveTo>
                  <a:pt x="415112" y="135458"/>
                </a:moveTo>
                <a:lnTo>
                  <a:pt x="0" y="141808"/>
                </a:lnTo>
                <a:lnTo>
                  <a:pt x="415112" y="136728"/>
                </a:lnTo>
                <a:lnTo>
                  <a:pt x="415112" y="135458"/>
                </a:lnTo>
                <a:close/>
              </a:path>
              <a:path w="9963150" h="180340">
                <a:moveTo>
                  <a:pt x="415112" y="132918"/>
                </a:moveTo>
                <a:lnTo>
                  <a:pt x="0" y="139268"/>
                </a:lnTo>
                <a:lnTo>
                  <a:pt x="0" y="140538"/>
                </a:lnTo>
                <a:lnTo>
                  <a:pt x="415112" y="134188"/>
                </a:lnTo>
                <a:lnTo>
                  <a:pt x="415112" y="132918"/>
                </a:lnTo>
                <a:close/>
              </a:path>
              <a:path w="9963150" h="180340">
                <a:moveTo>
                  <a:pt x="415112" y="131648"/>
                </a:moveTo>
                <a:lnTo>
                  <a:pt x="0" y="136728"/>
                </a:lnTo>
                <a:lnTo>
                  <a:pt x="0" y="137998"/>
                </a:lnTo>
                <a:lnTo>
                  <a:pt x="415112" y="131648"/>
                </a:lnTo>
                <a:close/>
              </a:path>
              <a:path w="9963150" h="180340">
                <a:moveTo>
                  <a:pt x="415112" y="129108"/>
                </a:moveTo>
                <a:lnTo>
                  <a:pt x="0" y="135458"/>
                </a:lnTo>
                <a:lnTo>
                  <a:pt x="415112" y="130378"/>
                </a:lnTo>
                <a:lnTo>
                  <a:pt x="415112" y="129108"/>
                </a:lnTo>
                <a:close/>
              </a:path>
              <a:path w="9963150" h="180340">
                <a:moveTo>
                  <a:pt x="415112" y="126568"/>
                </a:moveTo>
                <a:lnTo>
                  <a:pt x="0" y="132918"/>
                </a:lnTo>
                <a:lnTo>
                  <a:pt x="0" y="134188"/>
                </a:lnTo>
                <a:lnTo>
                  <a:pt x="415112" y="127838"/>
                </a:lnTo>
                <a:lnTo>
                  <a:pt x="415112" y="126568"/>
                </a:lnTo>
                <a:close/>
              </a:path>
              <a:path w="9963150" h="180340">
                <a:moveTo>
                  <a:pt x="415112" y="125298"/>
                </a:moveTo>
                <a:lnTo>
                  <a:pt x="0" y="130378"/>
                </a:lnTo>
                <a:lnTo>
                  <a:pt x="0" y="131648"/>
                </a:lnTo>
                <a:lnTo>
                  <a:pt x="415112" y="125298"/>
                </a:lnTo>
                <a:close/>
              </a:path>
              <a:path w="9963150" h="180340">
                <a:moveTo>
                  <a:pt x="415112" y="122758"/>
                </a:moveTo>
                <a:lnTo>
                  <a:pt x="0" y="129108"/>
                </a:lnTo>
                <a:lnTo>
                  <a:pt x="415112" y="124028"/>
                </a:lnTo>
                <a:lnTo>
                  <a:pt x="415112" y="122758"/>
                </a:lnTo>
                <a:close/>
              </a:path>
              <a:path w="9963150" h="180340">
                <a:moveTo>
                  <a:pt x="415112" y="121488"/>
                </a:moveTo>
                <a:lnTo>
                  <a:pt x="0" y="126568"/>
                </a:lnTo>
                <a:lnTo>
                  <a:pt x="0" y="127838"/>
                </a:lnTo>
                <a:lnTo>
                  <a:pt x="415112" y="121488"/>
                </a:lnTo>
                <a:close/>
              </a:path>
              <a:path w="9963150" h="180340">
                <a:moveTo>
                  <a:pt x="415112" y="118948"/>
                </a:moveTo>
                <a:lnTo>
                  <a:pt x="0" y="125298"/>
                </a:lnTo>
                <a:lnTo>
                  <a:pt x="415112" y="120218"/>
                </a:lnTo>
                <a:lnTo>
                  <a:pt x="415112" y="118948"/>
                </a:lnTo>
                <a:close/>
              </a:path>
              <a:path w="9963150" h="180340">
                <a:moveTo>
                  <a:pt x="415112" y="116408"/>
                </a:moveTo>
                <a:lnTo>
                  <a:pt x="0" y="122758"/>
                </a:lnTo>
                <a:lnTo>
                  <a:pt x="0" y="124028"/>
                </a:lnTo>
                <a:lnTo>
                  <a:pt x="415112" y="117678"/>
                </a:lnTo>
                <a:lnTo>
                  <a:pt x="415112" y="116408"/>
                </a:lnTo>
                <a:close/>
              </a:path>
              <a:path w="9963150" h="180340">
                <a:moveTo>
                  <a:pt x="415112" y="115138"/>
                </a:moveTo>
                <a:lnTo>
                  <a:pt x="0" y="120218"/>
                </a:lnTo>
                <a:lnTo>
                  <a:pt x="0" y="121488"/>
                </a:lnTo>
                <a:lnTo>
                  <a:pt x="415112" y="115138"/>
                </a:lnTo>
                <a:close/>
              </a:path>
              <a:path w="9963150" h="180340">
                <a:moveTo>
                  <a:pt x="415112" y="112598"/>
                </a:moveTo>
                <a:lnTo>
                  <a:pt x="0" y="118948"/>
                </a:lnTo>
                <a:lnTo>
                  <a:pt x="415112" y="113868"/>
                </a:lnTo>
                <a:lnTo>
                  <a:pt x="415112" y="112598"/>
                </a:lnTo>
                <a:close/>
              </a:path>
              <a:path w="9963150" h="180340">
                <a:moveTo>
                  <a:pt x="415112" y="110058"/>
                </a:moveTo>
                <a:lnTo>
                  <a:pt x="0" y="116408"/>
                </a:lnTo>
                <a:lnTo>
                  <a:pt x="0" y="117678"/>
                </a:lnTo>
                <a:lnTo>
                  <a:pt x="415112" y="111328"/>
                </a:lnTo>
                <a:lnTo>
                  <a:pt x="415112" y="110058"/>
                </a:lnTo>
                <a:close/>
              </a:path>
              <a:path w="9963150" h="180340">
                <a:moveTo>
                  <a:pt x="415112" y="106248"/>
                </a:moveTo>
                <a:lnTo>
                  <a:pt x="0" y="112598"/>
                </a:lnTo>
                <a:lnTo>
                  <a:pt x="415112" y="107518"/>
                </a:lnTo>
                <a:lnTo>
                  <a:pt x="415112" y="106248"/>
                </a:lnTo>
                <a:close/>
              </a:path>
              <a:path w="9963150" h="180340">
                <a:moveTo>
                  <a:pt x="415112" y="104978"/>
                </a:moveTo>
                <a:lnTo>
                  <a:pt x="0" y="110058"/>
                </a:lnTo>
                <a:lnTo>
                  <a:pt x="0" y="111328"/>
                </a:lnTo>
                <a:lnTo>
                  <a:pt x="415112" y="104978"/>
                </a:lnTo>
                <a:close/>
              </a:path>
              <a:path w="9963150" h="180340">
                <a:moveTo>
                  <a:pt x="415112" y="102438"/>
                </a:moveTo>
                <a:lnTo>
                  <a:pt x="0" y="108788"/>
                </a:lnTo>
                <a:lnTo>
                  <a:pt x="415112" y="103708"/>
                </a:lnTo>
                <a:lnTo>
                  <a:pt x="415112" y="102438"/>
                </a:lnTo>
                <a:close/>
              </a:path>
              <a:path w="9963150" h="180340">
                <a:moveTo>
                  <a:pt x="415112" y="99898"/>
                </a:moveTo>
                <a:lnTo>
                  <a:pt x="0" y="106248"/>
                </a:lnTo>
                <a:lnTo>
                  <a:pt x="0" y="107518"/>
                </a:lnTo>
                <a:lnTo>
                  <a:pt x="415112" y="101168"/>
                </a:lnTo>
                <a:lnTo>
                  <a:pt x="415112" y="99898"/>
                </a:lnTo>
                <a:close/>
              </a:path>
              <a:path w="9963150" h="180340">
                <a:moveTo>
                  <a:pt x="415112" y="98628"/>
                </a:moveTo>
                <a:lnTo>
                  <a:pt x="0" y="103708"/>
                </a:lnTo>
                <a:lnTo>
                  <a:pt x="0" y="104978"/>
                </a:lnTo>
                <a:lnTo>
                  <a:pt x="415112" y="98628"/>
                </a:lnTo>
                <a:close/>
              </a:path>
              <a:path w="9963150" h="180340">
                <a:moveTo>
                  <a:pt x="415112" y="96088"/>
                </a:moveTo>
                <a:lnTo>
                  <a:pt x="0" y="102438"/>
                </a:lnTo>
                <a:lnTo>
                  <a:pt x="415112" y="97358"/>
                </a:lnTo>
                <a:lnTo>
                  <a:pt x="415112" y="96088"/>
                </a:lnTo>
                <a:close/>
              </a:path>
              <a:path w="9963150" h="180340">
                <a:moveTo>
                  <a:pt x="415112" y="94818"/>
                </a:moveTo>
                <a:lnTo>
                  <a:pt x="0" y="99898"/>
                </a:lnTo>
                <a:lnTo>
                  <a:pt x="0" y="101168"/>
                </a:lnTo>
                <a:lnTo>
                  <a:pt x="415112" y="94818"/>
                </a:lnTo>
                <a:close/>
              </a:path>
              <a:path w="9963150" h="180340">
                <a:moveTo>
                  <a:pt x="415112" y="89738"/>
                </a:moveTo>
                <a:lnTo>
                  <a:pt x="0" y="96088"/>
                </a:lnTo>
                <a:lnTo>
                  <a:pt x="0" y="97358"/>
                </a:lnTo>
                <a:lnTo>
                  <a:pt x="415112" y="91008"/>
                </a:lnTo>
                <a:lnTo>
                  <a:pt x="415112" y="89738"/>
                </a:lnTo>
                <a:close/>
              </a:path>
              <a:path w="9963150" h="180340">
                <a:moveTo>
                  <a:pt x="415112" y="88468"/>
                </a:moveTo>
                <a:lnTo>
                  <a:pt x="0" y="93548"/>
                </a:lnTo>
                <a:lnTo>
                  <a:pt x="0" y="94818"/>
                </a:lnTo>
                <a:lnTo>
                  <a:pt x="415112" y="88468"/>
                </a:lnTo>
                <a:close/>
              </a:path>
              <a:path w="9963150" h="180340">
                <a:moveTo>
                  <a:pt x="415112" y="85928"/>
                </a:moveTo>
                <a:lnTo>
                  <a:pt x="0" y="92278"/>
                </a:lnTo>
                <a:lnTo>
                  <a:pt x="415112" y="87198"/>
                </a:lnTo>
                <a:lnTo>
                  <a:pt x="415112" y="85928"/>
                </a:lnTo>
                <a:close/>
              </a:path>
              <a:path w="9963150" h="180340">
                <a:moveTo>
                  <a:pt x="415112" y="83388"/>
                </a:moveTo>
                <a:lnTo>
                  <a:pt x="0" y="89738"/>
                </a:lnTo>
                <a:lnTo>
                  <a:pt x="0" y="91008"/>
                </a:lnTo>
                <a:lnTo>
                  <a:pt x="415112" y="84658"/>
                </a:lnTo>
                <a:lnTo>
                  <a:pt x="415112" y="83388"/>
                </a:lnTo>
                <a:close/>
              </a:path>
              <a:path w="9963150" h="180340">
                <a:moveTo>
                  <a:pt x="415112" y="82118"/>
                </a:moveTo>
                <a:lnTo>
                  <a:pt x="0" y="87198"/>
                </a:lnTo>
                <a:lnTo>
                  <a:pt x="0" y="88468"/>
                </a:lnTo>
                <a:lnTo>
                  <a:pt x="415112" y="82118"/>
                </a:lnTo>
                <a:close/>
              </a:path>
              <a:path w="9963150" h="180340">
                <a:moveTo>
                  <a:pt x="415112" y="79578"/>
                </a:moveTo>
                <a:lnTo>
                  <a:pt x="0" y="85928"/>
                </a:lnTo>
                <a:lnTo>
                  <a:pt x="415112" y="80848"/>
                </a:lnTo>
                <a:lnTo>
                  <a:pt x="415112" y="79578"/>
                </a:lnTo>
                <a:close/>
              </a:path>
              <a:path w="9963150" h="180340">
                <a:moveTo>
                  <a:pt x="415112" y="78308"/>
                </a:moveTo>
                <a:lnTo>
                  <a:pt x="0" y="83388"/>
                </a:lnTo>
                <a:lnTo>
                  <a:pt x="0" y="84658"/>
                </a:lnTo>
                <a:lnTo>
                  <a:pt x="415112" y="78308"/>
                </a:lnTo>
                <a:close/>
              </a:path>
              <a:path w="9963150" h="180340">
                <a:moveTo>
                  <a:pt x="415112" y="75768"/>
                </a:moveTo>
                <a:lnTo>
                  <a:pt x="0" y="82118"/>
                </a:lnTo>
                <a:lnTo>
                  <a:pt x="415112" y="77038"/>
                </a:lnTo>
                <a:lnTo>
                  <a:pt x="415112" y="75768"/>
                </a:lnTo>
                <a:close/>
              </a:path>
              <a:path w="9963150" h="180340">
                <a:moveTo>
                  <a:pt x="415112" y="73228"/>
                </a:moveTo>
                <a:lnTo>
                  <a:pt x="0" y="79578"/>
                </a:lnTo>
                <a:lnTo>
                  <a:pt x="0" y="80848"/>
                </a:lnTo>
                <a:lnTo>
                  <a:pt x="415112" y="74498"/>
                </a:lnTo>
                <a:lnTo>
                  <a:pt x="415112" y="73228"/>
                </a:lnTo>
                <a:close/>
              </a:path>
              <a:path w="9963150" h="180340">
                <a:moveTo>
                  <a:pt x="415112" y="71958"/>
                </a:moveTo>
                <a:lnTo>
                  <a:pt x="0" y="77038"/>
                </a:lnTo>
                <a:lnTo>
                  <a:pt x="0" y="78308"/>
                </a:lnTo>
                <a:lnTo>
                  <a:pt x="415112" y="71958"/>
                </a:lnTo>
                <a:close/>
              </a:path>
              <a:path w="9963150" h="180340">
                <a:moveTo>
                  <a:pt x="415112" y="69418"/>
                </a:moveTo>
                <a:lnTo>
                  <a:pt x="0" y="75768"/>
                </a:lnTo>
                <a:lnTo>
                  <a:pt x="415112" y="70688"/>
                </a:lnTo>
                <a:lnTo>
                  <a:pt x="415112" y="69418"/>
                </a:lnTo>
                <a:close/>
              </a:path>
              <a:path w="9963150" h="180340">
                <a:moveTo>
                  <a:pt x="415112" y="66878"/>
                </a:moveTo>
                <a:lnTo>
                  <a:pt x="0" y="73228"/>
                </a:lnTo>
                <a:lnTo>
                  <a:pt x="0" y="74498"/>
                </a:lnTo>
                <a:lnTo>
                  <a:pt x="415112" y="68148"/>
                </a:lnTo>
                <a:lnTo>
                  <a:pt x="415112" y="66878"/>
                </a:lnTo>
                <a:close/>
              </a:path>
              <a:path w="9963150" h="180340">
                <a:moveTo>
                  <a:pt x="415112" y="63068"/>
                </a:moveTo>
                <a:lnTo>
                  <a:pt x="0" y="69418"/>
                </a:lnTo>
                <a:lnTo>
                  <a:pt x="0" y="70688"/>
                </a:lnTo>
                <a:lnTo>
                  <a:pt x="415112" y="64338"/>
                </a:lnTo>
                <a:lnTo>
                  <a:pt x="415112" y="63068"/>
                </a:lnTo>
                <a:close/>
              </a:path>
              <a:path w="9963150" h="180340">
                <a:moveTo>
                  <a:pt x="415112" y="61798"/>
                </a:moveTo>
                <a:lnTo>
                  <a:pt x="0" y="66878"/>
                </a:lnTo>
                <a:lnTo>
                  <a:pt x="0" y="68148"/>
                </a:lnTo>
                <a:lnTo>
                  <a:pt x="415112" y="61798"/>
                </a:lnTo>
                <a:close/>
              </a:path>
              <a:path w="9963150" h="180340">
                <a:moveTo>
                  <a:pt x="415112" y="59258"/>
                </a:moveTo>
                <a:lnTo>
                  <a:pt x="0" y="65608"/>
                </a:lnTo>
                <a:lnTo>
                  <a:pt x="415112" y="60528"/>
                </a:lnTo>
                <a:lnTo>
                  <a:pt x="415112" y="59258"/>
                </a:lnTo>
                <a:close/>
              </a:path>
              <a:path w="9963150" h="180340">
                <a:moveTo>
                  <a:pt x="415112" y="56718"/>
                </a:moveTo>
                <a:lnTo>
                  <a:pt x="0" y="63068"/>
                </a:lnTo>
                <a:lnTo>
                  <a:pt x="0" y="64338"/>
                </a:lnTo>
                <a:lnTo>
                  <a:pt x="415112" y="57988"/>
                </a:lnTo>
                <a:lnTo>
                  <a:pt x="415112" y="56718"/>
                </a:lnTo>
                <a:close/>
              </a:path>
              <a:path w="9963150" h="180340">
                <a:moveTo>
                  <a:pt x="415112" y="55448"/>
                </a:moveTo>
                <a:lnTo>
                  <a:pt x="0" y="60528"/>
                </a:lnTo>
                <a:lnTo>
                  <a:pt x="0" y="61798"/>
                </a:lnTo>
                <a:lnTo>
                  <a:pt x="415112" y="55448"/>
                </a:lnTo>
                <a:close/>
              </a:path>
              <a:path w="9963150" h="180340">
                <a:moveTo>
                  <a:pt x="415112" y="52908"/>
                </a:moveTo>
                <a:lnTo>
                  <a:pt x="0" y="59258"/>
                </a:lnTo>
                <a:lnTo>
                  <a:pt x="415112" y="54178"/>
                </a:lnTo>
                <a:lnTo>
                  <a:pt x="415112" y="52908"/>
                </a:lnTo>
                <a:close/>
              </a:path>
              <a:path w="9963150" h="180340">
                <a:moveTo>
                  <a:pt x="415112" y="51638"/>
                </a:moveTo>
                <a:lnTo>
                  <a:pt x="0" y="56718"/>
                </a:lnTo>
                <a:lnTo>
                  <a:pt x="0" y="57988"/>
                </a:lnTo>
                <a:lnTo>
                  <a:pt x="415112" y="51638"/>
                </a:lnTo>
                <a:close/>
              </a:path>
              <a:path w="9963150" h="180340">
                <a:moveTo>
                  <a:pt x="415112" y="46558"/>
                </a:moveTo>
                <a:lnTo>
                  <a:pt x="0" y="52908"/>
                </a:lnTo>
                <a:lnTo>
                  <a:pt x="0" y="54178"/>
                </a:lnTo>
                <a:lnTo>
                  <a:pt x="415112" y="47828"/>
                </a:lnTo>
                <a:lnTo>
                  <a:pt x="415112" y="46558"/>
                </a:lnTo>
                <a:close/>
              </a:path>
              <a:path w="9963150" h="180340">
                <a:moveTo>
                  <a:pt x="415112" y="45288"/>
                </a:moveTo>
                <a:lnTo>
                  <a:pt x="0" y="50368"/>
                </a:lnTo>
                <a:lnTo>
                  <a:pt x="0" y="51638"/>
                </a:lnTo>
                <a:lnTo>
                  <a:pt x="415112" y="45288"/>
                </a:lnTo>
                <a:close/>
              </a:path>
              <a:path w="9963150" h="180340">
                <a:moveTo>
                  <a:pt x="415112" y="42748"/>
                </a:moveTo>
                <a:lnTo>
                  <a:pt x="0" y="49098"/>
                </a:lnTo>
                <a:lnTo>
                  <a:pt x="415112" y="44018"/>
                </a:lnTo>
                <a:lnTo>
                  <a:pt x="415112" y="42748"/>
                </a:lnTo>
                <a:close/>
              </a:path>
              <a:path w="9963150" h="180340">
                <a:moveTo>
                  <a:pt x="415112" y="40208"/>
                </a:moveTo>
                <a:lnTo>
                  <a:pt x="0" y="46558"/>
                </a:lnTo>
                <a:lnTo>
                  <a:pt x="0" y="47828"/>
                </a:lnTo>
                <a:lnTo>
                  <a:pt x="415112" y="41478"/>
                </a:lnTo>
                <a:lnTo>
                  <a:pt x="415112" y="40208"/>
                </a:lnTo>
                <a:close/>
              </a:path>
              <a:path w="9963150" h="180340">
                <a:moveTo>
                  <a:pt x="415112" y="38938"/>
                </a:moveTo>
                <a:lnTo>
                  <a:pt x="0" y="44018"/>
                </a:lnTo>
                <a:lnTo>
                  <a:pt x="0" y="45288"/>
                </a:lnTo>
                <a:lnTo>
                  <a:pt x="415112" y="38938"/>
                </a:lnTo>
                <a:close/>
              </a:path>
              <a:path w="9963150" h="180340">
                <a:moveTo>
                  <a:pt x="415112" y="36398"/>
                </a:moveTo>
                <a:lnTo>
                  <a:pt x="0" y="42748"/>
                </a:lnTo>
                <a:lnTo>
                  <a:pt x="415112" y="37668"/>
                </a:lnTo>
                <a:lnTo>
                  <a:pt x="415112" y="36398"/>
                </a:lnTo>
                <a:close/>
              </a:path>
              <a:path w="9963150" h="180340">
                <a:moveTo>
                  <a:pt x="415112" y="35128"/>
                </a:moveTo>
                <a:lnTo>
                  <a:pt x="0" y="40208"/>
                </a:lnTo>
                <a:lnTo>
                  <a:pt x="0" y="41478"/>
                </a:lnTo>
                <a:lnTo>
                  <a:pt x="415112" y="35128"/>
                </a:lnTo>
                <a:close/>
              </a:path>
              <a:path w="9963150" h="180340">
                <a:moveTo>
                  <a:pt x="415112" y="32588"/>
                </a:moveTo>
                <a:lnTo>
                  <a:pt x="0" y="38938"/>
                </a:lnTo>
                <a:lnTo>
                  <a:pt x="415112" y="33858"/>
                </a:lnTo>
                <a:lnTo>
                  <a:pt x="415112" y="32588"/>
                </a:lnTo>
                <a:close/>
              </a:path>
              <a:path w="9963150" h="180340">
                <a:moveTo>
                  <a:pt x="415112" y="30048"/>
                </a:moveTo>
                <a:lnTo>
                  <a:pt x="0" y="36398"/>
                </a:lnTo>
                <a:lnTo>
                  <a:pt x="0" y="37668"/>
                </a:lnTo>
                <a:lnTo>
                  <a:pt x="415112" y="31318"/>
                </a:lnTo>
                <a:lnTo>
                  <a:pt x="415112" y="30048"/>
                </a:lnTo>
                <a:close/>
              </a:path>
              <a:path w="9963150" h="180340">
                <a:moveTo>
                  <a:pt x="415112" y="28778"/>
                </a:moveTo>
                <a:lnTo>
                  <a:pt x="0" y="33858"/>
                </a:lnTo>
                <a:lnTo>
                  <a:pt x="0" y="35128"/>
                </a:lnTo>
                <a:lnTo>
                  <a:pt x="415112" y="28778"/>
                </a:lnTo>
                <a:close/>
              </a:path>
              <a:path w="9963150" h="180340">
                <a:moveTo>
                  <a:pt x="415112" y="26238"/>
                </a:moveTo>
                <a:lnTo>
                  <a:pt x="0" y="32588"/>
                </a:lnTo>
                <a:lnTo>
                  <a:pt x="415112" y="27508"/>
                </a:lnTo>
                <a:lnTo>
                  <a:pt x="415112" y="26238"/>
                </a:lnTo>
                <a:close/>
              </a:path>
              <a:path w="9963150" h="180340">
                <a:moveTo>
                  <a:pt x="415112" y="23698"/>
                </a:moveTo>
                <a:lnTo>
                  <a:pt x="0" y="30048"/>
                </a:lnTo>
                <a:lnTo>
                  <a:pt x="0" y="31318"/>
                </a:lnTo>
                <a:lnTo>
                  <a:pt x="415112" y="24968"/>
                </a:lnTo>
                <a:lnTo>
                  <a:pt x="415112" y="23698"/>
                </a:lnTo>
                <a:close/>
              </a:path>
              <a:path w="9963150" h="180340">
                <a:moveTo>
                  <a:pt x="415112" y="19888"/>
                </a:moveTo>
                <a:lnTo>
                  <a:pt x="0" y="26238"/>
                </a:lnTo>
                <a:lnTo>
                  <a:pt x="415112" y="21158"/>
                </a:lnTo>
                <a:lnTo>
                  <a:pt x="415112" y="19888"/>
                </a:lnTo>
                <a:close/>
              </a:path>
              <a:path w="9963150" h="180340">
                <a:moveTo>
                  <a:pt x="415112" y="18618"/>
                </a:moveTo>
                <a:lnTo>
                  <a:pt x="0" y="23698"/>
                </a:lnTo>
                <a:lnTo>
                  <a:pt x="0" y="24968"/>
                </a:lnTo>
                <a:lnTo>
                  <a:pt x="415112" y="18618"/>
                </a:lnTo>
                <a:close/>
              </a:path>
              <a:path w="9963150" h="180340">
                <a:moveTo>
                  <a:pt x="415112" y="16078"/>
                </a:moveTo>
                <a:lnTo>
                  <a:pt x="0" y="22428"/>
                </a:lnTo>
                <a:lnTo>
                  <a:pt x="415112" y="17348"/>
                </a:lnTo>
                <a:lnTo>
                  <a:pt x="415112" y="16078"/>
                </a:lnTo>
                <a:close/>
              </a:path>
              <a:path w="9963150" h="180340">
                <a:moveTo>
                  <a:pt x="415112" y="13538"/>
                </a:moveTo>
                <a:lnTo>
                  <a:pt x="0" y="19888"/>
                </a:lnTo>
                <a:lnTo>
                  <a:pt x="0" y="21158"/>
                </a:lnTo>
                <a:lnTo>
                  <a:pt x="415112" y="14808"/>
                </a:lnTo>
                <a:lnTo>
                  <a:pt x="415112" y="13538"/>
                </a:lnTo>
                <a:close/>
              </a:path>
              <a:path w="9963150" h="180340">
                <a:moveTo>
                  <a:pt x="415112" y="12268"/>
                </a:moveTo>
                <a:lnTo>
                  <a:pt x="0" y="17348"/>
                </a:lnTo>
                <a:lnTo>
                  <a:pt x="0" y="18618"/>
                </a:lnTo>
                <a:lnTo>
                  <a:pt x="415112" y="12268"/>
                </a:lnTo>
                <a:close/>
              </a:path>
              <a:path w="9963150" h="180340">
                <a:moveTo>
                  <a:pt x="415112" y="9728"/>
                </a:moveTo>
                <a:lnTo>
                  <a:pt x="0" y="16078"/>
                </a:lnTo>
                <a:lnTo>
                  <a:pt x="415112" y="10998"/>
                </a:lnTo>
                <a:lnTo>
                  <a:pt x="415112" y="9728"/>
                </a:lnTo>
                <a:close/>
              </a:path>
              <a:path w="9963150" h="180340">
                <a:moveTo>
                  <a:pt x="415112" y="8458"/>
                </a:moveTo>
                <a:lnTo>
                  <a:pt x="0" y="13538"/>
                </a:lnTo>
                <a:lnTo>
                  <a:pt x="0" y="14808"/>
                </a:lnTo>
                <a:lnTo>
                  <a:pt x="415112" y="8458"/>
                </a:lnTo>
                <a:close/>
              </a:path>
              <a:path w="9963150" h="180340">
                <a:moveTo>
                  <a:pt x="415112" y="3378"/>
                </a:moveTo>
                <a:lnTo>
                  <a:pt x="0" y="9728"/>
                </a:lnTo>
                <a:lnTo>
                  <a:pt x="0" y="10998"/>
                </a:lnTo>
                <a:lnTo>
                  <a:pt x="415112" y="4648"/>
                </a:lnTo>
                <a:lnTo>
                  <a:pt x="415112" y="3378"/>
                </a:lnTo>
                <a:close/>
              </a:path>
              <a:path w="9963150" h="180340">
                <a:moveTo>
                  <a:pt x="415112" y="2108"/>
                </a:moveTo>
                <a:lnTo>
                  <a:pt x="0" y="7188"/>
                </a:lnTo>
                <a:lnTo>
                  <a:pt x="0" y="8458"/>
                </a:lnTo>
                <a:lnTo>
                  <a:pt x="415112" y="2108"/>
                </a:lnTo>
                <a:close/>
              </a:path>
              <a:path w="9963150" h="180340">
                <a:moveTo>
                  <a:pt x="9665945" y="0"/>
                </a:moveTo>
                <a:lnTo>
                  <a:pt x="9548101" y="0"/>
                </a:lnTo>
                <a:lnTo>
                  <a:pt x="9548101" y="1270"/>
                </a:lnTo>
                <a:lnTo>
                  <a:pt x="9665945" y="0"/>
                </a:lnTo>
                <a:close/>
              </a:path>
              <a:path w="9963150" h="180340">
                <a:moveTo>
                  <a:pt x="9809416" y="0"/>
                </a:moveTo>
                <a:lnTo>
                  <a:pt x="9755441" y="0"/>
                </a:lnTo>
                <a:lnTo>
                  <a:pt x="9548101" y="2540"/>
                </a:lnTo>
                <a:lnTo>
                  <a:pt x="9548101" y="3810"/>
                </a:lnTo>
                <a:lnTo>
                  <a:pt x="9809416" y="0"/>
                </a:lnTo>
                <a:close/>
              </a:path>
              <a:path w="9963150" h="180340">
                <a:moveTo>
                  <a:pt x="9952888" y="0"/>
                </a:moveTo>
                <a:lnTo>
                  <a:pt x="9898913" y="0"/>
                </a:lnTo>
                <a:lnTo>
                  <a:pt x="9548101" y="5080"/>
                </a:lnTo>
                <a:lnTo>
                  <a:pt x="9952888" y="0"/>
                </a:lnTo>
                <a:close/>
              </a:path>
              <a:path w="9963150" h="180340">
                <a:moveTo>
                  <a:pt x="9963137" y="177800"/>
                </a:moveTo>
                <a:lnTo>
                  <a:pt x="9822053" y="179070"/>
                </a:lnTo>
                <a:lnTo>
                  <a:pt x="9963137" y="179070"/>
                </a:lnTo>
                <a:lnTo>
                  <a:pt x="9963137" y="177800"/>
                </a:lnTo>
                <a:close/>
              </a:path>
              <a:path w="9963150" h="180340">
                <a:moveTo>
                  <a:pt x="9963137" y="175260"/>
                </a:moveTo>
                <a:lnTo>
                  <a:pt x="9678581" y="179070"/>
                </a:lnTo>
                <a:lnTo>
                  <a:pt x="9732556" y="179070"/>
                </a:lnTo>
                <a:lnTo>
                  <a:pt x="9963137" y="176530"/>
                </a:lnTo>
                <a:lnTo>
                  <a:pt x="9963137" y="175260"/>
                </a:lnTo>
                <a:close/>
              </a:path>
              <a:path w="9963150" h="180340">
                <a:moveTo>
                  <a:pt x="9963137" y="173990"/>
                </a:moveTo>
                <a:lnTo>
                  <a:pt x="9548101" y="179070"/>
                </a:lnTo>
                <a:lnTo>
                  <a:pt x="9586354" y="179070"/>
                </a:lnTo>
                <a:lnTo>
                  <a:pt x="9963137" y="173990"/>
                </a:lnTo>
                <a:close/>
              </a:path>
              <a:path w="9963150" h="180340">
                <a:moveTo>
                  <a:pt x="9963137" y="171450"/>
                </a:moveTo>
                <a:lnTo>
                  <a:pt x="9548101" y="177800"/>
                </a:lnTo>
                <a:lnTo>
                  <a:pt x="9963137" y="172720"/>
                </a:lnTo>
                <a:lnTo>
                  <a:pt x="9963137" y="171450"/>
                </a:lnTo>
                <a:close/>
              </a:path>
              <a:path w="9963150" h="180340">
                <a:moveTo>
                  <a:pt x="9963137" y="168910"/>
                </a:moveTo>
                <a:lnTo>
                  <a:pt x="9548101" y="175260"/>
                </a:lnTo>
                <a:lnTo>
                  <a:pt x="9548101" y="176530"/>
                </a:lnTo>
                <a:lnTo>
                  <a:pt x="9963137" y="170180"/>
                </a:lnTo>
                <a:lnTo>
                  <a:pt x="9963137" y="168910"/>
                </a:lnTo>
                <a:close/>
              </a:path>
              <a:path w="9963150" h="180340">
                <a:moveTo>
                  <a:pt x="9963137" y="167640"/>
                </a:moveTo>
                <a:lnTo>
                  <a:pt x="9548101" y="172720"/>
                </a:lnTo>
                <a:lnTo>
                  <a:pt x="9548101" y="173990"/>
                </a:lnTo>
                <a:lnTo>
                  <a:pt x="9963137" y="167640"/>
                </a:lnTo>
                <a:close/>
              </a:path>
              <a:path w="9963150" h="180340">
                <a:moveTo>
                  <a:pt x="9963137" y="165100"/>
                </a:moveTo>
                <a:lnTo>
                  <a:pt x="9548101" y="171450"/>
                </a:lnTo>
                <a:lnTo>
                  <a:pt x="9963137" y="166370"/>
                </a:lnTo>
                <a:lnTo>
                  <a:pt x="9963137" y="165100"/>
                </a:lnTo>
                <a:close/>
              </a:path>
              <a:path w="9963150" h="180340">
                <a:moveTo>
                  <a:pt x="9963137" y="163830"/>
                </a:moveTo>
                <a:lnTo>
                  <a:pt x="9548101" y="168910"/>
                </a:lnTo>
                <a:lnTo>
                  <a:pt x="9548101" y="170180"/>
                </a:lnTo>
                <a:lnTo>
                  <a:pt x="9963137" y="163830"/>
                </a:lnTo>
                <a:close/>
              </a:path>
              <a:path w="9963150" h="180340">
                <a:moveTo>
                  <a:pt x="9963137" y="161290"/>
                </a:moveTo>
                <a:lnTo>
                  <a:pt x="9548101" y="167640"/>
                </a:lnTo>
                <a:lnTo>
                  <a:pt x="9963137" y="162560"/>
                </a:lnTo>
                <a:lnTo>
                  <a:pt x="9963137" y="161290"/>
                </a:lnTo>
                <a:close/>
              </a:path>
              <a:path w="9963150" h="180340">
                <a:moveTo>
                  <a:pt x="9963137" y="158750"/>
                </a:moveTo>
                <a:lnTo>
                  <a:pt x="9548101" y="165100"/>
                </a:lnTo>
                <a:lnTo>
                  <a:pt x="9548101" y="166370"/>
                </a:lnTo>
                <a:lnTo>
                  <a:pt x="9963137" y="160020"/>
                </a:lnTo>
                <a:lnTo>
                  <a:pt x="9963137" y="158750"/>
                </a:lnTo>
                <a:close/>
              </a:path>
              <a:path w="9963150" h="180340">
                <a:moveTo>
                  <a:pt x="9963137" y="157480"/>
                </a:moveTo>
                <a:lnTo>
                  <a:pt x="9548101" y="162560"/>
                </a:lnTo>
                <a:lnTo>
                  <a:pt x="9548101" y="163830"/>
                </a:lnTo>
                <a:lnTo>
                  <a:pt x="9963137" y="157480"/>
                </a:lnTo>
                <a:close/>
              </a:path>
              <a:path w="9963150" h="180340">
                <a:moveTo>
                  <a:pt x="9963137" y="154940"/>
                </a:moveTo>
                <a:lnTo>
                  <a:pt x="9548101" y="161290"/>
                </a:lnTo>
                <a:lnTo>
                  <a:pt x="9963137" y="156210"/>
                </a:lnTo>
                <a:lnTo>
                  <a:pt x="9963137" y="154940"/>
                </a:lnTo>
                <a:close/>
              </a:path>
              <a:path w="9963150" h="180340">
                <a:moveTo>
                  <a:pt x="9963137" y="152400"/>
                </a:moveTo>
                <a:lnTo>
                  <a:pt x="9548101" y="158750"/>
                </a:lnTo>
                <a:lnTo>
                  <a:pt x="9548101" y="160020"/>
                </a:lnTo>
                <a:lnTo>
                  <a:pt x="9963137" y="153670"/>
                </a:lnTo>
                <a:lnTo>
                  <a:pt x="9963137" y="152400"/>
                </a:lnTo>
                <a:close/>
              </a:path>
              <a:path w="9963150" h="180340">
                <a:moveTo>
                  <a:pt x="9963137" y="148590"/>
                </a:moveTo>
                <a:lnTo>
                  <a:pt x="9548101" y="154940"/>
                </a:lnTo>
                <a:lnTo>
                  <a:pt x="9963137" y="149860"/>
                </a:lnTo>
                <a:lnTo>
                  <a:pt x="9963137" y="148590"/>
                </a:lnTo>
                <a:close/>
              </a:path>
              <a:path w="9963150" h="180340">
                <a:moveTo>
                  <a:pt x="9963137" y="147320"/>
                </a:moveTo>
                <a:lnTo>
                  <a:pt x="9548101" y="152400"/>
                </a:lnTo>
                <a:lnTo>
                  <a:pt x="9548101" y="153670"/>
                </a:lnTo>
                <a:lnTo>
                  <a:pt x="9963137" y="147320"/>
                </a:lnTo>
                <a:close/>
              </a:path>
              <a:path w="9963150" h="180340">
                <a:moveTo>
                  <a:pt x="9963137" y="144780"/>
                </a:moveTo>
                <a:lnTo>
                  <a:pt x="9548101" y="151130"/>
                </a:lnTo>
                <a:lnTo>
                  <a:pt x="9963137" y="146050"/>
                </a:lnTo>
                <a:lnTo>
                  <a:pt x="9963137" y="144780"/>
                </a:lnTo>
                <a:close/>
              </a:path>
              <a:path w="9963150" h="180340">
                <a:moveTo>
                  <a:pt x="9963137" y="142240"/>
                </a:moveTo>
                <a:lnTo>
                  <a:pt x="9548101" y="148590"/>
                </a:lnTo>
                <a:lnTo>
                  <a:pt x="9548101" y="149860"/>
                </a:lnTo>
                <a:lnTo>
                  <a:pt x="9963137" y="143510"/>
                </a:lnTo>
                <a:lnTo>
                  <a:pt x="9963137" y="142240"/>
                </a:lnTo>
                <a:close/>
              </a:path>
              <a:path w="9963150" h="180340">
                <a:moveTo>
                  <a:pt x="9963137" y="140970"/>
                </a:moveTo>
                <a:lnTo>
                  <a:pt x="9548101" y="146050"/>
                </a:lnTo>
                <a:lnTo>
                  <a:pt x="9548101" y="147320"/>
                </a:lnTo>
                <a:lnTo>
                  <a:pt x="9963137" y="140970"/>
                </a:lnTo>
                <a:close/>
              </a:path>
              <a:path w="9963150" h="180340">
                <a:moveTo>
                  <a:pt x="9963137" y="138430"/>
                </a:moveTo>
                <a:lnTo>
                  <a:pt x="9548101" y="144780"/>
                </a:lnTo>
                <a:lnTo>
                  <a:pt x="9963137" y="139700"/>
                </a:lnTo>
                <a:lnTo>
                  <a:pt x="9963137" y="138430"/>
                </a:lnTo>
                <a:close/>
              </a:path>
              <a:path w="9963150" h="180340">
                <a:moveTo>
                  <a:pt x="9963137" y="137160"/>
                </a:moveTo>
                <a:lnTo>
                  <a:pt x="9548101" y="142240"/>
                </a:lnTo>
                <a:lnTo>
                  <a:pt x="9548101" y="143510"/>
                </a:lnTo>
                <a:lnTo>
                  <a:pt x="9963137" y="137160"/>
                </a:lnTo>
                <a:close/>
              </a:path>
              <a:path w="9963150" h="180340">
                <a:moveTo>
                  <a:pt x="9963137" y="132080"/>
                </a:moveTo>
                <a:lnTo>
                  <a:pt x="9548101" y="138430"/>
                </a:lnTo>
                <a:lnTo>
                  <a:pt x="9548101" y="139700"/>
                </a:lnTo>
                <a:lnTo>
                  <a:pt x="9963137" y="133350"/>
                </a:lnTo>
                <a:lnTo>
                  <a:pt x="9963137" y="132080"/>
                </a:lnTo>
                <a:close/>
              </a:path>
              <a:path w="9963150" h="180340">
                <a:moveTo>
                  <a:pt x="9963137" y="130810"/>
                </a:moveTo>
                <a:lnTo>
                  <a:pt x="9548101" y="135890"/>
                </a:lnTo>
                <a:lnTo>
                  <a:pt x="9548101" y="137160"/>
                </a:lnTo>
                <a:lnTo>
                  <a:pt x="9963137" y="130810"/>
                </a:lnTo>
                <a:close/>
              </a:path>
              <a:path w="9963150" h="180340">
                <a:moveTo>
                  <a:pt x="9963137" y="128270"/>
                </a:moveTo>
                <a:lnTo>
                  <a:pt x="9548101" y="134620"/>
                </a:lnTo>
                <a:lnTo>
                  <a:pt x="9963137" y="129540"/>
                </a:lnTo>
                <a:lnTo>
                  <a:pt x="9963137" y="128270"/>
                </a:lnTo>
                <a:close/>
              </a:path>
              <a:path w="9963150" h="180340">
                <a:moveTo>
                  <a:pt x="9963137" y="125730"/>
                </a:moveTo>
                <a:lnTo>
                  <a:pt x="9548101" y="132080"/>
                </a:lnTo>
                <a:lnTo>
                  <a:pt x="9548101" y="133350"/>
                </a:lnTo>
                <a:lnTo>
                  <a:pt x="9963137" y="127000"/>
                </a:lnTo>
                <a:lnTo>
                  <a:pt x="9963137" y="125730"/>
                </a:lnTo>
                <a:close/>
              </a:path>
              <a:path w="9963150" h="180340">
                <a:moveTo>
                  <a:pt x="9963137" y="124460"/>
                </a:moveTo>
                <a:lnTo>
                  <a:pt x="9548101" y="129540"/>
                </a:lnTo>
                <a:lnTo>
                  <a:pt x="9548101" y="130810"/>
                </a:lnTo>
                <a:lnTo>
                  <a:pt x="9963137" y="124460"/>
                </a:lnTo>
                <a:close/>
              </a:path>
              <a:path w="9963150" h="180340">
                <a:moveTo>
                  <a:pt x="9963137" y="121920"/>
                </a:moveTo>
                <a:lnTo>
                  <a:pt x="9548101" y="128270"/>
                </a:lnTo>
                <a:lnTo>
                  <a:pt x="9963137" y="123190"/>
                </a:lnTo>
                <a:lnTo>
                  <a:pt x="9963137" y="121920"/>
                </a:lnTo>
                <a:close/>
              </a:path>
              <a:path w="9963150" h="180340">
                <a:moveTo>
                  <a:pt x="9963137" y="120650"/>
                </a:moveTo>
                <a:lnTo>
                  <a:pt x="9548101" y="125730"/>
                </a:lnTo>
                <a:lnTo>
                  <a:pt x="9548101" y="127000"/>
                </a:lnTo>
                <a:lnTo>
                  <a:pt x="9963137" y="120650"/>
                </a:lnTo>
                <a:close/>
              </a:path>
              <a:path w="9963150" h="180340">
                <a:moveTo>
                  <a:pt x="9963137" y="118110"/>
                </a:moveTo>
                <a:lnTo>
                  <a:pt x="9548101" y="124460"/>
                </a:lnTo>
                <a:lnTo>
                  <a:pt x="9963137" y="119380"/>
                </a:lnTo>
                <a:lnTo>
                  <a:pt x="9963137" y="118110"/>
                </a:lnTo>
                <a:close/>
              </a:path>
              <a:path w="9963150" h="180340">
                <a:moveTo>
                  <a:pt x="9963137" y="115570"/>
                </a:moveTo>
                <a:lnTo>
                  <a:pt x="9548101" y="121920"/>
                </a:lnTo>
                <a:lnTo>
                  <a:pt x="9548101" y="123190"/>
                </a:lnTo>
                <a:lnTo>
                  <a:pt x="9963137" y="116840"/>
                </a:lnTo>
                <a:lnTo>
                  <a:pt x="9963137" y="115570"/>
                </a:lnTo>
                <a:close/>
              </a:path>
              <a:path w="9963150" h="180340">
                <a:moveTo>
                  <a:pt x="9963137" y="114300"/>
                </a:moveTo>
                <a:lnTo>
                  <a:pt x="9548101" y="119380"/>
                </a:lnTo>
                <a:lnTo>
                  <a:pt x="9548101" y="120650"/>
                </a:lnTo>
                <a:lnTo>
                  <a:pt x="9963137" y="114300"/>
                </a:lnTo>
                <a:close/>
              </a:path>
              <a:path w="9963150" h="180340">
                <a:moveTo>
                  <a:pt x="9963137" y="111760"/>
                </a:moveTo>
                <a:lnTo>
                  <a:pt x="9548101" y="118110"/>
                </a:lnTo>
                <a:lnTo>
                  <a:pt x="9963137" y="113030"/>
                </a:lnTo>
                <a:lnTo>
                  <a:pt x="9963137" y="111760"/>
                </a:lnTo>
                <a:close/>
              </a:path>
              <a:path w="9963150" h="180340">
                <a:moveTo>
                  <a:pt x="9963137" y="109220"/>
                </a:moveTo>
                <a:lnTo>
                  <a:pt x="9548101" y="115570"/>
                </a:lnTo>
                <a:lnTo>
                  <a:pt x="9548101" y="116840"/>
                </a:lnTo>
                <a:lnTo>
                  <a:pt x="9963137" y="110490"/>
                </a:lnTo>
                <a:lnTo>
                  <a:pt x="9963137" y="109220"/>
                </a:lnTo>
                <a:close/>
              </a:path>
              <a:path w="9963150" h="180340">
                <a:moveTo>
                  <a:pt x="9963137" y="105410"/>
                </a:moveTo>
                <a:lnTo>
                  <a:pt x="9548101" y="111760"/>
                </a:lnTo>
                <a:lnTo>
                  <a:pt x="9963137" y="106680"/>
                </a:lnTo>
                <a:lnTo>
                  <a:pt x="9963137" y="105410"/>
                </a:lnTo>
                <a:close/>
              </a:path>
              <a:path w="9963150" h="180340">
                <a:moveTo>
                  <a:pt x="9963137" y="104140"/>
                </a:moveTo>
                <a:lnTo>
                  <a:pt x="9548101" y="109220"/>
                </a:lnTo>
                <a:lnTo>
                  <a:pt x="9548101" y="110490"/>
                </a:lnTo>
                <a:lnTo>
                  <a:pt x="9963137" y="104140"/>
                </a:lnTo>
                <a:close/>
              </a:path>
              <a:path w="9963150" h="180340">
                <a:moveTo>
                  <a:pt x="9963137" y="101600"/>
                </a:moveTo>
                <a:lnTo>
                  <a:pt x="9548101" y="107950"/>
                </a:lnTo>
                <a:lnTo>
                  <a:pt x="9963137" y="102870"/>
                </a:lnTo>
                <a:lnTo>
                  <a:pt x="9963137" y="101600"/>
                </a:lnTo>
                <a:close/>
              </a:path>
              <a:path w="9963150" h="180340">
                <a:moveTo>
                  <a:pt x="9963137" y="99060"/>
                </a:moveTo>
                <a:lnTo>
                  <a:pt x="9548101" y="105410"/>
                </a:lnTo>
                <a:lnTo>
                  <a:pt x="9548101" y="106680"/>
                </a:lnTo>
                <a:lnTo>
                  <a:pt x="9963137" y="100330"/>
                </a:lnTo>
                <a:lnTo>
                  <a:pt x="9963137" y="99060"/>
                </a:lnTo>
                <a:close/>
              </a:path>
              <a:path w="9963150" h="180340">
                <a:moveTo>
                  <a:pt x="9963137" y="97790"/>
                </a:moveTo>
                <a:lnTo>
                  <a:pt x="9548101" y="102870"/>
                </a:lnTo>
                <a:lnTo>
                  <a:pt x="9548101" y="104140"/>
                </a:lnTo>
                <a:lnTo>
                  <a:pt x="9963137" y="97790"/>
                </a:lnTo>
                <a:close/>
              </a:path>
              <a:path w="9963150" h="180340">
                <a:moveTo>
                  <a:pt x="9963137" y="95250"/>
                </a:moveTo>
                <a:lnTo>
                  <a:pt x="9548101" y="101600"/>
                </a:lnTo>
                <a:lnTo>
                  <a:pt x="9963137" y="96520"/>
                </a:lnTo>
                <a:lnTo>
                  <a:pt x="9963137" y="95250"/>
                </a:lnTo>
                <a:close/>
              </a:path>
              <a:path w="9963150" h="180340">
                <a:moveTo>
                  <a:pt x="9963137" y="93980"/>
                </a:moveTo>
                <a:lnTo>
                  <a:pt x="9548101" y="99060"/>
                </a:lnTo>
                <a:lnTo>
                  <a:pt x="9548101" y="100330"/>
                </a:lnTo>
                <a:lnTo>
                  <a:pt x="9963137" y="93980"/>
                </a:lnTo>
                <a:close/>
              </a:path>
              <a:path w="9963150" h="180340">
                <a:moveTo>
                  <a:pt x="9963137" y="88900"/>
                </a:moveTo>
                <a:lnTo>
                  <a:pt x="9548101" y="95250"/>
                </a:lnTo>
                <a:lnTo>
                  <a:pt x="9548101" y="96520"/>
                </a:lnTo>
                <a:lnTo>
                  <a:pt x="9963137" y="90170"/>
                </a:lnTo>
                <a:lnTo>
                  <a:pt x="9963137" y="88900"/>
                </a:lnTo>
                <a:close/>
              </a:path>
              <a:path w="9963150" h="180340">
                <a:moveTo>
                  <a:pt x="9963137" y="87630"/>
                </a:moveTo>
                <a:lnTo>
                  <a:pt x="9548101" y="92710"/>
                </a:lnTo>
                <a:lnTo>
                  <a:pt x="9548101" y="93980"/>
                </a:lnTo>
                <a:lnTo>
                  <a:pt x="9963137" y="87630"/>
                </a:lnTo>
                <a:close/>
              </a:path>
              <a:path w="9963150" h="180340">
                <a:moveTo>
                  <a:pt x="9963137" y="85090"/>
                </a:moveTo>
                <a:lnTo>
                  <a:pt x="9548101" y="91440"/>
                </a:lnTo>
                <a:lnTo>
                  <a:pt x="9963137" y="86360"/>
                </a:lnTo>
                <a:lnTo>
                  <a:pt x="9963137" y="85090"/>
                </a:lnTo>
                <a:close/>
              </a:path>
              <a:path w="9963150" h="180340">
                <a:moveTo>
                  <a:pt x="9963137" y="82550"/>
                </a:moveTo>
                <a:lnTo>
                  <a:pt x="9548101" y="88900"/>
                </a:lnTo>
                <a:lnTo>
                  <a:pt x="9548101" y="90170"/>
                </a:lnTo>
                <a:lnTo>
                  <a:pt x="9963137" y="83820"/>
                </a:lnTo>
                <a:lnTo>
                  <a:pt x="9963137" y="82550"/>
                </a:lnTo>
                <a:close/>
              </a:path>
              <a:path w="9963150" h="180340">
                <a:moveTo>
                  <a:pt x="9963137" y="81280"/>
                </a:moveTo>
                <a:lnTo>
                  <a:pt x="9548101" y="86360"/>
                </a:lnTo>
                <a:lnTo>
                  <a:pt x="9548101" y="87630"/>
                </a:lnTo>
                <a:lnTo>
                  <a:pt x="9963137" y="81280"/>
                </a:lnTo>
                <a:close/>
              </a:path>
              <a:path w="9963150" h="180340">
                <a:moveTo>
                  <a:pt x="9963137" y="78740"/>
                </a:moveTo>
                <a:lnTo>
                  <a:pt x="9548101" y="85090"/>
                </a:lnTo>
                <a:lnTo>
                  <a:pt x="9963137" y="80010"/>
                </a:lnTo>
                <a:lnTo>
                  <a:pt x="9963137" y="78740"/>
                </a:lnTo>
                <a:close/>
              </a:path>
              <a:path w="9963150" h="180340">
                <a:moveTo>
                  <a:pt x="9963137" y="77470"/>
                </a:moveTo>
                <a:lnTo>
                  <a:pt x="9548101" y="82550"/>
                </a:lnTo>
                <a:lnTo>
                  <a:pt x="9548101" y="83820"/>
                </a:lnTo>
                <a:lnTo>
                  <a:pt x="9963137" y="77470"/>
                </a:lnTo>
                <a:close/>
              </a:path>
              <a:path w="9963150" h="180340">
                <a:moveTo>
                  <a:pt x="9963137" y="74930"/>
                </a:moveTo>
                <a:lnTo>
                  <a:pt x="9548101" y="81280"/>
                </a:lnTo>
                <a:lnTo>
                  <a:pt x="9963137" y="76200"/>
                </a:lnTo>
                <a:lnTo>
                  <a:pt x="9963137" y="74930"/>
                </a:lnTo>
                <a:close/>
              </a:path>
              <a:path w="9963150" h="180340">
                <a:moveTo>
                  <a:pt x="9963137" y="72390"/>
                </a:moveTo>
                <a:lnTo>
                  <a:pt x="9548101" y="78740"/>
                </a:lnTo>
                <a:lnTo>
                  <a:pt x="9548101" y="80010"/>
                </a:lnTo>
                <a:lnTo>
                  <a:pt x="9963137" y="73660"/>
                </a:lnTo>
                <a:lnTo>
                  <a:pt x="9963137" y="72390"/>
                </a:lnTo>
                <a:close/>
              </a:path>
              <a:path w="9963150" h="180340">
                <a:moveTo>
                  <a:pt x="9963137" y="71120"/>
                </a:moveTo>
                <a:lnTo>
                  <a:pt x="9548101" y="76200"/>
                </a:lnTo>
                <a:lnTo>
                  <a:pt x="9548101" y="77470"/>
                </a:lnTo>
                <a:lnTo>
                  <a:pt x="9963137" y="71120"/>
                </a:lnTo>
                <a:close/>
              </a:path>
              <a:path w="9963150" h="180340">
                <a:moveTo>
                  <a:pt x="9963137" y="68580"/>
                </a:moveTo>
                <a:lnTo>
                  <a:pt x="9548101" y="74930"/>
                </a:lnTo>
                <a:lnTo>
                  <a:pt x="9963137" y="69850"/>
                </a:lnTo>
                <a:lnTo>
                  <a:pt x="9963137" y="68580"/>
                </a:lnTo>
                <a:close/>
              </a:path>
              <a:path w="9963150" h="180340">
                <a:moveTo>
                  <a:pt x="9963137" y="66040"/>
                </a:moveTo>
                <a:lnTo>
                  <a:pt x="9548101" y="72390"/>
                </a:lnTo>
                <a:lnTo>
                  <a:pt x="9548101" y="73660"/>
                </a:lnTo>
                <a:lnTo>
                  <a:pt x="9963137" y="67310"/>
                </a:lnTo>
                <a:lnTo>
                  <a:pt x="9963137" y="66040"/>
                </a:lnTo>
                <a:close/>
              </a:path>
              <a:path w="9963150" h="180340">
                <a:moveTo>
                  <a:pt x="9963137" y="64770"/>
                </a:moveTo>
                <a:lnTo>
                  <a:pt x="9548101" y="69850"/>
                </a:lnTo>
                <a:lnTo>
                  <a:pt x="9548101" y="71120"/>
                </a:lnTo>
                <a:lnTo>
                  <a:pt x="9963137" y="64770"/>
                </a:lnTo>
                <a:close/>
              </a:path>
              <a:path w="9963150" h="180340">
                <a:moveTo>
                  <a:pt x="9963137" y="62230"/>
                </a:moveTo>
                <a:lnTo>
                  <a:pt x="9548101" y="68580"/>
                </a:lnTo>
                <a:lnTo>
                  <a:pt x="9963137" y="63500"/>
                </a:lnTo>
                <a:lnTo>
                  <a:pt x="9963137" y="62230"/>
                </a:lnTo>
                <a:close/>
              </a:path>
              <a:path w="9963150" h="180340">
                <a:moveTo>
                  <a:pt x="9963137" y="60960"/>
                </a:moveTo>
                <a:lnTo>
                  <a:pt x="9548101" y="66040"/>
                </a:lnTo>
                <a:lnTo>
                  <a:pt x="9548101" y="67310"/>
                </a:lnTo>
                <a:lnTo>
                  <a:pt x="9963137" y="60960"/>
                </a:lnTo>
                <a:close/>
              </a:path>
              <a:path w="9963150" h="180340">
                <a:moveTo>
                  <a:pt x="9963137" y="58420"/>
                </a:moveTo>
                <a:lnTo>
                  <a:pt x="9548101" y="64770"/>
                </a:lnTo>
                <a:lnTo>
                  <a:pt x="9963137" y="59690"/>
                </a:lnTo>
                <a:lnTo>
                  <a:pt x="9963137" y="58420"/>
                </a:lnTo>
                <a:close/>
              </a:path>
              <a:path w="9963150" h="180340">
                <a:moveTo>
                  <a:pt x="9963137" y="55880"/>
                </a:moveTo>
                <a:lnTo>
                  <a:pt x="9548101" y="62230"/>
                </a:lnTo>
                <a:lnTo>
                  <a:pt x="9548101" y="63500"/>
                </a:lnTo>
                <a:lnTo>
                  <a:pt x="9963137" y="57150"/>
                </a:lnTo>
                <a:lnTo>
                  <a:pt x="9963137" y="55880"/>
                </a:lnTo>
                <a:close/>
              </a:path>
              <a:path w="9963150" h="180340">
                <a:moveTo>
                  <a:pt x="9963137" y="54610"/>
                </a:moveTo>
                <a:lnTo>
                  <a:pt x="9548101" y="59690"/>
                </a:lnTo>
                <a:lnTo>
                  <a:pt x="9548101" y="60960"/>
                </a:lnTo>
                <a:lnTo>
                  <a:pt x="9963137" y="54610"/>
                </a:lnTo>
                <a:close/>
              </a:path>
              <a:path w="9963150" h="180340">
                <a:moveTo>
                  <a:pt x="9963137" y="52070"/>
                </a:moveTo>
                <a:lnTo>
                  <a:pt x="9548101" y="58420"/>
                </a:lnTo>
                <a:lnTo>
                  <a:pt x="9963137" y="53340"/>
                </a:lnTo>
                <a:lnTo>
                  <a:pt x="9963137" y="52070"/>
                </a:lnTo>
                <a:close/>
              </a:path>
              <a:path w="9963150" h="180340">
                <a:moveTo>
                  <a:pt x="9963137" y="50800"/>
                </a:moveTo>
                <a:lnTo>
                  <a:pt x="9548101" y="55880"/>
                </a:lnTo>
                <a:lnTo>
                  <a:pt x="9548101" y="57150"/>
                </a:lnTo>
                <a:lnTo>
                  <a:pt x="9963137" y="50800"/>
                </a:lnTo>
                <a:close/>
              </a:path>
              <a:path w="9963150" h="180340">
                <a:moveTo>
                  <a:pt x="9963137" y="45720"/>
                </a:moveTo>
                <a:lnTo>
                  <a:pt x="9548101" y="52070"/>
                </a:lnTo>
                <a:lnTo>
                  <a:pt x="9548101" y="53340"/>
                </a:lnTo>
                <a:lnTo>
                  <a:pt x="9963137" y="46990"/>
                </a:lnTo>
                <a:lnTo>
                  <a:pt x="9963137" y="45720"/>
                </a:lnTo>
                <a:close/>
              </a:path>
              <a:path w="9963150" h="180340">
                <a:moveTo>
                  <a:pt x="9963137" y="44450"/>
                </a:moveTo>
                <a:lnTo>
                  <a:pt x="9548101" y="49530"/>
                </a:lnTo>
                <a:lnTo>
                  <a:pt x="9548101" y="50800"/>
                </a:lnTo>
                <a:lnTo>
                  <a:pt x="9963137" y="44450"/>
                </a:lnTo>
                <a:close/>
              </a:path>
              <a:path w="9963150" h="180340">
                <a:moveTo>
                  <a:pt x="9963137" y="41910"/>
                </a:moveTo>
                <a:lnTo>
                  <a:pt x="9548101" y="48260"/>
                </a:lnTo>
                <a:lnTo>
                  <a:pt x="9963137" y="43180"/>
                </a:lnTo>
                <a:lnTo>
                  <a:pt x="9963137" y="41910"/>
                </a:lnTo>
                <a:close/>
              </a:path>
              <a:path w="9963150" h="180340">
                <a:moveTo>
                  <a:pt x="9963137" y="39370"/>
                </a:moveTo>
                <a:lnTo>
                  <a:pt x="9548101" y="45720"/>
                </a:lnTo>
                <a:lnTo>
                  <a:pt x="9548101" y="46990"/>
                </a:lnTo>
                <a:lnTo>
                  <a:pt x="9963137" y="40640"/>
                </a:lnTo>
                <a:lnTo>
                  <a:pt x="9963137" y="39370"/>
                </a:lnTo>
                <a:close/>
              </a:path>
              <a:path w="9963150" h="180340">
                <a:moveTo>
                  <a:pt x="9963137" y="38100"/>
                </a:moveTo>
                <a:lnTo>
                  <a:pt x="9548101" y="43180"/>
                </a:lnTo>
                <a:lnTo>
                  <a:pt x="9548101" y="44450"/>
                </a:lnTo>
                <a:lnTo>
                  <a:pt x="9963137" y="38100"/>
                </a:lnTo>
                <a:close/>
              </a:path>
              <a:path w="9963150" h="180340">
                <a:moveTo>
                  <a:pt x="9963137" y="35560"/>
                </a:moveTo>
                <a:lnTo>
                  <a:pt x="9548101" y="41910"/>
                </a:lnTo>
                <a:lnTo>
                  <a:pt x="9963137" y="36830"/>
                </a:lnTo>
                <a:lnTo>
                  <a:pt x="9963137" y="35560"/>
                </a:lnTo>
                <a:close/>
              </a:path>
              <a:path w="9963150" h="180340">
                <a:moveTo>
                  <a:pt x="9963137" y="34290"/>
                </a:moveTo>
                <a:lnTo>
                  <a:pt x="9548101" y="39370"/>
                </a:lnTo>
                <a:lnTo>
                  <a:pt x="9548101" y="40640"/>
                </a:lnTo>
                <a:lnTo>
                  <a:pt x="9963137" y="34290"/>
                </a:lnTo>
                <a:close/>
              </a:path>
              <a:path w="9963150" h="180340">
                <a:moveTo>
                  <a:pt x="9963137" y="31750"/>
                </a:moveTo>
                <a:lnTo>
                  <a:pt x="9548101" y="38100"/>
                </a:lnTo>
                <a:lnTo>
                  <a:pt x="9963137" y="33020"/>
                </a:lnTo>
                <a:lnTo>
                  <a:pt x="9963137" y="31750"/>
                </a:lnTo>
                <a:close/>
              </a:path>
              <a:path w="9963150" h="180340">
                <a:moveTo>
                  <a:pt x="9963137" y="29210"/>
                </a:moveTo>
                <a:lnTo>
                  <a:pt x="9548101" y="35560"/>
                </a:lnTo>
                <a:lnTo>
                  <a:pt x="9548101" y="36830"/>
                </a:lnTo>
                <a:lnTo>
                  <a:pt x="9963137" y="30480"/>
                </a:lnTo>
                <a:lnTo>
                  <a:pt x="9963137" y="29210"/>
                </a:lnTo>
                <a:close/>
              </a:path>
              <a:path w="9963150" h="180340">
                <a:moveTo>
                  <a:pt x="9963137" y="27940"/>
                </a:moveTo>
                <a:lnTo>
                  <a:pt x="9548101" y="33020"/>
                </a:lnTo>
                <a:lnTo>
                  <a:pt x="9548101" y="34290"/>
                </a:lnTo>
                <a:lnTo>
                  <a:pt x="9963137" y="27940"/>
                </a:lnTo>
                <a:close/>
              </a:path>
              <a:path w="9963150" h="180340">
                <a:moveTo>
                  <a:pt x="9963137" y="25400"/>
                </a:moveTo>
                <a:lnTo>
                  <a:pt x="9548101" y="31750"/>
                </a:lnTo>
                <a:lnTo>
                  <a:pt x="9963137" y="26670"/>
                </a:lnTo>
                <a:lnTo>
                  <a:pt x="9963137" y="25400"/>
                </a:lnTo>
                <a:close/>
              </a:path>
              <a:path w="9963150" h="180340">
                <a:moveTo>
                  <a:pt x="9963137" y="22860"/>
                </a:moveTo>
                <a:lnTo>
                  <a:pt x="9548101" y="29210"/>
                </a:lnTo>
                <a:lnTo>
                  <a:pt x="9548101" y="30480"/>
                </a:lnTo>
                <a:lnTo>
                  <a:pt x="9963137" y="24130"/>
                </a:lnTo>
                <a:lnTo>
                  <a:pt x="9963137" y="22860"/>
                </a:lnTo>
                <a:close/>
              </a:path>
              <a:path w="9963150" h="180340">
                <a:moveTo>
                  <a:pt x="9963137" y="21590"/>
                </a:moveTo>
                <a:lnTo>
                  <a:pt x="9548101" y="26670"/>
                </a:lnTo>
                <a:lnTo>
                  <a:pt x="9548101" y="27940"/>
                </a:lnTo>
                <a:lnTo>
                  <a:pt x="9963137" y="21590"/>
                </a:lnTo>
                <a:close/>
              </a:path>
              <a:path w="9963150" h="180340">
                <a:moveTo>
                  <a:pt x="9963137" y="19050"/>
                </a:moveTo>
                <a:lnTo>
                  <a:pt x="9548101" y="25400"/>
                </a:lnTo>
                <a:lnTo>
                  <a:pt x="9963137" y="20320"/>
                </a:lnTo>
                <a:lnTo>
                  <a:pt x="9963137" y="19050"/>
                </a:lnTo>
                <a:close/>
              </a:path>
              <a:path w="9963150" h="180340">
                <a:moveTo>
                  <a:pt x="9963137" y="17780"/>
                </a:moveTo>
                <a:lnTo>
                  <a:pt x="9548101" y="22860"/>
                </a:lnTo>
                <a:lnTo>
                  <a:pt x="9548101" y="24130"/>
                </a:lnTo>
                <a:lnTo>
                  <a:pt x="9963137" y="17780"/>
                </a:lnTo>
                <a:close/>
              </a:path>
              <a:path w="9963150" h="180340">
                <a:moveTo>
                  <a:pt x="9963137" y="15240"/>
                </a:moveTo>
                <a:lnTo>
                  <a:pt x="9548101" y="21590"/>
                </a:lnTo>
                <a:lnTo>
                  <a:pt x="9963137" y="16510"/>
                </a:lnTo>
                <a:lnTo>
                  <a:pt x="9963137" y="15240"/>
                </a:lnTo>
                <a:close/>
              </a:path>
              <a:path w="9963150" h="180340">
                <a:moveTo>
                  <a:pt x="9963137" y="12700"/>
                </a:moveTo>
                <a:lnTo>
                  <a:pt x="9548101" y="19050"/>
                </a:lnTo>
                <a:lnTo>
                  <a:pt x="9548101" y="20320"/>
                </a:lnTo>
                <a:lnTo>
                  <a:pt x="9963137" y="13970"/>
                </a:lnTo>
                <a:lnTo>
                  <a:pt x="9963137" y="12700"/>
                </a:lnTo>
                <a:close/>
              </a:path>
              <a:path w="9963150" h="180340">
                <a:moveTo>
                  <a:pt x="9963137" y="11430"/>
                </a:moveTo>
                <a:lnTo>
                  <a:pt x="9548101" y="16510"/>
                </a:lnTo>
                <a:lnTo>
                  <a:pt x="9548101" y="17780"/>
                </a:lnTo>
                <a:lnTo>
                  <a:pt x="9963137" y="11430"/>
                </a:lnTo>
                <a:close/>
              </a:path>
              <a:path w="9963150" h="180340">
                <a:moveTo>
                  <a:pt x="9963137" y="8890"/>
                </a:moveTo>
                <a:lnTo>
                  <a:pt x="9548101" y="15240"/>
                </a:lnTo>
                <a:lnTo>
                  <a:pt x="9963137" y="10160"/>
                </a:lnTo>
                <a:lnTo>
                  <a:pt x="9963137" y="8890"/>
                </a:lnTo>
                <a:close/>
              </a:path>
              <a:path w="9963150" h="180340">
                <a:moveTo>
                  <a:pt x="9963137" y="6350"/>
                </a:moveTo>
                <a:lnTo>
                  <a:pt x="9548101" y="12700"/>
                </a:lnTo>
                <a:lnTo>
                  <a:pt x="9548101" y="13970"/>
                </a:lnTo>
                <a:lnTo>
                  <a:pt x="9963137" y="7620"/>
                </a:lnTo>
                <a:lnTo>
                  <a:pt x="9963137" y="6350"/>
                </a:lnTo>
                <a:close/>
              </a:path>
              <a:path w="9963150" h="180340">
                <a:moveTo>
                  <a:pt x="9963137" y="2540"/>
                </a:moveTo>
                <a:lnTo>
                  <a:pt x="9548101" y="8890"/>
                </a:lnTo>
                <a:lnTo>
                  <a:pt x="9548101" y="10160"/>
                </a:lnTo>
                <a:lnTo>
                  <a:pt x="9963137" y="3810"/>
                </a:lnTo>
                <a:lnTo>
                  <a:pt x="9963137" y="2540"/>
                </a:lnTo>
                <a:close/>
              </a:path>
              <a:path w="9963150" h="180340">
                <a:moveTo>
                  <a:pt x="9963137" y="1270"/>
                </a:moveTo>
                <a:lnTo>
                  <a:pt x="9548101" y="6350"/>
                </a:lnTo>
                <a:lnTo>
                  <a:pt x="9548101" y="7620"/>
                </a:lnTo>
                <a:lnTo>
                  <a:pt x="9963137" y="1270"/>
                </a:lnTo>
                <a:close/>
              </a:path>
            </a:pathLst>
          </a:custGeom>
          <a:solidFill>
            <a:srgbClr val="1B335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6" name="bg object 13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252" y="6493411"/>
            <a:ext cx="38436" cy="179465"/>
          </a:xfrm>
          <a:prstGeom prst="rect">
            <a:avLst/>
          </a:prstGeom>
        </p:spPr>
      </p:pic>
      <p:pic>
        <p:nvPicPr>
          <p:cNvPr id="137" name="bg object 13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940" y="6493848"/>
            <a:ext cx="248549" cy="179069"/>
          </a:xfrm>
          <a:prstGeom prst="rect">
            <a:avLst/>
          </a:prstGeom>
        </p:spPr>
      </p:pic>
      <p:pic>
        <p:nvPicPr>
          <p:cNvPr id="138" name="bg object 13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39" name="bg object 139"/>
          <p:cNvSpPr/>
          <p:nvPr/>
        </p:nvSpPr>
        <p:spPr>
          <a:xfrm>
            <a:off x="1152397" y="0"/>
            <a:ext cx="11040110" cy="6858000"/>
          </a:xfrm>
          <a:custGeom>
            <a:avLst/>
            <a:gdLst/>
            <a:ahLst/>
            <a:cxnLst/>
            <a:rect l="l" t="t" r="r" b="b"/>
            <a:pathLst>
              <a:path w="11040110" h="6858000">
                <a:moveTo>
                  <a:pt x="11039602" y="0"/>
                </a:moveTo>
                <a:lnTo>
                  <a:pt x="0" y="0"/>
                </a:lnTo>
                <a:lnTo>
                  <a:pt x="0" y="6858000"/>
                </a:lnTo>
                <a:lnTo>
                  <a:pt x="11039602" y="6858000"/>
                </a:lnTo>
                <a:lnTo>
                  <a:pt x="110396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g object 140"/>
          <p:cNvSpPr/>
          <p:nvPr/>
        </p:nvSpPr>
        <p:spPr>
          <a:xfrm>
            <a:off x="1429511" y="1128902"/>
            <a:ext cx="9237345" cy="0"/>
          </a:xfrm>
          <a:custGeom>
            <a:avLst/>
            <a:gdLst/>
            <a:ahLst/>
            <a:cxnLst/>
            <a:rect l="l" t="t" r="r" b="b"/>
            <a:pathLst>
              <a:path w="9237345">
                <a:moveTo>
                  <a:pt x="0" y="0"/>
                </a:moveTo>
                <a:lnTo>
                  <a:pt x="9236837" y="0"/>
                </a:lnTo>
              </a:path>
            </a:pathLst>
          </a:custGeom>
          <a:ln w="1270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1" name="bg object 14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95282" y="6198666"/>
            <a:ext cx="2866898" cy="43003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63116" y="250063"/>
            <a:ext cx="1033208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9700">
              <a:lnSpc>
                <a:spcPts val="1614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9700">
              <a:lnSpc>
                <a:spcPts val="1614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9700">
              <a:lnSpc>
                <a:spcPts val="1614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28600"/>
            <a:ext cx="12192000" cy="182880"/>
          </a:xfrm>
          <a:custGeom>
            <a:avLst/>
            <a:gdLst/>
            <a:ahLst/>
            <a:cxnLst/>
            <a:rect l="l" t="t" r="r" b="b"/>
            <a:pathLst>
              <a:path w="12192000" h="182879">
                <a:moveTo>
                  <a:pt x="12192000" y="0"/>
                </a:moveTo>
                <a:lnTo>
                  <a:pt x="0" y="0"/>
                </a:lnTo>
                <a:lnTo>
                  <a:pt x="0" y="182879"/>
                </a:lnTo>
                <a:lnTo>
                  <a:pt x="12192000" y="182880"/>
                </a:lnTo>
                <a:lnTo>
                  <a:pt x="12192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493705"/>
            <a:ext cx="6040120" cy="22860"/>
          </a:xfrm>
          <a:custGeom>
            <a:avLst/>
            <a:gdLst/>
            <a:ahLst/>
            <a:cxnLst/>
            <a:rect l="l" t="t" r="r" b="b"/>
            <a:pathLst>
              <a:path w="6040120" h="22859">
                <a:moveTo>
                  <a:pt x="0" y="22505"/>
                </a:moveTo>
                <a:lnTo>
                  <a:pt x="6039785" y="22505"/>
                </a:lnTo>
                <a:lnTo>
                  <a:pt x="6039785" y="0"/>
                </a:lnTo>
                <a:lnTo>
                  <a:pt x="0" y="0"/>
                </a:lnTo>
                <a:lnTo>
                  <a:pt x="0" y="22505"/>
                </a:lnTo>
                <a:close/>
              </a:path>
            </a:pathLst>
          </a:custGeom>
          <a:solidFill>
            <a:srgbClr val="18AC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137140" y="6493705"/>
            <a:ext cx="6040120" cy="22860"/>
          </a:xfrm>
          <a:custGeom>
            <a:avLst/>
            <a:gdLst/>
            <a:ahLst/>
            <a:cxnLst/>
            <a:rect l="l" t="t" r="r" b="b"/>
            <a:pathLst>
              <a:path w="6040120" h="22859">
                <a:moveTo>
                  <a:pt x="0" y="22505"/>
                </a:moveTo>
                <a:lnTo>
                  <a:pt x="6039785" y="22505"/>
                </a:lnTo>
                <a:lnTo>
                  <a:pt x="6039785" y="0"/>
                </a:lnTo>
                <a:lnTo>
                  <a:pt x="0" y="0"/>
                </a:lnTo>
                <a:lnTo>
                  <a:pt x="0" y="22505"/>
                </a:lnTo>
                <a:close/>
              </a:path>
            </a:pathLst>
          </a:custGeom>
          <a:solidFill>
            <a:srgbClr val="18AC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6565722"/>
            <a:ext cx="6040120" cy="36195"/>
          </a:xfrm>
          <a:custGeom>
            <a:avLst/>
            <a:gdLst/>
            <a:ahLst/>
            <a:cxnLst/>
            <a:rect l="l" t="t" r="r" b="b"/>
            <a:pathLst>
              <a:path w="6040120" h="36195">
                <a:moveTo>
                  <a:pt x="0" y="36010"/>
                </a:moveTo>
                <a:lnTo>
                  <a:pt x="6039785" y="36010"/>
                </a:lnTo>
                <a:lnTo>
                  <a:pt x="6039785" y="0"/>
                </a:lnTo>
                <a:lnTo>
                  <a:pt x="0" y="0"/>
                </a:lnTo>
                <a:lnTo>
                  <a:pt x="0" y="36010"/>
                </a:lnTo>
                <a:close/>
              </a:path>
            </a:pathLst>
          </a:custGeom>
          <a:solidFill>
            <a:srgbClr val="18AC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137140" y="6565722"/>
            <a:ext cx="6040120" cy="36195"/>
          </a:xfrm>
          <a:custGeom>
            <a:avLst/>
            <a:gdLst/>
            <a:ahLst/>
            <a:cxnLst/>
            <a:rect l="l" t="t" r="r" b="b"/>
            <a:pathLst>
              <a:path w="6040120" h="36195">
                <a:moveTo>
                  <a:pt x="0" y="36010"/>
                </a:moveTo>
                <a:lnTo>
                  <a:pt x="6039785" y="36010"/>
                </a:lnTo>
                <a:lnTo>
                  <a:pt x="6039785" y="0"/>
                </a:lnTo>
                <a:lnTo>
                  <a:pt x="0" y="0"/>
                </a:lnTo>
                <a:lnTo>
                  <a:pt x="0" y="36010"/>
                </a:lnTo>
                <a:close/>
              </a:path>
            </a:pathLst>
          </a:custGeom>
          <a:solidFill>
            <a:srgbClr val="18AC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6522961"/>
            <a:ext cx="6040120" cy="36195"/>
          </a:xfrm>
          <a:custGeom>
            <a:avLst/>
            <a:gdLst/>
            <a:ahLst/>
            <a:cxnLst/>
            <a:rect l="l" t="t" r="r" b="b"/>
            <a:pathLst>
              <a:path w="6040120" h="36195">
                <a:moveTo>
                  <a:pt x="0" y="36010"/>
                </a:moveTo>
                <a:lnTo>
                  <a:pt x="6039785" y="36010"/>
                </a:lnTo>
                <a:lnTo>
                  <a:pt x="6039785" y="0"/>
                </a:lnTo>
                <a:lnTo>
                  <a:pt x="0" y="0"/>
                </a:lnTo>
                <a:lnTo>
                  <a:pt x="0" y="36010"/>
                </a:lnTo>
                <a:close/>
              </a:path>
            </a:pathLst>
          </a:custGeom>
          <a:solidFill>
            <a:srgbClr val="2040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6137140" y="6522961"/>
            <a:ext cx="6040120" cy="36195"/>
          </a:xfrm>
          <a:custGeom>
            <a:avLst/>
            <a:gdLst/>
            <a:ahLst/>
            <a:cxnLst/>
            <a:rect l="l" t="t" r="r" b="b"/>
            <a:pathLst>
              <a:path w="6040120" h="36195">
                <a:moveTo>
                  <a:pt x="0" y="36010"/>
                </a:moveTo>
                <a:lnTo>
                  <a:pt x="6039785" y="36010"/>
                </a:lnTo>
                <a:lnTo>
                  <a:pt x="6039785" y="0"/>
                </a:lnTo>
                <a:lnTo>
                  <a:pt x="0" y="0"/>
                </a:lnTo>
                <a:lnTo>
                  <a:pt x="0" y="36010"/>
                </a:lnTo>
                <a:close/>
              </a:path>
            </a:pathLst>
          </a:custGeom>
          <a:solidFill>
            <a:srgbClr val="2040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6651204"/>
            <a:ext cx="6040120" cy="22860"/>
          </a:xfrm>
          <a:custGeom>
            <a:avLst/>
            <a:gdLst/>
            <a:ahLst/>
            <a:cxnLst/>
            <a:rect l="l" t="t" r="r" b="b"/>
            <a:pathLst>
              <a:path w="6040120" h="22859">
                <a:moveTo>
                  <a:pt x="0" y="22506"/>
                </a:moveTo>
                <a:lnTo>
                  <a:pt x="6039785" y="22506"/>
                </a:lnTo>
                <a:lnTo>
                  <a:pt x="6039785" y="0"/>
                </a:lnTo>
                <a:lnTo>
                  <a:pt x="0" y="0"/>
                </a:lnTo>
                <a:lnTo>
                  <a:pt x="0" y="22506"/>
                </a:lnTo>
                <a:close/>
              </a:path>
            </a:pathLst>
          </a:custGeom>
          <a:solidFill>
            <a:srgbClr val="18AC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6137140" y="6651204"/>
            <a:ext cx="6040120" cy="22860"/>
          </a:xfrm>
          <a:custGeom>
            <a:avLst/>
            <a:gdLst/>
            <a:ahLst/>
            <a:cxnLst/>
            <a:rect l="l" t="t" r="r" b="b"/>
            <a:pathLst>
              <a:path w="6040120" h="22859">
                <a:moveTo>
                  <a:pt x="0" y="22506"/>
                </a:moveTo>
                <a:lnTo>
                  <a:pt x="6039785" y="22506"/>
                </a:lnTo>
                <a:lnTo>
                  <a:pt x="6039785" y="0"/>
                </a:lnTo>
                <a:lnTo>
                  <a:pt x="0" y="0"/>
                </a:lnTo>
                <a:lnTo>
                  <a:pt x="0" y="22506"/>
                </a:lnTo>
                <a:close/>
              </a:path>
            </a:pathLst>
          </a:custGeom>
          <a:solidFill>
            <a:srgbClr val="18AC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6608482"/>
            <a:ext cx="6040120" cy="36195"/>
          </a:xfrm>
          <a:custGeom>
            <a:avLst/>
            <a:gdLst/>
            <a:ahLst/>
            <a:cxnLst/>
            <a:rect l="l" t="t" r="r" b="b"/>
            <a:pathLst>
              <a:path w="6040120" h="36195">
                <a:moveTo>
                  <a:pt x="0" y="36010"/>
                </a:moveTo>
                <a:lnTo>
                  <a:pt x="6039785" y="36010"/>
                </a:lnTo>
                <a:lnTo>
                  <a:pt x="6039785" y="0"/>
                </a:lnTo>
                <a:lnTo>
                  <a:pt x="0" y="0"/>
                </a:lnTo>
                <a:lnTo>
                  <a:pt x="0" y="36010"/>
                </a:lnTo>
                <a:close/>
              </a:path>
            </a:pathLst>
          </a:custGeom>
          <a:solidFill>
            <a:srgbClr val="2040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6137140" y="6608482"/>
            <a:ext cx="6040120" cy="36195"/>
          </a:xfrm>
          <a:custGeom>
            <a:avLst/>
            <a:gdLst/>
            <a:ahLst/>
            <a:cxnLst/>
            <a:rect l="l" t="t" r="r" b="b"/>
            <a:pathLst>
              <a:path w="6040120" h="36195">
                <a:moveTo>
                  <a:pt x="0" y="36010"/>
                </a:moveTo>
                <a:lnTo>
                  <a:pt x="6039785" y="36010"/>
                </a:lnTo>
                <a:lnTo>
                  <a:pt x="6039785" y="0"/>
                </a:lnTo>
                <a:lnTo>
                  <a:pt x="0" y="0"/>
                </a:lnTo>
                <a:lnTo>
                  <a:pt x="0" y="36010"/>
                </a:lnTo>
                <a:close/>
              </a:path>
            </a:pathLst>
          </a:custGeom>
          <a:solidFill>
            <a:srgbClr val="2040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0" y="6673709"/>
            <a:ext cx="1107440" cy="635"/>
          </a:xfrm>
          <a:custGeom>
            <a:avLst/>
            <a:gdLst/>
            <a:ahLst/>
            <a:cxnLst/>
            <a:rect l="l" t="t" r="r" b="b"/>
            <a:pathLst>
              <a:path w="1107440" h="634">
                <a:moveTo>
                  <a:pt x="1107015" y="0"/>
                </a:moveTo>
                <a:lnTo>
                  <a:pt x="0" y="0"/>
                </a:lnTo>
                <a:lnTo>
                  <a:pt x="1107015" y="41"/>
                </a:lnTo>
                <a:close/>
              </a:path>
            </a:pathLst>
          </a:custGeom>
          <a:solidFill>
            <a:srgbClr val="1AAC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0" y="6644493"/>
            <a:ext cx="1107440" cy="6985"/>
          </a:xfrm>
          <a:custGeom>
            <a:avLst/>
            <a:gdLst/>
            <a:ahLst/>
            <a:cxnLst/>
            <a:rect l="l" t="t" r="r" b="b"/>
            <a:pathLst>
              <a:path w="1107440" h="6984">
                <a:moveTo>
                  <a:pt x="1107015" y="0"/>
                </a:moveTo>
                <a:lnTo>
                  <a:pt x="0" y="0"/>
                </a:lnTo>
                <a:lnTo>
                  <a:pt x="0" y="6709"/>
                </a:lnTo>
                <a:lnTo>
                  <a:pt x="1107015" y="6709"/>
                </a:lnTo>
                <a:lnTo>
                  <a:pt x="1107015" y="0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0" y="6651203"/>
            <a:ext cx="1107440" cy="22860"/>
          </a:xfrm>
          <a:custGeom>
            <a:avLst/>
            <a:gdLst/>
            <a:ahLst/>
            <a:cxnLst/>
            <a:rect l="l" t="t" r="r" b="b"/>
            <a:pathLst>
              <a:path w="1107440" h="22859">
                <a:moveTo>
                  <a:pt x="1107015" y="0"/>
                </a:moveTo>
                <a:lnTo>
                  <a:pt x="0" y="0"/>
                </a:lnTo>
                <a:lnTo>
                  <a:pt x="0" y="22506"/>
                </a:lnTo>
                <a:lnTo>
                  <a:pt x="1107015" y="22506"/>
                </a:lnTo>
                <a:lnTo>
                  <a:pt x="1107015" y="0"/>
                </a:lnTo>
                <a:close/>
              </a:path>
            </a:pathLst>
          </a:custGeom>
          <a:solidFill>
            <a:srgbClr val="03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0" y="6493713"/>
            <a:ext cx="1107440" cy="22860"/>
          </a:xfrm>
          <a:custGeom>
            <a:avLst/>
            <a:gdLst/>
            <a:ahLst/>
            <a:cxnLst/>
            <a:rect l="l" t="t" r="r" b="b"/>
            <a:pathLst>
              <a:path w="1107440" h="22859">
                <a:moveTo>
                  <a:pt x="1107008" y="6337"/>
                </a:moveTo>
                <a:lnTo>
                  <a:pt x="0" y="6337"/>
                </a:lnTo>
                <a:lnTo>
                  <a:pt x="0" y="22504"/>
                </a:lnTo>
                <a:lnTo>
                  <a:pt x="1107008" y="22504"/>
                </a:lnTo>
                <a:lnTo>
                  <a:pt x="1107008" y="6337"/>
                </a:lnTo>
                <a:close/>
              </a:path>
              <a:path w="1107440" h="22859">
                <a:moveTo>
                  <a:pt x="1107008" y="0"/>
                </a:moveTo>
                <a:lnTo>
                  <a:pt x="0" y="0"/>
                </a:lnTo>
                <a:lnTo>
                  <a:pt x="0" y="5410"/>
                </a:lnTo>
                <a:lnTo>
                  <a:pt x="1107008" y="5410"/>
                </a:lnTo>
                <a:lnTo>
                  <a:pt x="1107008" y="0"/>
                </a:lnTo>
                <a:close/>
              </a:path>
            </a:pathLst>
          </a:custGeom>
          <a:solidFill>
            <a:srgbClr val="03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0" y="6565722"/>
            <a:ext cx="1107440" cy="36195"/>
          </a:xfrm>
          <a:custGeom>
            <a:avLst/>
            <a:gdLst/>
            <a:ahLst/>
            <a:cxnLst/>
            <a:rect l="l" t="t" r="r" b="b"/>
            <a:pathLst>
              <a:path w="1107440" h="36195">
                <a:moveTo>
                  <a:pt x="1107015" y="0"/>
                </a:moveTo>
                <a:lnTo>
                  <a:pt x="0" y="0"/>
                </a:lnTo>
                <a:lnTo>
                  <a:pt x="0" y="36010"/>
                </a:lnTo>
                <a:lnTo>
                  <a:pt x="1107015" y="36010"/>
                </a:lnTo>
                <a:lnTo>
                  <a:pt x="1107015" y="0"/>
                </a:lnTo>
                <a:close/>
              </a:path>
            </a:pathLst>
          </a:custGeom>
          <a:solidFill>
            <a:srgbClr val="03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0" y="6522961"/>
            <a:ext cx="1107440" cy="36195"/>
          </a:xfrm>
          <a:custGeom>
            <a:avLst/>
            <a:gdLst/>
            <a:ahLst/>
            <a:cxnLst/>
            <a:rect l="l" t="t" r="r" b="b"/>
            <a:pathLst>
              <a:path w="1107440" h="36195">
                <a:moveTo>
                  <a:pt x="1107015" y="0"/>
                </a:moveTo>
                <a:lnTo>
                  <a:pt x="0" y="0"/>
                </a:lnTo>
                <a:lnTo>
                  <a:pt x="0" y="36010"/>
                </a:lnTo>
                <a:lnTo>
                  <a:pt x="1107015" y="36010"/>
                </a:lnTo>
                <a:lnTo>
                  <a:pt x="1107015" y="0"/>
                </a:lnTo>
                <a:close/>
              </a:path>
            </a:pathLst>
          </a:custGeom>
          <a:solidFill>
            <a:srgbClr val="244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0" y="6516217"/>
            <a:ext cx="1107440" cy="92710"/>
          </a:xfrm>
          <a:custGeom>
            <a:avLst/>
            <a:gdLst/>
            <a:ahLst/>
            <a:cxnLst/>
            <a:rect l="l" t="t" r="r" b="b"/>
            <a:pathLst>
              <a:path w="1107440" h="92709">
                <a:moveTo>
                  <a:pt x="1107008" y="85521"/>
                </a:moveTo>
                <a:lnTo>
                  <a:pt x="0" y="85521"/>
                </a:lnTo>
                <a:lnTo>
                  <a:pt x="0" y="92265"/>
                </a:lnTo>
                <a:lnTo>
                  <a:pt x="1107008" y="92265"/>
                </a:lnTo>
                <a:lnTo>
                  <a:pt x="1107008" y="85521"/>
                </a:lnTo>
                <a:close/>
              </a:path>
              <a:path w="1107440" h="92709">
                <a:moveTo>
                  <a:pt x="1107008" y="42760"/>
                </a:moveTo>
                <a:lnTo>
                  <a:pt x="0" y="42760"/>
                </a:lnTo>
                <a:lnTo>
                  <a:pt x="0" y="49504"/>
                </a:lnTo>
                <a:lnTo>
                  <a:pt x="1107008" y="49504"/>
                </a:lnTo>
                <a:lnTo>
                  <a:pt x="1107008" y="42760"/>
                </a:lnTo>
                <a:close/>
              </a:path>
              <a:path w="1107440" h="92709">
                <a:moveTo>
                  <a:pt x="1107008" y="0"/>
                </a:moveTo>
                <a:lnTo>
                  <a:pt x="0" y="0"/>
                </a:lnTo>
                <a:lnTo>
                  <a:pt x="0" y="6743"/>
                </a:lnTo>
                <a:lnTo>
                  <a:pt x="1107008" y="6743"/>
                </a:lnTo>
                <a:lnTo>
                  <a:pt x="1107008" y="0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0" y="6608483"/>
            <a:ext cx="1107440" cy="36195"/>
          </a:xfrm>
          <a:custGeom>
            <a:avLst/>
            <a:gdLst/>
            <a:ahLst/>
            <a:cxnLst/>
            <a:rect l="l" t="t" r="r" b="b"/>
            <a:pathLst>
              <a:path w="1107440" h="36195">
                <a:moveTo>
                  <a:pt x="1107015" y="0"/>
                </a:moveTo>
                <a:lnTo>
                  <a:pt x="0" y="0"/>
                </a:lnTo>
                <a:lnTo>
                  <a:pt x="0" y="36010"/>
                </a:lnTo>
                <a:lnTo>
                  <a:pt x="1107015" y="36010"/>
                </a:lnTo>
                <a:lnTo>
                  <a:pt x="1107015" y="0"/>
                </a:lnTo>
                <a:close/>
              </a:path>
            </a:pathLst>
          </a:custGeom>
          <a:solidFill>
            <a:srgbClr val="244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7749139" y="6673709"/>
            <a:ext cx="2906395" cy="635"/>
          </a:xfrm>
          <a:custGeom>
            <a:avLst/>
            <a:gdLst/>
            <a:ahLst/>
            <a:cxnLst/>
            <a:rect l="l" t="t" r="r" b="b"/>
            <a:pathLst>
              <a:path w="2906395" h="634">
                <a:moveTo>
                  <a:pt x="2905970" y="0"/>
                </a:moveTo>
                <a:lnTo>
                  <a:pt x="0" y="0"/>
                </a:lnTo>
                <a:lnTo>
                  <a:pt x="2905970" y="41"/>
                </a:lnTo>
                <a:close/>
              </a:path>
            </a:pathLst>
          </a:custGeom>
          <a:solidFill>
            <a:srgbClr val="2040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7749139" y="6644493"/>
            <a:ext cx="2906395" cy="6985"/>
          </a:xfrm>
          <a:custGeom>
            <a:avLst/>
            <a:gdLst/>
            <a:ahLst/>
            <a:cxnLst/>
            <a:rect l="l" t="t" r="r" b="b"/>
            <a:pathLst>
              <a:path w="2906395" h="6984">
                <a:moveTo>
                  <a:pt x="2905970" y="0"/>
                </a:moveTo>
                <a:lnTo>
                  <a:pt x="0" y="0"/>
                </a:lnTo>
                <a:lnTo>
                  <a:pt x="0" y="6709"/>
                </a:lnTo>
                <a:lnTo>
                  <a:pt x="2905970" y="6709"/>
                </a:lnTo>
                <a:lnTo>
                  <a:pt x="2905970" y="0"/>
                </a:lnTo>
                <a:close/>
              </a:path>
            </a:pathLst>
          </a:custGeom>
          <a:solidFill>
            <a:srgbClr val="171B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7749139" y="6651203"/>
            <a:ext cx="2906395" cy="22860"/>
          </a:xfrm>
          <a:custGeom>
            <a:avLst/>
            <a:gdLst/>
            <a:ahLst/>
            <a:cxnLst/>
            <a:rect l="l" t="t" r="r" b="b"/>
            <a:pathLst>
              <a:path w="2906395" h="22859">
                <a:moveTo>
                  <a:pt x="2905970" y="0"/>
                </a:moveTo>
                <a:lnTo>
                  <a:pt x="0" y="0"/>
                </a:lnTo>
                <a:lnTo>
                  <a:pt x="0" y="22506"/>
                </a:lnTo>
                <a:lnTo>
                  <a:pt x="2905970" y="22506"/>
                </a:lnTo>
                <a:lnTo>
                  <a:pt x="2905970" y="0"/>
                </a:lnTo>
                <a:close/>
              </a:path>
            </a:pathLst>
          </a:custGeom>
          <a:solidFill>
            <a:srgbClr val="244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7749133" y="6493713"/>
            <a:ext cx="2906395" cy="22860"/>
          </a:xfrm>
          <a:custGeom>
            <a:avLst/>
            <a:gdLst/>
            <a:ahLst/>
            <a:cxnLst/>
            <a:rect l="l" t="t" r="r" b="b"/>
            <a:pathLst>
              <a:path w="2906395" h="22859">
                <a:moveTo>
                  <a:pt x="2905976" y="6337"/>
                </a:moveTo>
                <a:lnTo>
                  <a:pt x="0" y="6337"/>
                </a:lnTo>
                <a:lnTo>
                  <a:pt x="0" y="22504"/>
                </a:lnTo>
                <a:lnTo>
                  <a:pt x="2905976" y="22504"/>
                </a:lnTo>
                <a:lnTo>
                  <a:pt x="2905976" y="6337"/>
                </a:lnTo>
                <a:close/>
              </a:path>
              <a:path w="2906395" h="22859">
                <a:moveTo>
                  <a:pt x="2905976" y="0"/>
                </a:moveTo>
                <a:lnTo>
                  <a:pt x="0" y="0"/>
                </a:lnTo>
                <a:lnTo>
                  <a:pt x="0" y="5410"/>
                </a:lnTo>
                <a:lnTo>
                  <a:pt x="2905976" y="5410"/>
                </a:lnTo>
                <a:lnTo>
                  <a:pt x="2905976" y="0"/>
                </a:lnTo>
                <a:close/>
              </a:path>
            </a:pathLst>
          </a:custGeom>
          <a:solidFill>
            <a:srgbClr val="244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7749139" y="6565722"/>
            <a:ext cx="2906395" cy="36195"/>
          </a:xfrm>
          <a:custGeom>
            <a:avLst/>
            <a:gdLst/>
            <a:ahLst/>
            <a:cxnLst/>
            <a:rect l="l" t="t" r="r" b="b"/>
            <a:pathLst>
              <a:path w="2906395" h="36195">
                <a:moveTo>
                  <a:pt x="2905970" y="0"/>
                </a:moveTo>
                <a:lnTo>
                  <a:pt x="0" y="0"/>
                </a:lnTo>
                <a:lnTo>
                  <a:pt x="0" y="36010"/>
                </a:lnTo>
                <a:lnTo>
                  <a:pt x="2905970" y="36010"/>
                </a:lnTo>
                <a:lnTo>
                  <a:pt x="2905970" y="0"/>
                </a:lnTo>
                <a:close/>
              </a:path>
            </a:pathLst>
          </a:custGeom>
          <a:solidFill>
            <a:srgbClr val="244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7749139" y="6522961"/>
            <a:ext cx="2906395" cy="36195"/>
          </a:xfrm>
          <a:custGeom>
            <a:avLst/>
            <a:gdLst/>
            <a:ahLst/>
            <a:cxnLst/>
            <a:rect l="l" t="t" r="r" b="b"/>
            <a:pathLst>
              <a:path w="2906395" h="36195">
                <a:moveTo>
                  <a:pt x="2905970" y="0"/>
                </a:moveTo>
                <a:lnTo>
                  <a:pt x="0" y="0"/>
                </a:lnTo>
                <a:lnTo>
                  <a:pt x="0" y="36010"/>
                </a:lnTo>
                <a:lnTo>
                  <a:pt x="2905970" y="36010"/>
                </a:lnTo>
                <a:lnTo>
                  <a:pt x="2905970" y="0"/>
                </a:lnTo>
                <a:close/>
              </a:path>
            </a:pathLst>
          </a:custGeom>
          <a:solidFill>
            <a:srgbClr val="2229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7749133" y="6516217"/>
            <a:ext cx="2906395" cy="92710"/>
          </a:xfrm>
          <a:custGeom>
            <a:avLst/>
            <a:gdLst/>
            <a:ahLst/>
            <a:cxnLst/>
            <a:rect l="l" t="t" r="r" b="b"/>
            <a:pathLst>
              <a:path w="2906395" h="92709">
                <a:moveTo>
                  <a:pt x="2905963" y="85521"/>
                </a:moveTo>
                <a:lnTo>
                  <a:pt x="0" y="85521"/>
                </a:lnTo>
                <a:lnTo>
                  <a:pt x="0" y="92265"/>
                </a:lnTo>
                <a:lnTo>
                  <a:pt x="2905963" y="92265"/>
                </a:lnTo>
                <a:lnTo>
                  <a:pt x="2905963" y="85521"/>
                </a:lnTo>
                <a:close/>
              </a:path>
              <a:path w="2906395" h="92709">
                <a:moveTo>
                  <a:pt x="2905963" y="42760"/>
                </a:moveTo>
                <a:lnTo>
                  <a:pt x="0" y="42760"/>
                </a:lnTo>
                <a:lnTo>
                  <a:pt x="0" y="49504"/>
                </a:lnTo>
                <a:lnTo>
                  <a:pt x="2905963" y="49504"/>
                </a:lnTo>
                <a:lnTo>
                  <a:pt x="2905963" y="42760"/>
                </a:lnTo>
                <a:close/>
              </a:path>
              <a:path w="2906395" h="92709">
                <a:moveTo>
                  <a:pt x="2905963" y="0"/>
                </a:moveTo>
                <a:lnTo>
                  <a:pt x="0" y="0"/>
                </a:lnTo>
                <a:lnTo>
                  <a:pt x="0" y="6743"/>
                </a:lnTo>
                <a:lnTo>
                  <a:pt x="2905963" y="6743"/>
                </a:lnTo>
                <a:lnTo>
                  <a:pt x="2905963" y="0"/>
                </a:lnTo>
                <a:close/>
              </a:path>
            </a:pathLst>
          </a:custGeom>
          <a:solidFill>
            <a:srgbClr val="171B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7749139" y="6608483"/>
            <a:ext cx="2906395" cy="36195"/>
          </a:xfrm>
          <a:custGeom>
            <a:avLst/>
            <a:gdLst/>
            <a:ahLst/>
            <a:cxnLst/>
            <a:rect l="l" t="t" r="r" b="b"/>
            <a:pathLst>
              <a:path w="2906395" h="36195">
                <a:moveTo>
                  <a:pt x="2905970" y="0"/>
                </a:moveTo>
                <a:lnTo>
                  <a:pt x="0" y="0"/>
                </a:lnTo>
                <a:lnTo>
                  <a:pt x="0" y="36010"/>
                </a:lnTo>
                <a:lnTo>
                  <a:pt x="2905970" y="36010"/>
                </a:lnTo>
                <a:lnTo>
                  <a:pt x="2905970" y="0"/>
                </a:lnTo>
                <a:close/>
              </a:path>
            </a:pathLst>
          </a:custGeom>
          <a:solidFill>
            <a:srgbClr val="2229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1522124" y="6673709"/>
            <a:ext cx="2906395" cy="635"/>
          </a:xfrm>
          <a:custGeom>
            <a:avLst/>
            <a:gdLst/>
            <a:ahLst/>
            <a:cxnLst/>
            <a:rect l="l" t="t" r="r" b="b"/>
            <a:pathLst>
              <a:path w="2906395" h="634">
                <a:moveTo>
                  <a:pt x="2906004" y="0"/>
                </a:moveTo>
                <a:lnTo>
                  <a:pt x="0" y="0"/>
                </a:lnTo>
                <a:lnTo>
                  <a:pt x="2906004" y="41"/>
                </a:lnTo>
                <a:close/>
              </a:path>
            </a:pathLst>
          </a:custGeom>
          <a:solidFill>
            <a:srgbClr val="2040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1522124" y="6644493"/>
            <a:ext cx="2906395" cy="6985"/>
          </a:xfrm>
          <a:custGeom>
            <a:avLst/>
            <a:gdLst/>
            <a:ahLst/>
            <a:cxnLst/>
            <a:rect l="l" t="t" r="r" b="b"/>
            <a:pathLst>
              <a:path w="2906395" h="6984">
                <a:moveTo>
                  <a:pt x="2906004" y="0"/>
                </a:moveTo>
                <a:lnTo>
                  <a:pt x="0" y="0"/>
                </a:lnTo>
                <a:lnTo>
                  <a:pt x="0" y="6709"/>
                </a:lnTo>
                <a:lnTo>
                  <a:pt x="2906004" y="6709"/>
                </a:lnTo>
                <a:lnTo>
                  <a:pt x="2906004" y="0"/>
                </a:lnTo>
                <a:close/>
              </a:path>
            </a:pathLst>
          </a:custGeom>
          <a:solidFill>
            <a:srgbClr val="171B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1522124" y="6651203"/>
            <a:ext cx="2906395" cy="22860"/>
          </a:xfrm>
          <a:custGeom>
            <a:avLst/>
            <a:gdLst/>
            <a:ahLst/>
            <a:cxnLst/>
            <a:rect l="l" t="t" r="r" b="b"/>
            <a:pathLst>
              <a:path w="2906395" h="22859">
                <a:moveTo>
                  <a:pt x="2906004" y="0"/>
                </a:moveTo>
                <a:lnTo>
                  <a:pt x="0" y="0"/>
                </a:lnTo>
                <a:lnTo>
                  <a:pt x="0" y="22506"/>
                </a:lnTo>
                <a:lnTo>
                  <a:pt x="2906004" y="22506"/>
                </a:lnTo>
                <a:lnTo>
                  <a:pt x="2906004" y="0"/>
                </a:lnTo>
                <a:close/>
              </a:path>
            </a:pathLst>
          </a:custGeom>
          <a:solidFill>
            <a:srgbClr val="244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1522120" y="6493713"/>
            <a:ext cx="2906395" cy="22860"/>
          </a:xfrm>
          <a:custGeom>
            <a:avLst/>
            <a:gdLst/>
            <a:ahLst/>
            <a:cxnLst/>
            <a:rect l="l" t="t" r="r" b="b"/>
            <a:pathLst>
              <a:path w="2906395" h="22859">
                <a:moveTo>
                  <a:pt x="2906001" y="6337"/>
                </a:moveTo>
                <a:lnTo>
                  <a:pt x="0" y="6337"/>
                </a:lnTo>
                <a:lnTo>
                  <a:pt x="0" y="22504"/>
                </a:lnTo>
                <a:lnTo>
                  <a:pt x="2906001" y="22504"/>
                </a:lnTo>
                <a:lnTo>
                  <a:pt x="2906001" y="6337"/>
                </a:lnTo>
                <a:close/>
              </a:path>
              <a:path w="2906395" h="22859">
                <a:moveTo>
                  <a:pt x="2906001" y="0"/>
                </a:moveTo>
                <a:lnTo>
                  <a:pt x="0" y="0"/>
                </a:lnTo>
                <a:lnTo>
                  <a:pt x="0" y="5410"/>
                </a:lnTo>
                <a:lnTo>
                  <a:pt x="2906001" y="5410"/>
                </a:lnTo>
                <a:lnTo>
                  <a:pt x="2906001" y="0"/>
                </a:lnTo>
                <a:close/>
              </a:path>
            </a:pathLst>
          </a:custGeom>
          <a:solidFill>
            <a:srgbClr val="244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1522124" y="6565722"/>
            <a:ext cx="2906395" cy="36195"/>
          </a:xfrm>
          <a:custGeom>
            <a:avLst/>
            <a:gdLst/>
            <a:ahLst/>
            <a:cxnLst/>
            <a:rect l="l" t="t" r="r" b="b"/>
            <a:pathLst>
              <a:path w="2906395" h="36195">
                <a:moveTo>
                  <a:pt x="2906004" y="0"/>
                </a:moveTo>
                <a:lnTo>
                  <a:pt x="0" y="0"/>
                </a:lnTo>
                <a:lnTo>
                  <a:pt x="0" y="36010"/>
                </a:lnTo>
                <a:lnTo>
                  <a:pt x="2906004" y="36010"/>
                </a:lnTo>
                <a:lnTo>
                  <a:pt x="2906004" y="0"/>
                </a:lnTo>
                <a:close/>
              </a:path>
            </a:pathLst>
          </a:custGeom>
          <a:solidFill>
            <a:srgbClr val="244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1522124" y="6522961"/>
            <a:ext cx="2906395" cy="36195"/>
          </a:xfrm>
          <a:custGeom>
            <a:avLst/>
            <a:gdLst/>
            <a:ahLst/>
            <a:cxnLst/>
            <a:rect l="l" t="t" r="r" b="b"/>
            <a:pathLst>
              <a:path w="2906395" h="36195">
                <a:moveTo>
                  <a:pt x="2906004" y="0"/>
                </a:moveTo>
                <a:lnTo>
                  <a:pt x="0" y="0"/>
                </a:lnTo>
                <a:lnTo>
                  <a:pt x="0" y="36010"/>
                </a:lnTo>
                <a:lnTo>
                  <a:pt x="2906004" y="36010"/>
                </a:lnTo>
                <a:lnTo>
                  <a:pt x="2906004" y="0"/>
                </a:lnTo>
                <a:close/>
              </a:path>
            </a:pathLst>
          </a:custGeom>
          <a:solidFill>
            <a:srgbClr val="2229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522120" y="6516217"/>
            <a:ext cx="2906395" cy="92710"/>
          </a:xfrm>
          <a:custGeom>
            <a:avLst/>
            <a:gdLst/>
            <a:ahLst/>
            <a:cxnLst/>
            <a:rect l="l" t="t" r="r" b="b"/>
            <a:pathLst>
              <a:path w="2906395" h="92709">
                <a:moveTo>
                  <a:pt x="2906001" y="85521"/>
                </a:moveTo>
                <a:lnTo>
                  <a:pt x="0" y="85521"/>
                </a:lnTo>
                <a:lnTo>
                  <a:pt x="0" y="92265"/>
                </a:lnTo>
                <a:lnTo>
                  <a:pt x="2906001" y="92265"/>
                </a:lnTo>
                <a:lnTo>
                  <a:pt x="2906001" y="85521"/>
                </a:lnTo>
                <a:close/>
              </a:path>
              <a:path w="2906395" h="92709">
                <a:moveTo>
                  <a:pt x="2906001" y="42760"/>
                </a:moveTo>
                <a:lnTo>
                  <a:pt x="0" y="42760"/>
                </a:lnTo>
                <a:lnTo>
                  <a:pt x="0" y="49504"/>
                </a:lnTo>
                <a:lnTo>
                  <a:pt x="2906001" y="49504"/>
                </a:lnTo>
                <a:lnTo>
                  <a:pt x="2906001" y="42760"/>
                </a:lnTo>
                <a:close/>
              </a:path>
              <a:path w="2906395" h="92709">
                <a:moveTo>
                  <a:pt x="2906001" y="0"/>
                </a:moveTo>
                <a:lnTo>
                  <a:pt x="0" y="0"/>
                </a:lnTo>
                <a:lnTo>
                  <a:pt x="0" y="6743"/>
                </a:lnTo>
                <a:lnTo>
                  <a:pt x="2906001" y="6743"/>
                </a:lnTo>
                <a:lnTo>
                  <a:pt x="2906001" y="0"/>
                </a:lnTo>
                <a:close/>
              </a:path>
            </a:pathLst>
          </a:custGeom>
          <a:solidFill>
            <a:srgbClr val="171B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522124" y="6608483"/>
            <a:ext cx="2906395" cy="36195"/>
          </a:xfrm>
          <a:custGeom>
            <a:avLst/>
            <a:gdLst/>
            <a:ahLst/>
            <a:cxnLst/>
            <a:rect l="l" t="t" r="r" b="b"/>
            <a:pathLst>
              <a:path w="2906395" h="36195">
                <a:moveTo>
                  <a:pt x="2906004" y="0"/>
                </a:moveTo>
                <a:lnTo>
                  <a:pt x="0" y="0"/>
                </a:lnTo>
                <a:lnTo>
                  <a:pt x="0" y="36010"/>
                </a:lnTo>
                <a:lnTo>
                  <a:pt x="2906004" y="36010"/>
                </a:lnTo>
                <a:lnTo>
                  <a:pt x="2906004" y="0"/>
                </a:lnTo>
                <a:close/>
              </a:path>
            </a:pathLst>
          </a:custGeom>
          <a:solidFill>
            <a:srgbClr val="2229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1107015" y="6673710"/>
            <a:ext cx="415290" cy="635"/>
          </a:xfrm>
          <a:custGeom>
            <a:avLst/>
            <a:gdLst/>
            <a:ahLst/>
            <a:cxnLst/>
            <a:rect l="l" t="t" r="r" b="b"/>
            <a:pathLst>
              <a:path w="415290" h="634">
                <a:moveTo>
                  <a:pt x="415109" y="0"/>
                </a:moveTo>
                <a:lnTo>
                  <a:pt x="0" y="0"/>
                </a:lnTo>
                <a:lnTo>
                  <a:pt x="415109" y="41"/>
                </a:lnTo>
                <a:close/>
              </a:path>
            </a:pathLst>
          </a:custGeom>
          <a:solidFill>
            <a:srgbClr val="1529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1107015" y="6644494"/>
            <a:ext cx="415290" cy="6985"/>
          </a:xfrm>
          <a:custGeom>
            <a:avLst/>
            <a:gdLst/>
            <a:ahLst/>
            <a:cxnLst/>
            <a:rect l="l" t="t" r="r" b="b"/>
            <a:pathLst>
              <a:path w="415290" h="6984">
                <a:moveTo>
                  <a:pt x="415109" y="0"/>
                </a:moveTo>
                <a:lnTo>
                  <a:pt x="0" y="0"/>
                </a:lnTo>
                <a:lnTo>
                  <a:pt x="0" y="6709"/>
                </a:lnTo>
                <a:lnTo>
                  <a:pt x="415109" y="6709"/>
                </a:lnTo>
                <a:lnTo>
                  <a:pt x="415109" y="0"/>
                </a:lnTo>
                <a:close/>
              </a:path>
            </a:pathLst>
          </a:custGeom>
          <a:solidFill>
            <a:srgbClr val="0F1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1107008" y="6493713"/>
            <a:ext cx="415290" cy="180340"/>
          </a:xfrm>
          <a:custGeom>
            <a:avLst/>
            <a:gdLst/>
            <a:ahLst/>
            <a:cxnLst/>
            <a:rect l="l" t="t" r="r" b="b"/>
            <a:pathLst>
              <a:path w="415290" h="180340">
                <a:moveTo>
                  <a:pt x="415112" y="157492"/>
                </a:moveTo>
                <a:lnTo>
                  <a:pt x="0" y="157492"/>
                </a:lnTo>
                <a:lnTo>
                  <a:pt x="0" y="179997"/>
                </a:lnTo>
                <a:lnTo>
                  <a:pt x="415112" y="179997"/>
                </a:lnTo>
                <a:lnTo>
                  <a:pt x="415112" y="157492"/>
                </a:lnTo>
                <a:close/>
              </a:path>
              <a:path w="415290" h="180340">
                <a:moveTo>
                  <a:pt x="415112" y="72009"/>
                </a:moveTo>
                <a:lnTo>
                  <a:pt x="0" y="72009"/>
                </a:lnTo>
                <a:lnTo>
                  <a:pt x="0" y="108026"/>
                </a:lnTo>
                <a:lnTo>
                  <a:pt x="415112" y="108026"/>
                </a:lnTo>
                <a:lnTo>
                  <a:pt x="415112" y="72009"/>
                </a:lnTo>
                <a:close/>
              </a:path>
              <a:path w="415290" h="180340">
                <a:moveTo>
                  <a:pt x="415112" y="6337"/>
                </a:moveTo>
                <a:lnTo>
                  <a:pt x="0" y="6337"/>
                </a:lnTo>
                <a:lnTo>
                  <a:pt x="0" y="22504"/>
                </a:lnTo>
                <a:lnTo>
                  <a:pt x="415112" y="22504"/>
                </a:lnTo>
                <a:lnTo>
                  <a:pt x="415112" y="6337"/>
                </a:lnTo>
                <a:close/>
              </a:path>
              <a:path w="415290" h="180340">
                <a:moveTo>
                  <a:pt x="415112" y="0"/>
                </a:moveTo>
                <a:lnTo>
                  <a:pt x="0" y="0"/>
                </a:lnTo>
                <a:lnTo>
                  <a:pt x="0" y="5410"/>
                </a:lnTo>
                <a:lnTo>
                  <a:pt x="415112" y="5410"/>
                </a:lnTo>
                <a:lnTo>
                  <a:pt x="415112" y="0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1107015" y="6522961"/>
            <a:ext cx="415290" cy="36195"/>
          </a:xfrm>
          <a:custGeom>
            <a:avLst/>
            <a:gdLst/>
            <a:ahLst/>
            <a:cxnLst/>
            <a:rect l="l" t="t" r="r" b="b"/>
            <a:pathLst>
              <a:path w="415290" h="36195">
                <a:moveTo>
                  <a:pt x="415109" y="0"/>
                </a:moveTo>
                <a:lnTo>
                  <a:pt x="0" y="0"/>
                </a:lnTo>
                <a:lnTo>
                  <a:pt x="0" y="36010"/>
                </a:lnTo>
                <a:lnTo>
                  <a:pt x="415109" y="36010"/>
                </a:lnTo>
                <a:lnTo>
                  <a:pt x="415109" y="0"/>
                </a:lnTo>
                <a:close/>
              </a:path>
            </a:pathLst>
          </a:custGeom>
          <a:solidFill>
            <a:srgbClr val="171B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1107008" y="6516217"/>
            <a:ext cx="415290" cy="92710"/>
          </a:xfrm>
          <a:custGeom>
            <a:avLst/>
            <a:gdLst/>
            <a:ahLst/>
            <a:cxnLst/>
            <a:rect l="l" t="t" r="r" b="b"/>
            <a:pathLst>
              <a:path w="415290" h="92709">
                <a:moveTo>
                  <a:pt x="415112" y="85521"/>
                </a:moveTo>
                <a:lnTo>
                  <a:pt x="0" y="85521"/>
                </a:lnTo>
                <a:lnTo>
                  <a:pt x="0" y="92265"/>
                </a:lnTo>
                <a:lnTo>
                  <a:pt x="415112" y="92265"/>
                </a:lnTo>
                <a:lnTo>
                  <a:pt x="415112" y="85521"/>
                </a:lnTo>
                <a:close/>
              </a:path>
              <a:path w="415290" h="92709">
                <a:moveTo>
                  <a:pt x="415112" y="42760"/>
                </a:moveTo>
                <a:lnTo>
                  <a:pt x="0" y="42760"/>
                </a:lnTo>
                <a:lnTo>
                  <a:pt x="0" y="49504"/>
                </a:lnTo>
                <a:lnTo>
                  <a:pt x="415112" y="49504"/>
                </a:lnTo>
                <a:lnTo>
                  <a:pt x="415112" y="42760"/>
                </a:lnTo>
                <a:close/>
              </a:path>
              <a:path w="415290" h="92709">
                <a:moveTo>
                  <a:pt x="415112" y="0"/>
                </a:moveTo>
                <a:lnTo>
                  <a:pt x="0" y="0"/>
                </a:lnTo>
                <a:lnTo>
                  <a:pt x="0" y="6743"/>
                </a:lnTo>
                <a:lnTo>
                  <a:pt x="415112" y="6743"/>
                </a:lnTo>
                <a:lnTo>
                  <a:pt x="415112" y="0"/>
                </a:lnTo>
                <a:close/>
              </a:path>
            </a:pathLst>
          </a:custGeom>
          <a:solidFill>
            <a:srgbClr val="0F1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1107015" y="6608483"/>
            <a:ext cx="415290" cy="36195"/>
          </a:xfrm>
          <a:custGeom>
            <a:avLst/>
            <a:gdLst/>
            <a:ahLst/>
            <a:cxnLst/>
            <a:rect l="l" t="t" r="r" b="b"/>
            <a:pathLst>
              <a:path w="415290" h="36195">
                <a:moveTo>
                  <a:pt x="415109" y="0"/>
                </a:moveTo>
                <a:lnTo>
                  <a:pt x="0" y="0"/>
                </a:lnTo>
                <a:lnTo>
                  <a:pt x="0" y="36010"/>
                </a:lnTo>
                <a:lnTo>
                  <a:pt x="415109" y="36010"/>
                </a:lnTo>
                <a:lnTo>
                  <a:pt x="415109" y="0"/>
                </a:lnTo>
                <a:close/>
              </a:path>
            </a:pathLst>
          </a:custGeom>
          <a:solidFill>
            <a:srgbClr val="171B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11070145" y="6493725"/>
            <a:ext cx="1106805" cy="22860"/>
          </a:xfrm>
          <a:custGeom>
            <a:avLst/>
            <a:gdLst/>
            <a:ahLst/>
            <a:cxnLst/>
            <a:rect l="l" t="t" r="r" b="b"/>
            <a:pathLst>
              <a:path w="1106804" h="22859">
                <a:moveTo>
                  <a:pt x="1106779" y="6337"/>
                </a:moveTo>
                <a:lnTo>
                  <a:pt x="0" y="6337"/>
                </a:lnTo>
                <a:lnTo>
                  <a:pt x="0" y="22466"/>
                </a:lnTo>
                <a:lnTo>
                  <a:pt x="1106779" y="22466"/>
                </a:lnTo>
                <a:lnTo>
                  <a:pt x="1106779" y="6337"/>
                </a:lnTo>
                <a:close/>
              </a:path>
              <a:path w="1106804" h="22859">
                <a:moveTo>
                  <a:pt x="1106779" y="0"/>
                </a:moveTo>
                <a:lnTo>
                  <a:pt x="0" y="0"/>
                </a:lnTo>
                <a:lnTo>
                  <a:pt x="0" y="5397"/>
                </a:lnTo>
                <a:lnTo>
                  <a:pt x="1106779" y="5397"/>
                </a:lnTo>
                <a:lnTo>
                  <a:pt x="1106779" y="0"/>
                </a:lnTo>
                <a:close/>
              </a:path>
            </a:pathLst>
          </a:custGeom>
          <a:solidFill>
            <a:srgbClr val="03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11070151" y="6565722"/>
            <a:ext cx="1106805" cy="36195"/>
          </a:xfrm>
          <a:custGeom>
            <a:avLst/>
            <a:gdLst/>
            <a:ahLst/>
            <a:cxnLst/>
            <a:rect l="l" t="t" r="r" b="b"/>
            <a:pathLst>
              <a:path w="1106804" h="36195">
                <a:moveTo>
                  <a:pt x="1106775" y="0"/>
                </a:moveTo>
                <a:lnTo>
                  <a:pt x="0" y="0"/>
                </a:lnTo>
                <a:lnTo>
                  <a:pt x="0" y="36010"/>
                </a:lnTo>
                <a:lnTo>
                  <a:pt x="1106775" y="36010"/>
                </a:lnTo>
                <a:lnTo>
                  <a:pt x="1106775" y="0"/>
                </a:lnTo>
                <a:close/>
              </a:path>
            </a:pathLst>
          </a:custGeom>
          <a:solidFill>
            <a:srgbClr val="03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11070151" y="6522961"/>
            <a:ext cx="1106805" cy="36195"/>
          </a:xfrm>
          <a:custGeom>
            <a:avLst/>
            <a:gdLst/>
            <a:ahLst/>
            <a:cxnLst/>
            <a:rect l="l" t="t" r="r" b="b"/>
            <a:pathLst>
              <a:path w="1106804" h="36195">
                <a:moveTo>
                  <a:pt x="1106775" y="0"/>
                </a:moveTo>
                <a:lnTo>
                  <a:pt x="0" y="0"/>
                </a:lnTo>
                <a:lnTo>
                  <a:pt x="0" y="36010"/>
                </a:lnTo>
                <a:lnTo>
                  <a:pt x="1106775" y="36010"/>
                </a:lnTo>
                <a:lnTo>
                  <a:pt x="1106775" y="0"/>
                </a:lnTo>
                <a:close/>
              </a:path>
            </a:pathLst>
          </a:custGeom>
          <a:solidFill>
            <a:srgbClr val="244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11070146" y="6516217"/>
            <a:ext cx="1106805" cy="135255"/>
          </a:xfrm>
          <a:custGeom>
            <a:avLst/>
            <a:gdLst/>
            <a:ahLst/>
            <a:cxnLst/>
            <a:rect l="l" t="t" r="r" b="b"/>
            <a:pathLst>
              <a:path w="1106804" h="135254">
                <a:moveTo>
                  <a:pt x="1106779" y="128282"/>
                </a:moveTo>
                <a:lnTo>
                  <a:pt x="0" y="128282"/>
                </a:lnTo>
                <a:lnTo>
                  <a:pt x="0" y="134988"/>
                </a:lnTo>
                <a:lnTo>
                  <a:pt x="1106779" y="134988"/>
                </a:lnTo>
                <a:lnTo>
                  <a:pt x="1106779" y="128282"/>
                </a:lnTo>
                <a:close/>
              </a:path>
              <a:path w="1106804" h="135254">
                <a:moveTo>
                  <a:pt x="1106779" y="85521"/>
                </a:moveTo>
                <a:lnTo>
                  <a:pt x="0" y="85521"/>
                </a:lnTo>
                <a:lnTo>
                  <a:pt x="0" y="92265"/>
                </a:lnTo>
                <a:lnTo>
                  <a:pt x="1106779" y="92265"/>
                </a:lnTo>
                <a:lnTo>
                  <a:pt x="1106779" y="85521"/>
                </a:lnTo>
                <a:close/>
              </a:path>
              <a:path w="1106804" h="135254">
                <a:moveTo>
                  <a:pt x="1106779" y="42760"/>
                </a:moveTo>
                <a:lnTo>
                  <a:pt x="0" y="42760"/>
                </a:lnTo>
                <a:lnTo>
                  <a:pt x="0" y="49504"/>
                </a:lnTo>
                <a:lnTo>
                  <a:pt x="1106779" y="49504"/>
                </a:lnTo>
                <a:lnTo>
                  <a:pt x="1106779" y="42760"/>
                </a:lnTo>
                <a:close/>
              </a:path>
              <a:path w="1106804" h="135254">
                <a:moveTo>
                  <a:pt x="1106779" y="0"/>
                </a:moveTo>
                <a:lnTo>
                  <a:pt x="0" y="0"/>
                </a:lnTo>
                <a:lnTo>
                  <a:pt x="0" y="6743"/>
                </a:lnTo>
                <a:lnTo>
                  <a:pt x="1106779" y="6743"/>
                </a:lnTo>
                <a:lnTo>
                  <a:pt x="1106779" y="0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11070151" y="6651204"/>
            <a:ext cx="1106805" cy="22860"/>
          </a:xfrm>
          <a:custGeom>
            <a:avLst/>
            <a:gdLst/>
            <a:ahLst/>
            <a:cxnLst/>
            <a:rect l="l" t="t" r="r" b="b"/>
            <a:pathLst>
              <a:path w="1106804" h="22859">
                <a:moveTo>
                  <a:pt x="1106775" y="0"/>
                </a:moveTo>
                <a:lnTo>
                  <a:pt x="0" y="0"/>
                </a:lnTo>
                <a:lnTo>
                  <a:pt x="0" y="22506"/>
                </a:lnTo>
                <a:lnTo>
                  <a:pt x="1106775" y="22506"/>
                </a:lnTo>
                <a:lnTo>
                  <a:pt x="1106775" y="0"/>
                </a:lnTo>
                <a:close/>
              </a:path>
            </a:pathLst>
          </a:custGeom>
          <a:solidFill>
            <a:srgbClr val="03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11070151" y="6608483"/>
            <a:ext cx="1106805" cy="36195"/>
          </a:xfrm>
          <a:custGeom>
            <a:avLst/>
            <a:gdLst/>
            <a:ahLst/>
            <a:cxnLst/>
            <a:rect l="l" t="t" r="r" b="b"/>
            <a:pathLst>
              <a:path w="1106804" h="36195">
                <a:moveTo>
                  <a:pt x="1106775" y="0"/>
                </a:moveTo>
                <a:lnTo>
                  <a:pt x="0" y="0"/>
                </a:lnTo>
                <a:lnTo>
                  <a:pt x="0" y="36010"/>
                </a:lnTo>
                <a:lnTo>
                  <a:pt x="1106775" y="36010"/>
                </a:lnTo>
                <a:lnTo>
                  <a:pt x="1106775" y="0"/>
                </a:lnTo>
                <a:close/>
              </a:path>
            </a:pathLst>
          </a:custGeom>
          <a:solidFill>
            <a:srgbClr val="244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10655110" y="6673710"/>
            <a:ext cx="415290" cy="635"/>
          </a:xfrm>
          <a:custGeom>
            <a:avLst/>
            <a:gdLst/>
            <a:ahLst/>
            <a:cxnLst/>
            <a:rect l="l" t="t" r="r" b="b"/>
            <a:pathLst>
              <a:path w="415290" h="634">
                <a:moveTo>
                  <a:pt x="415040" y="0"/>
                </a:moveTo>
                <a:lnTo>
                  <a:pt x="0" y="0"/>
                </a:lnTo>
                <a:lnTo>
                  <a:pt x="415040" y="41"/>
                </a:lnTo>
                <a:close/>
              </a:path>
            </a:pathLst>
          </a:custGeom>
          <a:solidFill>
            <a:srgbClr val="1529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10655097" y="6500050"/>
            <a:ext cx="415290" cy="102235"/>
          </a:xfrm>
          <a:custGeom>
            <a:avLst/>
            <a:gdLst/>
            <a:ahLst/>
            <a:cxnLst/>
            <a:rect l="l" t="t" r="r" b="b"/>
            <a:pathLst>
              <a:path w="415290" h="102234">
                <a:moveTo>
                  <a:pt x="415048" y="65671"/>
                </a:moveTo>
                <a:lnTo>
                  <a:pt x="0" y="65671"/>
                </a:lnTo>
                <a:lnTo>
                  <a:pt x="0" y="101688"/>
                </a:lnTo>
                <a:lnTo>
                  <a:pt x="415048" y="101688"/>
                </a:lnTo>
                <a:lnTo>
                  <a:pt x="415048" y="65671"/>
                </a:lnTo>
                <a:close/>
              </a:path>
              <a:path w="415290" h="102234">
                <a:moveTo>
                  <a:pt x="415048" y="0"/>
                </a:moveTo>
                <a:lnTo>
                  <a:pt x="0" y="0"/>
                </a:lnTo>
                <a:lnTo>
                  <a:pt x="0" y="16167"/>
                </a:lnTo>
                <a:lnTo>
                  <a:pt x="415048" y="16167"/>
                </a:lnTo>
                <a:lnTo>
                  <a:pt x="415048" y="0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10655110" y="6522961"/>
            <a:ext cx="415290" cy="36195"/>
          </a:xfrm>
          <a:custGeom>
            <a:avLst/>
            <a:gdLst/>
            <a:ahLst/>
            <a:cxnLst/>
            <a:rect l="l" t="t" r="r" b="b"/>
            <a:pathLst>
              <a:path w="415290" h="36195">
                <a:moveTo>
                  <a:pt x="415040" y="0"/>
                </a:moveTo>
                <a:lnTo>
                  <a:pt x="0" y="0"/>
                </a:lnTo>
                <a:lnTo>
                  <a:pt x="0" y="36010"/>
                </a:lnTo>
                <a:lnTo>
                  <a:pt x="415040" y="36010"/>
                </a:lnTo>
                <a:lnTo>
                  <a:pt x="415040" y="0"/>
                </a:lnTo>
                <a:close/>
              </a:path>
            </a:pathLst>
          </a:custGeom>
          <a:solidFill>
            <a:srgbClr val="171B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10655097" y="6516217"/>
            <a:ext cx="415290" cy="135255"/>
          </a:xfrm>
          <a:custGeom>
            <a:avLst/>
            <a:gdLst/>
            <a:ahLst/>
            <a:cxnLst/>
            <a:rect l="l" t="t" r="r" b="b"/>
            <a:pathLst>
              <a:path w="415290" h="135254">
                <a:moveTo>
                  <a:pt x="415048" y="128282"/>
                </a:moveTo>
                <a:lnTo>
                  <a:pt x="0" y="128282"/>
                </a:lnTo>
                <a:lnTo>
                  <a:pt x="0" y="134988"/>
                </a:lnTo>
                <a:lnTo>
                  <a:pt x="415048" y="134988"/>
                </a:lnTo>
                <a:lnTo>
                  <a:pt x="415048" y="128282"/>
                </a:lnTo>
                <a:close/>
              </a:path>
              <a:path w="415290" h="135254">
                <a:moveTo>
                  <a:pt x="415048" y="85521"/>
                </a:moveTo>
                <a:lnTo>
                  <a:pt x="0" y="85521"/>
                </a:lnTo>
                <a:lnTo>
                  <a:pt x="0" y="92265"/>
                </a:lnTo>
                <a:lnTo>
                  <a:pt x="415048" y="92265"/>
                </a:lnTo>
                <a:lnTo>
                  <a:pt x="415048" y="85521"/>
                </a:lnTo>
                <a:close/>
              </a:path>
              <a:path w="415290" h="135254">
                <a:moveTo>
                  <a:pt x="415048" y="42760"/>
                </a:moveTo>
                <a:lnTo>
                  <a:pt x="0" y="42760"/>
                </a:lnTo>
                <a:lnTo>
                  <a:pt x="0" y="49504"/>
                </a:lnTo>
                <a:lnTo>
                  <a:pt x="415048" y="49504"/>
                </a:lnTo>
                <a:lnTo>
                  <a:pt x="415048" y="42760"/>
                </a:lnTo>
                <a:close/>
              </a:path>
              <a:path w="415290" h="135254">
                <a:moveTo>
                  <a:pt x="415048" y="0"/>
                </a:moveTo>
                <a:lnTo>
                  <a:pt x="0" y="0"/>
                </a:lnTo>
                <a:lnTo>
                  <a:pt x="0" y="6743"/>
                </a:lnTo>
                <a:lnTo>
                  <a:pt x="415048" y="6743"/>
                </a:lnTo>
                <a:lnTo>
                  <a:pt x="415048" y="0"/>
                </a:lnTo>
                <a:close/>
              </a:path>
            </a:pathLst>
          </a:custGeom>
          <a:solidFill>
            <a:srgbClr val="0F1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10655110" y="6651204"/>
            <a:ext cx="415290" cy="22860"/>
          </a:xfrm>
          <a:custGeom>
            <a:avLst/>
            <a:gdLst/>
            <a:ahLst/>
            <a:cxnLst/>
            <a:rect l="l" t="t" r="r" b="b"/>
            <a:pathLst>
              <a:path w="415290" h="22859">
                <a:moveTo>
                  <a:pt x="415040" y="0"/>
                </a:moveTo>
                <a:lnTo>
                  <a:pt x="0" y="0"/>
                </a:lnTo>
                <a:lnTo>
                  <a:pt x="0" y="22506"/>
                </a:lnTo>
                <a:lnTo>
                  <a:pt x="415040" y="22506"/>
                </a:lnTo>
                <a:lnTo>
                  <a:pt x="415040" y="0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10655110" y="6608483"/>
            <a:ext cx="415290" cy="36195"/>
          </a:xfrm>
          <a:custGeom>
            <a:avLst/>
            <a:gdLst/>
            <a:ahLst/>
            <a:cxnLst/>
            <a:rect l="l" t="t" r="r" b="b"/>
            <a:pathLst>
              <a:path w="415290" h="36195">
                <a:moveTo>
                  <a:pt x="415040" y="0"/>
                </a:moveTo>
                <a:lnTo>
                  <a:pt x="0" y="0"/>
                </a:lnTo>
                <a:lnTo>
                  <a:pt x="0" y="36010"/>
                </a:lnTo>
                <a:lnTo>
                  <a:pt x="415040" y="36010"/>
                </a:lnTo>
                <a:lnTo>
                  <a:pt x="415040" y="0"/>
                </a:lnTo>
                <a:close/>
              </a:path>
            </a:pathLst>
          </a:custGeom>
          <a:solidFill>
            <a:srgbClr val="171B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10655110" y="6493705"/>
            <a:ext cx="415290" cy="5715"/>
          </a:xfrm>
          <a:custGeom>
            <a:avLst/>
            <a:gdLst/>
            <a:ahLst/>
            <a:cxnLst/>
            <a:rect l="l" t="t" r="r" b="b"/>
            <a:pathLst>
              <a:path w="415290" h="5714">
                <a:moveTo>
                  <a:pt x="415040" y="0"/>
                </a:moveTo>
                <a:lnTo>
                  <a:pt x="0" y="0"/>
                </a:lnTo>
                <a:lnTo>
                  <a:pt x="0" y="5416"/>
                </a:lnTo>
                <a:lnTo>
                  <a:pt x="415040" y="5416"/>
                </a:lnTo>
                <a:lnTo>
                  <a:pt x="415040" y="0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4843169" y="6673709"/>
            <a:ext cx="1196975" cy="635"/>
          </a:xfrm>
          <a:custGeom>
            <a:avLst/>
            <a:gdLst/>
            <a:ahLst/>
            <a:cxnLst/>
            <a:rect l="l" t="t" r="r" b="b"/>
            <a:pathLst>
              <a:path w="1196975" h="634">
                <a:moveTo>
                  <a:pt x="0" y="41"/>
                </a:moveTo>
                <a:lnTo>
                  <a:pt x="1196616" y="41"/>
                </a:lnTo>
                <a:lnTo>
                  <a:pt x="0" y="0"/>
                </a:lnTo>
                <a:close/>
              </a:path>
            </a:pathLst>
          </a:custGeom>
          <a:solidFill>
            <a:srgbClr val="1AAC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6137140" y="6673709"/>
            <a:ext cx="1196975" cy="635"/>
          </a:xfrm>
          <a:custGeom>
            <a:avLst/>
            <a:gdLst/>
            <a:ahLst/>
            <a:cxnLst/>
            <a:rect l="l" t="t" r="r" b="b"/>
            <a:pathLst>
              <a:path w="1196975" h="634">
                <a:moveTo>
                  <a:pt x="0" y="41"/>
                </a:moveTo>
                <a:lnTo>
                  <a:pt x="1196957" y="41"/>
                </a:lnTo>
                <a:lnTo>
                  <a:pt x="0" y="0"/>
                </a:lnTo>
                <a:close/>
              </a:path>
            </a:pathLst>
          </a:custGeom>
          <a:solidFill>
            <a:srgbClr val="1AAC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4843169" y="6500039"/>
            <a:ext cx="1196975" cy="16510"/>
          </a:xfrm>
          <a:custGeom>
            <a:avLst/>
            <a:gdLst/>
            <a:ahLst/>
            <a:cxnLst/>
            <a:rect l="l" t="t" r="r" b="b"/>
            <a:pathLst>
              <a:path w="1196975" h="16509">
                <a:moveTo>
                  <a:pt x="0" y="16172"/>
                </a:moveTo>
                <a:lnTo>
                  <a:pt x="1196616" y="16172"/>
                </a:lnTo>
                <a:lnTo>
                  <a:pt x="1196616" y="0"/>
                </a:lnTo>
                <a:lnTo>
                  <a:pt x="0" y="0"/>
                </a:lnTo>
                <a:lnTo>
                  <a:pt x="0" y="16172"/>
                </a:lnTo>
                <a:close/>
              </a:path>
            </a:pathLst>
          </a:custGeom>
          <a:solidFill>
            <a:srgbClr val="03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6137140" y="6500039"/>
            <a:ext cx="1196975" cy="16510"/>
          </a:xfrm>
          <a:custGeom>
            <a:avLst/>
            <a:gdLst/>
            <a:ahLst/>
            <a:cxnLst/>
            <a:rect l="l" t="t" r="r" b="b"/>
            <a:pathLst>
              <a:path w="1196975" h="16509">
                <a:moveTo>
                  <a:pt x="0" y="16172"/>
                </a:moveTo>
                <a:lnTo>
                  <a:pt x="1196957" y="16172"/>
                </a:lnTo>
                <a:lnTo>
                  <a:pt x="1196957" y="0"/>
                </a:lnTo>
                <a:lnTo>
                  <a:pt x="0" y="0"/>
                </a:lnTo>
                <a:lnTo>
                  <a:pt x="0" y="16172"/>
                </a:lnTo>
                <a:close/>
              </a:path>
            </a:pathLst>
          </a:custGeom>
          <a:solidFill>
            <a:srgbClr val="03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4843169" y="6565722"/>
            <a:ext cx="1196975" cy="36195"/>
          </a:xfrm>
          <a:custGeom>
            <a:avLst/>
            <a:gdLst/>
            <a:ahLst/>
            <a:cxnLst/>
            <a:rect l="l" t="t" r="r" b="b"/>
            <a:pathLst>
              <a:path w="1196975" h="36195">
                <a:moveTo>
                  <a:pt x="0" y="36010"/>
                </a:moveTo>
                <a:lnTo>
                  <a:pt x="1196616" y="36010"/>
                </a:lnTo>
                <a:lnTo>
                  <a:pt x="1196616" y="0"/>
                </a:lnTo>
                <a:lnTo>
                  <a:pt x="0" y="0"/>
                </a:lnTo>
                <a:lnTo>
                  <a:pt x="0" y="36010"/>
                </a:lnTo>
                <a:close/>
              </a:path>
            </a:pathLst>
          </a:custGeom>
          <a:solidFill>
            <a:srgbClr val="03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6137140" y="6565722"/>
            <a:ext cx="1196975" cy="36195"/>
          </a:xfrm>
          <a:custGeom>
            <a:avLst/>
            <a:gdLst/>
            <a:ahLst/>
            <a:cxnLst/>
            <a:rect l="l" t="t" r="r" b="b"/>
            <a:pathLst>
              <a:path w="1196975" h="36195">
                <a:moveTo>
                  <a:pt x="0" y="36010"/>
                </a:moveTo>
                <a:lnTo>
                  <a:pt x="1196957" y="36010"/>
                </a:lnTo>
                <a:lnTo>
                  <a:pt x="1196957" y="0"/>
                </a:lnTo>
                <a:lnTo>
                  <a:pt x="0" y="0"/>
                </a:lnTo>
                <a:lnTo>
                  <a:pt x="0" y="36010"/>
                </a:lnTo>
                <a:close/>
              </a:path>
            </a:pathLst>
          </a:custGeom>
          <a:solidFill>
            <a:srgbClr val="03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4843169" y="6522961"/>
            <a:ext cx="1196975" cy="36195"/>
          </a:xfrm>
          <a:custGeom>
            <a:avLst/>
            <a:gdLst/>
            <a:ahLst/>
            <a:cxnLst/>
            <a:rect l="l" t="t" r="r" b="b"/>
            <a:pathLst>
              <a:path w="1196975" h="36195">
                <a:moveTo>
                  <a:pt x="0" y="36010"/>
                </a:moveTo>
                <a:lnTo>
                  <a:pt x="1196616" y="36010"/>
                </a:lnTo>
                <a:lnTo>
                  <a:pt x="1196616" y="0"/>
                </a:lnTo>
                <a:lnTo>
                  <a:pt x="0" y="0"/>
                </a:lnTo>
                <a:lnTo>
                  <a:pt x="0" y="36010"/>
                </a:lnTo>
                <a:close/>
              </a:path>
            </a:pathLst>
          </a:custGeom>
          <a:solidFill>
            <a:srgbClr val="244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6137140" y="6522961"/>
            <a:ext cx="1196975" cy="36195"/>
          </a:xfrm>
          <a:custGeom>
            <a:avLst/>
            <a:gdLst/>
            <a:ahLst/>
            <a:cxnLst/>
            <a:rect l="l" t="t" r="r" b="b"/>
            <a:pathLst>
              <a:path w="1196975" h="36195">
                <a:moveTo>
                  <a:pt x="0" y="36010"/>
                </a:moveTo>
                <a:lnTo>
                  <a:pt x="1196957" y="36010"/>
                </a:lnTo>
                <a:lnTo>
                  <a:pt x="1196957" y="0"/>
                </a:lnTo>
                <a:lnTo>
                  <a:pt x="0" y="0"/>
                </a:lnTo>
                <a:lnTo>
                  <a:pt x="0" y="36010"/>
                </a:lnTo>
                <a:close/>
              </a:path>
            </a:pathLst>
          </a:custGeom>
          <a:solidFill>
            <a:srgbClr val="244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4843169" y="6516211"/>
            <a:ext cx="1196975" cy="6985"/>
          </a:xfrm>
          <a:custGeom>
            <a:avLst/>
            <a:gdLst/>
            <a:ahLst/>
            <a:cxnLst/>
            <a:rect l="l" t="t" r="r" b="b"/>
            <a:pathLst>
              <a:path w="1196975" h="6984">
                <a:moveTo>
                  <a:pt x="0" y="6749"/>
                </a:moveTo>
                <a:lnTo>
                  <a:pt x="1196616" y="6749"/>
                </a:lnTo>
                <a:lnTo>
                  <a:pt x="1196616" y="0"/>
                </a:lnTo>
                <a:lnTo>
                  <a:pt x="0" y="0"/>
                </a:lnTo>
                <a:lnTo>
                  <a:pt x="0" y="6749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6137140" y="6516211"/>
            <a:ext cx="1196975" cy="6985"/>
          </a:xfrm>
          <a:custGeom>
            <a:avLst/>
            <a:gdLst/>
            <a:ahLst/>
            <a:cxnLst/>
            <a:rect l="l" t="t" r="r" b="b"/>
            <a:pathLst>
              <a:path w="1196975" h="6984">
                <a:moveTo>
                  <a:pt x="0" y="6749"/>
                </a:moveTo>
                <a:lnTo>
                  <a:pt x="1196957" y="6749"/>
                </a:lnTo>
                <a:lnTo>
                  <a:pt x="1196957" y="0"/>
                </a:lnTo>
                <a:lnTo>
                  <a:pt x="0" y="0"/>
                </a:lnTo>
                <a:lnTo>
                  <a:pt x="0" y="6749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4843169" y="6644493"/>
            <a:ext cx="1196975" cy="6985"/>
          </a:xfrm>
          <a:custGeom>
            <a:avLst/>
            <a:gdLst/>
            <a:ahLst/>
            <a:cxnLst/>
            <a:rect l="l" t="t" r="r" b="b"/>
            <a:pathLst>
              <a:path w="1196975" h="6984">
                <a:moveTo>
                  <a:pt x="0" y="6709"/>
                </a:moveTo>
                <a:lnTo>
                  <a:pt x="1196616" y="6709"/>
                </a:lnTo>
                <a:lnTo>
                  <a:pt x="1196616" y="0"/>
                </a:lnTo>
                <a:lnTo>
                  <a:pt x="0" y="0"/>
                </a:lnTo>
                <a:lnTo>
                  <a:pt x="0" y="6709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6137140" y="6644493"/>
            <a:ext cx="1196975" cy="6985"/>
          </a:xfrm>
          <a:custGeom>
            <a:avLst/>
            <a:gdLst/>
            <a:ahLst/>
            <a:cxnLst/>
            <a:rect l="l" t="t" r="r" b="b"/>
            <a:pathLst>
              <a:path w="1196975" h="6984">
                <a:moveTo>
                  <a:pt x="0" y="6709"/>
                </a:moveTo>
                <a:lnTo>
                  <a:pt x="1196957" y="6709"/>
                </a:lnTo>
                <a:lnTo>
                  <a:pt x="1196957" y="0"/>
                </a:lnTo>
                <a:lnTo>
                  <a:pt x="0" y="0"/>
                </a:lnTo>
                <a:lnTo>
                  <a:pt x="0" y="6709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4843169" y="6601732"/>
            <a:ext cx="1196975" cy="6985"/>
          </a:xfrm>
          <a:custGeom>
            <a:avLst/>
            <a:gdLst/>
            <a:ahLst/>
            <a:cxnLst/>
            <a:rect l="l" t="t" r="r" b="b"/>
            <a:pathLst>
              <a:path w="1196975" h="6984">
                <a:moveTo>
                  <a:pt x="0" y="6749"/>
                </a:moveTo>
                <a:lnTo>
                  <a:pt x="1196616" y="6749"/>
                </a:lnTo>
                <a:lnTo>
                  <a:pt x="1196616" y="0"/>
                </a:lnTo>
                <a:lnTo>
                  <a:pt x="0" y="0"/>
                </a:lnTo>
                <a:lnTo>
                  <a:pt x="0" y="6749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6137140" y="6601732"/>
            <a:ext cx="1196975" cy="6985"/>
          </a:xfrm>
          <a:custGeom>
            <a:avLst/>
            <a:gdLst/>
            <a:ahLst/>
            <a:cxnLst/>
            <a:rect l="l" t="t" r="r" b="b"/>
            <a:pathLst>
              <a:path w="1196975" h="6984">
                <a:moveTo>
                  <a:pt x="0" y="6749"/>
                </a:moveTo>
                <a:lnTo>
                  <a:pt x="1196957" y="6749"/>
                </a:lnTo>
                <a:lnTo>
                  <a:pt x="1196957" y="0"/>
                </a:lnTo>
                <a:lnTo>
                  <a:pt x="0" y="0"/>
                </a:lnTo>
                <a:lnTo>
                  <a:pt x="0" y="6749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4843169" y="6558972"/>
            <a:ext cx="1196975" cy="6985"/>
          </a:xfrm>
          <a:custGeom>
            <a:avLst/>
            <a:gdLst/>
            <a:ahLst/>
            <a:cxnLst/>
            <a:rect l="l" t="t" r="r" b="b"/>
            <a:pathLst>
              <a:path w="1196975" h="6984">
                <a:moveTo>
                  <a:pt x="0" y="6749"/>
                </a:moveTo>
                <a:lnTo>
                  <a:pt x="1196616" y="6749"/>
                </a:lnTo>
                <a:lnTo>
                  <a:pt x="1196616" y="0"/>
                </a:lnTo>
                <a:lnTo>
                  <a:pt x="0" y="0"/>
                </a:lnTo>
                <a:lnTo>
                  <a:pt x="0" y="6749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6137140" y="6558972"/>
            <a:ext cx="1196975" cy="6985"/>
          </a:xfrm>
          <a:custGeom>
            <a:avLst/>
            <a:gdLst/>
            <a:ahLst/>
            <a:cxnLst/>
            <a:rect l="l" t="t" r="r" b="b"/>
            <a:pathLst>
              <a:path w="1196975" h="6984">
                <a:moveTo>
                  <a:pt x="0" y="6749"/>
                </a:moveTo>
                <a:lnTo>
                  <a:pt x="1196957" y="6749"/>
                </a:lnTo>
                <a:lnTo>
                  <a:pt x="1196957" y="0"/>
                </a:lnTo>
                <a:lnTo>
                  <a:pt x="0" y="0"/>
                </a:lnTo>
                <a:lnTo>
                  <a:pt x="0" y="6749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g object 86"/>
          <p:cNvSpPr/>
          <p:nvPr/>
        </p:nvSpPr>
        <p:spPr>
          <a:xfrm>
            <a:off x="4843169" y="6651204"/>
            <a:ext cx="1196975" cy="22860"/>
          </a:xfrm>
          <a:custGeom>
            <a:avLst/>
            <a:gdLst/>
            <a:ahLst/>
            <a:cxnLst/>
            <a:rect l="l" t="t" r="r" b="b"/>
            <a:pathLst>
              <a:path w="1196975" h="22859">
                <a:moveTo>
                  <a:pt x="0" y="22506"/>
                </a:moveTo>
                <a:lnTo>
                  <a:pt x="1196616" y="22506"/>
                </a:lnTo>
                <a:lnTo>
                  <a:pt x="1196616" y="0"/>
                </a:lnTo>
                <a:lnTo>
                  <a:pt x="0" y="0"/>
                </a:lnTo>
                <a:lnTo>
                  <a:pt x="0" y="22506"/>
                </a:lnTo>
                <a:close/>
              </a:path>
            </a:pathLst>
          </a:custGeom>
          <a:solidFill>
            <a:srgbClr val="03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g object 87"/>
          <p:cNvSpPr/>
          <p:nvPr/>
        </p:nvSpPr>
        <p:spPr>
          <a:xfrm>
            <a:off x="6137140" y="6651204"/>
            <a:ext cx="1196975" cy="22860"/>
          </a:xfrm>
          <a:custGeom>
            <a:avLst/>
            <a:gdLst/>
            <a:ahLst/>
            <a:cxnLst/>
            <a:rect l="l" t="t" r="r" b="b"/>
            <a:pathLst>
              <a:path w="1196975" h="22859">
                <a:moveTo>
                  <a:pt x="0" y="22506"/>
                </a:moveTo>
                <a:lnTo>
                  <a:pt x="1196957" y="22506"/>
                </a:lnTo>
                <a:lnTo>
                  <a:pt x="1196957" y="0"/>
                </a:lnTo>
                <a:lnTo>
                  <a:pt x="0" y="0"/>
                </a:lnTo>
                <a:lnTo>
                  <a:pt x="0" y="22506"/>
                </a:lnTo>
                <a:close/>
              </a:path>
            </a:pathLst>
          </a:custGeom>
          <a:solidFill>
            <a:srgbClr val="03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88"/>
          <p:cNvSpPr/>
          <p:nvPr/>
        </p:nvSpPr>
        <p:spPr>
          <a:xfrm>
            <a:off x="4843169" y="6608482"/>
            <a:ext cx="1196975" cy="36195"/>
          </a:xfrm>
          <a:custGeom>
            <a:avLst/>
            <a:gdLst/>
            <a:ahLst/>
            <a:cxnLst/>
            <a:rect l="l" t="t" r="r" b="b"/>
            <a:pathLst>
              <a:path w="1196975" h="36195">
                <a:moveTo>
                  <a:pt x="0" y="36010"/>
                </a:moveTo>
                <a:lnTo>
                  <a:pt x="1196616" y="36010"/>
                </a:lnTo>
                <a:lnTo>
                  <a:pt x="1196616" y="0"/>
                </a:lnTo>
                <a:lnTo>
                  <a:pt x="0" y="0"/>
                </a:lnTo>
                <a:lnTo>
                  <a:pt x="0" y="36010"/>
                </a:lnTo>
                <a:close/>
              </a:path>
            </a:pathLst>
          </a:custGeom>
          <a:solidFill>
            <a:srgbClr val="244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89"/>
          <p:cNvSpPr/>
          <p:nvPr/>
        </p:nvSpPr>
        <p:spPr>
          <a:xfrm>
            <a:off x="6137140" y="6608482"/>
            <a:ext cx="1196975" cy="36195"/>
          </a:xfrm>
          <a:custGeom>
            <a:avLst/>
            <a:gdLst/>
            <a:ahLst/>
            <a:cxnLst/>
            <a:rect l="l" t="t" r="r" b="b"/>
            <a:pathLst>
              <a:path w="1196975" h="36195">
                <a:moveTo>
                  <a:pt x="0" y="36010"/>
                </a:moveTo>
                <a:lnTo>
                  <a:pt x="1196957" y="36010"/>
                </a:lnTo>
                <a:lnTo>
                  <a:pt x="1196957" y="0"/>
                </a:lnTo>
                <a:lnTo>
                  <a:pt x="0" y="0"/>
                </a:lnTo>
                <a:lnTo>
                  <a:pt x="0" y="36010"/>
                </a:lnTo>
                <a:close/>
              </a:path>
            </a:pathLst>
          </a:custGeom>
          <a:solidFill>
            <a:srgbClr val="244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4843169" y="6493705"/>
            <a:ext cx="1196975" cy="5715"/>
          </a:xfrm>
          <a:custGeom>
            <a:avLst/>
            <a:gdLst/>
            <a:ahLst/>
            <a:cxnLst/>
            <a:rect l="l" t="t" r="r" b="b"/>
            <a:pathLst>
              <a:path w="1196975" h="5714">
                <a:moveTo>
                  <a:pt x="0" y="5416"/>
                </a:moveTo>
                <a:lnTo>
                  <a:pt x="1196616" y="5416"/>
                </a:lnTo>
                <a:lnTo>
                  <a:pt x="1196616" y="0"/>
                </a:lnTo>
                <a:lnTo>
                  <a:pt x="0" y="0"/>
                </a:lnTo>
                <a:lnTo>
                  <a:pt x="0" y="5416"/>
                </a:lnTo>
                <a:close/>
              </a:path>
            </a:pathLst>
          </a:custGeom>
          <a:solidFill>
            <a:srgbClr val="03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6137140" y="6493705"/>
            <a:ext cx="1196975" cy="5715"/>
          </a:xfrm>
          <a:custGeom>
            <a:avLst/>
            <a:gdLst/>
            <a:ahLst/>
            <a:cxnLst/>
            <a:rect l="l" t="t" r="r" b="b"/>
            <a:pathLst>
              <a:path w="1196975" h="5714">
                <a:moveTo>
                  <a:pt x="0" y="5416"/>
                </a:moveTo>
                <a:lnTo>
                  <a:pt x="1196957" y="5416"/>
                </a:lnTo>
                <a:lnTo>
                  <a:pt x="1196957" y="0"/>
                </a:lnTo>
                <a:lnTo>
                  <a:pt x="0" y="0"/>
                </a:lnTo>
                <a:lnTo>
                  <a:pt x="0" y="5416"/>
                </a:lnTo>
                <a:close/>
              </a:path>
            </a:pathLst>
          </a:custGeom>
          <a:solidFill>
            <a:srgbClr val="03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92"/>
          <p:cNvSpPr/>
          <p:nvPr/>
        </p:nvSpPr>
        <p:spPr>
          <a:xfrm>
            <a:off x="7334098" y="6673709"/>
            <a:ext cx="415290" cy="635"/>
          </a:xfrm>
          <a:custGeom>
            <a:avLst/>
            <a:gdLst/>
            <a:ahLst/>
            <a:cxnLst/>
            <a:rect l="l" t="t" r="r" b="b"/>
            <a:pathLst>
              <a:path w="415290" h="634">
                <a:moveTo>
                  <a:pt x="415040" y="0"/>
                </a:moveTo>
                <a:lnTo>
                  <a:pt x="0" y="0"/>
                </a:lnTo>
                <a:lnTo>
                  <a:pt x="415040" y="41"/>
                </a:lnTo>
                <a:close/>
              </a:path>
            </a:pathLst>
          </a:custGeom>
          <a:solidFill>
            <a:srgbClr val="1529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93"/>
          <p:cNvSpPr/>
          <p:nvPr/>
        </p:nvSpPr>
        <p:spPr>
          <a:xfrm>
            <a:off x="7334098" y="6500039"/>
            <a:ext cx="415290" cy="16510"/>
          </a:xfrm>
          <a:custGeom>
            <a:avLst/>
            <a:gdLst/>
            <a:ahLst/>
            <a:cxnLst/>
            <a:rect l="l" t="t" r="r" b="b"/>
            <a:pathLst>
              <a:path w="415290" h="16509">
                <a:moveTo>
                  <a:pt x="415040" y="0"/>
                </a:moveTo>
                <a:lnTo>
                  <a:pt x="0" y="0"/>
                </a:lnTo>
                <a:lnTo>
                  <a:pt x="0" y="16172"/>
                </a:lnTo>
                <a:lnTo>
                  <a:pt x="415040" y="16172"/>
                </a:lnTo>
                <a:lnTo>
                  <a:pt x="415040" y="0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g object 94"/>
          <p:cNvSpPr/>
          <p:nvPr/>
        </p:nvSpPr>
        <p:spPr>
          <a:xfrm>
            <a:off x="7334098" y="6565722"/>
            <a:ext cx="415290" cy="36195"/>
          </a:xfrm>
          <a:custGeom>
            <a:avLst/>
            <a:gdLst/>
            <a:ahLst/>
            <a:cxnLst/>
            <a:rect l="l" t="t" r="r" b="b"/>
            <a:pathLst>
              <a:path w="415290" h="36195">
                <a:moveTo>
                  <a:pt x="415040" y="0"/>
                </a:moveTo>
                <a:lnTo>
                  <a:pt x="0" y="0"/>
                </a:lnTo>
                <a:lnTo>
                  <a:pt x="0" y="36010"/>
                </a:lnTo>
                <a:lnTo>
                  <a:pt x="415040" y="36010"/>
                </a:lnTo>
                <a:lnTo>
                  <a:pt x="415040" y="0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g object 95"/>
          <p:cNvSpPr/>
          <p:nvPr/>
        </p:nvSpPr>
        <p:spPr>
          <a:xfrm>
            <a:off x="7334098" y="6522961"/>
            <a:ext cx="415290" cy="36195"/>
          </a:xfrm>
          <a:custGeom>
            <a:avLst/>
            <a:gdLst/>
            <a:ahLst/>
            <a:cxnLst/>
            <a:rect l="l" t="t" r="r" b="b"/>
            <a:pathLst>
              <a:path w="415290" h="36195">
                <a:moveTo>
                  <a:pt x="415040" y="0"/>
                </a:moveTo>
                <a:lnTo>
                  <a:pt x="0" y="0"/>
                </a:lnTo>
                <a:lnTo>
                  <a:pt x="0" y="36010"/>
                </a:lnTo>
                <a:lnTo>
                  <a:pt x="415040" y="36010"/>
                </a:lnTo>
                <a:lnTo>
                  <a:pt x="415040" y="0"/>
                </a:lnTo>
                <a:close/>
              </a:path>
            </a:pathLst>
          </a:custGeom>
          <a:solidFill>
            <a:srgbClr val="171B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g object 96"/>
          <p:cNvSpPr/>
          <p:nvPr/>
        </p:nvSpPr>
        <p:spPr>
          <a:xfrm>
            <a:off x="7334098" y="6516217"/>
            <a:ext cx="415290" cy="135255"/>
          </a:xfrm>
          <a:custGeom>
            <a:avLst/>
            <a:gdLst/>
            <a:ahLst/>
            <a:cxnLst/>
            <a:rect l="l" t="t" r="r" b="b"/>
            <a:pathLst>
              <a:path w="415290" h="135254">
                <a:moveTo>
                  <a:pt x="415036" y="128282"/>
                </a:moveTo>
                <a:lnTo>
                  <a:pt x="0" y="128282"/>
                </a:lnTo>
                <a:lnTo>
                  <a:pt x="0" y="134988"/>
                </a:lnTo>
                <a:lnTo>
                  <a:pt x="415036" y="134988"/>
                </a:lnTo>
                <a:lnTo>
                  <a:pt x="415036" y="128282"/>
                </a:lnTo>
                <a:close/>
              </a:path>
              <a:path w="415290" h="135254">
                <a:moveTo>
                  <a:pt x="415036" y="85521"/>
                </a:moveTo>
                <a:lnTo>
                  <a:pt x="0" y="85521"/>
                </a:lnTo>
                <a:lnTo>
                  <a:pt x="0" y="92265"/>
                </a:lnTo>
                <a:lnTo>
                  <a:pt x="415036" y="92265"/>
                </a:lnTo>
                <a:lnTo>
                  <a:pt x="415036" y="85521"/>
                </a:lnTo>
                <a:close/>
              </a:path>
              <a:path w="415290" h="135254">
                <a:moveTo>
                  <a:pt x="415036" y="42760"/>
                </a:moveTo>
                <a:lnTo>
                  <a:pt x="0" y="42760"/>
                </a:lnTo>
                <a:lnTo>
                  <a:pt x="0" y="49504"/>
                </a:lnTo>
                <a:lnTo>
                  <a:pt x="415036" y="49504"/>
                </a:lnTo>
                <a:lnTo>
                  <a:pt x="415036" y="42760"/>
                </a:lnTo>
                <a:close/>
              </a:path>
              <a:path w="415290" h="135254">
                <a:moveTo>
                  <a:pt x="415036" y="0"/>
                </a:moveTo>
                <a:lnTo>
                  <a:pt x="0" y="0"/>
                </a:lnTo>
                <a:lnTo>
                  <a:pt x="0" y="6743"/>
                </a:lnTo>
                <a:lnTo>
                  <a:pt x="415036" y="6743"/>
                </a:lnTo>
                <a:lnTo>
                  <a:pt x="415036" y="0"/>
                </a:lnTo>
                <a:close/>
              </a:path>
            </a:pathLst>
          </a:custGeom>
          <a:solidFill>
            <a:srgbClr val="0F1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g object 97"/>
          <p:cNvSpPr/>
          <p:nvPr/>
        </p:nvSpPr>
        <p:spPr>
          <a:xfrm>
            <a:off x="7334098" y="6651204"/>
            <a:ext cx="415290" cy="22860"/>
          </a:xfrm>
          <a:custGeom>
            <a:avLst/>
            <a:gdLst/>
            <a:ahLst/>
            <a:cxnLst/>
            <a:rect l="l" t="t" r="r" b="b"/>
            <a:pathLst>
              <a:path w="415290" h="22859">
                <a:moveTo>
                  <a:pt x="415040" y="0"/>
                </a:moveTo>
                <a:lnTo>
                  <a:pt x="0" y="0"/>
                </a:lnTo>
                <a:lnTo>
                  <a:pt x="0" y="22506"/>
                </a:lnTo>
                <a:lnTo>
                  <a:pt x="415040" y="22506"/>
                </a:lnTo>
                <a:lnTo>
                  <a:pt x="415040" y="0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g object 98"/>
          <p:cNvSpPr/>
          <p:nvPr/>
        </p:nvSpPr>
        <p:spPr>
          <a:xfrm>
            <a:off x="7334098" y="6608483"/>
            <a:ext cx="415290" cy="36195"/>
          </a:xfrm>
          <a:custGeom>
            <a:avLst/>
            <a:gdLst/>
            <a:ahLst/>
            <a:cxnLst/>
            <a:rect l="l" t="t" r="r" b="b"/>
            <a:pathLst>
              <a:path w="415290" h="36195">
                <a:moveTo>
                  <a:pt x="415040" y="0"/>
                </a:moveTo>
                <a:lnTo>
                  <a:pt x="0" y="0"/>
                </a:lnTo>
                <a:lnTo>
                  <a:pt x="0" y="36010"/>
                </a:lnTo>
                <a:lnTo>
                  <a:pt x="415040" y="36010"/>
                </a:lnTo>
                <a:lnTo>
                  <a:pt x="415040" y="0"/>
                </a:lnTo>
                <a:close/>
              </a:path>
            </a:pathLst>
          </a:custGeom>
          <a:solidFill>
            <a:srgbClr val="171B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g object 99"/>
          <p:cNvSpPr/>
          <p:nvPr/>
        </p:nvSpPr>
        <p:spPr>
          <a:xfrm>
            <a:off x="7334098" y="6493705"/>
            <a:ext cx="415290" cy="5715"/>
          </a:xfrm>
          <a:custGeom>
            <a:avLst/>
            <a:gdLst/>
            <a:ahLst/>
            <a:cxnLst/>
            <a:rect l="l" t="t" r="r" b="b"/>
            <a:pathLst>
              <a:path w="415290" h="5714">
                <a:moveTo>
                  <a:pt x="415040" y="0"/>
                </a:moveTo>
                <a:lnTo>
                  <a:pt x="0" y="0"/>
                </a:lnTo>
                <a:lnTo>
                  <a:pt x="0" y="5416"/>
                </a:lnTo>
                <a:lnTo>
                  <a:pt x="415040" y="5416"/>
                </a:lnTo>
                <a:lnTo>
                  <a:pt x="415040" y="0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4428128" y="6673709"/>
            <a:ext cx="415290" cy="635"/>
          </a:xfrm>
          <a:custGeom>
            <a:avLst/>
            <a:gdLst/>
            <a:ahLst/>
            <a:cxnLst/>
            <a:rect l="l" t="t" r="r" b="b"/>
            <a:pathLst>
              <a:path w="415289" h="634">
                <a:moveTo>
                  <a:pt x="415040" y="0"/>
                </a:moveTo>
                <a:lnTo>
                  <a:pt x="0" y="0"/>
                </a:lnTo>
                <a:lnTo>
                  <a:pt x="415040" y="41"/>
                </a:lnTo>
                <a:close/>
              </a:path>
            </a:pathLst>
          </a:custGeom>
          <a:solidFill>
            <a:srgbClr val="1529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g object 101"/>
          <p:cNvSpPr/>
          <p:nvPr/>
        </p:nvSpPr>
        <p:spPr>
          <a:xfrm>
            <a:off x="4428128" y="6500039"/>
            <a:ext cx="415290" cy="16510"/>
          </a:xfrm>
          <a:custGeom>
            <a:avLst/>
            <a:gdLst/>
            <a:ahLst/>
            <a:cxnLst/>
            <a:rect l="l" t="t" r="r" b="b"/>
            <a:pathLst>
              <a:path w="415289" h="16509">
                <a:moveTo>
                  <a:pt x="415040" y="0"/>
                </a:moveTo>
                <a:lnTo>
                  <a:pt x="0" y="0"/>
                </a:lnTo>
                <a:lnTo>
                  <a:pt x="0" y="16172"/>
                </a:lnTo>
                <a:lnTo>
                  <a:pt x="415040" y="16172"/>
                </a:lnTo>
                <a:lnTo>
                  <a:pt x="415040" y="0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g object 102"/>
          <p:cNvSpPr/>
          <p:nvPr/>
        </p:nvSpPr>
        <p:spPr>
          <a:xfrm>
            <a:off x="4428128" y="6565722"/>
            <a:ext cx="415290" cy="36195"/>
          </a:xfrm>
          <a:custGeom>
            <a:avLst/>
            <a:gdLst/>
            <a:ahLst/>
            <a:cxnLst/>
            <a:rect l="l" t="t" r="r" b="b"/>
            <a:pathLst>
              <a:path w="415289" h="36195">
                <a:moveTo>
                  <a:pt x="415040" y="0"/>
                </a:moveTo>
                <a:lnTo>
                  <a:pt x="0" y="0"/>
                </a:lnTo>
                <a:lnTo>
                  <a:pt x="0" y="36010"/>
                </a:lnTo>
                <a:lnTo>
                  <a:pt x="415040" y="36010"/>
                </a:lnTo>
                <a:lnTo>
                  <a:pt x="415040" y="0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g object 103"/>
          <p:cNvSpPr/>
          <p:nvPr/>
        </p:nvSpPr>
        <p:spPr>
          <a:xfrm>
            <a:off x="4428128" y="6522961"/>
            <a:ext cx="415290" cy="36195"/>
          </a:xfrm>
          <a:custGeom>
            <a:avLst/>
            <a:gdLst/>
            <a:ahLst/>
            <a:cxnLst/>
            <a:rect l="l" t="t" r="r" b="b"/>
            <a:pathLst>
              <a:path w="415289" h="36195">
                <a:moveTo>
                  <a:pt x="415040" y="0"/>
                </a:moveTo>
                <a:lnTo>
                  <a:pt x="0" y="0"/>
                </a:lnTo>
                <a:lnTo>
                  <a:pt x="0" y="36010"/>
                </a:lnTo>
                <a:lnTo>
                  <a:pt x="415040" y="36010"/>
                </a:lnTo>
                <a:lnTo>
                  <a:pt x="415040" y="0"/>
                </a:lnTo>
                <a:close/>
              </a:path>
            </a:pathLst>
          </a:custGeom>
          <a:solidFill>
            <a:srgbClr val="171B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g object 104"/>
          <p:cNvSpPr/>
          <p:nvPr/>
        </p:nvSpPr>
        <p:spPr>
          <a:xfrm>
            <a:off x="4428121" y="6516217"/>
            <a:ext cx="415290" cy="135255"/>
          </a:xfrm>
          <a:custGeom>
            <a:avLst/>
            <a:gdLst/>
            <a:ahLst/>
            <a:cxnLst/>
            <a:rect l="l" t="t" r="r" b="b"/>
            <a:pathLst>
              <a:path w="415289" h="135254">
                <a:moveTo>
                  <a:pt x="415036" y="128282"/>
                </a:moveTo>
                <a:lnTo>
                  <a:pt x="0" y="128282"/>
                </a:lnTo>
                <a:lnTo>
                  <a:pt x="0" y="134988"/>
                </a:lnTo>
                <a:lnTo>
                  <a:pt x="415036" y="134988"/>
                </a:lnTo>
                <a:lnTo>
                  <a:pt x="415036" y="128282"/>
                </a:lnTo>
                <a:close/>
              </a:path>
              <a:path w="415289" h="135254">
                <a:moveTo>
                  <a:pt x="415036" y="85521"/>
                </a:moveTo>
                <a:lnTo>
                  <a:pt x="0" y="85521"/>
                </a:lnTo>
                <a:lnTo>
                  <a:pt x="0" y="92265"/>
                </a:lnTo>
                <a:lnTo>
                  <a:pt x="415036" y="92265"/>
                </a:lnTo>
                <a:lnTo>
                  <a:pt x="415036" y="85521"/>
                </a:lnTo>
                <a:close/>
              </a:path>
              <a:path w="415289" h="135254">
                <a:moveTo>
                  <a:pt x="415036" y="42760"/>
                </a:moveTo>
                <a:lnTo>
                  <a:pt x="0" y="42760"/>
                </a:lnTo>
                <a:lnTo>
                  <a:pt x="0" y="49504"/>
                </a:lnTo>
                <a:lnTo>
                  <a:pt x="415036" y="49504"/>
                </a:lnTo>
                <a:lnTo>
                  <a:pt x="415036" y="42760"/>
                </a:lnTo>
                <a:close/>
              </a:path>
              <a:path w="415289" h="135254">
                <a:moveTo>
                  <a:pt x="415036" y="0"/>
                </a:moveTo>
                <a:lnTo>
                  <a:pt x="0" y="0"/>
                </a:lnTo>
                <a:lnTo>
                  <a:pt x="0" y="6743"/>
                </a:lnTo>
                <a:lnTo>
                  <a:pt x="415036" y="6743"/>
                </a:lnTo>
                <a:lnTo>
                  <a:pt x="415036" y="0"/>
                </a:lnTo>
                <a:close/>
              </a:path>
            </a:pathLst>
          </a:custGeom>
          <a:solidFill>
            <a:srgbClr val="0F1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g object 105"/>
          <p:cNvSpPr/>
          <p:nvPr/>
        </p:nvSpPr>
        <p:spPr>
          <a:xfrm>
            <a:off x="4428128" y="6651204"/>
            <a:ext cx="415290" cy="22860"/>
          </a:xfrm>
          <a:custGeom>
            <a:avLst/>
            <a:gdLst/>
            <a:ahLst/>
            <a:cxnLst/>
            <a:rect l="l" t="t" r="r" b="b"/>
            <a:pathLst>
              <a:path w="415289" h="22859">
                <a:moveTo>
                  <a:pt x="415040" y="0"/>
                </a:moveTo>
                <a:lnTo>
                  <a:pt x="0" y="0"/>
                </a:lnTo>
                <a:lnTo>
                  <a:pt x="0" y="22506"/>
                </a:lnTo>
                <a:lnTo>
                  <a:pt x="415040" y="22506"/>
                </a:lnTo>
                <a:lnTo>
                  <a:pt x="415040" y="0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g object 106"/>
          <p:cNvSpPr/>
          <p:nvPr/>
        </p:nvSpPr>
        <p:spPr>
          <a:xfrm>
            <a:off x="4428128" y="6608483"/>
            <a:ext cx="415290" cy="36195"/>
          </a:xfrm>
          <a:custGeom>
            <a:avLst/>
            <a:gdLst/>
            <a:ahLst/>
            <a:cxnLst/>
            <a:rect l="l" t="t" r="r" b="b"/>
            <a:pathLst>
              <a:path w="415289" h="36195">
                <a:moveTo>
                  <a:pt x="415040" y="0"/>
                </a:moveTo>
                <a:lnTo>
                  <a:pt x="0" y="0"/>
                </a:lnTo>
                <a:lnTo>
                  <a:pt x="0" y="36010"/>
                </a:lnTo>
                <a:lnTo>
                  <a:pt x="415040" y="36010"/>
                </a:lnTo>
                <a:lnTo>
                  <a:pt x="415040" y="0"/>
                </a:lnTo>
                <a:close/>
              </a:path>
            </a:pathLst>
          </a:custGeom>
          <a:solidFill>
            <a:srgbClr val="171B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g object 107"/>
          <p:cNvSpPr/>
          <p:nvPr/>
        </p:nvSpPr>
        <p:spPr>
          <a:xfrm>
            <a:off x="4428128" y="6493706"/>
            <a:ext cx="415290" cy="5715"/>
          </a:xfrm>
          <a:custGeom>
            <a:avLst/>
            <a:gdLst/>
            <a:ahLst/>
            <a:cxnLst/>
            <a:rect l="l" t="t" r="r" b="b"/>
            <a:pathLst>
              <a:path w="415289" h="5714">
                <a:moveTo>
                  <a:pt x="415040" y="0"/>
                </a:moveTo>
                <a:lnTo>
                  <a:pt x="0" y="0"/>
                </a:lnTo>
                <a:lnTo>
                  <a:pt x="0" y="5416"/>
                </a:lnTo>
                <a:lnTo>
                  <a:pt x="415040" y="5416"/>
                </a:lnTo>
                <a:lnTo>
                  <a:pt x="415040" y="0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g object 108"/>
          <p:cNvSpPr/>
          <p:nvPr/>
        </p:nvSpPr>
        <p:spPr>
          <a:xfrm>
            <a:off x="0" y="6582933"/>
            <a:ext cx="12177395" cy="1905"/>
          </a:xfrm>
          <a:custGeom>
            <a:avLst/>
            <a:gdLst/>
            <a:ahLst/>
            <a:cxnLst/>
            <a:rect l="l" t="t" r="r" b="b"/>
            <a:pathLst>
              <a:path w="12177395" h="1904">
                <a:moveTo>
                  <a:pt x="12176926" y="0"/>
                </a:moveTo>
                <a:lnTo>
                  <a:pt x="0" y="0"/>
                </a:lnTo>
                <a:lnTo>
                  <a:pt x="0" y="1588"/>
                </a:lnTo>
                <a:lnTo>
                  <a:pt x="12176926" y="1588"/>
                </a:lnTo>
                <a:lnTo>
                  <a:pt x="12176926" y="0"/>
                </a:lnTo>
                <a:close/>
              </a:path>
            </a:pathLst>
          </a:custGeom>
          <a:solidFill>
            <a:srgbClr val="EC9F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g object 109"/>
          <p:cNvSpPr/>
          <p:nvPr/>
        </p:nvSpPr>
        <p:spPr>
          <a:xfrm>
            <a:off x="11070150" y="6499122"/>
            <a:ext cx="1106805" cy="1270"/>
          </a:xfrm>
          <a:custGeom>
            <a:avLst/>
            <a:gdLst/>
            <a:ahLst/>
            <a:cxnLst/>
            <a:rect l="l" t="t" r="r" b="b"/>
            <a:pathLst>
              <a:path w="1106804" h="1270">
                <a:moveTo>
                  <a:pt x="1106775" y="0"/>
                </a:moveTo>
                <a:lnTo>
                  <a:pt x="0" y="0"/>
                </a:lnTo>
                <a:lnTo>
                  <a:pt x="0" y="916"/>
                </a:lnTo>
                <a:lnTo>
                  <a:pt x="1106775" y="916"/>
                </a:lnTo>
                <a:lnTo>
                  <a:pt x="1106775" y="0"/>
                </a:lnTo>
                <a:close/>
              </a:path>
            </a:pathLst>
          </a:custGeom>
          <a:solidFill>
            <a:srgbClr val="B3B4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g object 110"/>
          <p:cNvSpPr/>
          <p:nvPr/>
        </p:nvSpPr>
        <p:spPr>
          <a:xfrm>
            <a:off x="7749139" y="6499122"/>
            <a:ext cx="2906395" cy="1270"/>
          </a:xfrm>
          <a:custGeom>
            <a:avLst/>
            <a:gdLst/>
            <a:ahLst/>
            <a:cxnLst/>
            <a:rect l="l" t="t" r="r" b="b"/>
            <a:pathLst>
              <a:path w="2906395" h="1270">
                <a:moveTo>
                  <a:pt x="2905970" y="0"/>
                </a:moveTo>
                <a:lnTo>
                  <a:pt x="0" y="0"/>
                </a:lnTo>
                <a:lnTo>
                  <a:pt x="0" y="916"/>
                </a:lnTo>
                <a:lnTo>
                  <a:pt x="2905970" y="916"/>
                </a:lnTo>
                <a:lnTo>
                  <a:pt x="2905970" y="0"/>
                </a:lnTo>
                <a:close/>
              </a:path>
            </a:pathLst>
          </a:custGeom>
          <a:solidFill>
            <a:srgbClr val="AC83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g object 111"/>
          <p:cNvSpPr/>
          <p:nvPr/>
        </p:nvSpPr>
        <p:spPr>
          <a:xfrm>
            <a:off x="0" y="6499122"/>
            <a:ext cx="1107440" cy="1270"/>
          </a:xfrm>
          <a:custGeom>
            <a:avLst/>
            <a:gdLst/>
            <a:ahLst/>
            <a:cxnLst/>
            <a:rect l="l" t="t" r="r" b="b"/>
            <a:pathLst>
              <a:path w="1107440" h="1270">
                <a:moveTo>
                  <a:pt x="1107015" y="0"/>
                </a:moveTo>
                <a:lnTo>
                  <a:pt x="0" y="0"/>
                </a:lnTo>
                <a:lnTo>
                  <a:pt x="0" y="916"/>
                </a:lnTo>
                <a:lnTo>
                  <a:pt x="1107015" y="916"/>
                </a:lnTo>
                <a:lnTo>
                  <a:pt x="1107015" y="0"/>
                </a:lnTo>
                <a:close/>
              </a:path>
            </a:pathLst>
          </a:custGeom>
          <a:solidFill>
            <a:srgbClr val="B3B4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g object 112"/>
          <p:cNvSpPr/>
          <p:nvPr/>
        </p:nvSpPr>
        <p:spPr>
          <a:xfrm>
            <a:off x="1522124" y="6499122"/>
            <a:ext cx="2906395" cy="1270"/>
          </a:xfrm>
          <a:custGeom>
            <a:avLst/>
            <a:gdLst/>
            <a:ahLst/>
            <a:cxnLst/>
            <a:rect l="l" t="t" r="r" b="b"/>
            <a:pathLst>
              <a:path w="2906395" h="1270">
                <a:moveTo>
                  <a:pt x="2906004" y="0"/>
                </a:moveTo>
                <a:lnTo>
                  <a:pt x="0" y="0"/>
                </a:lnTo>
                <a:lnTo>
                  <a:pt x="0" y="916"/>
                </a:lnTo>
                <a:lnTo>
                  <a:pt x="2906004" y="916"/>
                </a:lnTo>
                <a:lnTo>
                  <a:pt x="2906004" y="0"/>
                </a:lnTo>
                <a:close/>
              </a:path>
            </a:pathLst>
          </a:custGeom>
          <a:solidFill>
            <a:srgbClr val="AC83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g object 113"/>
          <p:cNvSpPr/>
          <p:nvPr/>
        </p:nvSpPr>
        <p:spPr>
          <a:xfrm>
            <a:off x="1107008" y="6499123"/>
            <a:ext cx="9963150" cy="1270"/>
          </a:xfrm>
          <a:custGeom>
            <a:avLst/>
            <a:gdLst/>
            <a:ahLst/>
            <a:cxnLst/>
            <a:rect l="l" t="t" r="r" b="b"/>
            <a:pathLst>
              <a:path w="9963150" h="1270">
                <a:moveTo>
                  <a:pt x="415112" y="0"/>
                </a:moveTo>
                <a:lnTo>
                  <a:pt x="0" y="0"/>
                </a:lnTo>
                <a:lnTo>
                  <a:pt x="0" y="927"/>
                </a:lnTo>
                <a:lnTo>
                  <a:pt x="415112" y="927"/>
                </a:lnTo>
                <a:lnTo>
                  <a:pt x="415112" y="0"/>
                </a:lnTo>
                <a:close/>
              </a:path>
              <a:path w="9963150" h="1270">
                <a:moveTo>
                  <a:pt x="9963137" y="0"/>
                </a:moveTo>
                <a:lnTo>
                  <a:pt x="9548089" y="0"/>
                </a:lnTo>
                <a:lnTo>
                  <a:pt x="9548089" y="927"/>
                </a:lnTo>
                <a:lnTo>
                  <a:pt x="9963137" y="927"/>
                </a:lnTo>
                <a:lnTo>
                  <a:pt x="9963137" y="0"/>
                </a:lnTo>
                <a:close/>
              </a:path>
            </a:pathLst>
          </a:custGeom>
          <a:solidFill>
            <a:srgbClr val="9A75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g object 114"/>
          <p:cNvSpPr/>
          <p:nvPr/>
        </p:nvSpPr>
        <p:spPr>
          <a:xfrm>
            <a:off x="4843157" y="6499123"/>
            <a:ext cx="2491105" cy="1270"/>
          </a:xfrm>
          <a:custGeom>
            <a:avLst/>
            <a:gdLst/>
            <a:ahLst/>
            <a:cxnLst/>
            <a:rect l="l" t="t" r="r" b="b"/>
            <a:pathLst>
              <a:path w="2491104" h="1270">
                <a:moveTo>
                  <a:pt x="1196619" y="0"/>
                </a:moveTo>
                <a:lnTo>
                  <a:pt x="0" y="0"/>
                </a:lnTo>
                <a:lnTo>
                  <a:pt x="0" y="927"/>
                </a:lnTo>
                <a:lnTo>
                  <a:pt x="1196619" y="927"/>
                </a:lnTo>
                <a:lnTo>
                  <a:pt x="1196619" y="0"/>
                </a:lnTo>
                <a:close/>
              </a:path>
              <a:path w="2491104" h="1270">
                <a:moveTo>
                  <a:pt x="2490940" y="0"/>
                </a:moveTo>
                <a:lnTo>
                  <a:pt x="1293977" y="0"/>
                </a:lnTo>
                <a:lnTo>
                  <a:pt x="1293977" y="927"/>
                </a:lnTo>
                <a:lnTo>
                  <a:pt x="2490940" y="927"/>
                </a:lnTo>
                <a:lnTo>
                  <a:pt x="2490940" y="0"/>
                </a:lnTo>
                <a:close/>
              </a:path>
            </a:pathLst>
          </a:custGeom>
          <a:solidFill>
            <a:srgbClr val="B3B4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g object 115"/>
          <p:cNvSpPr/>
          <p:nvPr/>
        </p:nvSpPr>
        <p:spPr>
          <a:xfrm>
            <a:off x="4428121" y="6499123"/>
            <a:ext cx="3321050" cy="1270"/>
          </a:xfrm>
          <a:custGeom>
            <a:avLst/>
            <a:gdLst/>
            <a:ahLst/>
            <a:cxnLst/>
            <a:rect l="l" t="t" r="r" b="b"/>
            <a:pathLst>
              <a:path w="3321050" h="1270">
                <a:moveTo>
                  <a:pt x="415036" y="0"/>
                </a:moveTo>
                <a:lnTo>
                  <a:pt x="0" y="0"/>
                </a:lnTo>
                <a:lnTo>
                  <a:pt x="0" y="927"/>
                </a:lnTo>
                <a:lnTo>
                  <a:pt x="415036" y="927"/>
                </a:lnTo>
                <a:lnTo>
                  <a:pt x="415036" y="0"/>
                </a:lnTo>
                <a:close/>
              </a:path>
              <a:path w="3321050" h="1270">
                <a:moveTo>
                  <a:pt x="3321012" y="0"/>
                </a:moveTo>
                <a:lnTo>
                  <a:pt x="2905976" y="0"/>
                </a:lnTo>
                <a:lnTo>
                  <a:pt x="2905976" y="927"/>
                </a:lnTo>
                <a:lnTo>
                  <a:pt x="3321012" y="927"/>
                </a:lnTo>
                <a:lnTo>
                  <a:pt x="3321012" y="0"/>
                </a:lnTo>
                <a:close/>
              </a:path>
            </a:pathLst>
          </a:custGeom>
          <a:solidFill>
            <a:srgbClr val="9A75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g object 116"/>
          <p:cNvSpPr/>
          <p:nvPr/>
        </p:nvSpPr>
        <p:spPr>
          <a:xfrm>
            <a:off x="0" y="6667125"/>
            <a:ext cx="12177395" cy="1905"/>
          </a:xfrm>
          <a:custGeom>
            <a:avLst/>
            <a:gdLst/>
            <a:ahLst/>
            <a:cxnLst/>
            <a:rect l="l" t="t" r="r" b="b"/>
            <a:pathLst>
              <a:path w="12177395" h="1904">
                <a:moveTo>
                  <a:pt x="12176926" y="0"/>
                </a:moveTo>
                <a:lnTo>
                  <a:pt x="0" y="0"/>
                </a:lnTo>
                <a:lnTo>
                  <a:pt x="0" y="1583"/>
                </a:lnTo>
                <a:lnTo>
                  <a:pt x="12176926" y="1583"/>
                </a:lnTo>
                <a:lnTo>
                  <a:pt x="12176926" y="0"/>
                </a:lnTo>
                <a:close/>
              </a:path>
            </a:pathLst>
          </a:custGeom>
          <a:solidFill>
            <a:srgbClr val="EC9F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g object 117"/>
          <p:cNvSpPr/>
          <p:nvPr/>
        </p:nvSpPr>
        <p:spPr>
          <a:xfrm>
            <a:off x="0" y="6574320"/>
            <a:ext cx="12177395" cy="88900"/>
          </a:xfrm>
          <a:custGeom>
            <a:avLst/>
            <a:gdLst/>
            <a:ahLst/>
            <a:cxnLst/>
            <a:rect l="l" t="t" r="r" b="b"/>
            <a:pathLst>
              <a:path w="12177395" h="88900">
                <a:moveTo>
                  <a:pt x="6039777" y="87845"/>
                </a:moveTo>
                <a:lnTo>
                  <a:pt x="0" y="87845"/>
                </a:lnTo>
                <a:lnTo>
                  <a:pt x="0" y="88519"/>
                </a:lnTo>
                <a:lnTo>
                  <a:pt x="6039777" y="88519"/>
                </a:lnTo>
                <a:lnTo>
                  <a:pt x="6039777" y="87845"/>
                </a:lnTo>
                <a:close/>
              </a:path>
              <a:path w="12177395" h="88900">
                <a:moveTo>
                  <a:pt x="6039777" y="84137"/>
                </a:moveTo>
                <a:lnTo>
                  <a:pt x="0" y="84137"/>
                </a:lnTo>
                <a:lnTo>
                  <a:pt x="0" y="86766"/>
                </a:lnTo>
                <a:lnTo>
                  <a:pt x="6039777" y="86766"/>
                </a:lnTo>
                <a:lnTo>
                  <a:pt x="6039777" y="84137"/>
                </a:lnTo>
                <a:close/>
              </a:path>
              <a:path w="12177395" h="88900">
                <a:moveTo>
                  <a:pt x="6039777" y="16243"/>
                </a:moveTo>
                <a:lnTo>
                  <a:pt x="0" y="16243"/>
                </a:lnTo>
                <a:lnTo>
                  <a:pt x="0" y="18872"/>
                </a:lnTo>
                <a:lnTo>
                  <a:pt x="6039777" y="18872"/>
                </a:lnTo>
                <a:lnTo>
                  <a:pt x="6039777" y="16243"/>
                </a:lnTo>
                <a:close/>
              </a:path>
              <a:path w="12177395" h="88900">
                <a:moveTo>
                  <a:pt x="6039777" y="14503"/>
                </a:moveTo>
                <a:lnTo>
                  <a:pt x="0" y="14503"/>
                </a:lnTo>
                <a:lnTo>
                  <a:pt x="0" y="15163"/>
                </a:lnTo>
                <a:lnTo>
                  <a:pt x="6039777" y="15163"/>
                </a:lnTo>
                <a:lnTo>
                  <a:pt x="6039777" y="14503"/>
                </a:lnTo>
                <a:close/>
              </a:path>
              <a:path w="12177395" h="88900">
                <a:moveTo>
                  <a:pt x="6039777" y="3708"/>
                </a:moveTo>
                <a:lnTo>
                  <a:pt x="0" y="3708"/>
                </a:lnTo>
                <a:lnTo>
                  <a:pt x="0" y="4368"/>
                </a:lnTo>
                <a:lnTo>
                  <a:pt x="6039777" y="4368"/>
                </a:lnTo>
                <a:lnTo>
                  <a:pt x="6039777" y="3708"/>
                </a:lnTo>
                <a:close/>
              </a:path>
              <a:path w="12177395" h="88900">
                <a:moveTo>
                  <a:pt x="6039777" y="0"/>
                </a:moveTo>
                <a:lnTo>
                  <a:pt x="0" y="0"/>
                </a:lnTo>
                <a:lnTo>
                  <a:pt x="0" y="2578"/>
                </a:lnTo>
                <a:lnTo>
                  <a:pt x="6039777" y="2578"/>
                </a:lnTo>
                <a:lnTo>
                  <a:pt x="6039777" y="0"/>
                </a:lnTo>
                <a:close/>
              </a:path>
              <a:path w="12177395" h="88900">
                <a:moveTo>
                  <a:pt x="12176925" y="87845"/>
                </a:moveTo>
                <a:lnTo>
                  <a:pt x="6137135" y="87845"/>
                </a:lnTo>
                <a:lnTo>
                  <a:pt x="6137135" y="88519"/>
                </a:lnTo>
                <a:lnTo>
                  <a:pt x="12176925" y="88519"/>
                </a:lnTo>
                <a:lnTo>
                  <a:pt x="12176925" y="87845"/>
                </a:lnTo>
                <a:close/>
              </a:path>
              <a:path w="12177395" h="88900">
                <a:moveTo>
                  <a:pt x="12176925" y="84137"/>
                </a:moveTo>
                <a:lnTo>
                  <a:pt x="6137135" y="84137"/>
                </a:lnTo>
                <a:lnTo>
                  <a:pt x="6137135" y="86766"/>
                </a:lnTo>
                <a:lnTo>
                  <a:pt x="12176925" y="86766"/>
                </a:lnTo>
                <a:lnTo>
                  <a:pt x="12176925" y="84137"/>
                </a:lnTo>
                <a:close/>
              </a:path>
              <a:path w="12177395" h="88900">
                <a:moveTo>
                  <a:pt x="12176925" y="16243"/>
                </a:moveTo>
                <a:lnTo>
                  <a:pt x="6137135" y="16243"/>
                </a:lnTo>
                <a:lnTo>
                  <a:pt x="6137135" y="18872"/>
                </a:lnTo>
                <a:lnTo>
                  <a:pt x="12176925" y="18872"/>
                </a:lnTo>
                <a:lnTo>
                  <a:pt x="12176925" y="16243"/>
                </a:lnTo>
                <a:close/>
              </a:path>
              <a:path w="12177395" h="88900">
                <a:moveTo>
                  <a:pt x="12176925" y="14503"/>
                </a:moveTo>
                <a:lnTo>
                  <a:pt x="6137135" y="14503"/>
                </a:lnTo>
                <a:lnTo>
                  <a:pt x="6137135" y="15163"/>
                </a:lnTo>
                <a:lnTo>
                  <a:pt x="12176925" y="15163"/>
                </a:lnTo>
                <a:lnTo>
                  <a:pt x="12176925" y="14503"/>
                </a:lnTo>
                <a:close/>
              </a:path>
              <a:path w="12177395" h="88900">
                <a:moveTo>
                  <a:pt x="12176925" y="3708"/>
                </a:moveTo>
                <a:lnTo>
                  <a:pt x="6137135" y="3708"/>
                </a:lnTo>
                <a:lnTo>
                  <a:pt x="6137135" y="4368"/>
                </a:lnTo>
                <a:lnTo>
                  <a:pt x="12176925" y="4368"/>
                </a:lnTo>
                <a:lnTo>
                  <a:pt x="12176925" y="3708"/>
                </a:lnTo>
                <a:close/>
              </a:path>
              <a:path w="12177395" h="88900">
                <a:moveTo>
                  <a:pt x="12176925" y="0"/>
                </a:moveTo>
                <a:lnTo>
                  <a:pt x="6137135" y="0"/>
                </a:lnTo>
                <a:lnTo>
                  <a:pt x="6137135" y="2578"/>
                </a:lnTo>
                <a:lnTo>
                  <a:pt x="12176925" y="2578"/>
                </a:lnTo>
                <a:lnTo>
                  <a:pt x="12176925" y="0"/>
                </a:lnTo>
                <a:close/>
              </a:path>
            </a:pathLst>
          </a:custGeom>
          <a:solidFill>
            <a:srgbClr val="CE17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g object 118"/>
          <p:cNvSpPr/>
          <p:nvPr/>
        </p:nvSpPr>
        <p:spPr>
          <a:xfrm>
            <a:off x="0" y="6498789"/>
            <a:ext cx="12177395" cy="1905"/>
          </a:xfrm>
          <a:custGeom>
            <a:avLst/>
            <a:gdLst/>
            <a:ahLst/>
            <a:cxnLst/>
            <a:rect l="l" t="t" r="r" b="b"/>
            <a:pathLst>
              <a:path w="12177395" h="1904">
                <a:moveTo>
                  <a:pt x="12176926" y="0"/>
                </a:moveTo>
                <a:lnTo>
                  <a:pt x="0" y="0"/>
                </a:lnTo>
                <a:lnTo>
                  <a:pt x="0" y="1583"/>
                </a:lnTo>
                <a:lnTo>
                  <a:pt x="12176926" y="1583"/>
                </a:lnTo>
                <a:lnTo>
                  <a:pt x="12176926" y="0"/>
                </a:lnTo>
                <a:close/>
              </a:path>
            </a:pathLst>
          </a:custGeom>
          <a:solidFill>
            <a:srgbClr val="EC9F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g object 119"/>
          <p:cNvSpPr/>
          <p:nvPr/>
        </p:nvSpPr>
        <p:spPr>
          <a:xfrm>
            <a:off x="0" y="6504622"/>
            <a:ext cx="12177395" cy="140970"/>
          </a:xfrm>
          <a:custGeom>
            <a:avLst/>
            <a:gdLst/>
            <a:ahLst/>
            <a:cxnLst/>
            <a:rect l="l" t="t" r="r" b="b"/>
            <a:pathLst>
              <a:path w="12177395" h="140970">
                <a:moveTo>
                  <a:pt x="6039777" y="139674"/>
                </a:moveTo>
                <a:lnTo>
                  <a:pt x="0" y="139674"/>
                </a:lnTo>
                <a:lnTo>
                  <a:pt x="0" y="140423"/>
                </a:lnTo>
                <a:lnTo>
                  <a:pt x="6039777" y="140423"/>
                </a:lnTo>
                <a:lnTo>
                  <a:pt x="6039777" y="139674"/>
                </a:lnTo>
                <a:close/>
              </a:path>
              <a:path w="12177395" h="140970">
                <a:moveTo>
                  <a:pt x="6039777" y="126212"/>
                </a:moveTo>
                <a:lnTo>
                  <a:pt x="0" y="126212"/>
                </a:lnTo>
                <a:lnTo>
                  <a:pt x="0" y="128828"/>
                </a:lnTo>
                <a:lnTo>
                  <a:pt x="6039777" y="128828"/>
                </a:lnTo>
                <a:lnTo>
                  <a:pt x="6039777" y="126212"/>
                </a:lnTo>
                <a:close/>
              </a:path>
              <a:path w="12177395" h="140970">
                <a:moveTo>
                  <a:pt x="6039777" y="124079"/>
                </a:moveTo>
                <a:lnTo>
                  <a:pt x="0" y="124079"/>
                </a:lnTo>
                <a:lnTo>
                  <a:pt x="0" y="124752"/>
                </a:lnTo>
                <a:lnTo>
                  <a:pt x="6039777" y="124752"/>
                </a:lnTo>
                <a:lnTo>
                  <a:pt x="6039777" y="124079"/>
                </a:lnTo>
                <a:close/>
              </a:path>
              <a:path w="12177395" h="140970">
                <a:moveTo>
                  <a:pt x="6039777" y="119037"/>
                </a:moveTo>
                <a:lnTo>
                  <a:pt x="0" y="119037"/>
                </a:lnTo>
                <a:lnTo>
                  <a:pt x="0" y="119710"/>
                </a:lnTo>
                <a:lnTo>
                  <a:pt x="6039777" y="119710"/>
                </a:lnTo>
                <a:lnTo>
                  <a:pt x="6039777" y="119037"/>
                </a:lnTo>
                <a:close/>
              </a:path>
              <a:path w="12177395" h="140970">
                <a:moveTo>
                  <a:pt x="6039777" y="114960"/>
                </a:moveTo>
                <a:lnTo>
                  <a:pt x="0" y="114960"/>
                </a:lnTo>
                <a:lnTo>
                  <a:pt x="0" y="117576"/>
                </a:lnTo>
                <a:lnTo>
                  <a:pt x="6039777" y="117576"/>
                </a:lnTo>
                <a:lnTo>
                  <a:pt x="6039777" y="114960"/>
                </a:lnTo>
                <a:close/>
              </a:path>
              <a:path w="12177395" h="140970">
                <a:moveTo>
                  <a:pt x="6039777" y="103492"/>
                </a:moveTo>
                <a:lnTo>
                  <a:pt x="0" y="103492"/>
                </a:lnTo>
                <a:lnTo>
                  <a:pt x="0" y="104279"/>
                </a:lnTo>
                <a:lnTo>
                  <a:pt x="6039777" y="104279"/>
                </a:lnTo>
                <a:lnTo>
                  <a:pt x="6039777" y="103492"/>
                </a:lnTo>
                <a:close/>
              </a:path>
              <a:path w="12177395" h="140970">
                <a:moveTo>
                  <a:pt x="6039777" y="54102"/>
                </a:moveTo>
                <a:lnTo>
                  <a:pt x="0" y="54102"/>
                </a:lnTo>
                <a:lnTo>
                  <a:pt x="0" y="54889"/>
                </a:lnTo>
                <a:lnTo>
                  <a:pt x="6039777" y="54889"/>
                </a:lnTo>
                <a:lnTo>
                  <a:pt x="6039777" y="54102"/>
                </a:lnTo>
                <a:close/>
              </a:path>
              <a:path w="12177395" h="140970">
                <a:moveTo>
                  <a:pt x="6039777" y="40678"/>
                </a:moveTo>
                <a:lnTo>
                  <a:pt x="0" y="40678"/>
                </a:lnTo>
                <a:lnTo>
                  <a:pt x="0" y="43307"/>
                </a:lnTo>
                <a:lnTo>
                  <a:pt x="6039777" y="43307"/>
                </a:lnTo>
                <a:lnTo>
                  <a:pt x="6039777" y="40678"/>
                </a:lnTo>
                <a:close/>
              </a:path>
              <a:path w="12177395" h="140970">
                <a:moveTo>
                  <a:pt x="6039777" y="38557"/>
                </a:moveTo>
                <a:lnTo>
                  <a:pt x="0" y="38557"/>
                </a:lnTo>
                <a:lnTo>
                  <a:pt x="0" y="39230"/>
                </a:lnTo>
                <a:lnTo>
                  <a:pt x="6039777" y="39230"/>
                </a:lnTo>
                <a:lnTo>
                  <a:pt x="6039777" y="38557"/>
                </a:lnTo>
                <a:close/>
              </a:path>
              <a:path w="12177395" h="140970">
                <a:moveTo>
                  <a:pt x="6039777" y="33515"/>
                </a:moveTo>
                <a:lnTo>
                  <a:pt x="0" y="33515"/>
                </a:lnTo>
                <a:lnTo>
                  <a:pt x="0" y="34188"/>
                </a:lnTo>
                <a:lnTo>
                  <a:pt x="6039777" y="34188"/>
                </a:lnTo>
                <a:lnTo>
                  <a:pt x="6039777" y="33515"/>
                </a:lnTo>
                <a:close/>
              </a:path>
              <a:path w="12177395" h="140970">
                <a:moveTo>
                  <a:pt x="6039777" y="29438"/>
                </a:moveTo>
                <a:lnTo>
                  <a:pt x="0" y="29438"/>
                </a:lnTo>
                <a:lnTo>
                  <a:pt x="0" y="32054"/>
                </a:lnTo>
                <a:lnTo>
                  <a:pt x="6039777" y="32054"/>
                </a:lnTo>
                <a:lnTo>
                  <a:pt x="6039777" y="29438"/>
                </a:lnTo>
                <a:close/>
              </a:path>
              <a:path w="12177395" h="140970">
                <a:moveTo>
                  <a:pt x="6039777" y="17970"/>
                </a:moveTo>
                <a:lnTo>
                  <a:pt x="0" y="17970"/>
                </a:lnTo>
                <a:lnTo>
                  <a:pt x="0" y="18757"/>
                </a:lnTo>
                <a:lnTo>
                  <a:pt x="6039777" y="18757"/>
                </a:lnTo>
                <a:lnTo>
                  <a:pt x="6039777" y="17970"/>
                </a:lnTo>
                <a:close/>
              </a:path>
              <a:path w="12177395" h="140970">
                <a:moveTo>
                  <a:pt x="6039777" y="1803"/>
                </a:moveTo>
                <a:lnTo>
                  <a:pt x="0" y="1803"/>
                </a:lnTo>
                <a:lnTo>
                  <a:pt x="0" y="4381"/>
                </a:lnTo>
                <a:lnTo>
                  <a:pt x="6039777" y="4381"/>
                </a:lnTo>
                <a:lnTo>
                  <a:pt x="6039777" y="1803"/>
                </a:lnTo>
                <a:close/>
              </a:path>
              <a:path w="12177395" h="140970">
                <a:moveTo>
                  <a:pt x="6039777" y="0"/>
                </a:moveTo>
                <a:lnTo>
                  <a:pt x="0" y="0"/>
                </a:lnTo>
                <a:lnTo>
                  <a:pt x="0" y="673"/>
                </a:lnTo>
                <a:lnTo>
                  <a:pt x="6039777" y="673"/>
                </a:lnTo>
                <a:lnTo>
                  <a:pt x="6039777" y="0"/>
                </a:lnTo>
                <a:close/>
              </a:path>
              <a:path w="12177395" h="140970">
                <a:moveTo>
                  <a:pt x="12176925" y="139674"/>
                </a:moveTo>
                <a:lnTo>
                  <a:pt x="6137135" y="139674"/>
                </a:lnTo>
                <a:lnTo>
                  <a:pt x="6137135" y="140423"/>
                </a:lnTo>
                <a:lnTo>
                  <a:pt x="12176925" y="140423"/>
                </a:lnTo>
                <a:lnTo>
                  <a:pt x="12176925" y="139674"/>
                </a:lnTo>
                <a:close/>
              </a:path>
              <a:path w="12177395" h="140970">
                <a:moveTo>
                  <a:pt x="12176925" y="126212"/>
                </a:moveTo>
                <a:lnTo>
                  <a:pt x="6137135" y="126212"/>
                </a:lnTo>
                <a:lnTo>
                  <a:pt x="6137135" y="128828"/>
                </a:lnTo>
                <a:lnTo>
                  <a:pt x="12176925" y="128828"/>
                </a:lnTo>
                <a:lnTo>
                  <a:pt x="12176925" y="126212"/>
                </a:lnTo>
                <a:close/>
              </a:path>
              <a:path w="12177395" h="140970">
                <a:moveTo>
                  <a:pt x="12176925" y="124079"/>
                </a:moveTo>
                <a:lnTo>
                  <a:pt x="6137135" y="124079"/>
                </a:lnTo>
                <a:lnTo>
                  <a:pt x="6137135" y="124752"/>
                </a:lnTo>
                <a:lnTo>
                  <a:pt x="12176925" y="124752"/>
                </a:lnTo>
                <a:lnTo>
                  <a:pt x="12176925" y="124079"/>
                </a:lnTo>
                <a:close/>
              </a:path>
              <a:path w="12177395" h="140970">
                <a:moveTo>
                  <a:pt x="12176925" y="119037"/>
                </a:moveTo>
                <a:lnTo>
                  <a:pt x="6137135" y="119037"/>
                </a:lnTo>
                <a:lnTo>
                  <a:pt x="6137135" y="119710"/>
                </a:lnTo>
                <a:lnTo>
                  <a:pt x="12176925" y="119710"/>
                </a:lnTo>
                <a:lnTo>
                  <a:pt x="12176925" y="119037"/>
                </a:lnTo>
                <a:close/>
              </a:path>
              <a:path w="12177395" h="140970">
                <a:moveTo>
                  <a:pt x="12176925" y="114960"/>
                </a:moveTo>
                <a:lnTo>
                  <a:pt x="6137135" y="114960"/>
                </a:lnTo>
                <a:lnTo>
                  <a:pt x="6137135" y="117576"/>
                </a:lnTo>
                <a:lnTo>
                  <a:pt x="12176925" y="117576"/>
                </a:lnTo>
                <a:lnTo>
                  <a:pt x="12176925" y="114960"/>
                </a:lnTo>
                <a:close/>
              </a:path>
              <a:path w="12177395" h="140970">
                <a:moveTo>
                  <a:pt x="12176925" y="103492"/>
                </a:moveTo>
                <a:lnTo>
                  <a:pt x="6137135" y="103492"/>
                </a:lnTo>
                <a:lnTo>
                  <a:pt x="6137135" y="104279"/>
                </a:lnTo>
                <a:lnTo>
                  <a:pt x="12176925" y="104279"/>
                </a:lnTo>
                <a:lnTo>
                  <a:pt x="12176925" y="103492"/>
                </a:lnTo>
                <a:close/>
              </a:path>
              <a:path w="12177395" h="140970">
                <a:moveTo>
                  <a:pt x="12176925" y="54102"/>
                </a:moveTo>
                <a:lnTo>
                  <a:pt x="6137135" y="54102"/>
                </a:lnTo>
                <a:lnTo>
                  <a:pt x="6137135" y="54889"/>
                </a:lnTo>
                <a:lnTo>
                  <a:pt x="12176925" y="54889"/>
                </a:lnTo>
                <a:lnTo>
                  <a:pt x="12176925" y="54102"/>
                </a:lnTo>
                <a:close/>
              </a:path>
              <a:path w="12177395" h="140970">
                <a:moveTo>
                  <a:pt x="12176925" y="40678"/>
                </a:moveTo>
                <a:lnTo>
                  <a:pt x="6137135" y="40678"/>
                </a:lnTo>
                <a:lnTo>
                  <a:pt x="6137135" y="43307"/>
                </a:lnTo>
                <a:lnTo>
                  <a:pt x="12176925" y="43307"/>
                </a:lnTo>
                <a:lnTo>
                  <a:pt x="12176925" y="40678"/>
                </a:lnTo>
                <a:close/>
              </a:path>
              <a:path w="12177395" h="140970">
                <a:moveTo>
                  <a:pt x="12176925" y="38557"/>
                </a:moveTo>
                <a:lnTo>
                  <a:pt x="6137135" y="38557"/>
                </a:lnTo>
                <a:lnTo>
                  <a:pt x="6137135" y="39230"/>
                </a:lnTo>
                <a:lnTo>
                  <a:pt x="12176925" y="39230"/>
                </a:lnTo>
                <a:lnTo>
                  <a:pt x="12176925" y="38557"/>
                </a:lnTo>
                <a:close/>
              </a:path>
              <a:path w="12177395" h="140970">
                <a:moveTo>
                  <a:pt x="12176925" y="33515"/>
                </a:moveTo>
                <a:lnTo>
                  <a:pt x="6137135" y="33515"/>
                </a:lnTo>
                <a:lnTo>
                  <a:pt x="6137135" y="34188"/>
                </a:lnTo>
                <a:lnTo>
                  <a:pt x="12176925" y="34188"/>
                </a:lnTo>
                <a:lnTo>
                  <a:pt x="12176925" y="33515"/>
                </a:lnTo>
                <a:close/>
              </a:path>
              <a:path w="12177395" h="140970">
                <a:moveTo>
                  <a:pt x="12176925" y="29438"/>
                </a:moveTo>
                <a:lnTo>
                  <a:pt x="6137135" y="29438"/>
                </a:lnTo>
                <a:lnTo>
                  <a:pt x="6137135" y="32054"/>
                </a:lnTo>
                <a:lnTo>
                  <a:pt x="12176925" y="32054"/>
                </a:lnTo>
                <a:lnTo>
                  <a:pt x="12176925" y="29438"/>
                </a:lnTo>
                <a:close/>
              </a:path>
              <a:path w="12177395" h="140970">
                <a:moveTo>
                  <a:pt x="12176925" y="17970"/>
                </a:moveTo>
                <a:lnTo>
                  <a:pt x="6137135" y="17970"/>
                </a:lnTo>
                <a:lnTo>
                  <a:pt x="6137135" y="18757"/>
                </a:lnTo>
                <a:lnTo>
                  <a:pt x="12176925" y="18757"/>
                </a:lnTo>
                <a:lnTo>
                  <a:pt x="12176925" y="17970"/>
                </a:lnTo>
                <a:close/>
              </a:path>
              <a:path w="12177395" h="140970">
                <a:moveTo>
                  <a:pt x="12176925" y="1803"/>
                </a:moveTo>
                <a:lnTo>
                  <a:pt x="6137135" y="1803"/>
                </a:lnTo>
                <a:lnTo>
                  <a:pt x="6137135" y="4381"/>
                </a:lnTo>
                <a:lnTo>
                  <a:pt x="12176925" y="4381"/>
                </a:lnTo>
                <a:lnTo>
                  <a:pt x="12176925" y="1803"/>
                </a:lnTo>
                <a:close/>
              </a:path>
              <a:path w="12177395" h="140970">
                <a:moveTo>
                  <a:pt x="12176925" y="0"/>
                </a:moveTo>
                <a:lnTo>
                  <a:pt x="6137135" y="0"/>
                </a:lnTo>
                <a:lnTo>
                  <a:pt x="6137135" y="673"/>
                </a:lnTo>
                <a:lnTo>
                  <a:pt x="12176925" y="673"/>
                </a:lnTo>
                <a:lnTo>
                  <a:pt x="12176925" y="0"/>
                </a:lnTo>
                <a:close/>
              </a:path>
            </a:pathLst>
          </a:custGeom>
          <a:solidFill>
            <a:srgbClr val="CE17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g object 120"/>
          <p:cNvSpPr/>
          <p:nvPr/>
        </p:nvSpPr>
        <p:spPr>
          <a:xfrm>
            <a:off x="6039785" y="6493706"/>
            <a:ext cx="97790" cy="180340"/>
          </a:xfrm>
          <a:custGeom>
            <a:avLst/>
            <a:gdLst/>
            <a:ahLst/>
            <a:cxnLst/>
            <a:rect l="l" t="t" r="r" b="b"/>
            <a:pathLst>
              <a:path w="97789" h="180340">
                <a:moveTo>
                  <a:pt x="97355" y="0"/>
                </a:moveTo>
                <a:lnTo>
                  <a:pt x="0" y="0"/>
                </a:lnTo>
                <a:lnTo>
                  <a:pt x="0" y="180045"/>
                </a:lnTo>
                <a:lnTo>
                  <a:pt x="97355" y="180045"/>
                </a:lnTo>
                <a:lnTo>
                  <a:pt x="97355" y="0"/>
                </a:lnTo>
                <a:close/>
              </a:path>
            </a:pathLst>
          </a:custGeom>
          <a:solidFill>
            <a:srgbClr val="EC9F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g object 121"/>
          <p:cNvSpPr/>
          <p:nvPr/>
        </p:nvSpPr>
        <p:spPr>
          <a:xfrm>
            <a:off x="0" y="6494957"/>
            <a:ext cx="1107440" cy="180340"/>
          </a:xfrm>
          <a:custGeom>
            <a:avLst/>
            <a:gdLst/>
            <a:ahLst/>
            <a:cxnLst/>
            <a:rect l="l" t="t" r="r" b="b"/>
            <a:pathLst>
              <a:path w="1107440" h="180340">
                <a:moveTo>
                  <a:pt x="158864" y="0"/>
                </a:moveTo>
                <a:lnTo>
                  <a:pt x="107619" y="0"/>
                </a:lnTo>
                <a:lnTo>
                  <a:pt x="0" y="1549"/>
                </a:lnTo>
                <a:lnTo>
                  <a:pt x="0" y="2298"/>
                </a:lnTo>
                <a:lnTo>
                  <a:pt x="158864" y="0"/>
                </a:lnTo>
                <a:close/>
              </a:path>
              <a:path w="1107440" h="180340">
                <a:moveTo>
                  <a:pt x="304939" y="0"/>
                </a:moveTo>
                <a:lnTo>
                  <a:pt x="251117" y="0"/>
                </a:lnTo>
                <a:lnTo>
                  <a:pt x="0" y="3581"/>
                </a:lnTo>
                <a:lnTo>
                  <a:pt x="0" y="4343"/>
                </a:lnTo>
                <a:lnTo>
                  <a:pt x="304939" y="0"/>
                </a:lnTo>
                <a:close/>
              </a:path>
              <a:path w="1107440" h="180340">
                <a:moveTo>
                  <a:pt x="448437" y="0"/>
                </a:moveTo>
                <a:lnTo>
                  <a:pt x="394601" y="0"/>
                </a:lnTo>
                <a:lnTo>
                  <a:pt x="0" y="5626"/>
                </a:lnTo>
                <a:lnTo>
                  <a:pt x="0" y="6426"/>
                </a:lnTo>
                <a:lnTo>
                  <a:pt x="448437" y="0"/>
                </a:lnTo>
                <a:close/>
              </a:path>
              <a:path w="1107440" h="180340">
                <a:moveTo>
                  <a:pt x="591947" y="0"/>
                </a:moveTo>
                <a:lnTo>
                  <a:pt x="538111" y="0"/>
                </a:lnTo>
                <a:lnTo>
                  <a:pt x="0" y="7721"/>
                </a:lnTo>
                <a:lnTo>
                  <a:pt x="0" y="8470"/>
                </a:lnTo>
                <a:lnTo>
                  <a:pt x="591947" y="0"/>
                </a:lnTo>
                <a:close/>
              </a:path>
              <a:path w="1107440" h="180340">
                <a:moveTo>
                  <a:pt x="735457" y="0"/>
                </a:moveTo>
                <a:lnTo>
                  <a:pt x="681621" y="0"/>
                </a:lnTo>
                <a:lnTo>
                  <a:pt x="0" y="9753"/>
                </a:lnTo>
                <a:lnTo>
                  <a:pt x="0" y="10502"/>
                </a:lnTo>
                <a:lnTo>
                  <a:pt x="735457" y="0"/>
                </a:lnTo>
                <a:close/>
              </a:path>
              <a:path w="1107440" h="180340">
                <a:moveTo>
                  <a:pt x="878928" y="0"/>
                </a:moveTo>
                <a:lnTo>
                  <a:pt x="827684" y="0"/>
                </a:lnTo>
                <a:lnTo>
                  <a:pt x="0" y="11798"/>
                </a:lnTo>
                <a:lnTo>
                  <a:pt x="0" y="12547"/>
                </a:lnTo>
                <a:lnTo>
                  <a:pt x="878928" y="0"/>
                </a:lnTo>
                <a:close/>
              </a:path>
              <a:path w="1107440" h="180340">
                <a:moveTo>
                  <a:pt x="1024991" y="0"/>
                </a:moveTo>
                <a:lnTo>
                  <a:pt x="971194" y="0"/>
                </a:lnTo>
                <a:lnTo>
                  <a:pt x="0" y="13881"/>
                </a:lnTo>
                <a:lnTo>
                  <a:pt x="0" y="14630"/>
                </a:lnTo>
                <a:lnTo>
                  <a:pt x="1024991" y="0"/>
                </a:lnTo>
                <a:close/>
              </a:path>
              <a:path w="1107440" h="180340">
                <a:moveTo>
                  <a:pt x="1107008" y="179044"/>
                </a:moveTo>
                <a:lnTo>
                  <a:pt x="1037805" y="180047"/>
                </a:lnTo>
                <a:lnTo>
                  <a:pt x="1089075" y="180047"/>
                </a:lnTo>
                <a:lnTo>
                  <a:pt x="1107008" y="179844"/>
                </a:lnTo>
                <a:lnTo>
                  <a:pt x="1107008" y="179044"/>
                </a:lnTo>
                <a:close/>
              </a:path>
              <a:path w="1107440" h="180340">
                <a:moveTo>
                  <a:pt x="1107008" y="177012"/>
                </a:moveTo>
                <a:lnTo>
                  <a:pt x="891730" y="180047"/>
                </a:lnTo>
                <a:lnTo>
                  <a:pt x="945565" y="180047"/>
                </a:lnTo>
                <a:lnTo>
                  <a:pt x="1107008" y="177761"/>
                </a:lnTo>
                <a:lnTo>
                  <a:pt x="1107008" y="177012"/>
                </a:lnTo>
                <a:close/>
              </a:path>
              <a:path w="1107440" h="180340">
                <a:moveTo>
                  <a:pt x="1107008" y="174967"/>
                </a:moveTo>
                <a:lnTo>
                  <a:pt x="748258" y="180047"/>
                </a:lnTo>
                <a:lnTo>
                  <a:pt x="802068" y="180047"/>
                </a:lnTo>
                <a:lnTo>
                  <a:pt x="1107008" y="175717"/>
                </a:lnTo>
                <a:lnTo>
                  <a:pt x="1107008" y="174967"/>
                </a:lnTo>
                <a:close/>
              </a:path>
              <a:path w="1107440" h="180340">
                <a:moveTo>
                  <a:pt x="1107008" y="172885"/>
                </a:moveTo>
                <a:lnTo>
                  <a:pt x="604761" y="180047"/>
                </a:lnTo>
                <a:lnTo>
                  <a:pt x="658558" y="180047"/>
                </a:lnTo>
                <a:lnTo>
                  <a:pt x="1107008" y="173672"/>
                </a:lnTo>
                <a:lnTo>
                  <a:pt x="1107008" y="172885"/>
                </a:lnTo>
                <a:close/>
              </a:path>
              <a:path w="1107440" h="180340">
                <a:moveTo>
                  <a:pt x="1107008" y="170840"/>
                </a:moveTo>
                <a:lnTo>
                  <a:pt x="461251" y="180047"/>
                </a:lnTo>
                <a:lnTo>
                  <a:pt x="515048" y="180047"/>
                </a:lnTo>
                <a:lnTo>
                  <a:pt x="1107008" y="171589"/>
                </a:lnTo>
                <a:lnTo>
                  <a:pt x="1107008" y="170840"/>
                </a:lnTo>
                <a:close/>
              </a:path>
              <a:path w="1107440" h="180340">
                <a:moveTo>
                  <a:pt x="1107008" y="168795"/>
                </a:moveTo>
                <a:lnTo>
                  <a:pt x="317741" y="180047"/>
                </a:lnTo>
                <a:lnTo>
                  <a:pt x="371551" y="180047"/>
                </a:lnTo>
                <a:lnTo>
                  <a:pt x="1107008" y="169545"/>
                </a:lnTo>
                <a:lnTo>
                  <a:pt x="1107008" y="168795"/>
                </a:lnTo>
                <a:close/>
              </a:path>
              <a:path w="1107440" h="180340">
                <a:moveTo>
                  <a:pt x="1107008" y="166712"/>
                </a:moveTo>
                <a:lnTo>
                  <a:pt x="174244" y="180047"/>
                </a:lnTo>
                <a:lnTo>
                  <a:pt x="225501" y="180047"/>
                </a:lnTo>
                <a:lnTo>
                  <a:pt x="1107008" y="167500"/>
                </a:lnTo>
                <a:lnTo>
                  <a:pt x="1107008" y="166712"/>
                </a:lnTo>
                <a:close/>
              </a:path>
              <a:path w="1107440" h="180340">
                <a:moveTo>
                  <a:pt x="1107008" y="164668"/>
                </a:moveTo>
                <a:lnTo>
                  <a:pt x="25615" y="180098"/>
                </a:lnTo>
                <a:lnTo>
                  <a:pt x="79425" y="180098"/>
                </a:lnTo>
                <a:lnTo>
                  <a:pt x="1107008" y="165417"/>
                </a:lnTo>
                <a:lnTo>
                  <a:pt x="1107008" y="164668"/>
                </a:lnTo>
                <a:close/>
              </a:path>
              <a:path w="1107440" h="180340">
                <a:moveTo>
                  <a:pt x="1107008" y="162623"/>
                </a:moveTo>
                <a:lnTo>
                  <a:pt x="0" y="178384"/>
                </a:lnTo>
                <a:lnTo>
                  <a:pt x="0" y="179171"/>
                </a:lnTo>
                <a:lnTo>
                  <a:pt x="1107008" y="163385"/>
                </a:lnTo>
                <a:lnTo>
                  <a:pt x="1107008" y="162623"/>
                </a:lnTo>
                <a:close/>
              </a:path>
              <a:path w="1107440" h="180340">
                <a:moveTo>
                  <a:pt x="1107008" y="160540"/>
                </a:moveTo>
                <a:lnTo>
                  <a:pt x="0" y="176339"/>
                </a:lnTo>
                <a:lnTo>
                  <a:pt x="0" y="177088"/>
                </a:lnTo>
                <a:lnTo>
                  <a:pt x="1107008" y="161340"/>
                </a:lnTo>
                <a:lnTo>
                  <a:pt x="1107008" y="160540"/>
                </a:lnTo>
                <a:close/>
              </a:path>
              <a:path w="1107440" h="180340">
                <a:moveTo>
                  <a:pt x="1107008" y="158508"/>
                </a:moveTo>
                <a:lnTo>
                  <a:pt x="0" y="174294"/>
                </a:lnTo>
                <a:lnTo>
                  <a:pt x="0" y="175044"/>
                </a:lnTo>
                <a:lnTo>
                  <a:pt x="1107008" y="159258"/>
                </a:lnTo>
                <a:lnTo>
                  <a:pt x="1107008" y="158508"/>
                </a:lnTo>
                <a:close/>
              </a:path>
              <a:path w="1107440" h="180340">
                <a:moveTo>
                  <a:pt x="1107008" y="156464"/>
                </a:moveTo>
                <a:lnTo>
                  <a:pt x="0" y="172212"/>
                </a:lnTo>
                <a:lnTo>
                  <a:pt x="0" y="173012"/>
                </a:lnTo>
                <a:lnTo>
                  <a:pt x="1107008" y="157213"/>
                </a:lnTo>
                <a:lnTo>
                  <a:pt x="1107008" y="156464"/>
                </a:lnTo>
                <a:close/>
              </a:path>
              <a:path w="1107440" h="180340">
                <a:moveTo>
                  <a:pt x="1107008" y="154381"/>
                </a:moveTo>
                <a:lnTo>
                  <a:pt x="0" y="170167"/>
                </a:lnTo>
                <a:lnTo>
                  <a:pt x="0" y="170929"/>
                </a:lnTo>
                <a:lnTo>
                  <a:pt x="1107008" y="155168"/>
                </a:lnTo>
                <a:lnTo>
                  <a:pt x="1107008" y="154381"/>
                </a:lnTo>
                <a:close/>
              </a:path>
              <a:path w="1107440" h="180340">
                <a:moveTo>
                  <a:pt x="1107008" y="152336"/>
                </a:moveTo>
                <a:lnTo>
                  <a:pt x="0" y="168135"/>
                </a:lnTo>
                <a:lnTo>
                  <a:pt x="0" y="168884"/>
                </a:lnTo>
                <a:lnTo>
                  <a:pt x="1107008" y="153085"/>
                </a:lnTo>
                <a:lnTo>
                  <a:pt x="1107008" y="152336"/>
                </a:lnTo>
                <a:close/>
              </a:path>
              <a:path w="1107440" h="180340">
                <a:moveTo>
                  <a:pt x="1107008" y="150291"/>
                </a:moveTo>
                <a:lnTo>
                  <a:pt x="0" y="166052"/>
                </a:lnTo>
                <a:lnTo>
                  <a:pt x="0" y="166839"/>
                </a:lnTo>
                <a:lnTo>
                  <a:pt x="1107008" y="151041"/>
                </a:lnTo>
                <a:lnTo>
                  <a:pt x="1107008" y="150291"/>
                </a:lnTo>
                <a:close/>
              </a:path>
              <a:path w="1107440" h="180340">
                <a:moveTo>
                  <a:pt x="1107008" y="148209"/>
                </a:moveTo>
                <a:lnTo>
                  <a:pt x="0" y="164007"/>
                </a:lnTo>
                <a:lnTo>
                  <a:pt x="0" y="164757"/>
                </a:lnTo>
                <a:lnTo>
                  <a:pt x="1107008" y="148958"/>
                </a:lnTo>
                <a:lnTo>
                  <a:pt x="1107008" y="148209"/>
                </a:lnTo>
                <a:close/>
              </a:path>
              <a:path w="1107440" h="180340">
                <a:moveTo>
                  <a:pt x="1107008" y="146164"/>
                </a:moveTo>
                <a:lnTo>
                  <a:pt x="0" y="161963"/>
                </a:lnTo>
                <a:lnTo>
                  <a:pt x="0" y="162712"/>
                </a:lnTo>
                <a:lnTo>
                  <a:pt x="1107008" y="146913"/>
                </a:lnTo>
                <a:lnTo>
                  <a:pt x="1107008" y="146164"/>
                </a:lnTo>
                <a:close/>
              </a:path>
              <a:path w="1107440" h="180340">
                <a:moveTo>
                  <a:pt x="1107008" y="144119"/>
                </a:moveTo>
                <a:lnTo>
                  <a:pt x="0" y="159880"/>
                </a:lnTo>
                <a:lnTo>
                  <a:pt x="0" y="160667"/>
                </a:lnTo>
                <a:lnTo>
                  <a:pt x="1107008" y="144868"/>
                </a:lnTo>
                <a:lnTo>
                  <a:pt x="1107008" y="144119"/>
                </a:lnTo>
                <a:close/>
              </a:path>
              <a:path w="1107440" h="180340">
                <a:moveTo>
                  <a:pt x="1107008" y="142036"/>
                </a:moveTo>
                <a:lnTo>
                  <a:pt x="0" y="157835"/>
                </a:lnTo>
                <a:lnTo>
                  <a:pt x="0" y="158584"/>
                </a:lnTo>
                <a:lnTo>
                  <a:pt x="1107008" y="142786"/>
                </a:lnTo>
                <a:lnTo>
                  <a:pt x="1107008" y="142036"/>
                </a:lnTo>
                <a:close/>
              </a:path>
              <a:path w="1107440" h="180340">
                <a:moveTo>
                  <a:pt x="1107008" y="139992"/>
                </a:moveTo>
                <a:lnTo>
                  <a:pt x="0" y="155790"/>
                </a:lnTo>
                <a:lnTo>
                  <a:pt x="0" y="156540"/>
                </a:lnTo>
                <a:lnTo>
                  <a:pt x="1107008" y="140754"/>
                </a:lnTo>
                <a:lnTo>
                  <a:pt x="1107008" y="139992"/>
                </a:lnTo>
                <a:close/>
              </a:path>
              <a:path w="1107440" h="180340">
                <a:moveTo>
                  <a:pt x="1107008" y="137909"/>
                </a:moveTo>
                <a:lnTo>
                  <a:pt x="0" y="153708"/>
                </a:lnTo>
                <a:lnTo>
                  <a:pt x="0" y="154508"/>
                </a:lnTo>
                <a:lnTo>
                  <a:pt x="1107008" y="138709"/>
                </a:lnTo>
                <a:lnTo>
                  <a:pt x="1107008" y="137909"/>
                </a:lnTo>
                <a:close/>
              </a:path>
              <a:path w="1107440" h="180340">
                <a:moveTo>
                  <a:pt x="1107008" y="135877"/>
                </a:moveTo>
                <a:lnTo>
                  <a:pt x="0" y="151663"/>
                </a:lnTo>
                <a:lnTo>
                  <a:pt x="0" y="152412"/>
                </a:lnTo>
                <a:lnTo>
                  <a:pt x="1107008" y="136626"/>
                </a:lnTo>
                <a:lnTo>
                  <a:pt x="1107008" y="135877"/>
                </a:lnTo>
                <a:close/>
              </a:path>
              <a:path w="1107440" h="180340">
                <a:moveTo>
                  <a:pt x="1107008" y="133832"/>
                </a:moveTo>
                <a:lnTo>
                  <a:pt x="0" y="149631"/>
                </a:lnTo>
                <a:lnTo>
                  <a:pt x="0" y="150380"/>
                </a:lnTo>
                <a:lnTo>
                  <a:pt x="1107008" y="134581"/>
                </a:lnTo>
                <a:lnTo>
                  <a:pt x="1107008" y="133832"/>
                </a:lnTo>
                <a:close/>
              </a:path>
              <a:path w="1107440" h="180340">
                <a:moveTo>
                  <a:pt x="1107008" y="131749"/>
                </a:moveTo>
                <a:lnTo>
                  <a:pt x="0" y="147535"/>
                </a:lnTo>
                <a:lnTo>
                  <a:pt x="0" y="148297"/>
                </a:lnTo>
                <a:lnTo>
                  <a:pt x="1107008" y="132537"/>
                </a:lnTo>
                <a:lnTo>
                  <a:pt x="1107008" y="131749"/>
                </a:lnTo>
                <a:close/>
              </a:path>
              <a:path w="1107440" h="180340">
                <a:moveTo>
                  <a:pt x="1107008" y="129705"/>
                </a:moveTo>
                <a:lnTo>
                  <a:pt x="0" y="145503"/>
                </a:lnTo>
                <a:lnTo>
                  <a:pt x="0" y="146253"/>
                </a:lnTo>
                <a:lnTo>
                  <a:pt x="1107008" y="130454"/>
                </a:lnTo>
                <a:lnTo>
                  <a:pt x="1107008" y="129705"/>
                </a:lnTo>
                <a:close/>
              </a:path>
              <a:path w="1107440" h="180340">
                <a:moveTo>
                  <a:pt x="1107008" y="127660"/>
                </a:moveTo>
                <a:lnTo>
                  <a:pt x="0" y="143459"/>
                </a:lnTo>
                <a:lnTo>
                  <a:pt x="0" y="144208"/>
                </a:lnTo>
                <a:lnTo>
                  <a:pt x="1107008" y="128409"/>
                </a:lnTo>
                <a:lnTo>
                  <a:pt x="1107008" y="127660"/>
                </a:lnTo>
                <a:close/>
              </a:path>
              <a:path w="1107440" h="180340">
                <a:moveTo>
                  <a:pt x="1107008" y="125577"/>
                </a:moveTo>
                <a:lnTo>
                  <a:pt x="0" y="141376"/>
                </a:lnTo>
                <a:lnTo>
                  <a:pt x="0" y="142125"/>
                </a:lnTo>
                <a:lnTo>
                  <a:pt x="1107008" y="126365"/>
                </a:lnTo>
                <a:lnTo>
                  <a:pt x="1107008" y="125577"/>
                </a:lnTo>
                <a:close/>
              </a:path>
              <a:path w="1107440" h="180340">
                <a:moveTo>
                  <a:pt x="1107008" y="123532"/>
                </a:moveTo>
                <a:lnTo>
                  <a:pt x="0" y="139331"/>
                </a:lnTo>
                <a:lnTo>
                  <a:pt x="0" y="140081"/>
                </a:lnTo>
                <a:lnTo>
                  <a:pt x="1107008" y="124282"/>
                </a:lnTo>
                <a:lnTo>
                  <a:pt x="1107008" y="123532"/>
                </a:lnTo>
                <a:close/>
              </a:path>
              <a:path w="1107440" h="180340">
                <a:moveTo>
                  <a:pt x="1107008" y="121488"/>
                </a:moveTo>
                <a:lnTo>
                  <a:pt x="0" y="137287"/>
                </a:lnTo>
                <a:lnTo>
                  <a:pt x="0" y="138036"/>
                </a:lnTo>
                <a:lnTo>
                  <a:pt x="1107008" y="122237"/>
                </a:lnTo>
                <a:lnTo>
                  <a:pt x="1107008" y="121488"/>
                </a:lnTo>
                <a:close/>
              </a:path>
              <a:path w="1107440" h="180340">
                <a:moveTo>
                  <a:pt x="1107008" y="119405"/>
                </a:moveTo>
                <a:lnTo>
                  <a:pt x="0" y="135204"/>
                </a:lnTo>
                <a:lnTo>
                  <a:pt x="0" y="135953"/>
                </a:lnTo>
                <a:lnTo>
                  <a:pt x="1107008" y="120205"/>
                </a:lnTo>
                <a:lnTo>
                  <a:pt x="1107008" y="119405"/>
                </a:lnTo>
                <a:close/>
              </a:path>
              <a:path w="1107440" h="180340">
                <a:moveTo>
                  <a:pt x="1107008" y="117360"/>
                </a:moveTo>
                <a:lnTo>
                  <a:pt x="0" y="133159"/>
                </a:lnTo>
                <a:lnTo>
                  <a:pt x="0" y="133908"/>
                </a:lnTo>
                <a:lnTo>
                  <a:pt x="1107008" y="118110"/>
                </a:lnTo>
                <a:lnTo>
                  <a:pt x="1107008" y="117360"/>
                </a:lnTo>
                <a:close/>
              </a:path>
              <a:path w="1107440" h="180340">
                <a:moveTo>
                  <a:pt x="1107008" y="115328"/>
                </a:moveTo>
                <a:lnTo>
                  <a:pt x="0" y="131076"/>
                </a:lnTo>
                <a:lnTo>
                  <a:pt x="0" y="131876"/>
                </a:lnTo>
                <a:lnTo>
                  <a:pt x="1107008" y="116078"/>
                </a:lnTo>
                <a:lnTo>
                  <a:pt x="1107008" y="115328"/>
                </a:lnTo>
                <a:close/>
              </a:path>
              <a:path w="1107440" h="180340">
                <a:moveTo>
                  <a:pt x="1107008" y="113245"/>
                </a:moveTo>
                <a:lnTo>
                  <a:pt x="0" y="129032"/>
                </a:lnTo>
                <a:lnTo>
                  <a:pt x="0" y="129781"/>
                </a:lnTo>
                <a:lnTo>
                  <a:pt x="1107008" y="114033"/>
                </a:lnTo>
                <a:lnTo>
                  <a:pt x="1107008" y="113245"/>
                </a:lnTo>
                <a:close/>
              </a:path>
              <a:path w="1107440" h="180340">
                <a:moveTo>
                  <a:pt x="1107008" y="111201"/>
                </a:moveTo>
                <a:lnTo>
                  <a:pt x="0" y="127000"/>
                </a:lnTo>
                <a:lnTo>
                  <a:pt x="0" y="127749"/>
                </a:lnTo>
                <a:lnTo>
                  <a:pt x="1107008" y="111950"/>
                </a:lnTo>
                <a:lnTo>
                  <a:pt x="1107008" y="111201"/>
                </a:lnTo>
                <a:close/>
              </a:path>
              <a:path w="1107440" h="180340">
                <a:moveTo>
                  <a:pt x="1107008" y="109156"/>
                </a:moveTo>
                <a:lnTo>
                  <a:pt x="0" y="124917"/>
                </a:lnTo>
                <a:lnTo>
                  <a:pt x="0" y="125704"/>
                </a:lnTo>
                <a:lnTo>
                  <a:pt x="1107008" y="109905"/>
                </a:lnTo>
                <a:lnTo>
                  <a:pt x="1107008" y="109156"/>
                </a:lnTo>
                <a:close/>
              </a:path>
              <a:path w="1107440" h="180340">
                <a:moveTo>
                  <a:pt x="1107008" y="107073"/>
                </a:moveTo>
                <a:lnTo>
                  <a:pt x="0" y="122872"/>
                </a:lnTo>
                <a:lnTo>
                  <a:pt x="0" y="123621"/>
                </a:lnTo>
                <a:lnTo>
                  <a:pt x="1107008" y="107861"/>
                </a:lnTo>
                <a:lnTo>
                  <a:pt x="1107008" y="107073"/>
                </a:lnTo>
                <a:close/>
              </a:path>
              <a:path w="1107440" h="180340">
                <a:moveTo>
                  <a:pt x="1107008" y="105029"/>
                </a:moveTo>
                <a:lnTo>
                  <a:pt x="0" y="120827"/>
                </a:lnTo>
                <a:lnTo>
                  <a:pt x="0" y="121577"/>
                </a:lnTo>
                <a:lnTo>
                  <a:pt x="1107008" y="105778"/>
                </a:lnTo>
                <a:lnTo>
                  <a:pt x="1107008" y="105029"/>
                </a:lnTo>
                <a:close/>
              </a:path>
              <a:path w="1107440" h="180340">
                <a:moveTo>
                  <a:pt x="1107008" y="102984"/>
                </a:moveTo>
                <a:lnTo>
                  <a:pt x="0" y="118745"/>
                </a:lnTo>
                <a:lnTo>
                  <a:pt x="0" y="119532"/>
                </a:lnTo>
                <a:lnTo>
                  <a:pt x="1107008" y="103733"/>
                </a:lnTo>
                <a:lnTo>
                  <a:pt x="1107008" y="102984"/>
                </a:lnTo>
                <a:close/>
              </a:path>
              <a:path w="1107440" h="180340">
                <a:moveTo>
                  <a:pt x="1107008" y="100901"/>
                </a:moveTo>
                <a:lnTo>
                  <a:pt x="0" y="116700"/>
                </a:lnTo>
                <a:lnTo>
                  <a:pt x="0" y="117449"/>
                </a:lnTo>
                <a:lnTo>
                  <a:pt x="1107008" y="101650"/>
                </a:lnTo>
                <a:lnTo>
                  <a:pt x="1107008" y="100901"/>
                </a:lnTo>
                <a:close/>
              </a:path>
              <a:path w="1107440" h="180340">
                <a:moveTo>
                  <a:pt x="1107008" y="98869"/>
                </a:moveTo>
                <a:lnTo>
                  <a:pt x="0" y="114655"/>
                </a:lnTo>
                <a:lnTo>
                  <a:pt x="0" y="115404"/>
                </a:lnTo>
                <a:lnTo>
                  <a:pt x="1107008" y="99618"/>
                </a:lnTo>
                <a:lnTo>
                  <a:pt x="1107008" y="98869"/>
                </a:lnTo>
                <a:close/>
              </a:path>
              <a:path w="1107440" h="180340">
                <a:moveTo>
                  <a:pt x="1107008" y="47434"/>
                </a:moveTo>
                <a:lnTo>
                  <a:pt x="0" y="63220"/>
                </a:lnTo>
                <a:lnTo>
                  <a:pt x="0" y="63982"/>
                </a:lnTo>
                <a:lnTo>
                  <a:pt x="1107008" y="48183"/>
                </a:lnTo>
                <a:lnTo>
                  <a:pt x="1107008" y="47434"/>
                </a:lnTo>
                <a:close/>
              </a:path>
              <a:path w="1107440" h="180340">
                <a:moveTo>
                  <a:pt x="1107008" y="45389"/>
                </a:moveTo>
                <a:lnTo>
                  <a:pt x="0" y="61188"/>
                </a:lnTo>
                <a:lnTo>
                  <a:pt x="0" y="61937"/>
                </a:lnTo>
                <a:lnTo>
                  <a:pt x="1107008" y="46139"/>
                </a:lnTo>
                <a:lnTo>
                  <a:pt x="1107008" y="45389"/>
                </a:lnTo>
                <a:close/>
              </a:path>
              <a:path w="1107440" h="180340">
                <a:moveTo>
                  <a:pt x="1107008" y="43307"/>
                </a:moveTo>
                <a:lnTo>
                  <a:pt x="0" y="59105"/>
                </a:lnTo>
                <a:lnTo>
                  <a:pt x="0" y="59855"/>
                </a:lnTo>
                <a:lnTo>
                  <a:pt x="1107008" y="44094"/>
                </a:lnTo>
                <a:lnTo>
                  <a:pt x="1107008" y="43307"/>
                </a:lnTo>
                <a:close/>
              </a:path>
              <a:path w="1107440" h="180340">
                <a:moveTo>
                  <a:pt x="1107008" y="41262"/>
                </a:moveTo>
                <a:lnTo>
                  <a:pt x="0" y="57061"/>
                </a:lnTo>
                <a:lnTo>
                  <a:pt x="0" y="57810"/>
                </a:lnTo>
                <a:lnTo>
                  <a:pt x="1107008" y="42011"/>
                </a:lnTo>
                <a:lnTo>
                  <a:pt x="1107008" y="41262"/>
                </a:lnTo>
                <a:close/>
              </a:path>
              <a:path w="1107440" h="180340">
                <a:moveTo>
                  <a:pt x="1107008" y="39217"/>
                </a:moveTo>
                <a:lnTo>
                  <a:pt x="0" y="55016"/>
                </a:lnTo>
                <a:lnTo>
                  <a:pt x="0" y="55765"/>
                </a:lnTo>
                <a:lnTo>
                  <a:pt x="1107008" y="39966"/>
                </a:lnTo>
                <a:lnTo>
                  <a:pt x="1107008" y="39217"/>
                </a:lnTo>
                <a:close/>
              </a:path>
              <a:path w="1107440" h="180340">
                <a:moveTo>
                  <a:pt x="1107008" y="37134"/>
                </a:moveTo>
                <a:lnTo>
                  <a:pt x="0" y="52933"/>
                </a:lnTo>
                <a:lnTo>
                  <a:pt x="0" y="53682"/>
                </a:lnTo>
                <a:lnTo>
                  <a:pt x="1107008" y="37934"/>
                </a:lnTo>
                <a:lnTo>
                  <a:pt x="1107008" y="37134"/>
                </a:lnTo>
                <a:close/>
              </a:path>
              <a:path w="1107440" h="180340">
                <a:moveTo>
                  <a:pt x="1107008" y="35090"/>
                </a:moveTo>
                <a:lnTo>
                  <a:pt x="0" y="50888"/>
                </a:lnTo>
                <a:lnTo>
                  <a:pt x="0" y="51638"/>
                </a:lnTo>
                <a:lnTo>
                  <a:pt x="1107008" y="35839"/>
                </a:lnTo>
                <a:lnTo>
                  <a:pt x="1107008" y="35090"/>
                </a:lnTo>
                <a:close/>
              </a:path>
              <a:path w="1107440" h="180340">
                <a:moveTo>
                  <a:pt x="1107008" y="33058"/>
                </a:moveTo>
                <a:lnTo>
                  <a:pt x="0" y="48806"/>
                </a:lnTo>
                <a:lnTo>
                  <a:pt x="0" y="49593"/>
                </a:lnTo>
                <a:lnTo>
                  <a:pt x="1107008" y="33807"/>
                </a:lnTo>
                <a:lnTo>
                  <a:pt x="1107008" y="33058"/>
                </a:lnTo>
                <a:close/>
              </a:path>
              <a:path w="1107440" h="180340">
                <a:moveTo>
                  <a:pt x="1107008" y="30975"/>
                </a:moveTo>
                <a:lnTo>
                  <a:pt x="0" y="46761"/>
                </a:lnTo>
                <a:lnTo>
                  <a:pt x="0" y="47510"/>
                </a:lnTo>
                <a:lnTo>
                  <a:pt x="1107008" y="31762"/>
                </a:lnTo>
                <a:lnTo>
                  <a:pt x="1107008" y="30975"/>
                </a:lnTo>
                <a:close/>
              </a:path>
              <a:path w="1107440" h="180340">
                <a:moveTo>
                  <a:pt x="1107008" y="28930"/>
                </a:moveTo>
                <a:lnTo>
                  <a:pt x="0" y="44716"/>
                </a:lnTo>
                <a:lnTo>
                  <a:pt x="0" y="45466"/>
                </a:lnTo>
                <a:lnTo>
                  <a:pt x="1107008" y="29679"/>
                </a:lnTo>
                <a:lnTo>
                  <a:pt x="1107008" y="28930"/>
                </a:lnTo>
                <a:close/>
              </a:path>
              <a:path w="1107440" h="180340">
                <a:moveTo>
                  <a:pt x="1107008" y="26885"/>
                </a:moveTo>
                <a:lnTo>
                  <a:pt x="0" y="42633"/>
                </a:lnTo>
                <a:lnTo>
                  <a:pt x="0" y="43434"/>
                </a:lnTo>
                <a:lnTo>
                  <a:pt x="1107008" y="27635"/>
                </a:lnTo>
                <a:lnTo>
                  <a:pt x="1107008" y="26885"/>
                </a:lnTo>
                <a:close/>
              </a:path>
              <a:path w="1107440" h="180340">
                <a:moveTo>
                  <a:pt x="1107008" y="24803"/>
                </a:moveTo>
                <a:lnTo>
                  <a:pt x="0" y="40601"/>
                </a:lnTo>
                <a:lnTo>
                  <a:pt x="0" y="41351"/>
                </a:lnTo>
                <a:lnTo>
                  <a:pt x="1107008" y="25590"/>
                </a:lnTo>
                <a:lnTo>
                  <a:pt x="1107008" y="24803"/>
                </a:lnTo>
                <a:close/>
              </a:path>
              <a:path w="1107440" h="180340">
                <a:moveTo>
                  <a:pt x="1107008" y="22758"/>
                </a:moveTo>
                <a:lnTo>
                  <a:pt x="0" y="38557"/>
                </a:lnTo>
                <a:lnTo>
                  <a:pt x="0" y="39306"/>
                </a:lnTo>
                <a:lnTo>
                  <a:pt x="1107008" y="23507"/>
                </a:lnTo>
                <a:lnTo>
                  <a:pt x="1107008" y="22758"/>
                </a:lnTo>
                <a:close/>
              </a:path>
              <a:path w="1107440" h="180340">
                <a:moveTo>
                  <a:pt x="1107008" y="20713"/>
                </a:moveTo>
                <a:lnTo>
                  <a:pt x="0" y="36474"/>
                </a:lnTo>
                <a:lnTo>
                  <a:pt x="0" y="37261"/>
                </a:lnTo>
                <a:lnTo>
                  <a:pt x="1107008" y="21463"/>
                </a:lnTo>
                <a:lnTo>
                  <a:pt x="1107008" y="20713"/>
                </a:lnTo>
                <a:close/>
              </a:path>
              <a:path w="1107440" h="180340">
                <a:moveTo>
                  <a:pt x="1107008" y="18630"/>
                </a:moveTo>
                <a:lnTo>
                  <a:pt x="0" y="34429"/>
                </a:lnTo>
                <a:lnTo>
                  <a:pt x="0" y="35179"/>
                </a:lnTo>
                <a:lnTo>
                  <a:pt x="1107008" y="19380"/>
                </a:lnTo>
                <a:lnTo>
                  <a:pt x="1107008" y="18630"/>
                </a:lnTo>
                <a:close/>
              </a:path>
              <a:path w="1107440" h="180340">
                <a:moveTo>
                  <a:pt x="1107008" y="16586"/>
                </a:moveTo>
                <a:lnTo>
                  <a:pt x="0" y="32385"/>
                </a:lnTo>
                <a:lnTo>
                  <a:pt x="0" y="33134"/>
                </a:lnTo>
                <a:lnTo>
                  <a:pt x="1107008" y="17335"/>
                </a:lnTo>
                <a:lnTo>
                  <a:pt x="1107008" y="16586"/>
                </a:lnTo>
                <a:close/>
              </a:path>
              <a:path w="1107440" h="180340">
                <a:moveTo>
                  <a:pt x="1107008" y="14554"/>
                </a:moveTo>
                <a:lnTo>
                  <a:pt x="0" y="30302"/>
                </a:lnTo>
                <a:lnTo>
                  <a:pt x="0" y="31089"/>
                </a:lnTo>
                <a:lnTo>
                  <a:pt x="1107008" y="15303"/>
                </a:lnTo>
                <a:lnTo>
                  <a:pt x="1107008" y="14554"/>
                </a:lnTo>
                <a:close/>
              </a:path>
              <a:path w="1107440" h="180340">
                <a:moveTo>
                  <a:pt x="1107008" y="12471"/>
                </a:moveTo>
                <a:lnTo>
                  <a:pt x="0" y="28257"/>
                </a:lnTo>
                <a:lnTo>
                  <a:pt x="0" y="29006"/>
                </a:lnTo>
                <a:lnTo>
                  <a:pt x="1107008" y="13220"/>
                </a:lnTo>
                <a:lnTo>
                  <a:pt x="1107008" y="12471"/>
                </a:lnTo>
                <a:close/>
              </a:path>
              <a:path w="1107440" h="180340">
                <a:moveTo>
                  <a:pt x="1107008" y="10426"/>
                </a:moveTo>
                <a:lnTo>
                  <a:pt x="0" y="26212"/>
                </a:lnTo>
                <a:lnTo>
                  <a:pt x="0" y="26962"/>
                </a:lnTo>
                <a:lnTo>
                  <a:pt x="1107008" y="11176"/>
                </a:lnTo>
                <a:lnTo>
                  <a:pt x="1107008" y="10426"/>
                </a:lnTo>
                <a:close/>
              </a:path>
              <a:path w="1107440" h="180340">
                <a:moveTo>
                  <a:pt x="1107008" y="8343"/>
                </a:moveTo>
                <a:lnTo>
                  <a:pt x="0" y="24130"/>
                </a:lnTo>
                <a:lnTo>
                  <a:pt x="0" y="24930"/>
                </a:lnTo>
                <a:lnTo>
                  <a:pt x="1107008" y="9131"/>
                </a:lnTo>
                <a:lnTo>
                  <a:pt x="1107008" y="8343"/>
                </a:lnTo>
                <a:close/>
              </a:path>
              <a:path w="1107440" h="180340">
                <a:moveTo>
                  <a:pt x="1107008" y="6299"/>
                </a:moveTo>
                <a:lnTo>
                  <a:pt x="0" y="22098"/>
                </a:lnTo>
                <a:lnTo>
                  <a:pt x="0" y="22847"/>
                </a:lnTo>
                <a:lnTo>
                  <a:pt x="1107008" y="7048"/>
                </a:lnTo>
                <a:lnTo>
                  <a:pt x="1107008" y="6299"/>
                </a:lnTo>
                <a:close/>
              </a:path>
              <a:path w="1107440" h="180340">
                <a:moveTo>
                  <a:pt x="1107008" y="4254"/>
                </a:moveTo>
                <a:lnTo>
                  <a:pt x="0" y="20053"/>
                </a:lnTo>
                <a:lnTo>
                  <a:pt x="0" y="20802"/>
                </a:lnTo>
                <a:lnTo>
                  <a:pt x="1107008" y="5003"/>
                </a:lnTo>
                <a:lnTo>
                  <a:pt x="1107008" y="4254"/>
                </a:lnTo>
                <a:close/>
              </a:path>
              <a:path w="1107440" h="180340">
                <a:moveTo>
                  <a:pt x="1107008" y="2171"/>
                </a:moveTo>
                <a:lnTo>
                  <a:pt x="0" y="17970"/>
                </a:lnTo>
                <a:lnTo>
                  <a:pt x="0" y="18719"/>
                </a:lnTo>
                <a:lnTo>
                  <a:pt x="1107008" y="2959"/>
                </a:lnTo>
                <a:lnTo>
                  <a:pt x="1107008" y="2171"/>
                </a:lnTo>
                <a:close/>
              </a:path>
              <a:path w="1107440" h="180340">
                <a:moveTo>
                  <a:pt x="1107008" y="127"/>
                </a:moveTo>
                <a:lnTo>
                  <a:pt x="0" y="15925"/>
                </a:lnTo>
                <a:lnTo>
                  <a:pt x="0" y="16675"/>
                </a:lnTo>
                <a:lnTo>
                  <a:pt x="1107008" y="876"/>
                </a:lnTo>
                <a:lnTo>
                  <a:pt x="1107008" y="127"/>
                </a:lnTo>
                <a:close/>
              </a:path>
            </a:pathLst>
          </a:custGeom>
          <a:solidFill>
            <a:srgbClr val="008B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g object 122"/>
          <p:cNvSpPr/>
          <p:nvPr/>
        </p:nvSpPr>
        <p:spPr>
          <a:xfrm>
            <a:off x="0" y="6492964"/>
            <a:ext cx="12179935" cy="180340"/>
          </a:xfrm>
          <a:custGeom>
            <a:avLst/>
            <a:gdLst/>
            <a:ahLst/>
            <a:cxnLst/>
            <a:rect l="l" t="t" r="r" b="b"/>
            <a:pathLst>
              <a:path w="12179935" h="180340">
                <a:moveTo>
                  <a:pt x="1107008" y="98818"/>
                </a:moveTo>
                <a:lnTo>
                  <a:pt x="0" y="114566"/>
                </a:lnTo>
                <a:lnTo>
                  <a:pt x="0" y="115354"/>
                </a:lnTo>
                <a:lnTo>
                  <a:pt x="1107008" y="99568"/>
                </a:lnTo>
                <a:lnTo>
                  <a:pt x="1107008" y="98818"/>
                </a:lnTo>
                <a:close/>
              </a:path>
              <a:path w="12179935" h="180340">
                <a:moveTo>
                  <a:pt x="1107008" y="96735"/>
                </a:moveTo>
                <a:lnTo>
                  <a:pt x="0" y="112522"/>
                </a:lnTo>
                <a:lnTo>
                  <a:pt x="0" y="113271"/>
                </a:lnTo>
                <a:lnTo>
                  <a:pt x="1107008" y="97485"/>
                </a:lnTo>
                <a:lnTo>
                  <a:pt x="1107008" y="96735"/>
                </a:lnTo>
                <a:close/>
              </a:path>
              <a:path w="12179935" h="180340">
                <a:moveTo>
                  <a:pt x="1107008" y="94691"/>
                </a:moveTo>
                <a:lnTo>
                  <a:pt x="0" y="110477"/>
                </a:lnTo>
                <a:lnTo>
                  <a:pt x="0" y="111239"/>
                </a:lnTo>
                <a:lnTo>
                  <a:pt x="1107008" y="95440"/>
                </a:lnTo>
                <a:lnTo>
                  <a:pt x="1107008" y="94691"/>
                </a:lnTo>
                <a:close/>
              </a:path>
              <a:path w="12179935" h="180340">
                <a:moveTo>
                  <a:pt x="1107008" y="92608"/>
                </a:moveTo>
                <a:lnTo>
                  <a:pt x="0" y="108394"/>
                </a:lnTo>
                <a:lnTo>
                  <a:pt x="0" y="109143"/>
                </a:lnTo>
                <a:lnTo>
                  <a:pt x="1107008" y="93395"/>
                </a:lnTo>
                <a:lnTo>
                  <a:pt x="1107008" y="92608"/>
                </a:lnTo>
                <a:close/>
              </a:path>
              <a:path w="12179935" h="180340">
                <a:moveTo>
                  <a:pt x="1107008" y="90563"/>
                </a:moveTo>
                <a:lnTo>
                  <a:pt x="0" y="106362"/>
                </a:lnTo>
                <a:lnTo>
                  <a:pt x="0" y="107111"/>
                </a:lnTo>
                <a:lnTo>
                  <a:pt x="1107008" y="91313"/>
                </a:lnTo>
                <a:lnTo>
                  <a:pt x="1107008" y="90563"/>
                </a:lnTo>
                <a:close/>
              </a:path>
              <a:path w="12179935" h="180340">
                <a:moveTo>
                  <a:pt x="1107008" y="88519"/>
                </a:moveTo>
                <a:lnTo>
                  <a:pt x="0" y="104317"/>
                </a:lnTo>
                <a:lnTo>
                  <a:pt x="0" y="105067"/>
                </a:lnTo>
                <a:lnTo>
                  <a:pt x="1107008" y="89268"/>
                </a:lnTo>
                <a:lnTo>
                  <a:pt x="1107008" y="88519"/>
                </a:lnTo>
                <a:close/>
              </a:path>
              <a:path w="12179935" h="180340">
                <a:moveTo>
                  <a:pt x="1107008" y="86436"/>
                </a:moveTo>
                <a:lnTo>
                  <a:pt x="0" y="102235"/>
                </a:lnTo>
                <a:lnTo>
                  <a:pt x="0" y="102984"/>
                </a:lnTo>
                <a:lnTo>
                  <a:pt x="1107008" y="87223"/>
                </a:lnTo>
                <a:lnTo>
                  <a:pt x="1107008" y="86436"/>
                </a:lnTo>
                <a:close/>
              </a:path>
              <a:path w="12179935" h="180340">
                <a:moveTo>
                  <a:pt x="1107008" y="84391"/>
                </a:moveTo>
                <a:lnTo>
                  <a:pt x="0" y="100190"/>
                </a:lnTo>
                <a:lnTo>
                  <a:pt x="0" y="100939"/>
                </a:lnTo>
                <a:lnTo>
                  <a:pt x="1107008" y="85140"/>
                </a:lnTo>
                <a:lnTo>
                  <a:pt x="1107008" y="84391"/>
                </a:lnTo>
                <a:close/>
              </a:path>
              <a:path w="12179935" h="180340">
                <a:moveTo>
                  <a:pt x="1107008" y="82359"/>
                </a:moveTo>
                <a:lnTo>
                  <a:pt x="0" y="98145"/>
                </a:lnTo>
                <a:lnTo>
                  <a:pt x="0" y="98894"/>
                </a:lnTo>
                <a:lnTo>
                  <a:pt x="1107008" y="83108"/>
                </a:lnTo>
                <a:lnTo>
                  <a:pt x="1107008" y="82359"/>
                </a:lnTo>
                <a:close/>
              </a:path>
              <a:path w="12179935" h="180340">
                <a:moveTo>
                  <a:pt x="1107008" y="80264"/>
                </a:moveTo>
                <a:lnTo>
                  <a:pt x="0" y="96062"/>
                </a:lnTo>
                <a:lnTo>
                  <a:pt x="0" y="96812"/>
                </a:lnTo>
                <a:lnTo>
                  <a:pt x="1107008" y="81064"/>
                </a:lnTo>
                <a:lnTo>
                  <a:pt x="1107008" y="80264"/>
                </a:lnTo>
                <a:close/>
              </a:path>
              <a:path w="12179935" h="180340">
                <a:moveTo>
                  <a:pt x="1107008" y="78232"/>
                </a:moveTo>
                <a:lnTo>
                  <a:pt x="0" y="94018"/>
                </a:lnTo>
                <a:lnTo>
                  <a:pt x="0" y="94767"/>
                </a:lnTo>
                <a:lnTo>
                  <a:pt x="1107008" y="78981"/>
                </a:lnTo>
                <a:lnTo>
                  <a:pt x="1107008" y="78232"/>
                </a:lnTo>
                <a:close/>
              </a:path>
              <a:path w="12179935" h="180340">
                <a:moveTo>
                  <a:pt x="1107008" y="76187"/>
                </a:moveTo>
                <a:lnTo>
                  <a:pt x="0" y="91935"/>
                </a:lnTo>
                <a:lnTo>
                  <a:pt x="0" y="92735"/>
                </a:lnTo>
                <a:lnTo>
                  <a:pt x="1107008" y="76936"/>
                </a:lnTo>
                <a:lnTo>
                  <a:pt x="1107008" y="76187"/>
                </a:lnTo>
                <a:close/>
              </a:path>
              <a:path w="12179935" h="180340">
                <a:moveTo>
                  <a:pt x="1107008" y="74091"/>
                </a:moveTo>
                <a:lnTo>
                  <a:pt x="0" y="89890"/>
                </a:lnTo>
                <a:lnTo>
                  <a:pt x="0" y="90652"/>
                </a:lnTo>
                <a:lnTo>
                  <a:pt x="1107008" y="74891"/>
                </a:lnTo>
                <a:lnTo>
                  <a:pt x="1107008" y="74091"/>
                </a:lnTo>
                <a:close/>
              </a:path>
              <a:path w="12179935" h="180340">
                <a:moveTo>
                  <a:pt x="1107008" y="72059"/>
                </a:moveTo>
                <a:lnTo>
                  <a:pt x="0" y="87858"/>
                </a:lnTo>
                <a:lnTo>
                  <a:pt x="0" y="88607"/>
                </a:lnTo>
                <a:lnTo>
                  <a:pt x="1107008" y="72809"/>
                </a:lnTo>
                <a:lnTo>
                  <a:pt x="1107008" y="72059"/>
                </a:lnTo>
                <a:close/>
              </a:path>
              <a:path w="12179935" h="180340">
                <a:moveTo>
                  <a:pt x="1107008" y="70015"/>
                </a:moveTo>
                <a:lnTo>
                  <a:pt x="0" y="85775"/>
                </a:lnTo>
                <a:lnTo>
                  <a:pt x="0" y="86563"/>
                </a:lnTo>
                <a:lnTo>
                  <a:pt x="1107008" y="70764"/>
                </a:lnTo>
                <a:lnTo>
                  <a:pt x="1107008" y="70015"/>
                </a:lnTo>
                <a:close/>
              </a:path>
              <a:path w="12179935" h="180340">
                <a:moveTo>
                  <a:pt x="1107008" y="67932"/>
                </a:moveTo>
                <a:lnTo>
                  <a:pt x="0" y="83731"/>
                </a:lnTo>
                <a:lnTo>
                  <a:pt x="0" y="84480"/>
                </a:lnTo>
                <a:lnTo>
                  <a:pt x="1107008" y="68719"/>
                </a:lnTo>
                <a:lnTo>
                  <a:pt x="1107008" y="67932"/>
                </a:lnTo>
                <a:close/>
              </a:path>
              <a:path w="12179935" h="180340">
                <a:moveTo>
                  <a:pt x="1107008" y="65887"/>
                </a:moveTo>
                <a:lnTo>
                  <a:pt x="0" y="81686"/>
                </a:lnTo>
                <a:lnTo>
                  <a:pt x="0" y="82435"/>
                </a:lnTo>
                <a:lnTo>
                  <a:pt x="1107008" y="66636"/>
                </a:lnTo>
                <a:lnTo>
                  <a:pt x="1107008" y="65887"/>
                </a:lnTo>
                <a:close/>
              </a:path>
              <a:path w="12179935" h="180340">
                <a:moveTo>
                  <a:pt x="1107008" y="63842"/>
                </a:moveTo>
                <a:lnTo>
                  <a:pt x="0" y="79603"/>
                </a:lnTo>
                <a:lnTo>
                  <a:pt x="0" y="80391"/>
                </a:lnTo>
                <a:lnTo>
                  <a:pt x="1107008" y="64592"/>
                </a:lnTo>
                <a:lnTo>
                  <a:pt x="1107008" y="63842"/>
                </a:lnTo>
                <a:close/>
              </a:path>
              <a:path w="12179935" h="180340">
                <a:moveTo>
                  <a:pt x="1107008" y="61760"/>
                </a:moveTo>
                <a:lnTo>
                  <a:pt x="0" y="77558"/>
                </a:lnTo>
                <a:lnTo>
                  <a:pt x="0" y="78308"/>
                </a:lnTo>
                <a:lnTo>
                  <a:pt x="1107008" y="62509"/>
                </a:lnTo>
                <a:lnTo>
                  <a:pt x="1107008" y="61760"/>
                </a:lnTo>
                <a:close/>
              </a:path>
              <a:path w="12179935" h="180340">
                <a:moveTo>
                  <a:pt x="1107008" y="59715"/>
                </a:moveTo>
                <a:lnTo>
                  <a:pt x="0" y="75514"/>
                </a:lnTo>
                <a:lnTo>
                  <a:pt x="0" y="76263"/>
                </a:lnTo>
                <a:lnTo>
                  <a:pt x="1107008" y="60464"/>
                </a:lnTo>
                <a:lnTo>
                  <a:pt x="1107008" y="59715"/>
                </a:lnTo>
                <a:close/>
              </a:path>
              <a:path w="12179935" h="180340">
                <a:moveTo>
                  <a:pt x="1107008" y="57670"/>
                </a:moveTo>
                <a:lnTo>
                  <a:pt x="0" y="73431"/>
                </a:lnTo>
                <a:lnTo>
                  <a:pt x="0" y="74231"/>
                </a:lnTo>
                <a:lnTo>
                  <a:pt x="1107008" y="58420"/>
                </a:lnTo>
                <a:lnTo>
                  <a:pt x="1107008" y="57670"/>
                </a:lnTo>
                <a:close/>
              </a:path>
              <a:path w="12179935" h="180340">
                <a:moveTo>
                  <a:pt x="1107008" y="55587"/>
                </a:moveTo>
                <a:lnTo>
                  <a:pt x="0" y="71386"/>
                </a:lnTo>
                <a:lnTo>
                  <a:pt x="0" y="72148"/>
                </a:lnTo>
                <a:lnTo>
                  <a:pt x="1107008" y="56337"/>
                </a:lnTo>
                <a:lnTo>
                  <a:pt x="1107008" y="55587"/>
                </a:lnTo>
                <a:close/>
              </a:path>
              <a:path w="12179935" h="180340">
                <a:moveTo>
                  <a:pt x="1107008" y="53555"/>
                </a:moveTo>
                <a:lnTo>
                  <a:pt x="0" y="69342"/>
                </a:lnTo>
                <a:lnTo>
                  <a:pt x="0" y="70104"/>
                </a:lnTo>
                <a:lnTo>
                  <a:pt x="1107008" y="54305"/>
                </a:lnTo>
                <a:lnTo>
                  <a:pt x="1107008" y="53555"/>
                </a:lnTo>
                <a:close/>
              </a:path>
              <a:path w="12179935" h="180340">
                <a:moveTo>
                  <a:pt x="1107008" y="51473"/>
                </a:moveTo>
                <a:lnTo>
                  <a:pt x="0" y="67259"/>
                </a:lnTo>
                <a:lnTo>
                  <a:pt x="0" y="68059"/>
                </a:lnTo>
                <a:lnTo>
                  <a:pt x="1107008" y="52260"/>
                </a:lnTo>
                <a:lnTo>
                  <a:pt x="1107008" y="51473"/>
                </a:lnTo>
                <a:close/>
              </a:path>
              <a:path w="12179935" h="180340">
                <a:moveTo>
                  <a:pt x="1107008" y="18580"/>
                </a:moveTo>
                <a:lnTo>
                  <a:pt x="0" y="34378"/>
                </a:lnTo>
                <a:lnTo>
                  <a:pt x="0" y="35128"/>
                </a:lnTo>
                <a:lnTo>
                  <a:pt x="1107008" y="19329"/>
                </a:lnTo>
                <a:lnTo>
                  <a:pt x="1107008" y="18580"/>
                </a:lnTo>
                <a:close/>
              </a:path>
              <a:path w="12179935" h="180340">
                <a:moveTo>
                  <a:pt x="11234115" y="0"/>
                </a:moveTo>
                <a:lnTo>
                  <a:pt x="11180140" y="0"/>
                </a:lnTo>
                <a:lnTo>
                  <a:pt x="11072533" y="1536"/>
                </a:lnTo>
                <a:lnTo>
                  <a:pt x="11072533" y="2286"/>
                </a:lnTo>
                <a:lnTo>
                  <a:pt x="11234115" y="0"/>
                </a:lnTo>
                <a:close/>
              </a:path>
              <a:path w="12179935" h="180340">
                <a:moveTo>
                  <a:pt x="11377587" y="0"/>
                </a:moveTo>
                <a:lnTo>
                  <a:pt x="11323612" y="0"/>
                </a:lnTo>
                <a:lnTo>
                  <a:pt x="11072533" y="3581"/>
                </a:lnTo>
                <a:lnTo>
                  <a:pt x="11072533" y="4330"/>
                </a:lnTo>
                <a:lnTo>
                  <a:pt x="11377587" y="0"/>
                </a:lnTo>
                <a:close/>
              </a:path>
              <a:path w="12179935" h="180340">
                <a:moveTo>
                  <a:pt x="11521059" y="0"/>
                </a:moveTo>
                <a:lnTo>
                  <a:pt x="11467427" y="0"/>
                </a:lnTo>
                <a:lnTo>
                  <a:pt x="11072533" y="5626"/>
                </a:lnTo>
                <a:lnTo>
                  <a:pt x="11072533" y="6375"/>
                </a:lnTo>
                <a:lnTo>
                  <a:pt x="11521059" y="0"/>
                </a:lnTo>
                <a:close/>
              </a:path>
              <a:path w="12179935" h="180340">
                <a:moveTo>
                  <a:pt x="11664518" y="0"/>
                </a:moveTo>
                <a:lnTo>
                  <a:pt x="11610899" y="0"/>
                </a:lnTo>
                <a:lnTo>
                  <a:pt x="11072533" y="7670"/>
                </a:lnTo>
                <a:lnTo>
                  <a:pt x="11072533" y="8420"/>
                </a:lnTo>
                <a:lnTo>
                  <a:pt x="11664518" y="0"/>
                </a:lnTo>
                <a:close/>
              </a:path>
              <a:path w="12179935" h="180340">
                <a:moveTo>
                  <a:pt x="11807990" y="0"/>
                </a:moveTo>
                <a:lnTo>
                  <a:pt x="11754358" y="0"/>
                </a:lnTo>
                <a:lnTo>
                  <a:pt x="11072533" y="9753"/>
                </a:lnTo>
                <a:lnTo>
                  <a:pt x="11072533" y="10502"/>
                </a:lnTo>
                <a:lnTo>
                  <a:pt x="11807990" y="0"/>
                </a:lnTo>
                <a:close/>
              </a:path>
              <a:path w="12179935" h="180340">
                <a:moveTo>
                  <a:pt x="11951462" y="0"/>
                </a:moveTo>
                <a:lnTo>
                  <a:pt x="11900230" y="0"/>
                </a:lnTo>
                <a:lnTo>
                  <a:pt x="11072533" y="11798"/>
                </a:lnTo>
                <a:lnTo>
                  <a:pt x="11072533" y="12547"/>
                </a:lnTo>
                <a:lnTo>
                  <a:pt x="11951462" y="0"/>
                </a:lnTo>
                <a:close/>
              </a:path>
              <a:path w="12179935" h="180340">
                <a:moveTo>
                  <a:pt x="12097664" y="0"/>
                </a:moveTo>
                <a:lnTo>
                  <a:pt x="12043702" y="0"/>
                </a:lnTo>
                <a:lnTo>
                  <a:pt x="11072533" y="13830"/>
                </a:lnTo>
                <a:lnTo>
                  <a:pt x="11072533" y="14579"/>
                </a:lnTo>
                <a:lnTo>
                  <a:pt x="12097664" y="0"/>
                </a:lnTo>
                <a:close/>
              </a:path>
              <a:path w="12179935" h="180340">
                <a:moveTo>
                  <a:pt x="12179656" y="179044"/>
                </a:moveTo>
                <a:lnTo>
                  <a:pt x="12110314" y="180047"/>
                </a:lnTo>
                <a:lnTo>
                  <a:pt x="12161545" y="180047"/>
                </a:lnTo>
                <a:lnTo>
                  <a:pt x="12179656" y="179793"/>
                </a:lnTo>
                <a:lnTo>
                  <a:pt x="12179656" y="179044"/>
                </a:lnTo>
                <a:close/>
              </a:path>
              <a:path w="12179935" h="180340">
                <a:moveTo>
                  <a:pt x="12179656" y="176999"/>
                </a:moveTo>
                <a:lnTo>
                  <a:pt x="11964441" y="180047"/>
                </a:lnTo>
                <a:lnTo>
                  <a:pt x="12018074" y="180047"/>
                </a:lnTo>
                <a:lnTo>
                  <a:pt x="12179656" y="177749"/>
                </a:lnTo>
                <a:lnTo>
                  <a:pt x="12179656" y="176999"/>
                </a:lnTo>
                <a:close/>
              </a:path>
              <a:path w="12179935" h="180340">
                <a:moveTo>
                  <a:pt x="12179656" y="174917"/>
                </a:moveTo>
                <a:lnTo>
                  <a:pt x="11820970" y="180047"/>
                </a:lnTo>
                <a:lnTo>
                  <a:pt x="11874602" y="180047"/>
                </a:lnTo>
                <a:lnTo>
                  <a:pt x="12179656" y="175704"/>
                </a:lnTo>
                <a:lnTo>
                  <a:pt x="12179656" y="174917"/>
                </a:lnTo>
                <a:close/>
              </a:path>
              <a:path w="12179935" h="180340">
                <a:moveTo>
                  <a:pt x="12179656" y="172872"/>
                </a:moveTo>
                <a:lnTo>
                  <a:pt x="11677510" y="180047"/>
                </a:lnTo>
                <a:lnTo>
                  <a:pt x="11731130" y="180047"/>
                </a:lnTo>
                <a:lnTo>
                  <a:pt x="12179656" y="173621"/>
                </a:lnTo>
                <a:lnTo>
                  <a:pt x="12179656" y="172872"/>
                </a:lnTo>
                <a:close/>
              </a:path>
              <a:path w="12179935" h="180340">
                <a:moveTo>
                  <a:pt x="12179656" y="170827"/>
                </a:moveTo>
                <a:lnTo>
                  <a:pt x="11534038" y="180047"/>
                </a:lnTo>
                <a:lnTo>
                  <a:pt x="11587671" y="180047"/>
                </a:lnTo>
                <a:lnTo>
                  <a:pt x="12179656" y="171589"/>
                </a:lnTo>
                <a:lnTo>
                  <a:pt x="12179656" y="170827"/>
                </a:lnTo>
                <a:close/>
              </a:path>
              <a:path w="12179935" h="180340">
                <a:moveTo>
                  <a:pt x="12179656" y="168744"/>
                </a:moveTo>
                <a:lnTo>
                  <a:pt x="11390567" y="180047"/>
                </a:lnTo>
                <a:lnTo>
                  <a:pt x="11444199" y="180047"/>
                </a:lnTo>
                <a:lnTo>
                  <a:pt x="12179656" y="169545"/>
                </a:lnTo>
                <a:lnTo>
                  <a:pt x="12179656" y="168744"/>
                </a:lnTo>
                <a:close/>
              </a:path>
              <a:path w="12179935" h="180340">
                <a:moveTo>
                  <a:pt x="12179656" y="166712"/>
                </a:moveTo>
                <a:lnTo>
                  <a:pt x="11246752" y="180047"/>
                </a:lnTo>
                <a:lnTo>
                  <a:pt x="11297984" y="180047"/>
                </a:lnTo>
                <a:lnTo>
                  <a:pt x="12179656" y="167462"/>
                </a:lnTo>
                <a:lnTo>
                  <a:pt x="12179656" y="166712"/>
                </a:lnTo>
                <a:close/>
              </a:path>
              <a:path w="12179935" h="180340">
                <a:moveTo>
                  <a:pt x="12179656" y="162585"/>
                </a:moveTo>
                <a:lnTo>
                  <a:pt x="11072533" y="178371"/>
                </a:lnTo>
                <a:lnTo>
                  <a:pt x="11072533" y="179133"/>
                </a:lnTo>
                <a:lnTo>
                  <a:pt x="12179656" y="163372"/>
                </a:lnTo>
                <a:lnTo>
                  <a:pt x="12179656" y="162585"/>
                </a:lnTo>
                <a:close/>
              </a:path>
              <a:path w="12179935" h="180340">
                <a:moveTo>
                  <a:pt x="12179656" y="160540"/>
                </a:moveTo>
                <a:lnTo>
                  <a:pt x="11072533" y="176339"/>
                </a:lnTo>
                <a:lnTo>
                  <a:pt x="11072533" y="177088"/>
                </a:lnTo>
                <a:lnTo>
                  <a:pt x="12179656" y="161290"/>
                </a:lnTo>
                <a:lnTo>
                  <a:pt x="12179656" y="160540"/>
                </a:lnTo>
                <a:close/>
              </a:path>
              <a:path w="12179935" h="180340">
                <a:moveTo>
                  <a:pt x="12179656" y="158496"/>
                </a:moveTo>
                <a:lnTo>
                  <a:pt x="11072533" y="174256"/>
                </a:lnTo>
                <a:lnTo>
                  <a:pt x="11072533" y="175044"/>
                </a:lnTo>
                <a:lnTo>
                  <a:pt x="12179656" y="159245"/>
                </a:lnTo>
                <a:lnTo>
                  <a:pt x="12179656" y="158496"/>
                </a:lnTo>
                <a:close/>
              </a:path>
              <a:path w="12179935" h="180340">
                <a:moveTo>
                  <a:pt x="12179656" y="156413"/>
                </a:moveTo>
                <a:lnTo>
                  <a:pt x="11072533" y="172212"/>
                </a:lnTo>
                <a:lnTo>
                  <a:pt x="11072533" y="172961"/>
                </a:lnTo>
                <a:lnTo>
                  <a:pt x="12179656" y="157162"/>
                </a:lnTo>
                <a:lnTo>
                  <a:pt x="12179656" y="156413"/>
                </a:lnTo>
                <a:close/>
              </a:path>
              <a:path w="12179935" h="180340">
                <a:moveTo>
                  <a:pt x="12179656" y="154368"/>
                </a:moveTo>
                <a:lnTo>
                  <a:pt x="11072533" y="170167"/>
                </a:lnTo>
                <a:lnTo>
                  <a:pt x="11072533" y="170916"/>
                </a:lnTo>
                <a:lnTo>
                  <a:pt x="12179656" y="155117"/>
                </a:lnTo>
                <a:lnTo>
                  <a:pt x="12179656" y="154368"/>
                </a:lnTo>
                <a:close/>
              </a:path>
              <a:path w="12179935" h="180340">
                <a:moveTo>
                  <a:pt x="12179656" y="152323"/>
                </a:moveTo>
                <a:lnTo>
                  <a:pt x="11072533" y="168084"/>
                </a:lnTo>
                <a:lnTo>
                  <a:pt x="11072533" y="168871"/>
                </a:lnTo>
                <a:lnTo>
                  <a:pt x="12179656" y="153073"/>
                </a:lnTo>
                <a:lnTo>
                  <a:pt x="12179656" y="152323"/>
                </a:lnTo>
                <a:close/>
              </a:path>
              <a:path w="12179935" h="180340">
                <a:moveTo>
                  <a:pt x="12179656" y="150241"/>
                </a:moveTo>
                <a:lnTo>
                  <a:pt x="11072533" y="166039"/>
                </a:lnTo>
                <a:lnTo>
                  <a:pt x="11072533" y="166789"/>
                </a:lnTo>
                <a:lnTo>
                  <a:pt x="12179656" y="150990"/>
                </a:lnTo>
                <a:lnTo>
                  <a:pt x="12179656" y="150241"/>
                </a:lnTo>
                <a:close/>
              </a:path>
              <a:path w="12179935" h="180340">
                <a:moveTo>
                  <a:pt x="12179656" y="148196"/>
                </a:moveTo>
                <a:lnTo>
                  <a:pt x="11072533" y="163995"/>
                </a:lnTo>
                <a:lnTo>
                  <a:pt x="11072533" y="164744"/>
                </a:lnTo>
                <a:lnTo>
                  <a:pt x="12179656" y="148958"/>
                </a:lnTo>
                <a:lnTo>
                  <a:pt x="12179656" y="148196"/>
                </a:lnTo>
                <a:close/>
              </a:path>
              <a:path w="12179935" h="180340">
                <a:moveTo>
                  <a:pt x="12179656" y="146164"/>
                </a:moveTo>
                <a:lnTo>
                  <a:pt x="11072533" y="161912"/>
                </a:lnTo>
                <a:lnTo>
                  <a:pt x="11072533" y="162699"/>
                </a:lnTo>
                <a:lnTo>
                  <a:pt x="12179656" y="146913"/>
                </a:lnTo>
                <a:lnTo>
                  <a:pt x="12179656" y="146164"/>
                </a:lnTo>
                <a:close/>
              </a:path>
              <a:path w="12179935" h="180340">
                <a:moveTo>
                  <a:pt x="12179656" y="144081"/>
                </a:moveTo>
                <a:lnTo>
                  <a:pt x="11072533" y="159867"/>
                </a:lnTo>
                <a:lnTo>
                  <a:pt x="11072533" y="160616"/>
                </a:lnTo>
                <a:lnTo>
                  <a:pt x="12179656" y="144830"/>
                </a:lnTo>
                <a:lnTo>
                  <a:pt x="12179656" y="144081"/>
                </a:lnTo>
                <a:close/>
              </a:path>
              <a:path w="12179935" h="180340">
                <a:moveTo>
                  <a:pt x="12179656" y="142036"/>
                </a:moveTo>
                <a:lnTo>
                  <a:pt x="11072533" y="157835"/>
                </a:lnTo>
                <a:lnTo>
                  <a:pt x="11072533" y="158584"/>
                </a:lnTo>
                <a:lnTo>
                  <a:pt x="12179656" y="142786"/>
                </a:lnTo>
                <a:lnTo>
                  <a:pt x="12179656" y="142036"/>
                </a:lnTo>
                <a:close/>
              </a:path>
              <a:path w="12179935" h="180340">
                <a:moveTo>
                  <a:pt x="12179656" y="139954"/>
                </a:moveTo>
                <a:lnTo>
                  <a:pt x="11072533" y="155740"/>
                </a:lnTo>
                <a:lnTo>
                  <a:pt x="11072533" y="156502"/>
                </a:lnTo>
                <a:lnTo>
                  <a:pt x="12179656" y="140741"/>
                </a:lnTo>
                <a:lnTo>
                  <a:pt x="12179656" y="139954"/>
                </a:lnTo>
                <a:close/>
              </a:path>
              <a:path w="12179935" h="180340">
                <a:moveTo>
                  <a:pt x="12179656" y="137909"/>
                </a:moveTo>
                <a:lnTo>
                  <a:pt x="11072533" y="153708"/>
                </a:lnTo>
                <a:lnTo>
                  <a:pt x="11072533" y="154457"/>
                </a:lnTo>
                <a:lnTo>
                  <a:pt x="12179656" y="138658"/>
                </a:lnTo>
                <a:lnTo>
                  <a:pt x="12179656" y="137909"/>
                </a:lnTo>
                <a:close/>
              </a:path>
              <a:path w="12179935" h="180340">
                <a:moveTo>
                  <a:pt x="12179656" y="135864"/>
                </a:moveTo>
                <a:lnTo>
                  <a:pt x="11072533" y="151663"/>
                </a:lnTo>
                <a:lnTo>
                  <a:pt x="11072533" y="152412"/>
                </a:lnTo>
                <a:lnTo>
                  <a:pt x="12179656" y="136613"/>
                </a:lnTo>
                <a:lnTo>
                  <a:pt x="12179656" y="135864"/>
                </a:lnTo>
                <a:close/>
              </a:path>
              <a:path w="12179935" h="180340">
                <a:moveTo>
                  <a:pt x="12179656" y="133781"/>
                </a:moveTo>
                <a:lnTo>
                  <a:pt x="11072533" y="149580"/>
                </a:lnTo>
                <a:lnTo>
                  <a:pt x="11072533" y="150329"/>
                </a:lnTo>
                <a:lnTo>
                  <a:pt x="12179656" y="134569"/>
                </a:lnTo>
                <a:lnTo>
                  <a:pt x="12179656" y="133781"/>
                </a:lnTo>
                <a:close/>
              </a:path>
              <a:path w="12179935" h="180340">
                <a:moveTo>
                  <a:pt x="12179656" y="131737"/>
                </a:moveTo>
                <a:lnTo>
                  <a:pt x="11072533" y="147535"/>
                </a:lnTo>
                <a:lnTo>
                  <a:pt x="11072533" y="148285"/>
                </a:lnTo>
                <a:lnTo>
                  <a:pt x="12179656" y="132486"/>
                </a:lnTo>
                <a:lnTo>
                  <a:pt x="12179656" y="131737"/>
                </a:lnTo>
                <a:close/>
              </a:path>
              <a:path w="12179935" h="180340">
                <a:moveTo>
                  <a:pt x="12179656" y="129692"/>
                </a:moveTo>
                <a:lnTo>
                  <a:pt x="11072533" y="145453"/>
                </a:lnTo>
                <a:lnTo>
                  <a:pt x="11072533" y="146240"/>
                </a:lnTo>
                <a:lnTo>
                  <a:pt x="12179656" y="130441"/>
                </a:lnTo>
                <a:lnTo>
                  <a:pt x="12179656" y="129692"/>
                </a:lnTo>
                <a:close/>
              </a:path>
              <a:path w="12179935" h="180340">
                <a:moveTo>
                  <a:pt x="12179656" y="127609"/>
                </a:moveTo>
                <a:lnTo>
                  <a:pt x="11072533" y="143408"/>
                </a:lnTo>
                <a:lnTo>
                  <a:pt x="11072533" y="144157"/>
                </a:lnTo>
                <a:lnTo>
                  <a:pt x="12179656" y="128409"/>
                </a:lnTo>
                <a:lnTo>
                  <a:pt x="12179656" y="127609"/>
                </a:lnTo>
                <a:close/>
              </a:path>
              <a:path w="12179935" h="180340">
                <a:moveTo>
                  <a:pt x="12179656" y="125564"/>
                </a:moveTo>
                <a:lnTo>
                  <a:pt x="11072533" y="141363"/>
                </a:lnTo>
                <a:lnTo>
                  <a:pt x="11072533" y="142113"/>
                </a:lnTo>
                <a:lnTo>
                  <a:pt x="12179656" y="126314"/>
                </a:lnTo>
                <a:lnTo>
                  <a:pt x="12179656" y="125564"/>
                </a:lnTo>
                <a:close/>
              </a:path>
              <a:path w="12179935" h="180340">
                <a:moveTo>
                  <a:pt x="12179656" y="123532"/>
                </a:moveTo>
                <a:lnTo>
                  <a:pt x="11072533" y="139280"/>
                </a:lnTo>
                <a:lnTo>
                  <a:pt x="11072533" y="140081"/>
                </a:lnTo>
                <a:lnTo>
                  <a:pt x="12179656" y="124282"/>
                </a:lnTo>
                <a:lnTo>
                  <a:pt x="12179656" y="123532"/>
                </a:lnTo>
                <a:close/>
              </a:path>
              <a:path w="12179935" h="180340">
                <a:moveTo>
                  <a:pt x="12179656" y="121450"/>
                </a:moveTo>
                <a:lnTo>
                  <a:pt x="11072533" y="137236"/>
                </a:lnTo>
                <a:lnTo>
                  <a:pt x="11072533" y="137985"/>
                </a:lnTo>
                <a:lnTo>
                  <a:pt x="12179656" y="122237"/>
                </a:lnTo>
                <a:lnTo>
                  <a:pt x="12179656" y="121450"/>
                </a:lnTo>
                <a:close/>
              </a:path>
              <a:path w="12179935" h="180340">
                <a:moveTo>
                  <a:pt x="12179656" y="119405"/>
                </a:moveTo>
                <a:lnTo>
                  <a:pt x="11072533" y="135204"/>
                </a:lnTo>
                <a:lnTo>
                  <a:pt x="11072533" y="135953"/>
                </a:lnTo>
                <a:lnTo>
                  <a:pt x="12179656" y="120154"/>
                </a:lnTo>
                <a:lnTo>
                  <a:pt x="12179656" y="119405"/>
                </a:lnTo>
                <a:close/>
              </a:path>
              <a:path w="12179935" h="180340">
                <a:moveTo>
                  <a:pt x="12179656" y="117360"/>
                </a:moveTo>
                <a:lnTo>
                  <a:pt x="11072533" y="133108"/>
                </a:lnTo>
                <a:lnTo>
                  <a:pt x="11072533" y="133908"/>
                </a:lnTo>
                <a:lnTo>
                  <a:pt x="12179656" y="118110"/>
                </a:lnTo>
                <a:lnTo>
                  <a:pt x="12179656" y="117360"/>
                </a:lnTo>
                <a:close/>
              </a:path>
              <a:path w="12179935" h="180340">
                <a:moveTo>
                  <a:pt x="12179656" y="115277"/>
                </a:moveTo>
                <a:lnTo>
                  <a:pt x="11072533" y="131076"/>
                </a:lnTo>
                <a:lnTo>
                  <a:pt x="11072533" y="131826"/>
                </a:lnTo>
                <a:lnTo>
                  <a:pt x="12179656" y="116065"/>
                </a:lnTo>
                <a:lnTo>
                  <a:pt x="12179656" y="115277"/>
                </a:lnTo>
                <a:close/>
              </a:path>
              <a:path w="12179935" h="180340">
                <a:moveTo>
                  <a:pt x="12179656" y="113233"/>
                </a:moveTo>
                <a:lnTo>
                  <a:pt x="11072533" y="129032"/>
                </a:lnTo>
                <a:lnTo>
                  <a:pt x="11072533" y="129781"/>
                </a:lnTo>
                <a:lnTo>
                  <a:pt x="12179656" y="113982"/>
                </a:lnTo>
                <a:lnTo>
                  <a:pt x="12179656" y="113233"/>
                </a:lnTo>
                <a:close/>
              </a:path>
              <a:path w="12179935" h="180340">
                <a:moveTo>
                  <a:pt x="12179656" y="111188"/>
                </a:moveTo>
                <a:lnTo>
                  <a:pt x="11072533" y="126949"/>
                </a:lnTo>
                <a:lnTo>
                  <a:pt x="11072533" y="127736"/>
                </a:lnTo>
                <a:lnTo>
                  <a:pt x="12179656" y="111937"/>
                </a:lnTo>
                <a:lnTo>
                  <a:pt x="12179656" y="111188"/>
                </a:lnTo>
                <a:close/>
              </a:path>
              <a:path w="12179935" h="180340">
                <a:moveTo>
                  <a:pt x="12179656" y="109105"/>
                </a:moveTo>
                <a:lnTo>
                  <a:pt x="11072533" y="124904"/>
                </a:lnTo>
                <a:lnTo>
                  <a:pt x="11072533" y="125653"/>
                </a:lnTo>
                <a:lnTo>
                  <a:pt x="12179656" y="109855"/>
                </a:lnTo>
                <a:lnTo>
                  <a:pt x="12179656" y="109105"/>
                </a:lnTo>
                <a:close/>
              </a:path>
              <a:path w="12179935" h="180340">
                <a:moveTo>
                  <a:pt x="12179656" y="107061"/>
                </a:moveTo>
                <a:lnTo>
                  <a:pt x="11072533" y="122859"/>
                </a:lnTo>
                <a:lnTo>
                  <a:pt x="11072533" y="123609"/>
                </a:lnTo>
                <a:lnTo>
                  <a:pt x="12179656" y="107810"/>
                </a:lnTo>
                <a:lnTo>
                  <a:pt x="12179656" y="107061"/>
                </a:lnTo>
                <a:close/>
              </a:path>
              <a:path w="12179935" h="180340">
                <a:moveTo>
                  <a:pt x="12179656" y="105029"/>
                </a:moveTo>
                <a:lnTo>
                  <a:pt x="11072533" y="120777"/>
                </a:lnTo>
                <a:lnTo>
                  <a:pt x="11072533" y="121564"/>
                </a:lnTo>
                <a:lnTo>
                  <a:pt x="12179656" y="105778"/>
                </a:lnTo>
                <a:lnTo>
                  <a:pt x="12179656" y="105029"/>
                </a:lnTo>
                <a:close/>
              </a:path>
              <a:path w="12179935" h="180340">
                <a:moveTo>
                  <a:pt x="12179656" y="102946"/>
                </a:moveTo>
                <a:lnTo>
                  <a:pt x="11072533" y="118732"/>
                </a:lnTo>
                <a:lnTo>
                  <a:pt x="11072533" y="119481"/>
                </a:lnTo>
                <a:lnTo>
                  <a:pt x="12179656" y="103695"/>
                </a:lnTo>
                <a:lnTo>
                  <a:pt x="12179656" y="102946"/>
                </a:lnTo>
                <a:close/>
              </a:path>
              <a:path w="12179935" h="180340">
                <a:moveTo>
                  <a:pt x="12179656" y="100901"/>
                </a:moveTo>
                <a:lnTo>
                  <a:pt x="11072533" y="116687"/>
                </a:lnTo>
                <a:lnTo>
                  <a:pt x="11072533" y="117436"/>
                </a:lnTo>
                <a:lnTo>
                  <a:pt x="12179656" y="101650"/>
                </a:lnTo>
                <a:lnTo>
                  <a:pt x="12179656" y="100901"/>
                </a:lnTo>
                <a:close/>
              </a:path>
              <a:path w="12179935" h="180340">
                <a:moveTo>
                  <a:pt x="12179656" y="98818"/>
                </a:moveTo>
                <a:lnTo>
                  <a:pt x="11072533" y="114604"/>
                </a:lnTo>
                <a:lnTo>
                  <a:pt x="11072533" y="115354"/>
                </a:lnTo>
                <a:lnTo>
                  <a:pt x="12179656" y="99606"/>
                </a:lnTo>
                <a:lnTo>
                  <a:pt x="12179656" y="98818"/>
                </a:lnTo>
                <a:close/>
              </a:path>
            </a:pathLst>
          </a:custGeom>
          <a:solidFill>
            <a:srgbClr val="008B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g object 123"/>
          <p:cNvSpPr/>
          <p:nvPr/>
        </p:nvSpPr>
        <p:spPr>
          <a:xfrm>
            <a:off x="11072533" y="6493078"/>
            <a:ext cx="1107440" cy="180340"/>
          </a:xfrm>
          <a:custGeom>
            <a:avLst/>
            <a:gdLst/>
            <a:ahLst/>
            <a:cxnLst/>
            <a:rect l="l" t="t" r="r" b="b"/>
            <a:pathLst>
              <a:path w="1107440" h="180340">
                <a:moveTo>
                  <a:pt x="1107122" y="164553"/>
                </a:moveTo>
                <a:lnTo>
                  <a:pt x="25615" y="179933"/>
                </a:lnTo>
                <a:lnTo>
                  <a:pt x="79590" y="179933"/>
                </a:lnTo>
                <a:lnTo>
                  <a:pt x="1107122" y="165303"/>
                </a:lnTo>
                <a:lnTo>
                  <a:pt x="1107122" y="164553"/>
                </a:lnTo>
                <a:close/>
              </a:path>
              <a:path w="1107440" h="180340">
                <a:moveTo>
                  <a:pt x="1107122" y="148082"/>
                </a:moveTo>
                <a:lnTo>
                  <a:pt x="0" y="163880"/>
                </a:lnTo>
                <a:lnTo>
                  <a:pt x="0" y="164630"/>
                </a:lnTo>
                <a:lnTo>
                  <a:pt x="1107122" y="148844"/>
                </a:lnTo>
                <a:lnTo>
                  <a:pt x="1107122" y="148082"/>
                </a:lnTo>
                <a:close/>
              </a:path>
              <a:path w="1107440" h="180340">
                <a:moveTo>
                  <a:pt x="1107122" y="96659"/>
                </a:moveTo>
                <a:lnTo>
                  <a:pt x="0" y="112458"/>
                </a:lnTo>
                <a:lnTo>
                  <a:pt x="0" y="113207"/>
                </a:lnTo>
                <a:lnTo>
                  <a:pt x="1107122" y="97409"/>
                </a:lnTo>
                <a:lnTo>
                  <a:pt x="1107122" y="96659"/>
                </a:lnTo>
                <a:close/>
              </a:path>
              <a:path w="1107440" h="180340">
                <a:moveTo>
                  <a:pt x="1107122" y="94615"/>
                </a:moveTo>
                <a:lnTo>
                  <a:pt x="0" y="110413"/>
                </a:lnTo>
                <a:lnTo>
                  <a:pt x="0" y="111163"/>
                </a:lnTo>
                <a:lnTo>
                  <a:pt x="1107122" y="95364"/>
                </a:lnTo>
                <a:lnTo>
                  <a:pt x="1107122" y="94615"/>
                </a:lnTo>
                <a:close/>
              </a:path>
              <a:path w="1107440" h="180340">
                <a:moveTo>
                  <a:pt x="1107122" y="92532"/>
                </a:moveTo>
                <a:lnTo>
                  <a:pt x="0" y="108331"/>
                </a:lnTo>
                <a:lnTo>
                  <a:pt x="0" y="109080"/>
                </a:lnTo>
                <a:lnTo>
                  <a:pt x="1107122" y="93319"/>
                </a:lnTo>
                <a:lnTo>
                  <a:pt x="1107122" y="92532"/>
                </a:lnTo>
                <a:close/>
              </a:path>
              <a:path w="1107440" h="180340">
                <a:moveTo>
                  <a:pt x="1107122" y="90487"/>
                </a:moveTo>
                <a:lnTo>
                  <a:pt x="0" y="106286"/>
                </a:lnTo>
                <a:lnTo>
                  <a:pt x="0" y="107035"/>
                </a:lnTo>
                <a:lnTo>
                  <a:pt x="1107122" y="91236"/>
                </a:lnTo>
                <a:lnTo>
                  <a:pt x="1107122" y="90487"/>
                </a:lnTo>
                <a:close/>
              </a:path>
              <a:path w="1107440" h="180340">
                <a:moveTo>
                  <a:pt x="1107122" y="88442"/>
                </a:moveTo>
                <a:lnTo>
                  <a:pt x="0" y="104241"/>
                </a:lnTo>
                <a:lnTo>
                  <a:pt x="0" y="104990"/>
                </a:lnTo>
                <a:lnTo>
                  <a:pt x="1107122" y="89192"/>
                </a:lnTo>
                <a:lnTo>
                  <a:pt x="1107122" y="88442"/>
                </a:lnTo>
                <a:close/>
              </a:path>
              <a:path w="1107440" h="180340">
                <a:moveTo>
                  <a:pt x="1107122" y="86360"/>
                </a:moveTo>
                <a:lnTo>
                  <a:pt x="0" y="102158"/>
                </a:lnTo>
                <a:lnTo>
                  <a:pt x="0" y="102908"/>
                </a:lnTo>
                <a:lnTo>
                  <a:pt x="1107122" y="87160"/>
                </a:lnTo>
                <a:lnTo>
                  <a:pt x="1107122" y="86360"/>
                </a:lnTo>
                <a:close/>
              </a:path>
              <a:path w="1107440" h="180340">
                <a:moveTo>
                  <a:pt x="1107122" y="84328"/>
                </a:moveTo>
                <a:lnTo>
                  <a:pt x="0" y="100114"/>
                </a:lnTo>
                <a:lnTo>
                  <a:pt x="0" y="100863"/>
                </a:lnTo>
                <a:lnTo>
                  <a:pt x="1107122" y="85077"/>
                </a:lnTo>
                <a:lnTo>
                  <a:pt x="1107122" y="84328"/>
                </a:lnTo>
                <a:close/>
              </a:path>
              <a:path w="1107440" h="180340">
                <a:moveTo>
                  <a:pt x="1107122" y="82283"/>
                </a:moveTo>
                <a:lnTo>
                  <a:pt x="0" y="98031"/>
                </a:lnTo>
                <a:lnTo>
                  <a:pt x="0" y="98818"/>
                </a:lnTo>
                <a:lnTo>
                  <a:pt x="1107122" y="83032"/>
                </a:lnTo>
                <a:lnTo>
                  <a:pt x="1107122" y="82283"/>
                </a:lnTo>
                <a:close/>
              </a:path>
              <a:path w="1107440" h="180340">
                <a:moveTo>
                  <a:pt x="1107122" y="80200"/>
                </a:moveTo>
                <a:lnTo>
                  <a:pt x="0" y="95986"/>
                </a:lnTo>
                <a:lnTo>
                  <a:pt x="0" y="96735"/>
                </a:lnTo>
                <a:lnTo>
                  <a:pt x="1107122" y="80987"/>
                </a:lnTo>
                <a:lnTo>
                  <a:pt x="1107122" y="80200"/>
                </a:lnTo>
                <a:close/>
              </a:path>
              <a:path w="1107440" h="180340">
                <a:moveTo>
                  <a:pt x="1107122" y="78155"/>
                </a:moveTo>
                <a:lnTo>
                  <a:pt x="0" y="93954"/>
                </a:lnTo>
                <a:lnTo>
                  <a:pt x="0" y="94703"/>
                </a:lnTo>
                <a:lnTo>
                  <a:pt x="1107122" y="78905"/>
                </a:lnTo>
                <a:lnTo>
                  <a:pt x="1107122" y="78155"/>
                </a:lnTo>
                <a:close/>
              </a:path>
              <a:path w="1107440" h="180340">
                <a:moveTo>
                  <a:pt x="1107122" y="76111"/>
                </a:moveTo>
                <a:lnTo>
                  <a:pt x="0" y="91871"/>
                </a:lnTo>
                <a:lnTo>
                  <a:pt x="0" y="92659"/>
                </a:lnTo>
                <a:lnTo>
                  <a:pt x="1107122" y="76860"/>
                </a:lnTo>
                <a:lnTo>
                  <a:pt x="1107122" y="76111"/>
                </a:lnTo>
                <a:close/>
              </a:path>
              <a:path w="1107440" h="180340">
                <a:moveTo>
                  <a:pt x="1107122" y="74028"/>
                </a:moveTo>
                <a:lnTo>
                  <a:pt x="0" y="89827"/>
                </a:lnTo>
                <a:lnTo>
                  <a:pt x="0" y="90576"/>
                </a:lnTo>
                <a:lnTo>
                  <a:pt x="1107122" y="74815"/>
                </a:lnTo>
                <a:lnTo>
                  <a:pt x="1107122" y="74028"/>
                </a:lnTo>
                <a:close/>
              </a:path>
              <a:path w="1107440" h="180340">
                <a:moveTo>
                  <a:pt x="1107122" y="71983"/>
                </a:moveTo>
                <a:lnTo>
                  <a:pt x="0" y="87782"/>
                </a:lnTo>
                <a:lnTo>
                  <a:pt x="0" y="88531"/>
                </a:lnTo>
                <a:lnTo>
                  <a:pt x="1107122" y="72732"/>
                </a:lnTo>
                <a:lnTo>
                  <a:pt x="1107122" y="71983"/>
                </a:lnTo>
                <a:close/>
              </a:path>
              <a:path w="1107440" h="180340">
                <a:moveTo>
                  <a:pt x="1107122" y="69938"/>
                </a:moveTo>
                <a:lnTo>
                  <a:pt x="0" y="85699"/>
                </a:lnTo>
                <a:lnTo>
                  <a:pt x="0" y="86487"/>
                </a:lnTo>
                <a:lnTo>
                  <a:pt x="1107122" y="70700"/>
                </a:lnTo>
                <a:lnTo>
                  <a:pt x="1107122" y="69938"/>
                </a:lnTo>
                <a:close/>
              </a:path>
              <a:path w="1107440" h="180340">
                <a:moveTo>
                  <a:pt x="1107122" y="67856"/>
                </a:moveTo>
                <a:lnTo>
                  <a:pt x="0" y="83654"/>
                </a:lnTo>
                <a:lnTo>
                  <a:pt x="0" y="84404"/>
                </a:lnTo>
                <a:lnTo>
                  <a:pt x="1107122" y="68605"/>
                </a:lnTo>
                <a:lnTo>
                  <a:pt x="1107122" y="67856"/>
                </a:lnTo>
                <a:close/>
              </a:path>
              <a:path w="1107440" h="180340">
                <a:moveTo>
                  <a:pt x="1107122" y="65811"/>
                </a:moveTo>
                <a:lnTo>
                  <a:pt x="0" y="81610"/>
                </a:lnTo>
                <a:lnTo>
                  <a:pt x="0" y="82359"/>
                </a:lnTo>
                <a:lnTo>
                  <a:pt x="1107122" y="66560"/>
                </a:lnTo>
                <a:lnTo>
                  <a:pt x="1107122" y="65811"/>
                </a:lnTo>
                <a:close/>
              </a:path>
              <a:path w="1107440" h="180340">
                <a:moveTo>
                  <a:pt x="1107122" y="63766"/>
                </a:moveTo>
                <a:lnTo>
                  <a:pt x="0" y="79527"/>
                </a:lnTo>
                <a:lnTo>
                  <a:pt x="0" y="80327"/>
                </a:lnTo>
                <a:lnTo>
                  <a:pt x="1107122" y="64528"/>
                </a:lnTo>
                <a:lnTo>
                  <a:pt x="1107122" y="63766"/>
                </a:lnTo>
                <a:close/>
              </a:path>
              <a:path w="1107440" h="180340">
                <a:moveTo>
                  <a:pt x="1107122" y="61683"/>
                </a:moveTo>
                <a:lnTo>
                  <a:pt x="0" y="77482"/>
                </a:lnTo>
                <a:lnTo>
                  <a:pt x="0" y="78232"/>
                </a:lnTo>
                <a:lnTo>
                  <a:pt x="1107122" y="62433"/>
                </a:lnTo>
                <a:lnTo>
                  <a:pt x="1107122" y="61683"/>
                </a:lnTo>
                <a:close/>
              </a:path>
              <a:path w="1107440" h="180340">
                <a:moveTo>
                  <a:pt x="1107122" y="59639"/>
                </a:moveTo>
                <a:lnTo>
                  <a:pt x="0" y="75450"/>
                </a:lnTo>
                <a:lnTo>
                  <a:pt x="0" y="76200"/>
                </a:lnTo>
                <a:lnTo>
                  <a:pt x="1107122" y="60401"/>
                </a:lnTo>
                <a:lnTo>
                  <a:pt x="1107122" y="59639"/>
                </a:lnTo>
                <a:close/>
              </a:path>
              <a:path w="1107440" h="180340">
                <a:moveTo>
                  <a:pt x="1107122" y="57556"/>
                </a:moveTo>
                <a:lnTo>
                  <a:pt x="0" y="73355"/>
                </a:lnTo>
                <a:lnTo>
                  <a:pt x="0" y="74155"/>
                </a:lnTo>
                <a:lnTo>
                  <a:pt x="1107122" y="58356"/>
                </a:lnTo>
                <a:lnTo>
                  <a:pt x="1107122" y="57556"/>
                </a:lnTo>
                <a:close/>
              </a:path>
              <a:path w="1107440" h="180340">
                <a:moveTo>
                  <a:pt x="1107122" y="55524"/>
                </a:moveTo>
                <a:lnTo>
                  <a:pt x="0" y="71323"/>
                </a:lnTo>
                <a:lnTo>
                  <a:pt x="0" y="72072"/>
                </a:lnTo>
                <a:lnTo>
                  <a:pt x="1107122" y="56273"/>
                </a:lnTo>
                <a:lnTo>
                  <a:pt x="1107122" y="55524"/>
                </a:lnTo>
                <a:close/>
              </a:path>
              <a:path w="1107440" h="180340">
                <a:moveTo>
                  <a:pt x="1107122" y="53479"/>
                </a:moveTo>
                <a:lnTo>
                  <a:pt x="0" y="69278"/>
                </a:lnTo>
                <a:lnTo>
                  <a:pt x="0" y="70027"/>
                </a:lnTo>
                <a:lnTo>
                  <a:pt x="1107122" y="54229"/>
                </a:lnTo>
                <a:lnTo>
                  <a:pt x="1107122" y="53479"/>
                </a:lnTo>
                <a:close/>
              </a:path>
              <a:path w="1107440" h="180340">
                <a:moveTo>
                  <a:pt x="1107122" y="51396"/>
                </a:moveTo>
                <a:lnTo>
                  <a:pt x="0" y="67183"/>
                </a:lnTo>
                <a:lnTo>
                  <a:pt x="0" y="67945"/>
                </a:lnTo>
                <a:lnTo>
                  <a:pt x="1107122" y="52184"/>
                </a:lnTo>
                <a:lnTo>
                  <a:pt x="1107122" y="51396"/>
                </a:lnTo>
                <a:close/>
              </a:path>
              <a:path w="1107440" h="180340">
                <a:moveTo>
                  <a:pt x="1107122" y="49352"/>
                </a:moveTo>
                <a:lnTo>
                  <a:pt x="0" y="65151"/>
                </a:lnTo>
                <a:lnTo>
                  <a:pt x="0" y="65900"/>
                </a:lnTo>
                <a:lnTo>
                  <a:pt x="1107122" y="50101"/>
                </a:lnTo>
                <a:lnTo>
                  <a:pt x="1107122" y="49352"/>
                </a:lnTo>
                <a:close/>
              </a:path>
              <a:path w="1107440" h="180340">
                <a:moveTo>
                  <a:pt x="1107122" y="47307"/>
                </a:moveTo>
                <a:lnTo>
                  <a:pt x="0" y="63106"/>
                </a:lnTo>
                <a:lnTo>
                  <a:pt x="0" y="63855"/>
                </a:lnTo>
                <a:lnTo>
                  <a:pt x="1107122" y="48056"/>
                </a:lnTo>
                <a:lnTo>
                  <a:pt x="1107122" y="47307"/>
                </a:lnTo>
                <a:close/>
              </a:path>
              <a:path w="1107440" h="180340">
                <a:moveTo>
                  <a:pt x="1107122" y="45224"/>
                </a:moveTo>
                <a:lnTo>
                  <a:pt x="0" y="61023"/>
                </a:lnTo>
                <a:lnTo>
                  <a:pt x="0" y="61772"/>
                </a:lnTo>
                <a:lnTo>
                  <a:pt x="1107122" y="46012"/>
                </a:lnTo>
                <a:lnTo>
                  <a:pt x="1107122" y="45224"/>
                </a:lnTo>
                <a:close/>
              </a:path>
              <a:path w="1107440" h="180340">
                <a:moveTo>
                  <a:pt x="1107122" y="43180"/>
                </a:moveTo>
                <a:lnTo>
                  <a:pt x="0" y="58978"/>
                </a:lnTo>
                <a:lnTo>
                  <a:pt x="0" y="59728"/>
                </a:lnTo>
                <a:lnTo>
                  <a:pt x="1107122" y="43929"/>
                </a:lnTo>
                <a:lnTo>
                  <a:pt x="1107122" y="43180"/>
                </a:lnTo>
                <a:close/>
              </a:path>
              <a:path w="1107440" h="180340">
                <a:moveTo>
                  <a:pt x="1107122" y="41148"/>
                </a:moveTo>
                <a:lnTo>
                  <a:pt x="0" y="56896"/>
                </a:lnTo>
                <a:lnTo>
                  <a:pt x="0" y="57683"/>
                </a:lnTo>
                <a:lnTo>
                  <a:pt x="1107122" y="41897"/>
                </a:lnTo>
                <a:lnTo>
                  <a:pt x="1107122" y="41148"/>
                </a:lnTo>
                <a:close/>
              </a:path>
              <a:path w="1107440" h="180340">
                <a:moveTo>
                  <a:pt x="1107122" y="39052"/>
                </a:moveTo>
                <a:lnTo>
                  <a:pt x="0" y="54851"/>
                </a:lnTo>
                <a:lnTo>
                  <a:pt x="0" y="55600"/>
                </a:lnTo>
                <a:lnTo>
                  <a:pt x="1107122" y="39852"/>
                </a:lnTo>
                <a:lnTo>
                  <a:pt x="1107122" y="39052"/>
                </a:lnTo>
                <a:close/>
              </a:path>
              <a:path w="1107440" h="180340">
                <a:moveTo>
                  <a:pt x="1107122" y="37020"/>
                </a:moveTo>
                <a:lnTo>
                  <a:pt x="0" y="52806"/>
                </a:lnTo>
                <a:lnTo>
                  <a:pt x="0" y="53555"/>
                </a:lnTo>
                <a:lnTo>
                  <a:pt x="1107122" y="37769"/>
                </a:lnTo>
                <a:lnTo>
                  <a:pt x="1107122" y="37020"/>
                </a:lnTo>
                <a:close/>
              </a:path>
              <a:path w="1107440" h="180340">
                <a:moveTo>
                  <a:pt x="1107122" y="34975"/>
                </a:moveTo>
                <a:lnTo>
                  <a:pt x="0" y="50723"/>
                </a:lnTo>
                <a:lnTo>
                  <a:pt x="0" y="51523"/>
                </a:lnTo>
                <a:lnTo>
                  <a:pt x="1107122" y="35725"/>
                </a:lnTo>
                <a:lnTo>
                  <a:pt x="1107122" y="34975"/>
                </a:lnTo>
                <a:close/>
              </a:path>
              <a:path w="1107440" h="180340">
                <a:moveTo>
                  <a:pt x="1107122" y="32893"/>
                </a:moveTo>
                <a:lnTo>
                  <a:pt x="0" y="48679"/>
                </a:lnTo>
                <a:lnTo>
                  <a:pt x="0" y="49428"/>
                </a:lnTo>
                <a:lnTo>
                  <a:pt x="1107122" y="33680"/>
                </a:lnTo>
                <a:lnTo>
                  <a:pt x="1107122" y="32893"/>
                </a:lnTo>
                <a:close/>
              </a:path>
              <a:path w="1107440" h="180340">
                <a:moveTo>
                  <a:pt x="1107122" y="30848"/>
                </a:moveTo>
                <a:lnTo>
                  <a:pt x="0" y="46647"/>
                </a:lnTo>
                <a:lnTo>
                  <a:pt x="0" y="47396"/>
                </a:lnTo>
                <a:lnTo>
                  <a:pt x="1107122" y="31597"/>
                </a:lnTo>
                <a:lnTo>
                  <a:pt x="1107122" y="30848"/>
                </a:lnTo>
                <a:close/>
              </a:path>
              <a:path w="1107440" h="180340">
                <a:moveTo>
                  <a:pt x="1107122" y="28803"/>
                </a:moveTo>
                <a:lnTo>
                  <a:pt x="0" y="44564"/>
                </a:lnTo>
                <a:lnTo>
                  <a:pt x="0" y="45351"/>
                </a:lnTo>
                <a:lnTo>
                  <a:pt x="1107122" y="29552"/>
                </a:lnTo>
                <a:lnTo>
                  <a:pt x="1107122" y="28803"/>
                </a:lnTo>
                <a:close/>
              </a:path>
              <a:path w="1107440" h="180340">
                <a:moveTo>
                  <a:pt x="1107122" y="26720"/>
                </a:moveTo>
                <a:lnTo>
                  <a:pt x="0" y="42519"/>
                </a:lnTo>
                <a:lnTo>
                  <a:pt x="0" y="43268"/>
                </a:lnTo>
                <a:lnTo>
                  <a:pt x="1107122" y="27470"/>
                </a:lnTo>
                <a:lnTo>
                  <a:pt x="1107122" y="26720"/>
                </a:lnTo>
                <a:close/>
              </a:path>
              <a:path w="1107440" h="180340">
                <a:moveTo>
                  <a:pt x="1107122" y="24676"/>
                </a:moveTo>
                <a:lnTo>
                  <a:pt x="0" y="40474"/>
                </a:lnTo>
                <a:lnTo>
                  <a:pt x="0" y="41224"/>
                </a:lnTo>
                <a:lnTo>
                  <a:pt x="1107122" y="25425"/>
                </a:lnTo>
                <a:lnTo>
                  <a:pt x="1107122" y="24676"/>
                </a:lnTo>
                <a:close/>
              </a:path>
              <a:path w="1107440" h="180340">
                <a:moveTo>
                  <a:pt x="1107122" y="22644"/>
                </a:moveTo>
                <a:lnTo>
                  <a:pt x="0" y="38392"/>
                </a:lnTo>
                <a:lnTo>
                  <a:pt x="0" y="39179"/>
                </a:lnTo>
                <a:lnTo>
                  <a:pt x="1107122" y="23393"/>
                </a:lnTo>
                <a:lnTo>
                  <a:pt x="1107122" y="22644"/>
                </a:lnTo>
                <a:close/>
              </a:path>
              <a:path w="1107440" h="180340">
                <a:moveTo>
                  <a:pt x="1107122" y="20561"/>
                </a:moveTo>
                <a:lnTo>
                  <a:pt x="0" y="36347"/>
                </a:lnTo>
                <a:lnTo>
                  <a:pt x="0" y="37096"/>
                </a:lnTo>
                <a:lnTo>
                  <a:pt x="1107122" y="21310"/>
                </a:lnTo>
                <a:lnTo>
                  <a:pt x="1107122" y="20561"/>
                </a:lnTo>
                <a:close/>
              </a:path>
              <a:path w="1107440" h="180340">
                <a:moveTo>
                  <a:pt x="1107122" y="18516"/>
                </a:moveTo>
                <a:lnTo>
                  <a:pt x="0" y="34302"/>
                </a:lnTo>
                <a:lnTo>
                  <a:pt x="0" y="35052"/>
                </a:lnTo>
                <a:lnTo>
                  <a:pt x="1107122" y="19265"/>
                </a:lnTo>
                <a:lnTo>
                  <a:pt x="1107122" y="18516"/>
                </a:lnTo>
                <a:close/>
              </a:path>
              <a:path w="1107440" h="180340">
                <a:moveTo>
                  <a:pt x="1107122" y="16471"/>
                </a:moveTo>
                <a:lnTo>
                  <a:pt x="0" y="32219"/>
                </a:lnTo>
                <a:lnTo>
                  <a:pt x="0" y="33020"/>
                </a:lnTo>
                <a:lnTo>
                  <a:pt x="1107122" y="17221"/>
                </a:lnTo>
                <a:lnTo>
                  <a:pt x="1107122" y="16471"/>
                </a:lnTo>
                <a:close/>
              </a:path>
              <a:path w="1107440" h="180340">
                <a:moveTo>
                  <a:pt x="1107122" y="14389"/>
                </a:moveTo>
                <a:lnTo>
                  <a:pt x="0" y="30187"/>
                </a:lnTo>
                <a:lnTo>
                  <a:pt x="0" y="30937"/>
                </a:lnTo>
                <a:lnTo>
                  <a:pt x="1107122" y="15138"/>
                </a:lnTo>
                <a:lnTo>
                  <a:pt x="1107122" y="14389"/>
                </a:lnTo>
                <a:close/>
              </a:path>
              <a:path w="1107440" h="180340">
                <a:moveTo>
                  <a:pt x="1107122" y="12344"/>
                </a:moveTo>
                <a:lnTo>
                  <a:pt x="0" y="28143"/>
                </a:lnTo>
                <a:lnTo>
                  <a:pt x="0" y="28892"/>
                </a:lnTo>
                <a:lnTo>
                  <a:pt x="1107122" y="13093"/>
                </a:lnTo>
                <a:lnTo>
                  <a:pt x="1107122" y="12344"/>
                </a:lnTo>
                <a:close/>
              </a:path>
              <a:path w="1107440" h="180340">
                <a:moveTo>
                  <a:pt x="1107122" y="10261"/>
                </a:moveTo>
                <a:lnTo>
                  <a:pt x="0" y="26060"/>
                </a:lnTo>
                <a:lnTo>
                  <a:pt x="0" y="26809"/>
                </a:lnTo>
                <a:lnTo>
                  <a:pt x="1107122" y="11049"/>
                </a:lnTo>
                <a:lnTo>
                  <a:pt x="1107122" y="10261"/>
                </a:lnTo>
                <a:close/>
              </a:path>
              <a:path w="1107440" h="180340">
                <a:moveTo>
                  <a:pt x="1107122" y="8216"/>
                </a:moveTo>
                <a:lnTo>
                  <a:pt x="0" y="24015"/>
                </a:lnTo>
                <a:lnTo>
                  <a:pt x="0" y="24765"/>
                </a:lnTo>
                <a:lnTo>
                  <a:pt x="1107122" y="8966"/>
                </a:lnTo>
                <a:lnTo>
                  <a:pt x="1107122" y="8216"/>
                </a:lnTo>
                <a:close/>
              </a:path>
              <a:path w="1107440" h="180340">
                <a:moveTo>
                  <a:pt x="1107122" y="6172"/>
                </a:moveTo>
                <a:lnTo>
                  <a:pt x="0" y="21971"/>
                </a:lnTo>
                <a:lnTo>
                  <a:pt x="0" y="22720"/>
                </a:lnTo>
                <a:lnTo>
                  <a:pt x="1107122" y="6921"/>
                </a:lnTo>
                <a:lnTo>
                  <a:pt x="1107122" y="6172"/>
                </a:lnTo>
                <a:close/>
              </a:path>
              <a:path w="1107440" h="180340">
                <a:moveTo>
                  <a:pt x="1107122" y="4089"/>
                </a:moveTo>
                <a:lnTo>
                  <a:pt x="0" y="19888"/>
                </a:lnTo>
                <a:lnTo>
                  <a:pt x="0" y="20637"/>
                </a:lnTo>
                <a:lnTo>
                  <a:pt x="1107122" y="4889"/>
                </a:lnTo>
                <a:lnTo>
                  <a:pt x="1107122" y="4089"/>
                </a:lnTo>
                <a:close/>
              </a:path>
              <a:path w="1107440" h="180340">
                <a:moveTo>
                  <a:pt x="1107122" y="2044"/>
                </a:moveTo>
                <a:lnTo>
                  <a:pt x="0" y="17843"/>
                </a:lnTo>
                <a:lnTo>
                  <a:pt x="0" y="18592"/>
                </a:lnTo>
                <a:lnTo>
                  <a:pt x="1107122" y="2806"/>
                </a:lnTo>
                <a:lnTo>
                  <a:pt x="1107122" y="2044"/>
                </a:lnTo>
                <a:close/>
              </a:path>
              <a:path w="1107440" h="180340">
                <a:moveTo>
                  <a:pt x="1107122" y="0"/>
                </a:moveTo>
                <a:lnTo>
                  <a:pt x="0" y="15798"/>
                </a:lnTo>
                <a:lnTo>
                  <a:pt x="0" y="16548"/>
                </a:lnTo>
                <a:lnTo>
                  <a:pt x="1107122" y="762"/>
                </a:lnTo>
                <a:lnTo>
                  <a:pt x="1107122" y="0"/>
                </a:lnTo>
                <a:close/>
              </a:path>
            </a:pathLst>
          </a:custGeom>
          <a:solidFill>
            <a:srgbClr val="008B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g object 124"/>
          <p:cNvSpPr/>
          <p:nvPr/>
        </p:nvSpPr>
        <p:spPr>
          <a:xfrm>
            <a:off x="1522120" y="6493713"/>
            <a:ext cx="2908935" cy="180340"/>
          </a:xfrm>
          <a:custGeom>
            <a:avLst/>
            <a:gdLst/>
            <a:ahLst/>
            <a:cxnLst/>
            <a:rect l="l" t="t" r="r" b="b"/>
            <a:pathLst>
              <a:path w="2908935" h="180340">
                <a:moveTo>
                  <a:pt x="161442" y="0"/>
                </a:moveTo>
                <a:lnTo>
                  <a:pt x="110197" y="0"/>
                </a:lnTo>
                <a:lnTo>
                  <a:pt x="0" y="1587"/>
                </a:lnTo>
                <a:lnTo>
                  <a:pt x="0" y="2374"/>
                </a:lnTo>
                <a:lnTo>
                  <a:pt x="161442" y="0"/>
                </a:lnTo>
                <a:close/>
              </a:path>
              <a:path w="2908935" h="180340">
                <a:moveTo>
                  <a:pt x="304939" y="0"/>
                </a:moveTo>
                <a:lnTo>
                  <a:pt x="253707" y="0"/>
                </a:lnTo>
                <a:lnTo>
                  <a:pt x="0" y="3670"/>
                </a:lnTo>
                <a:lnTo>
                  <a:pt x="0" y="4419"/>
                </a:lnTo>
                <a:lnTo>
                  <a:pt x="304939" y="0"/>
                </a:lnTo>
                <a:close/>
              </a:path>
              <a:path w="2908935" h="180340">
                <a:moveTo>
                  <a:pt x="451015" y="0"/>
                </a:moveTo>
                <a:lnTo>
                  <a:pt x="397205" y="0"/>
                </a:lnTo>
                <a:lnTo>
                  <a:pt x="0" y="5702"/>
                </a:lnTo>
                <a:lnTo>
                  <a:pt x="0" y="6502"/>
                </a:lnTo>
                <a:lnTo>
                  <a:pt x="451015" y="0"/>
                </a:lnTo>
                <a:close/>
              </a:path>
              <a:path w="2908935" h="180340">
                <a:moveTo>
                  <a:pt x="594512" y="0"/>
                </a:moveTo>
                <a:lnTo>
                  <a:pt x="540715" y="0"/>
                </a:lnTo>
                <a:lnTo>
                  <a:pt x="0" y="7785"/>
                </a:lnTo>
                <a:lnTo>
                  <a:pt x="0" y="8534"/>
                </a:lnTo>
                <a:lnTo>
                  <a:pt x="594512" y="0"/>
                </a:lnTo>
                <a:close/>
              </a:path>
              <a:path w="2908935" h="180340">
                <a:moveTo>
                  <a:pt x="738022" y="0"/>
                </a:moveTo>
                <a:lnTo>
                  <a:pt x="684212" y="0"/>
                </a:lnTo>
                <a:lnTo>
                  <a:pt x="0" y="9829"/>
                </a:lnTo>
                <a:lnTo>
                  <a:pt x="0" y="10579"/>
                </a:lnTo>
                <a:lnTo>
                  <a:pt x="738022" y="0"/>
                </a:lnTo>
                <a:close/>
              </a:path>
              <a:path w="2908935" h="180340">
                <a:moveTo>
                  <a:pt x="881519" y="0"/>
                </a:moveTo>
                <a:lnTo>
                  <a:pt x="827684" y="0"/>
                </a:lnTo>
                <a:lnTo>
                  <a:pt x="0" y="11912"/>
                </a:lnTo>
                <a:lnTo>
                  <a:pt x="0" y="12661"/>
                </a:lnTo>
                <a:lnTo>
                  <a:pt x="881519" y="0"/>
                </a:lnTo>
                <a:close/>
              </a:path>
              <a:path w="2908935" h="180340">
                <a:moveTo>
                  <a:pt x="1025029" y="0"/>
                </a:moveTo>
                <a:lnTo>
                  <a:pt x="973759" y="0"/>
                </a:lnTo>
                <a:lnTo>
                  <a:pt x="0" y="13957"/>
                </a:lnTo>
                <a:lnTo>
                  <a:pt x="0" y="14706"/>
                </a:lnTo>
                <a:lnTo>
                  <a:pt x="1025029" y="0"/>
                </a:lnTo>
                <a:close/>
              </a:path>
              <a:path w="2908935" h="180340">
                <a:moveTo>
                  <a:pt x="1171092" y="0"/>
                </a:moveTo>
                <a:lnTo>
                  <a:pt x="1117257" y="0"/>
                </a:lnTo>
                <a:lnTo>
                  <a:pt x="0" y="16002"/>
                </a:lnTo>
                <a:lnTo>
                  <a:pt x="0" y="16789"/>
                </a:lnTo>
                <a:lnTo>
                  <a:pt x="1171092" y="0"/>
                </a:lnTo>
                <a:close/>
              </a:path>
              <a:path w="2908935" h="180340">
                <a:moveTo>
                  <a:pt x="1314564" y="0"/>
                </a:moveTo>
                <a:lnTo>
                  <a:pt x="1260767" y="0"/>
                </a:lnTo>
                <a:lnTo>
                  <a:pt x="0" y="18084"/>
                </a:lnTo>
                <a:lnTo>
                  <a:pt x="0" y="18834"/>
                </a:lnTo>
                <a:lnTo>
                  <a:pt x="1314564" y="0"/>
                </a:lnTo>
                <a:close/>
              </a:path>
              <a:path w="2908935" h="180340">
                <a:moveTo>
                  <a:pt x="1458074" y="0"/>
                </a:moveTo>
                <a:lnTo>
                  <a:pt x="1404277" y="0"/>
                </a:lnTo>
                <a:lnTo>
                  <a:pt x="0" y="20129"/>
                </a:lnTo>
                <a:lnTo>
                  <a:pt x="0" y="20878"/>
                </a:lnTo>
                <a:lnTo>
                  <a:pt x="1458074" y="0"/>
                </a:lnTo>
                <a:close/>
              </a:path>
              <a:path w="2908935" h="180340">
                <a:moveTo>
                  <a:pt x="1601571" y="0"/>
                </a:moveTo>
                <a:lnTo>
                  <a:pt x="1547774" y="0"/>
                </a:lnTo>
                <a:lnTo>
                  <a:pt x="0" y="22174"/>
                </a:lnTo>
                <a:lnTo>
                  <a:pt x="0" y="22961"/>
                </a:lnTo>
                <a:lnTo>
                  <a:pt x="1601571" y="0"/>
                </a:lnTo>
                <a:close/>
              </a:path>
              <a:path w="2908935" h="180340">
                <a:moveTo>
                  <a:pt x="1745081" y="0"/>
                </a:moveTo>
                <a:lnTo>
                  <a:pt x="1691284" y="0"/>
                </a:lnTo>
                <a:lnTo>
                  <a:pt x="0" y="24257"/>
                </a:lnTo>
                <a:lnTo>
                  <a:pt x="0" y="25006"/>
                </a:lnTo>
                <a:lnTo>
                  <a:pt x="1745081" y="0"/>
                </a:lnTo>
                <a:close/>
              </a:path>
              <a:path w="2908935" h="180340">
                <a:moveTo>
                  <a:pt x="1888591" y="0"/>
                </a:moveTo>
                <a:lnTo>
                  <a:pt x="1837347" y="0"/>
                </a:lnTo>
                <a:lnTo>
                  <a:pt x="0" y="26289"/>
                </a:lnTo>
                <a:lnTo>
                  <a:pt x="0" y="27038"/>
                </a:lnTo>
                <a:lnTo>
                  <a:pt x="1888591" y="0"/>
                </a:lnTo>
                <a:close/>
              </a:path>
              <a:path w="2908935" h="180340">
                <a:moveTo>
                  <a:pt x="2034590" y="0"/>
                </a:moveTo>
                <a:lnTo>
                  <a:pt x="1980958" y="0"/>
                </a:lnTo>
                <a:lnTo>
                  <a:pt x="0" y="28333"/>
                </a:lnTo>
                <a:lnTo>
                  <a:pt x="0" y="29133"/>
                </a:lnTo>
                <a:lnTo>
                  <a:pt x="2034590" y="0"/>
                </a:lnTo>
                <a:close/>
              </a:path>
              <a:path w="2908935" h="180340">
                <a:moveTo>
                  <a:pt x="2437257" y="97091"/>
                </a:moveTo>
                <a:lnTo>
                  <a:pt x="1670786" y="108026"/>
                </a:lnTo>
                <a:lnTo>
                  <a:pt x="1616951" y="108026"/>
                </a:lnTo>
                <a:lnTo>
                  <a:pt x="0" y="131203"/>
                </a:lnTo>
                <a:lnTo>
                  <a:pt x="0" y="131953"/>
                </a:lnTo>
                <a:lnTo>
                  <a:pt x="2437257" y="97091"/>
                </a:lnTo>
                <a:close/>
              </a:path>
              <a:path w="2908935" h="180340">
                <a:moveTo>
                  <a:pt x="2665476" y="99999"/>
                </a:moveTo>
                <a:lnTo>
                  <a:pt x="2101202" y="108026"/>
                </a:lnTo>
                <a:lnTo>
                  <a:pt x="2049957" y="108026"/>
                </a:lnTo>
                <a:lnTo>
                  <a:pt x="0" y="137363"/>
                </a:lnTo>
                <a:lnTo>
                  <a:pt x="0" y="138112"/>
                </a:lnTo>
                <a:lnTo>
                  <a:pt x="2665476" y="99999"/>
                </a:lnTo>
                <a:close/>
              </a:path>
              <a:path w="2908935" h="180340">
                <a:moveTo>
                  <a:pt x="2715196" y="105460"/>
                </a:moveTo>
                <a:lnTo>
                  <a:pt x="2534348" y="108026"/>
                </a:lnTo>
                <a:lnTo>
                  <a:pt x="2480373" y="108026"/>
                </a:lnTo>
                <a:lnTo>
                  <a:pt x="0" y="143535"/>
                </a:lnTo>
                <a:lnTo>
                  <a:pt x="0" y="144284"/>
                </a:lnTo>
                <a:lnTo>
                  <a:pt x="2715196" y="105460"/>
                </a:lnTo>
                <a:close/>
              </a:path>
              <a:path w="2908935" h="180340">
                <a:moveTo>
                  <a:pt x="2815958" y="85521"/>
                </a:moveTo>
                <a:lnTo>
                  <a:pt x="1237703" y="108026"/>
                </a:lnTo>
                <a:lnTo>
                  <a:pt x="1186472" y="108026"/>
                </a:lnTo>
                <a:lnTo>
                  <a:pt x="0" y="125031"/>
                </a:lnTo>
                <a:lnTo>
                  <a:pt x="0" y="125780"/>
                </a:lnTo>
                <a:lnTo>
                  <a:pt x="2815958" y="85521"/>
                </a:lnTo>
                <a:close/>
              </a:path>
              <a:path w="2908935" h="180340">
                <a:moveTo>
                  <a:pt x="2897428" y="106984"/>
                </a:moveTo>
                <a:lnTo>
                  <a:pt x="2821279" y="108026"/>
                </a:lnTo>
                <a:lnTo>
                  <a:pt x="2767660" y="108026"/>
                </a:lnTo>
                <a:lnTo>
                  <a:pt x="0" y="147662"/>
                </a:lnTo>
                <a:lnTo>
                  <a:pt x="0" y="148412"/>
                </a:lnTo>
                <a:lnTo>
                  <a:pt x="2897428" y="106984"/>
                </a:lnTo>
                <a:close/>
              </a:path>
              <a:path w="2908935" h="180340">
                <a:moveTo>
                  <a:pt x="2908389" y="173913"/>
                </a:moveTo>
                <a:lnTo>
                  <a:pt x="2477986" y="180047"/>
                </a:lnTo>
                <a:lnTo>
                  <a:pt x="2531605" y="180047"/>
                </a:lnTo>
                <a:lnTo>
                  <a:pt x="2908389" y="174713"/>
                </a:lnTo>
                <a:lnTo>
                  <a:pt x="2908389" y="173913"/>
                </a:lnTo>
                <a:close/>
              </a:path>
              <a:path w="2908935" h="180340">
                <a:moveTo>
                  <a:pt x="2908389" y="171881"/>
                </a:moveTo>
                <a:lnTo>
                  <a:pt x="2334514" y="180047"/>
                </a:lnTo>
                <a:lnTo>
                  <a:pt x="2388146" y="180047"/>
                </a:lnTo>
                <a:lnTo>
                  <a:pt x="2908389" y="172631"/>
                </a:lnTo>
                <a:lnTo>
                  <a:pt x="2908389" y="171881"/>
                </a:lnTo>
                <a:close/>
              </a:path>
              <a:path w="2908935" h="180340">
                <a:moveTo>
                  <a:pt x="2908389" y="169837"/>
                </a:moveTo>
                <a:lnTo>
                  <a:pt x="2191042" y="180047"/>
                </a:lnTo>
                <a:lnTo>
                  <a:pt x="2244674" y="180047"/>
                </a:lnTo>
                <a:lnTo>
                  <a:pt x="2908389" y="170586"/>
                </a:lnTo>
                <a:lnTo>
                  <a:pt x="2908389" y="169837"/>
                </a:lnTo>
                <a:close/>
              </a:path>
              <a:path w="2908935" h="180340">
                <a:moveTo>
                  <a:pt x="2908389" y="161582"/>
                </a:moveTo>
                <a:lnTo>
                  <a:pt x="1614385" y="180047"/>
                </a:lnTo>
                <a:lnTo>
                  <a:pt x="1668221" y="180047"/>
                </a:lnTo>
                <a:lnTo>
                  <a:pt x="2908389" y="162331"/>
                </a:lnTo>
                <a:lnTo>
                  <a:pt x="2908389" y="161582"/>
                </a:lnTo>
                <a:close/>
              </a:path>
              <a:path w="2908935" h="180340">
                <a:moveTo>
                  <a:pt x="2908389" y="151282"/>
                </a:moveTo>
                <a:lnTo>
                  <a:pt x="894334" y="180047"/>
                </a:lnTo>
                <a:lnTo>
                  <a:pt x="948131" y="180047"/>
                </a:lnTo>
                <a:lnTo>
                  <a:pt x="2908389" y="152082"/>
                </a:lnTo>
                <a:lnTo>
                  <a:pt x="2908389" y="151282"/>
                </a:lnTo>
                <a:close/>
              </a:path>
              <a:path w="2908935" h="180340">
                <a:moveTo>
                  <a:pt x="2908389" y="149250"/>
                </a:moveTo>
                <a:lnTo>
                  <a:pt x="750824" y="180047"/>
                </a:lnTo>
                <a:lnTo>
                  <a:pt x="804633" y="180047"/>
                </a:lnTo>
                <a:lnTo>
                  <a:pt x="2908389" y="149999"/>
                </a:lnTo>
                <a:lnTo>
                  <a:pt x="2908389" y="149250"/>
                </a:lnTo>
                <a:close/>
              </a:path>
              <a:path w="2908935" h="180340">
                <a:moveTo>
                  <a:pt x="2908389" y="147205"/>
                </a:moveTo>
                <a:lnTo>
                  <a:pt x="607326" y="180047"/>
                </a:lnTo>
                <a:lnTo>
                  <a:pt x="661123" y="180047"/>
                </a:lnTo>
                <a:lnTo>
                  <a:pt x="2908389" y="147955"/>
                </a:lnTo>
                <a:lnTo>
                  <a:pt x="2908389" y="147205"/>
                </a:lnTo>
                <a:close/>
              </a:path>
              <a:path w="2908935" h="180340">
                <a:moveTo>
                  <a:pt x="2908389" y="145122"/>
                </a:moveTo>
                <a:lnTo>
                  <a:pt x="463816" y="180047"/>
                </a:lnTo>
                <a:lnTo>
                  <a:pt x="517652" y="180047"/>
                </a:lnTo>
                <a:lnTo>
                  <a:pt x="2908389" y="145910"/>
                </a:lnTo>
                <a:lnTo>
                  <a:pt x="2908389" y="145122"/>
                </a:lnTo>
                <a:close/>
              </a:path>
              <a:path w="2908935" h="180340">
                <a:moveTo>
                  <a:pt x="2908389" y="141033"/>
                </a:moveTo>
                <a:lnTo>
                  <a:pt x="174244" y="180047"/>
                </a:lnTo>
                <a:lnTo>
                  <a:pt x="228079" y="180047"/>
                </a:lnTo>
                <a:lnTo>
                  <a:pt x="2908389" y="141782"/>
                </a:lnTo>
                <a:lnTo>
                  <a:pt x="2908389" y="141033"/>
                </a:lnTo>
                <a:close/>
              </a:path>
              <a:path w="2908935" h="180340">
                <a:moveTo>
                  <a:pt x="2908389" y="138950"/>
                </a:moveTo>
                <a:lnTo>
                  <a:pt x="30772" y="180047"/>
                </a:lnTo>
                <a:lnTo>
                  <a:pt x="84582" y="180047"/>
                </a:lnTo>
                <a:lnTo>
                  <a:pt x="2908389" y="139738"/>
                </a:lnTo>
                <a:lnTo>
                  <a:pt x="2908389" y="138950"/>
                </a:lnTo>
                <a:close/>
              </a:path>
              <a:path w="2908935" h="180340">
                <a:moveTo>
                  <a:pt x="2908389" y="136906"/>
                </a:moveTo>
                <a:lnTo>
                  <a:pt x="0" y="178498"/>
                </a:lnTo>
                <a:lnTo>
                  <a:pt x="0" y="179247"/>
                </a:lnTo>
                <a:lnTo>
                  <a:pt x="2908389" y="137655"/>
                </a:lnTo>
                <a:lnTo>
                  <a:pt x="2908389" y="136906"/>
                </a:lnTo>
                <a:close/>
              </a:path>
              <a:path w="2908935" h="180340">
                <a:moveTo>
                  <a:pt x="2908389" y="134861"/>
                </a:moveTo>
                <a:lnTo>
                  <a:pt x="0" y="176466"/>
                </a:lnTo>
                <a:lnTo>
                  <a:pt x="0" y="177215"/>
                </a:lnTo>
                <a:lnTo>
                  <a:pt x="2908389" y="135610"/>
                </a:lnTo>
                <a:lnTo>
                  <a:pt x="2908389" y="134861"/>
                </a:lnTo>
                <a:close/>
              </a:path>
              <a:path w="2908935" h="180340">
                <a:moveTo>
                  <a:pt x="2908389" y="132778"/>
                </a:moveTo>
                <a:lnTo>
                  <a:pt x="0" y="174371"/>
                </a:lnTo>
                <a:lnTo>
                  <a:pt x="0" y="175133"/>
                </a:lnTo>
                <a:lnTo>
                  <a:pt x="2908389" y="133578"/>
                </a:lnTo>
                <a:lnTo>
                  <a:pt x="2908389" y="132778"/>
                </a:lnTo>
                <a:close/>
              </a:path>
              <a:path w="2908935" h="180340">
                <a:moveTo>
                  <a:pt x="2908389" y="130733"/>
                </a:moveTo>
                <a:lnTo>
                  <a:pt x="0" y="172339"/>
                </a:lnTo>
                <a:lnTo>
                  <a:pt x="0" y="173088"/>
                </a:lnTo>
                <a:lnTo>
                  <a:pt x="2908389" y="131495"/>
                </a:lnTo>
                <a:lnTo>
                  <a:pt x="2908389" y="130733"/>
                </a:lnTo>
                <a:close/>
              </a:path>
              <a:path w="2908935" h="180340">
                <a:moveTo>
                  <a:pt x="2908389" y="128701"/>
                </a:moveTo>
                <a:lnTo>
                  <a:pt x="0" y="170256"/>
                </a:lnTo>
                <a:lnTo>
                  <a:pt x="0" y="171043"/>
                </a:lnTo>
                <a:lnTo>
                  <a:pt x="2908389" y="129451"/>
                </a:lnTo>
                <a:lnTo>
                  <a:pt x="2908389" y="128701"/>
                </a:lnTo>
                <a:close/>
              </a:path>
              <a:path w="2908935" h="180340">
                <a:moveTo>
                  <a:pt x="2908389" y="126619"/>
                </a:moveTo>
                <a:lnTo>
                  <a:pt x="0" y="168211"/>
                </a:lnTo>
                <a:lnTo>
                  <a:pt x="0" y="168960"/>
                </a:lnTo>
                <a:lnTo>
                  <a:pt x="2908389" y="127406"/>
                </a:lnTo>
                <a:lnTo>
                  <a:pt x="2908389" y="126619"/>
                </a:lnTo>
                <a:close/>
              </a:path>
              <a:path w="2908935" h="180340">
                <a:moveTo>
                  <a:pt x="2908389" y="124574"/>
                </a:moveTo>
                <a:lnTo>
                  <a:pt x="0" y="166166"/>
                </a:lnTo>
                <a:lnTo>
                  <a:pt x="0" y="166916"/>
                </a:lnTo>
                <a:lnTo>
                  <a:pt x="2908389" y="125323"/>
                </a:lnTo>
                <a:lnTo>
                  <a:pt x="2908389" y="124574"/>
                </a:lnTo>
                <a:close/>
              </a:path>
              <a:path w="2908935" h="180340">
                <a:moveTo>
                  <a:pt x="2908389" y="122529"/>
                </a:moveTo>
                <a:lnTo>
                  <a:pt x="0" y="164084"/>
                </a:lnTo>
                <a:lnTo>
                  <a:pt x="0" y="164871"/>
                </a:lnTo>
                <a:lnTo>
                  <a:pt x="2908389" y="123278"/>
                </a:lnTo>
                <a:lnTo>
                  <a:pt x="2908389" y="122529"/>
                </a:lnTo>
                <a:close/>
              </a:path>
              <a:path w="2908935" h="180340">
                <a:moveTo>
                  <a:pt x="2908389" y="120446"/>
                </a:moveTo>
                <a:lnTo>
                  <a:pt x="0" y="162039"/>
                </a:lnTo>
                <a:lnTo>
                  <a:pt x="0" y="162788"/>
                </a:lnTo>
                <a:lnTo>
                  <a:pt x="2908389" y="121234"/>
                </a:lnTo>
                <a:lnTo>
                  <a:pt x="2908389" y="120446"/>
                </a:lnTo>
                <a:close/>
              </a:path>
              <a:path w="2908935" h="180340">
                <a:moveTo>
                  <a:pt x="2908389" y="118402"/>
                </a:moveTo>
                <a:lnTo>
                  <a:pt x="0" y="159994"/>
                </a:lnTo>
                <a:lnTo>
                  <a:pt x="0" y="160743"/>
                </a:lnTo>
                <a:lnTo>
                  <a:pt x="2908389" y="119151"/>
                </a:lnTo>
                <a:lnTo>
                  <a:pt x="2908389" y="118402"/>
                </a:lnTo>
                <a:close/>
              </a:path>
              <a:path w="2908935" h="180340">
                <a:moveTo>
                  <a:pt x="2908389" y="116357"/>
                </a:moveTo>
                <a:lnTo>
                  <a:pt x="0" y="157911"/>
                </a:lnTo>
                <a:lnTo>
                  <a:pt x="0" y="158711"/>
                </a:lnTo>
                <a:lnTo>
                  <a:pt x="2908389" y="117106"/>
                </a:lnTo>
                <a:lnTo>
                  <a:pt x="2908389" y="116357"/>
                </a:lnTo>
                <a:close/>
              </a:path>
              <a:path w="2908935" h="180340">
                <a:moveTo>
                  <a:pt x="2908389" y="114274"/>
                </a:moveTo>
                <a:lnTo>
                  <a:pt x="0" y="155867"/>
                </a:lnTo>
                <a:lnTo>
                  <a:pt x="0" y="156616"/>
                </a:lnTo>
                <a:lnTo>
                  <a:pt x="2908389" y="115023"/>
                </a:lnTo>
                <a:lnTo>
                  <a:pt x="2908389" y="114274"/>
                </a:lnTo>
                <a:close/>
              </a:path>
              <a:path w="2908935" h="180340">
                <a:moveTo>
                  <a:pt x="2908389" y="112242"/>
                </a:moveTo>
                <a:lnTo>
                  <a:pt x="0" y="153835"/>
                </a:lnTo>
                <a:lnTo>
                  <a:pt x="0" y="154584"/>
                </a:lnTo>
                <a:lnTo>
                  <a:pt x="2908389" y="112991"/>
                </a:lnTo>
                <a:lnTo>
                  <a:pt x="2908389" y="112242"/>
                </a:lnTo>
                <a:close/>
              </a:path>
              <a:path w="2908935" h="180340">
                <a:moveTo>
                  <a:pt x="2908389" y="110197"/>
                </a:moveTo>
                <a:lnTo>
                  <a:pt x="0" y="151739"/>
                </a:lnTo>
                <a:lnTo>
                  <a:pt x="0" y="152539"/>
                </a:lnTo>
                <a:lnTo>
                  <a:pt x="2908389" y="110947"/>
                </a:lnTo>
                <a:lnTo>
                  <a:pt x="2908389" y="110197"/>
                </a:lnTo>
                <a:close/>
              </a:path>
              <a:path w="2908935" h="180340">
                <a:moveTo>
                  <a:pt x="2908389" y="108115"/>
                </a:moveTo>
                <a:lnTo>
                  <a:pt x="0" y="149707"/>
                </a:lnTo>
                <a:lnTo>
                  <a:pt x="0" y="150456"/>
                </a:lnTo>
                <a:lnTo>
                  <a:pt x="2908389" y="108864"/>
                </a:lnTo>
                <a:lnTo>
                  <a:pt x="2908389" y="108115"/>
                </a:lnTo>
                <a:close/>
              </a:path>
              <a:path w="2908935" h="180340">
                <a:moveTo>
                  <a:pt x="2908389" y="106070"/>
                </a:moveTo>
                <a:lnTo>
                  <a:pt x="2903270" y="106108"/>
                </a:lnTo>
                <a:lnTo>
                  <a:pt x="2903270" y="106895"/>
                </a:lnTo>
                <a:lnTo>
                  <a:pt x="2908389" y="106819"/>
                </a:lnTo>
                <a:lnTo>
                  <a:pt x="2908389" y="106070"/>
                </a:lnTo>
                <a:close/>
              </a:path>
              <a:path w="2908935" h="180340">
                <a:moveTo>
                  <a:pt x="2908389" y="103987"/>
                </a:moveTo>
                <a:lnTo>
                  <a:pt x="2903270" y="104063"/>
                </a:lnTo>
                <a:lnTo>
                  <a:pt x="2903270" y="104813"/>
                </a:lnTo>
                <a:lnTo>
                  <a:pt x="2677820" y="108026"/>
                </a:lnTo>
                <a:lnTo>
                  <a:pt x="2624188" y="108026"/>
                </a:lnTo>
                <a:lnTo>
                  <a:pt x="0" y="145580"/>
                </a:lnTo>
                <a:lnTo>
                  <a:pt x="0" y="146367"/>
                </a:lnTo>
                <a:lnTo>
                  <a:pt x="2908389" y="104775"/>
                </a:lnTo>
                <a:lnTo>
                  <a:pt x="2908389" y="103987"/>
                </a:lnTo>
                <a:close/>
              </a:path>
              <a:path w="2908935" h="180340">
                <a:moveTo>
                  <a:pt x="2908389" y="101942"/>
                </a:moveTo>
                <a:lnTo>
                  <a:pt x="2903270" y="102031"/>
                </a:lnTo>
                <a:lnTo>
                  <a:pt x="2903270" y="102768"/>
                </a:lnTo>
                <a:lnTo>
                  <a:pt x="2908389" y="102692"/>
                </a:lnTo>
                <a:lnTo>
                  <a:pt x="2908389" y="101942"/>
                </a:lnTo>
                <a:close/>
              </a:path>
              <a:path w="2908935" h="180340">
                <a:moveTo>
                  <a:pt x="2908389" y="99898"/>
                </a:moveTo>
                <a:lnTo>
                  <a:pt x="2903270" y="99936"/>
                </a:lnTo>
                <a:lnTo>
                  <a:pt x="2903270" y="100698"/>
                </a:lnTo>
                <a:lnTo>
                  <a:pt x="2390876" y="108026"/>
                </a:lnTo>
                <a:lnTo>
                  <a:pt x="2336901" y="108026"/>
                </a:lnTo>
                <a:lnTo>
                  <a:pt x="0" y="141490"/>
                </a:lnTo>
                <a:lnTo>
                  <a:pt x="0" y="142240"/>
                </a:lnTo>
                <a:lnTo>
                  <a:pt x="2908389" y="100647"/>
                </a:lnTo>
                <a:lnTo>
                  <a:pt x="2908389" y="99898"/>
                </a:lnTo>
                <a:close/>
              </a:path>
              <a:path w="2908935" h="180340">
                <a:moveTo>
                  <a:pt x="2908389" y="97815"/>
                </a:moveTo>
                <a:lnTo>
                  <a:pt x="2903270" y="97904"/>
                </a:lnTo>
                <a:lnTo>
                  <a:pt x="2903270" y="98653"/>
                </a:lnTo>
                <a:lnTo>
                  <a:pt x="2244674" y="108026"/>
                </a:lnTo>
                <a:lnTo>
                  <a:pt x="2193429" y="108026"/>
                </a:lnTo>
                <a:lnTo>
                  <a:pt x="0" y="139407"/>
                </a:lnTo>
                <a:lnTo>
                  <a:pt x="0" y="140195"/>
                </a:lnTo>
                <a:lnTo>
                  <a:pt x="2908389" y="98602"/>
                </a:lnTo>
                <a:lnTo>
                  <a:pt x="2908389" y="97815"/>
                </a:lnTo>
                <a:close/>
              </a:path>
              <a:path w="2908935" h="180340">
                <a:moveTo>
                  <a:pt x="2908389" y="95770"/>
                </a:moveTo>
                <a:lnTo>
                  <a:pt x="2903270" y="95859"/>
                </a:lnTo>
                <a:lnTo>
                  <a:pt x="2903270" y="96596"/>
                </a:lnTo>
                <a:lnTo>
                  <a:pt x="2908389" y="96520"/>
                </a:lnTo>
                <a:lnTo>
                  <a:pt x="2908389" y="95770"/>
                </a:lnTo>
                <a:close/>
              </a:path>
              <a:path w="2908935" h="180340">
                <a:moveTo>
                  <a:pt x="2908389" y="93726"/>
                </a:moveTo>
                <a:lnTo>
                  <a:pt x="2903270" y="93776"/>
                </a:lnTo>
                <a:lnTo>
                  <a:pt x="2903270" y="94526"/>
                </a:lnTo>
                <a:lnTo>
                  <a:pt x="1957730" y="108026"/>
                </a:lnTo>
                <a:lnTo>
                  <a:pt x="1906485" y="108026"/>
                </a:lnTo>
                <a:lnTo>
                  <a:pt x="0" y="135318"/>
                </a:lnTo>
                <a:lnTo>
                  <a:pt x="0" y="136080"/>
                </a:lnTo>
                <a:lnTo>
                  <a:pt x="2908389" y="94488"/>
                </a:lnTo>
                <a:lnTo>
                  <a:pt x="2908389" y="93726"/>
                </a:lnTo>
                <a:close/>
              </a:path>
              <a:path w="2908935" h="180340">
                <a:moveTo>
                  <a:pt x="2908389" y="91643"/>
                </a:moveTo>
                <a:lnTo>
                  <a:pt x="2903270" y="91732"/>
                </a:lnTo>
                <a:lnTo>
                  <a:pt x="2903270" y="92481"/>
                </a:lnTo>
                <a:lnTo>
                  <a:pt x="1814283" y="108026"/>
                </a:lnTo>
                <a:lnTo>
                  <a:pt x="1763014" y="108026"/>
                </a:lnTo>
                <a:lnTo>
                  <a:pt x="0" y="133235"/>
                </a:lnTo>
                <a:lnTo>
                  <a:pt x="0" y="133985"/>
                </a:lnTo>
                <a:lnTo>
                  <a:pt x="2908389" y="92443"/>
                </a:lnTo>
                <a:lnTo>
                  <a:pt x="2908389" y="91643"/>
                </a:lnTo>
                <a:close/>
              </a:path>
              <a:path w="2908935" h="180340">
                <a:moveTo>
                  <a:pt x="2908389" y="89598"/>
                </a:moveTo>
                <a:lnTo>
                  <a:pt x="2903270" y="89687"/>
                </a:lnTo>
                <a:lnTo>
                  <a:pt x="2903270" y="90424"/>
                </a:lnTo>
                <a:lnTo>
                  <a:pt x="2908389" y="90347"/>
                </a:lnTo>
                <a:lnTo>
                  <a:pt x="2908389" y="89598"/>
                </a:lnTo>
                <a:close/>
              </a:path>
              <a:path w="2908935" h="180340">
                <a:moveTo>
                  <a:pt x="2908389" y="87553"/>
                </a:moveTo>
                <a:lnTo>
                  <a:pt x="2903270" y="87604"/>
                </a:lnTo>
                <a:lnTo>
                  <a:pt x="2903270" y="88353"/>
                </a:lnTo>
                <a:lnTo>
                  <a:pt x="1527276" y="108026"/>
                </a:lnTo>
                <a:lnTo>
                  <a:pt x="1473441" y="108026"/>
                </a:lnTo>
                <a:lnTo>
                  <a:pt x="0" y="129159"/>
                </a:lnTo>
                <a:lnTo>
                  <a:pt x="0" y="129908"/>
                </a:lnTo>
                <a:lnTo>
                  <a:pt x="2908389" y="88315"/>
                </a:lnTo>
                <a:lnTo>
                  <a:pt x="2908389" y="87553"/>
                </a:lnTo>
                <a:close/>
              </a:path>
              <a:path w="2908935" h="180340">
                <a:moveTo>
                  <a:pt x="2908389" y="85471"/>
                </a:moveTo>
                <a:lnTo>
                  <a:pt x="2903270" y="85559"/>
                </a:lnTo>
                <a:lnTo>
                  <a:pt x="2903270" y="86309"/>
                </a:lnTo>
                <a:lnTo>
                  <a:pt x="1381213" y="108026"/>
                </a:lnTo>
                <a:lnTo>
                  <a:pt x="1329969" y="108026"/>
                </a:lnTo>
                <a:lnTo>
                  <a:pt x="0" y="127076"/>
                </a:lnTo>
                <a:lnTo>
                  <a:pt x="0" y="127825"/>
                </a:lnTo>
                <a:lnTo>
                  <a:pt x="2908389" y="86271"/>
                </a:lnTo>
                <a:lnTo>
                  <a:pt x="2908389" y="85471"/>
                </a:lnTo>
                <a:close/>
              </a:path>
              <a:path w="2908935" h="180340">
                <a:moveTo>
                  <a:pt x="2908389" y="83439"/>
                </a:moveTo>
                <a:lnTo>
                  <a:pt x="2903270" y="83477"/>
                </a:lnTo>
                <a:lnTo>
                  <a:pt x="2903270" y="84264"/>
                </a:lnTo>
                <a:lnTo>
                  <a:pt x="2908389" y="84188"/>
                </a:lnTo>
                <a:lnTo>
                  <a:pt x="2908389" y="83439"/>
                </a:lnTo>
                <a:close/>
              </a:path>
              <a:path w="2908935" h="180340">
                <a:moveTo>
                  <a:pt x="2908389" y="81394"/>
                </a:moveTo>
                <a:lnTo>
                  <a:pt x="2903270" y="81432"/>
                </a:lnTo>
                <a:lnTo>
                  <a:pt x="2903270" y="82181"/>
                </a:lnTo>
                <a:lnTo>
                  <a:pt x="1094206" y="108026"/>
                </a:lnTo>
                <a:lnTo>
                  <a:pt x="1042962" y="108026"/>
                </a:lnTo>
                <a:lnTo>
                  <a:pt x="0" y="122948"/>
                </a:lnTo>
                <a:lnTo>
                  <a:pt x="0" y="123736"/>
                </a:lnTo>
                <a:lnTo>
                  <a:pt x="2908389" y="82143"/>
                </a:lnTo>
                <a:lnTo>
                  <a:pt x="2908389" y="81394"/>
                </a:lnTo>
                <a:close/>
              </a:path>
              <a:path w="2908935" h="180340">
                <a:moveTo>
                  <a:pt x="2908389" y="64935"/>
                </a:moveTo>
                <a:lnTo>
                  <a:pt x="2411374" y="72009"/>
                </a:lnTo>
                <a:lnTo>
                  <a:pt x="2462606" y="72009"/>
                </a:lnTo>
                <a:lnTo>
                  <a:pt x="0" y="107276"/>
                </a:lnTo>
                <a:lnTo>
                  <a:pt x="2908389" y="65684"/>
                </a:lnTo>
                <a:lnTo>
                  <a:pt x="2908389" y="64935"/>
                </a:lnTo>
                <a:close/>
              </a:path>
              <a:path w="2908935" h="180340">
                <a:moveTo>
                  <a:pt x="2908389" y="62852"/>
                </a:moveTo>
                <a:lnTo>
                  <a:pt x="2265159" y="72009"/>
                </a:lnTo>
                <a:lnTo>
                  <a:pt x="2319134" y="72009"/>
                </a:lnTo>
                <a:lnTo>
                  <a:pt x="0" y="105232"/>
                </a:lnTo>
                <a:lnTo>
                  <a:pt x="2908389" y="63639"/>
                </a:lnTo>
                <a:lnTo>
                  <a:pt x="2908389" y="62852"/>
                </a:lnTo>
                <a:close/>
              </a:path>
              <a:path w="2908935" h="180340">
                <a:moveTo>
                  <a:pt x="2908389" y="60807"/>
                </a:moveTo>
                <a:lnTo>
                  <a:pt x="2121700" y="72009"/>
                </a:lnTo>
                <a:lnTo>
                  <a:pt x="2175662" y="72009"/>
                </a:lnTo>
                <a:lnTo>
                  <a:pt x="0" y="103149"/>
                </a:lnTo>
                <a:lnTo>
                  <a:pt x="2908389" y="61556"/>
                </a:lnTo>
                <a:lnTo>
                  <a:pt x="2908389" y="60807"/>
                </a:lnTo>
                <a:close/>
              </a:path>
              <a:path w="2908935" h="180340">
                <a:moveTo>
                  <a:pt x="2908389" y="58762"/>
                </a:moveTo>
                <a:lnTo>
                  <a:pt x="1978228" y="72009"/>
                </a:lnTo>
                <a:lnTo>
                  <a:pt x="2032190" y="72009"/>
                </a:lnTo>
                <a:lnTo>
                  <a:pt x="0" y="101104"/>
                </a:lnTo>
                <a:lnTo>
                  <a:pt x="2908389" y="59512"/>
                </a:lnTo>
                <a:lnTo>
                  <a:pt x="2908389" y="58762"/>
                </a:lnTo>
                <a:close/>
              </a:path>
              <a:path w="2908935" h="180340">
                <a:moveTo>
                  <a:pt x="2908389" y="56680"/>
                </a:moveTo>
                <a:lnTo>
                  <a:pt x="1834781" y="72009"/>
                </a:lnTo>
                <a:lnTo>
                  <a:pt x="1886026" y="72009"/>
                </a:lnTo>
                <a:lnTo>
                  <a:pt x="0" y="99060"/>
                </a:lnTo>
                <a:lnTo>
                  <a:pt x="2908389" y="57467"/>
                </a:lnTo>
                <a:lnTo>
                  <a:pt x="2908389" y="56680"/>
                </a:lnTo>
                <a:close/>
              </a:path>
              <a:path w="2908935" h="180340">
                <a:moveTo>
                  <a:pt x="2908389" y="54635"/>
                </a:moveTo>
                <a:lnTo>
                  <a:pt x="1691284" y="72009"/>
                </a:lnTo>
                <a:lnTo>
                  <a:pt x="1742516" y="72009"/>
                </a:lnTo>
                <a:lnTo>
                  <a:pt x="0" y="96977"/>
                </a:lnTo>
                <a:lnTo>
                  <a:pt x="2908389" y="55384"/>
                </a:lnTo>
                <a:lnTo>
                  <a:pt x="2908389" y="54635"/>
                </a:lnTo>
                <a:close/>
              </a:path>
              <a:path w="2908935" h="180340">
                <a:moveTo>
                  <a:pt x="2908389" y="52590"/>
                </a:moveTo>
                <a:lnTo>
                  <a:pt x="1547774" y="72009"/>
                </a:lnTo>
                <a:lnTo>
                  <a:pt x="1599018" y="72009"/>
                </a:lnTo>
                <a:lnTo>
                  <a:pt x="0" y="94932"/>
                </a:lnTo>
                <a:lnTo>
                  <a:pt x="2908389" y="53340"/>
                </a:lnTo>
                <a:lnTo>
                  <a:pt x="2908389" y="52590"/>
                </a:lnTo>
                <a:close/>
              </a:path>
              <a:path w="2908935" h="180340">
                <a:moveTo>
                  <a:pt x="2908389" y="50507"/>
                </a:moveTo>
                <a:lnTo>
                  <a:pt x="1404277" y="72009"/>
                </a:lnTo>
                <a:lnTo>
                  <a:pt x="1455508" y="72009"/>
                </a:lnTo>
                <a:lnTo>
                  <a:pt x="0" y="92849"/>
                </a:lnTo>
                <a:lnTo>
                  <a:pt x="2908389" y="51308"/>
                </a:lnTo>
                <a:lnTo>
                  <a:pt x="2908389" y="50507"/>
                </a:lnTo>
                <a:close/>
              </a:path>
              <a:path w="2908935" h="180340">
                <a:moveTo>
                  <a:pt x="2908389" y="48463"/>
                </a:moveTo>
                <a:lnTo>
                  <a:pt x="1260767" y="72009"/>
                </a:lnTo>
                <a:lnTo>
                  <a:pt x="1312011" y="72009"/>
                </a:lnTo>
                <a:lnTo>
                  <a:pt x="0" y="90817"/>
                </a:lnTo>
                <a:lnTo>
                  <a:pt x="2908389" y="49225"/>
                </a:lnTo>
                <a:lnTo>
                  <a:pt x="2908389" y="48463"/>
                </a:lnTo>
                <a:close/>
              </a:path>
              <a:path w="2908935" h="180340">
                <a:moveTo>
                  <a:pt x="2908389" y="46431"/>
                </a:moveTo>
                <a:lnTo>
                  <a:pt x="1114704" y="72009"/>
                </a:lnTo>
                <a:lnTo>
                  <a:pt x="1168539" y="72009"/>
                </a:lnTo>
                <a:lnTo>
                  <a:pt x="0" y="88773"/>
                </a:lnTo>
                <a:lnTo>
                  <a:pt x="2908389" y="47180"/>
                </a:lnTo>
                <a:lnTo>
                  <a:pt x="2908389" y="46431"/>
                </a:lnTo>
                <a:close/>
              </a:path>
              <a:path w="2908935" h="180340">
                <a:moveTo>
                  <a:pt x="2908389" y="44348"/>
                </a:moveTo>
                <a:lnTo>
                  <a:pt x="971194" y="72009"/>
                </a:lnTo>
                <a:lnTo>
                  <a:pt x="1022464" y="72009"/>
                </a:lnTo>
                <a:lnTo>
                  <a:pt x="0" y="86690"/>
                </a:lnTo>
                <a:lnTo>
                  <a:pt x="2908389" y="45135"/>
                </a:lnTo>
                <a:lnTo>
                  <a:pt x="2908389" y="44348"/>
                </a:lnTo>
                <a:close/>
              </a:path>
              <a:path w="2908935" h="180340">
                <a:moveTo>
                  <a:pt x="2908389" y="34086"/>
                </a:moveTo>
                <a:lnTo>
                  <a:pt x="253707" y="72009"/>
                </a:lnTo>
                <a:lnTo>
                  <a:pt x="302374" y="72009"/>
                </a:lnTo>
                <a:lnTo>
                  <a:pt x="0" y="76390"/>
                </a:lnTo>
                <a:lnTo>
                  <a:pt x="2908389" y="34836"/>
                </a:lnTo>
                <a:lnTo>
                  <a:pt x="2908389" y="34086"/>
                </a:lnTo>
                <a:close/>
              </a:path>
              <a:path w="2908935" h="180340">
                <a:moveTo>
                  <a:pt x="2908389" y="32004"/>
                </a:moveTo>
                <a:lnTo>
                  <a:pt x="110197" y="72009"/>
                </a:lnTo>
                <a:lnTo>
                  <a:pt x="158877" y="72009"/>
                </a:lnTo>
                <a:lnTo>
                  <a:pt x="0" y="74345"/>
                </a:lnTo>
                <a:lnTo>
                  <a:pt x="2908389" y="32753"/>
                </a:lnTo>
                <a:lnTo>
                  <a:pt x="2908389" y="32004"/>
                </a:lnTo>
                <a:close/>
              </a:path>
              <a:path w="2908935" h="180340">
                <a:moveTo>
                  <a:pt x="2908389" y="9372"/>
                </a:moveTo>
                <a:lnTo>
                  <a:pt x="0" y="50965"/>
                </a:lnTo>
                <a:lnTo>
                  <a:pt x="0" y="51727"/>
                </a:lnTo>
                <a:lnTo>
                  <a:pt x="2908389" y="10160"/>
                </a:lnTo>
                <a:lnTo>
                  <a:pt x="2908389" y="9372"/>
                </a:lnTo>
                <a:close/>
              </a:path>
              <a:path w="2908935" h="180340">
                <a:moveTo>
                  <a:pt x="2908389" y="7327"/>
                </a:moveTo>
                <a:lnTo>
                  <a:pt x="0" y="48920"/>
                </a:lnTo>
                <a:lnTo>
                  <a:pt x="0" y="49682"/>
                </a:lnTo>
                <a:lnTo>
                  <a:pt x="2908389" y="8077"/>
                </a:lnTo>
                <a:lnTo>
                  <a:pt x="2908389" y="7327"/>
                </a:lnTo>
                <a:close/>
              </a:path>
              <a:path w="2908935" h="180340">
                <a:moveTo>
                  <a:pt x="2908389" y="5283"/>
                </a:moveTo>
                <a:lnTo>
                  <a:pt x="0" y="46888"/>
                </a:lnTo>
                <a:lnTo>
                  <a:pt x="0" y="47637"/>
                </a:lnTo>
                <a:lnTo>
                  <a:pt x="2908389" y="6032"/>
                </a:lnTo>
                <a:lnTo>
                  <a:pt x="2908389" y="5283"/>
                </a:lnTo>
                <a:close/>
              </a:path>
              <a:path w="2908935" h="180340">
                <a:moveTo>
                  <a:pt x="2908389" y="3200"/>
                </a:moveTo>
                <a:lnTo>
                  <a:pt x="0" y="44792"/>
                </a:lnTo>
                <a:lnTo>
                  <a:pt x="0" y="45554"/>
                </a:lnTo>
                <a:lnTo>
                  <a:pt x="2908389" y="4000"/>
                </a:lnTo>
                <a:lnTo>
                  <a:pt x="2908389" y="3200"/>
                </a:lnTo>
                <a:close/>
              </a:path>
              <a:path w="2908935" h="180340">
                <a:moveTo>
                  <a:pt x="2908389" y="1168"/>
                </a:moveTo>
                <a:lnTo>
                  <a:pt x="0" y="42760"/>
                </a:lnTo>
                <a:lnTo>
                  <a:pt x="0" y="43510"/>
                </a:lnTo>
                <a:lnTo>
                  <a:pt x="2908389" y="1917"/>
                </a:lnTo>
                <a:lnTo>
                  <a:pt x="2908389" y="1168"/>
                </a:lnTo>
                <a:close/>
              </a:path>
            </a:pathLst>
          </a:custGeom>
          <a:solidFill>
            <a:srgbClr val="2040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g object 125"/>
          <p:cNvSpPr/>
          <p:nvPr/>
        </p:nvSpPr>
        <p:spPr>
          <a:xfrm>
            <a:off x="1522120" y="6493713"/>
            <a:ext cx="2908935" cy="180340"/>
          </a:xfrm>
          <a:custGeom>
            <a:avLst/>
            <a:gdLst/>
            <a:ahLst/>
            <a:cxnLst/>
            <a:rect l="l" t="t" r="r" b="b"/>
            <a:pathLst>
              <a:path w="2908935" h="180340">
                <a:moveTo>
                  <a:pt x="2178062" y="0"/>
                </a:moveTo>
                <a:lnTo>
                  <a:pt x="2124430" y="0"/>
                </a:lnTo>
                <a:lnTo>
                  <a:pt x="0" y="30416"/>
                </a:lnTo>
                <a:lnTo>
                  <a:pt x="0" y="31165"/>
                </a:lnTo>
                <a:lnTo>
                  <a:pt x="2178062" y="0"/>
                </a:lnTo>
                <a:close/>
              </a:path>
              <a:path w="2908935" h="180340">
                <a:moveTo>
                  <a:pt x="2321534" y="0"/>
                </a:moveTo>
                <a:lnTo>
                  <a:pt x="2267902" y="0"/>
                </a:lnTo>
                <a:lnTo>
                  <a:pt x="0" y="32461"/>
                </a:lnTo>
                <a:lnTo>
                  <a:pt x="0" y="33210"/>
                </a:lnTo>
                <a:lnTo>
                  <a:pt x="2321534" y="0"/>
                </a:lnTo>
                <a:close/>
              </a:path>
              <a:path w="2908935" h="180340">
                <a:moveTo>
                  <a:pt x="2350046" y="81876"/>
                </a:moveTo>
                <a:lnTo>
                  <a:pt x="517652" y="108026"/>
                </a:lnTo>
                <a:lnTo>
                  <a:pt x="466382" y="108026"/>
                </a:lnTo>
                <a:lnTo>
                  <a:pt x="0" y="114731"/>
                </a:lnTo>
                <a:lnTo>
                  <a:pt x="0" y="115481"/>
                </a:lnTo>
                <a:lnTo>
                  <a:pt x="2350046" y="81876"/>
                </a:lnTo>
                <a:close/>
              </a:path>
              <a:path w="2908935" h="180340">
                <a:moveTo>
                  <a:pt x="2464993" y="0"/>
                </a:moveTo>
                <a:lnTo>
                  <a:pt x="2411374" y="0"/>
                </a:lnTo>
                <a:lnTo>
                  <a:pt x="0" y="34505"/>
                </a:lnTo>
                <a:lnTo>
                  <a:pt x="0" y="35293"/>
                </a:lnTo>
                <a:lnTo>
                  <a:pt x="2464993" y="0"/>
                </a:lnTo>
                <a:close/>
              </a:path>
              <a:path w="2908935" h="180340">
                <a:moveTo>
                  <a:pt x="2608808" y="0"/>
                </a:moveTo>
                <a:lnTo>
                  <a:pt x="2557576" y="0"/>
                </a:lnTo>
                <a:lnTo>
                  <a:pt x="0" y="36588"/>
                </a:lnTo>
                <a:lnTo>
                  <a:pt x="0" y="37338"/>
                </a:lnTo>
                <a:lnTo>
                  <a:pt x="2608808" y="0"/>
                </a:lnTo>
                <a:close/>
              </a:path>
              <a:path w="2908935" h="180340">
                <a:moveTo>
                  <a:pt x="2752280" y="0"/>
                </a:moveTo>
                <a:lnTo>
                  <a:pt x="2701048" y="0"/>
                </a:lnTo>
                <a:lnTo>
                  <a:pt x="0" y="38633"/>
                </a:lnTo>
                <a:lnTo>
                  <a:pt x="0" y="39382"/>
                </a:lnTo>
                <a:lnTo>
                  <a:pt x="2752280" y="0"/>
                </a:lnTo>
                <a:close/>
              </a:path>
              <a:path w="2908935" h="180340">
                <a:moveTo>
                  <a:pt x="2752966" y="80238"/>
                </a:moveTo>
                <a:lnTo>
                  <a:pt x="807186" y="108026"/>
                </a:lnTo>
                <a:lnTo>
                  <a:pt x="755954" y="108026"/>
                </a:lnTo>
                <a:lnTo>
                  <a:pt x="0" y="118859"/>
                </a:lnTo>
                <a:lnTo>
                  <a:pt x="0" y="119608"/>
                </a:lnTo>
                <a:lnTo>
                  <a:pt x="2752966" y="80238"/>
                </a:lnTo>
                <a:close/>
              </a:path>
              <a:path w="2908935" h="180340">
                <a:moveTo>
                  <a:pt x="2898140" y="0"/>
                </a:moveTo>
                <a:lnTo>
                  <a:pt x="2844508" y="0"/>
                </a:lnTo>
                <a:lnTo>
                  <a:pt x="0" y="40678"/>
                </a:lnTo>
                <a:lnTo>
                  <a:pt x="0" y="41465"/>
                </a:lnTo>
                <a:lnTo>
                  <a:pt x="2898140" y="0"/>
                </a:lnTo>
                <a:close/>
              </a:path>
              <a:path w="2908935" h="180340">
                <a:moveTo>
                  <a:pt x="2908389" y="178041"/>
                </a:moveTo>
                <a:lnTo>
                  <a:pt x="2767660" y="180047"/>
                </a:lnTo>
                <a:lnTo>
                  <a:pt x="2818892" y="180047"/>
                </a:lnTo>
                <a:lnTo>
                  <a:pt x="2908389" y="178790"/>
                </a:lnTo>
                <a:lnTo>
                  <a:pt x="2908389" y="178041"/>
                </a:lnTo>
                <a:close/>
              </a:path>
              <a:path w="2908935" h="180340">
                <a:moveTo>
                  <a:pt x="2908389" y="175996"/>
                </a:moveTo>
                <a:lnTo>
                  <a:pt x="2621445" y="180047"/>
                </a:lnTo>
                <a:lnTo>
                  <a:pt x="2675420" y="180047"/>
                </a:lnTo>
                <a:lnTo>
                  <a:pt x="2908389" y="176758"/>
                </a:lnTo>
                <a:lnTo>
                  <a:pt x="2908389" y="175996"/>
                </a:lnTo>
                <a:close/>
              </a:path>
              <a:path w="2908935" h="180340">
                <a:moveTo>
                  <a:pt x="2908389" y="173913"/>
                </a:moveTo>
                <a:lnTo>
                  <a:pt x="2477986" y="180047"/>
                </a:lnTo>
                <a:lnTo>
                  <a:pt x="2531605" y="180047"/>
                </a:lnTo>
                <a:lnTo>
                  <a:pt x="2908389" y="174713"/>
                </a:lnTo>
                <a:lnTo>
                  <a:pt x="2908389" y="173913"/>
                </a:lnTo>
                <a:close/>
              </a:path>
              <a:path w="2908935" h="180340">
                <a:moveTo>
                  <a:pt x="2908389" y="167754"/>
                </a:moveTo>
                <a:lnTo>
                  <a:pt x="2047570" y="180047"/>
                </a:lnTo>
                <a:lnTo>
                  <a:pt x="2098802" y="180047"/>
                </a:lnTo>
                <a:lnTo>
                  <a:pt x="2908389" y="168541"/>
                </a:lnTo>
                <a:lnTo>
                  <a:pt x="2908389" y="167754"/>
                </a:lnTo>
                <a:close/>
              </a:path>
              <a:path w="2908935" h="180340">
                <a:moveTo>
                  <a:pt x="2908389" y="165709"/>
                </a:moveTo>
                <a:lnTo>
                  <a:pt x="1904098" y="180047"/>
                </a:lnTo>
                <a:lnTo>
                  <a:pt x="1955330" y="180047"/>
                </a:lnTo>
                <a:lnTo>
                  <a:pt x="2908389" y="166458"/>
                </a:lnTo>
                <a:lnTo>
                  <a:pt x="2908389" y="165709"/>
                </a:lnTo>
                <a:close/>
              </a:path>
              <a:path w="2908935" h="180340">
                <a:moveTo>
                  <a:pt x="2908389" y="163664"/>
                </a:moveTo>
                <a:lnTo>
                  <a:pt x="1757895" y="180047"/>
                </a:lnTo>
                <a:lnTo>
                  <a:pt x="1811731" y="180047"/>
                </a:lnTo>
                <a:lnTo>
                  <a:pt x="2908389" y="164414"/>
                </a:lnTo>
                <a:lnTo>
                  <a:pt x="2908389" y="163664"/>
                </a:lnTo>
                <a:close/>
              </a:path>
              <a:path w="2908935" h="180340">
                <a:moveTo>
                  <a:pt x="2908389" y="159537"/>
                </a:moveTo>
                <a:lnTo>
                  <a:pt x="1470888" y="180047"/>
                </a:lnTo>
                <a:lnTo>
                  <a:pt x="1524723" y="180047"/>
                </a:lnTo>
                <a:lnTo>
                  <a:pt x="2908389" y="160286"/>
                </a:lnTo>
                <a:lnTo>
                  <a:pt x="2908389" y="159537"/>
                </a:lnTo>
                <a:close/>
              </a:path>
              <a:path w="2908935" h="180340">
                <a:moveTo>
                  <a:pt x="2908389" y="157492"/>
                </a:moveTo>
                <a:lnTo>
                  <a:pt x="1327416" y="180047"/>
                </a:lnTo>
                <a:lnTo>
                  <a:pt x="1381213" y="180047"/>
                </a:lnTo>
                <a:lnTo>
                  <a:pt x="2908389" y="158242"/>
                </a:lnTo>
                <a:lnTo>
                  <a:pt x="2908389" y="157492"/>
                </a:lnTo>
                <a:close/>
              </a:path>
              <a:path w="2908935" h="180340">
                <a:moveTo>
                  <a:pt x="2908389" y="155409"/>
                </a:moveTo>
                <a:lnTo>
                  <a:pt x="1183906" y="180047"/>
                </a:lnTo>
                <a:lnTo>
                  <a:pt x="1235151" y="180047"/>
                </a:lnTo>
                <a:lnTo>
                  <a:pt x="2908389" y="156159"/>
                </a:lnTo>
                <a:lnTo>
                  <a:pt x="2908389" y="155409"/>
                </a:lnTo>
                <a:close/>
              </a:path>
              <a:path w="2908935" h="180340">
                <a:moveTo>
                  <a:pt x="2908389" y="153365"/>
                </a:moveTo>
                <a:lnTo>
                  <a:pt x="1037844" y="180047"/>
                </a:lnTo>
                <a:lnTo>
                  <a:pt x="1091641" y="180047"/>
                </a:lnTo>
                <a:lnTo>
                  <a:pt x="2908389" y="154127"/>
                </a:lnTo>
                <a:lnTo>
                  <a:pt x="2908389" y="153365"/>
                </a:lnTo>
                <a:close/>
              </a:path>
              <a:path w="2908935" h="180340">
                <a:moveTo>
                  <a:pt x="2908389" y="143078"/>
                </a:moveTo>
                <a:lnTo>
                  <a:pt x="320319" y="180047"/>
                </a:lnTo>
                <a:lnTo>
                  <a:pt x="371589" y="180047"/>
                </a:lnTo>
                <a:lnTo>
                  <a:pt x="2908389" y="143827"/>
                </a:lnTo>
                <a:lnTo>
                  <a:pt x="2908389" y="143078"/>
                </a:lnTo>
                <a:close/>
              </a:path>
              <a:path w="2908935" h="180340">
                <a:moveTo>
                  <a:pt x="2908389" y="79311"/>
                </a:moveTo>
                <a:lnTo>
                  <a:pt x="2903270" y="79387"/>
                </a:lnTo>
                <a:lnTo>
                  <a:pt x="2903270" y="80137"/>
                </a:lnTo>
                <a:lnTo>
                  <a:pt x="950696" y="108026"/>
                </a:lnTo>
                <a:lnTo>
                  <a:pt x="899452" y="108026"/>
                </a:lnTo>
                <a:lnTo>
                  <a:pt x="0" y="120904"/>
                </a:lnTo>
                <a:lnTo>
                  <a:pt x="0" y="121653"/>
                </a:lnTo>
                <a:lnTo>
                  <a:pt x="2908389" y="80098"/>
                </a:lnTo>
                <a:lnTo>
                  <a:pt x="2908389" y="79311"/>
                </a:lnTo>
                <a:close/>
              </a:path>
              <a:path w="2908935" h="180340">
                <a:moveTo>
                  <a:pt x="2908389" y="77266"/>
                </a:moveTo>
                <a:lnTo>
                  <a:pt x="2903270" y="77304"/>
                </a:lnTo>
                <a:lnTo>
                  <a:pt x="2903270" y="78092"/>
                </a:lnTo>
                <a:lnTo>
                  <a:pt x="2908389" y="78016"/>
                </a:lnTo>
                <a:lnTo>
                  <a:pt x="2908389" y="77266"/>
                </a:lnTo>
                <a:close/>
              </a:path>
              <a:path w="2908935" h="180340">
                <a:moveTo>
                  <a:pt x="2908389" y="75222"/>
                </a:moveTo>
                <a:lnTo>
                  <a:pt x="2903270" y="75260"/>
                </a:lnTo>
                <a:lnTo>
                  <a:pt x="2903270" y="76009"/>
                </a:lnTo>
                <a:lnTo>
                  <a:pt x="661123" y="108026"/>
                </a:lnTo>
                <a:lnTo>
                  <a:pt x="612444" y="108026"/>
                </a:lnTo>
                <a:lnTo>
                  <a:pt x="0" y="116776"/>
                </a:lnTo>
                <a:lnTo>
                  <a:pt x="0" y="117576"/>
                </a:lnTo>
                <a:lnTo>
                  <a:pt x="2908389" y="75971"/>
                </a:lnTo>
                <a:lnTo>
                  <a:pt x="2908389" y="75222"/>
                </a:lnTo>
                <a:close/>
              </a:path>
              <a:path w="2908935" h="180340">
                <a:moveTo>
                  <a:pt x="2908389" y="73139"/>
                </a:moveTo>
                <a:lnTo>
                  <a:pt x="2903270" y="73228"/>
                </a:lnTo>
                <a:lnTo>
                  <a:pt x="2903270" y="73964"/>
                </a:lnTo>
                <a:lnTo>
                  <a:pt x="2908389" y="73888"/>
                </a:lnTo>
                <a:lnTo>
                  <a:pt x="2908389" y="73139"/>
                </a:lnTo>
                <a:close/>
              </a:path>
              <a:path w="2908935" h="180340">
                <a:moveTo>
                  <a:pt x="2908389" y="71094"/>
                </a:moveTo>
                <a:lnTo>
                  <a:pt x="2841777" y="72009"/>
                </a:lnTo>
                <a:lnTo>
                  <a:pt x="2895752" y="72009"/>
                </a:lnTo>
                <a:lnTo>
                  <a:pt x="374154" y="108026"/>
                </a:lnTo>
                <a:lnTo>
                  <a:pt x="322872" y="108026"/>
                </a:lnTo>
                <a:lnTo>
                  <a:pt x="0" y="112687"/>
                </a:lnTo>
                <a:lnTo>
                  <a:pt x="0" y="113449"/>
                </a:lnTo>
                <a:lnTo>
                  <a:pt x="2908389" y="71843"/>
                </a:lnTo>
                <a:lnTo>
                  <a:pt x="2908389" y="71094"/>
                </a:lnTo>
                <a:close/>
              </a:path>
              <a:path w="2908935" h="180340">
                <a:moveTo>
                  <a:pt x="2908389" y="69049"/>
                </a:moveTo>
                <a:lnTo>
                  <a:pt x="2698305" y="72009"/>
                </a:lnTo>
                <a:lnTo>
                  <a:pt x="2749550" y="72009"/>
                </a:lnTo>
                <a:lnTo>
                  <a:pt x="230644" y="108026"/>
                </a:lnTo>
                <a:lnTo>
                  <a:pt x="179374" y="108026"/>
                </a:lnTo>
                <a:lnTo>
                  <a:pt x="0" y="110604"/>
                </a:lnTo>
                <a:lnTo>
                  <a:pt x="0" y="111404"/>
                </a:lnTo>
                <a:lnTo>
                  <a:pt x="2908389" y="69811"/>
                </a:lnTo>
                <a:lnTo>
                  <a:pt x="2908389" y="69049"/>
                </a:lnTo>
                <a:close/>
              </a:path>
              <a:path w="2908935" h="180340">
                <a:moveTo>
                  <a:pt x="2908389" y="66967"/>
                </a:moveTo>
                <a:lnTo>
                  <a:pt x="2554833" y="72009"/>
                </a:lnTo>
                <a:lnTo>
                  <a:pt x="2606078" y="72009"/>
                </a:lnTo>
                <a:lnTo>
                  <a:pt x="87134" y="108026"/>
                </a:lnTo>
                <a:lnTo>
                  <a:pt x="33337" y="108064"/>
                </a:lnTo>
                <a:lnTo>
                  <a:pt x="0" y="108610"/>
                </a:lnTo>
                <a:lnTo>
                  <a:pt x="0" y="109308"/>
                </a:lnTo>
                <a:lnTo>
                  <a:pt x="2908389" y="67716"/>
                </a:lnTo>
                <a:lnTo>
                  <a:pt x="2908389" y="66967"/>
                </a:lnTo>
                <a:close/>
              </a:path>
              <a:path w="2908935" h="180340">
                <a:moveTo>
                  <a:pt x="2908389" y="42303"/>
                </a:moveTo>
                <a:lnTo>
                  <a:pt x="827684" y="72009"/>
                </a:lnTo>
                <a:lnTo>
                  <a:pt x="878967" y="72009"/>
                </a:lnTo>
                <a:lnTo>
                  <a:pt x="0" y="84645"/>
                </a:lnTo>
                <a:lnTo>
                  <a:pt x="2908389" y="43053"/>
                </a:lnTo>
                <a:lnTo>
                  <a:pt x="2908389" y="42303"/>
                </a:lnTo>
                <a:close/>
              </a:path>
              <a:path w="2908935" h="180340">
                <a:moveTo>
                  <a:pt x="2908389" y="40259"/>
                </a:moveTo>
                <a:lnTo>
                  <a:pt x="684212" y="72009"/>
                </a:lnTo>
                <a:lnTo>
                  <a:pt x="735457" y="72009"/>
                </a:lnTo>
                <a:lnTo>
                  <a:pt x="0" y="82600"/>
                </a:lnTo>
                <a:lnTo>
                  <a:pt x="2908389" y="41008"/>
                </a:lnTo>
                <a:lnTo>
                  <a:pt x="2908389" y="40259"/>
                </a:lnTo>
                <a:close/>
              </a:path>
              <a:path w="2908935" h="180340">
                <a:moveTo>
                  <a:pt x="2908389" y="38176"/>
                </a:moveTo>
                <a:lnTo>
                  <a:pt x="540715" y="72009"/>
                </a:lnTo>
                <a:lnTo>
                  <a:pt x="591947" y="72009"/>
                </a:lnTo>
                <a:lnTo>
                  <a:pt x="0" y="80518"/>
                </a:lnTo>
                <a:lnTo>
                  <a:pt x="2908389" y="38963"/>
                </a:lnTo>
                <a:lnTo>
                  <a:pt x="2908389" y="38176"/>
                </a:lnTo>
                <a:close/>
              </a:path>
              <a:path w="2908935" h="180340">
                <a:moveTo>
                  <a:pt x="2908389" y="36131"/>
                </a:moveTo>
                <a:lnTo>
                  <a:pt x="397205" y="72009"/>
                </a:lnTo>
                <a:lnTo>
                  <a:pt x="448449" y="72009"/>
                </a:lnTo>
                <a:lnTo>
                  <a:pt x="0" y="78473"/>
                </a:lnTo>
                <a:lnTo>
                  <a:pt x="2908389" y="36880"/>
                </a:lnTo>
                <a:lnTo>
                  <a:pt x="2908389" y="36131"/>
                </a:lnTo>
                <a:close/>
              </a:path>
              <a:path w="2908935" h="180340">
                <a:moveTo>
                  <a:pt x="2908389" y="29959"/>
                </a:moveTo>
                <a:lnTo>
                  <a:pt x="0" y="71564"/>
                </a:lnTo>
                <a:lnTo>
                  <a:pt x="0" y="72313"/>
                </a:lnTo>
                <a:lnTo>
                  <a:pt x="2908389" y="30721"/>
                </a:lnTo>
                <a:lnTo>
                  <a:pt x="2908389" y="29959"/>
                </a:lnTo>
                <a:close/>
              </a:path>
              <a:path w="2908935" h="180340">
                <a:moveTo>
                  <a:pt x="2908389" y="27927"/>
                </a:moveTo>
                <a:lnTo>
                  <a:pt x="0" y="69469"/>
                </a:lnTo>
                <a:lnTo>
                  <a:pt x="0" y="70269"/>
                </a:lnTo>
                <a:lnTo>
                  <a:pt x="2908389" y="28676"/>
                </a:lnTo>
                <a:lnTo>
                  <a:pt x="2908389" y="27927"/>
                </a:lnTo>
                <a:close/>
              </a:path>
              <a:path w="2908935" h="180340">
                <a:moveTo>
                  <a:pt x="2908389" y="25831"/>
                </a:moveTo>
                <a:lnTo>
                  <a:pt x="0" y="67437"/>
                </a:lnTo>
                <a:lnTo>
                  <a:pt x="0" y="68186"/>
                </a:lnTo>
                <a:lnTo>
                  <a:pt x="2908389" y="26593"/>
                </a:lnTo>
                <a:lnTo>
                  <a:pt x="2908389" y="25831"/>
                </a:lnTo>
                <a:close/>
              </a:path>
              <a:path w="2908935" h="180340">
                <a:moveTo>
                  <a:pt x="2908389" y="23787"/>
                </a:moveTo>
                <a:lnTo>
                  <a:pt x="0" y="65392"/>
                </a:lnTo>
                <a:lnTo>
                  <a:pt x="0" y="66141"/>
                </a:lnTo>
                <a:lnTo>
                  <a:pt x="2908389" y="24549"/>
                </a:lnTo>
                <a:lnTo>
                  <a:pt x="2908389" y="23787"/>
                </a:lnTo>
                <a:close/>
              </a:path>
              <a:path w="2908935" h="180340">
                <a:moveTo>
                  <a:pt x="2908389" y="21704"/>
                </a:moveTo>
                <a:lnTo>
                  <a:pt x="0" y="63309"/>
                </a:lnTo>
                <a:lnTo>
                  <a:pt x="0" y="64096"/>
                </a:lnTo>
                <a:lnTo>
                  <a:pt x="2908389" y="22504"/>
                </a:lnTo>
                <a:lnTo>
                  <a:pt x="2908389" y="21704"/>
                </a:lnTo>
                <a:close/>
              </a:path>
              <a:path w="2908935" h="180340">
                <a:moveTo>
                  <a:pt x="2908389" y="19672"/>
                </a:moveTo>
                <a:lnTo>
                  <a:pt x="0" y="61264"/>
                </a:lnTo>
                <a:lnTo>
                  <a:pt x="0" y="62014"/>
                </a:lnTo>
                <a:lnTo>
                  <a:pt x="2908389" y="20421"/>
                </a:lnTo>
                <a:lnTo>
                  <a:pt x="2908389" y="19672"/>
                </a:lnTo>
                <a:close/>
              </a:path>
              <a:path w="2908935" h="180340">
                <a:moveTo>
                  <a:pt x="2908389" y="17627"/>
                </a:moveTo>
                <a:lnTo>
                  <a:pt x="0" y="59220"/>
                </a:lnTo>
                <a:lnTo>
                  <a:pt x="0" y="59969"/>
                </a:lnTo>
                <a:lnTo>
                  <a:pt x="2908389" y="18376"/>
                </a:lnTo>
                <a:lnTo>
                  <a:pt x="2908389" y="17627"/>
                </a:lnTo>
                <a:close/>
              </a:path>
              <a:path w="2908935" h="180340">
                <a:moveTo>
                  <a:pt x="2908389" y="15544"/>
                </a:moveTo>
                <a:lnTo>
                  <a:pt x="0" y="57137"/>
                </a:lnTo>
                <a:lnTo>
                  <a:pt x="0" y="57924"/>
                </a:lnTo>
                <a:lnTo>
                  <a:pt x="2908389" y="16332"/>
                </a:lnTo>
                <a:lnTo>
                  <a:pt x="2908389" y="15544"/>
                </a:lnTo>
                <a:close/>
              </a:path>
              <a:path w="2908935" h="180340">
                <a:moveTo>
                  <a:pt x="2908389" y="13500"/>
                </a:moveTo>
                <a:lnTo>
                  <a:pt x="0" y="55092"/>
                </a:lnTo>
                <a:lnTo>
                  <a:pt x="0" y="55841"/>
                </a:lnTo>
                <a:lnTo>
                  <a:pt x="2908389" y="14249"/>
                </a:lnTo>
                <a:lnTo>
                  <a:pt x="2908389" y="13500"/>
                </a:lnTo>
                <a:close/>
              </a:path>
              <a:path w="2908935" h="180340">
                <a:moveTo>
                  <a:pt x="2908389" y="11455"/>
                </a:moveTo>
                <a:lnTo>
                  <a:pt x="0" y="53060"/>
                </a:lnTo>
                <a:lnTo>
                  <a:pt x="0" y="53809"/>
                </a:lnTo>
                <a:lnTo>
                  <a:pt x="2908389" y="12204"/>
                </a:lnTo>
                <a:lnTo>
                  <a:pt x="2908389" y="11455"/>
                </a:lnTo>
                <a:close/>
              </a:path>
            </a:pathLst>
          </a:custGeom>
          <a:solidFill>
            <a:srgbClr val="2040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g object 126"/>
          <p:cNvSpPr/>
          <p:nvPr/>
        </p:nvSpPr>
        <p:spPr>
          <a:xfrm>
            <a:off x="1522120" y="6565722"/>
            <a:ext cx="2903855" cy="36195"/>
          </a:xfrm>
          <a:custGeom>
            <a:avLst/>
            <a:gdLst/>
            <a:ahLst/>
            <a:cxnLst/>
            <a:rect l="l" t="t" r="r" b="b"/>
            <a:pathLst>
              <a:path w="2903854" h="36195">
                <a:moveTo>
                  <a:pt x="158877" y="0"/>
                </a:moveTo>
                <a:lnTo>
                  <a:pt x="110197" y="0"/>
                </a:lnTo>
                <a:lnTo>
                  <a:pt x="107632" y="0"/>
                </a:lnTo>
                <a:lnTo>
                  <a:pt x="0" y="1587"/>
                </a:lnTo>
                <a:lnTo>
                  <a:pt x="0" y="2336"/>
                </a:lnTo>
                <a:lnTo>
                  <a:pt x="158877" y="0"/>
                </a:lnTo>
                <a:close/>
              </a:path>
              <a:path w="2903854" h="36195">
                <a:moveTo>
                  <a:pt x="302374" y="0"/>
                </a:moveTo>
                <a:lnTo>
                  <a:pt x="253707" y="0"/>
                </a:lnTo>
                <a:lnTo>
                  <a:pt x="251142" y="0"/>
                </a:lnTo>
                <a:lnTo>
                  <a:pt x="0" y="3632"/>
                </a:lnTo>
                <a:lnTo>
                  <a:pt x="0" y="4381"/>
                </a:lnTo>
                <a:lnTo>
                  <a:pt x="302374" y="0"/>
                </a:lnTo>
                <a:close/>
              </a:path>
              <a:path w="2903854" h="36195">
                <a:moveTo>
                  <a:pt x="448449" y="0"/>
                </a:moveTo>
                <a:lnTo>
                  <a:pt x="397205" y="0"/>
                </a:lnTo>
                <a:lnTo>
                  <a:pt x="394639" y="0"/>
                </a:lnTo>
                <a:lnTo>
                  <a:pt x="0" y="5715"/>
                </a:lnTo>
                <a:lnTo>
                  <a:pt x="0" y="6464"/>
                </a:lnTo>
                <a:lnTo>
                  <a:pt x="448449" y="0"/>
                </a:lnTo>
                <a:close/>
              </a:path>
              <a:path w="2903854" h="36195">
                <a:moveTo>
                  <a:pt x="591947" y="0"/>
                </a:moveTo>
                <a:lnTo>
                  <a:pt x="540715" y="0"/>
                </a:lnTo>
                <a:lnTo>
                  <a:pt x="538149" y="0"/>
                </a:lnTo>
                <a:lnTo>
                  <a:pt x="0" y="7759"/>
                </a:lnTo>
                <a:lnTo>
                  <a:pt x="0" y="8509"/>
                </a:lnTo>
                <a:lnTo>
                  <a:pt x="591947" y="0"/>
                </a:lnTo>
                <a:close/>
              </a:path>
              <a:path w="2903854" h="36195">
                <a:moveTo>
                  <a:pt x="735457" y="0"/>
                </a:moveTo>
                <a:lnTo>
                  <a:pt x="684212" y="0"/>
                </a:lnTo>
                <a:lnTo>
                  <a:pt x="681659" y="0"/>
                </a:lnTo>
                <a:lnTo>
                  <a:pt x="0" y="9804"/>
                </a:lnTo>
                <a:lnTo>
                  <a:pt x="0" y="10591"/>
                </a:lnTo>
                <a:lnTo>
                  <a:pt x="735457" y="0"/>
                </a:lnTo>
                <a:close/>
              </a:path>
              <a:path w="2903854" h="36195">
                <a:moveTo>
                  <a:pt x="878967" y="0"/>
                </a:moveTo>
                <a:lnTo>
                  <a:pt x="827684" y="0"/>
                </a:lnTo>
                <a:lnTo>
                  <a:pt x="825131" y="0"/>
                </a:lnTo>
                <a:lnTo>
                  <a:pt x="0" y="11887"/>
                </a:lnTo>
                <a:lnTo>
                  <a:pt x="0" y="12636"/>
                </a:lnTo>
                <a:lnTo>
                  <a:pt x="878967" y="0"/>
                </a:lnTo>
                <a:close/>
              </a:path>
              <a:path w="2903854" h="36195">
                <a:moveTo>
                  <a:pt x="1022464" y="0"/>
                </a:moveTo>
                <a:lnTo>
                  <a:pt x="971194" y="0"/>
                </a:lnTo>
                <a:lnTo>
                  <a:pt x="0" y="13931"/>
                </a:lnTo>
                <a:lnTo>
                  <a:pt x="0" y="14681"/>
                </a:lnTo>
                <a:lnTo>
                  <a:pt x="1022464" y="0"/>
                </a:lnTo>
                <a:close/>
              </a:path>
              <a:path w="2903854" h="36195">
                <a:moveTo>
                  <a:pt x="1168539" y="0"/>
                </a:moveTo>
                <a:lnTo>
                  <a:pt x="1114704" y="0"/>
                </a:lnTo>
                <a:lnTo>
                  <a:pt x="0" y="15963"/>
                </a:lnTo>
                <a:lnTo>
                  <a:pt x="0" y="16764"/>
                </a:lnTo>
                <a:lnTo>
                  <a:pt x="1168539" y="0"/>
                </a:lnTo>
                <a:close/>
              </a:path>
              <a:path w="2903854" h="36195">
                <a:moveTo>
                  <a:pt x="1312011" y="0"/>
                </a:moveTo>
                <a:lnTo>
                  <a:pt x="1260767" y="0"/>
                </a:lnTo>
                <a:lnTo>
                  <a:pt x="1258201" y="0"/>
                </a:lnTo>
                <a:lnTo>
                  <a:pt x="0" y="18059"/>
                </a:lnTo>
                <a:lnTo>
                  <a:pt x="0" y="18808"/>
                </a:lnTo>
                <a:lnTo>
                  <a:pt x="1312011" y="0"/>
                </a:lnTo>
                <a:close/>
              </a:path>
              <a:path w="2903854" h="36195">
                <a:moveTo>
                  <a:pt x="1455508" y="0"/>
                </a:moveTo>
                <a:lnTo>
                  <a:pt x="1404277" y="0"/>
                </a:lnTo>
                <a:lnTo>
                  <a:pt x="1401711" y="0"/>
                </a:lnTo>
                <a:lnTo>
                  <a:pt x="0" y="20091"/>
                </a:lnTo>
                <a:lnTo>
                  <a:pt x="0" y="20840"/>
                </a:lnTo>
                <a:lnTo>
                  <a:pt x="1455508" y="0"/>
                </a:lnTo>
                <a:close/>
              </a:path>
              <a:path w="2903854" h="36195">
                <a:moveTo>
                  <a:pt x="1599018" y="0"/>
                </a:moveTo>
                <a:lnTo>
                  <a:pt x="1547774" y="0"/>
                </a:lnTo>
                <a:lnTo>
                  <a:pt x="1545209" y="0"/>
                </a:lnTo>
                <a:lnTo>
                  <a:pt x="0" y="22174"/>
                </a:lnTo>
                <a:lnTo>
                  <a:pt x="0" y="22923"/>
                </a:lnTo>
                <a:lnTo>
                  <a:pt x="1599018" y="0"/>
                </a:lnTo>
                <a:close/>
              </a:path>
              <a:path w="2903854" h="36195">
                <a:moveTo>
                  <a:pt x="1742516" y="0"/>
                </a:moveTo>
                <a:lnTo>
                  <a:pt x="1691284" y="0"/>
                </a:lnTo>
                <a:lnTo>
                  <a:pt x="1688719" y="0"/>
                </a:lnTo>
                <a:lnTo>
                  <a:pt x="0" y="24218"/>
                </a:lnTo>
                <a:lnTo>
                  <a:pt x="0" y="24968"/>
                </a:lnTo>
                <a:lnTo>
                  <a:pt x="1742516" y="0"/>
                </a:lnTo>
                <a:close/>
              </a:path>
              <a:path w="2903854" h="36195">
                <a:moveTo>
                  <a:pt x="1886026" y="0"/>
                </a:moveTo>
                <a:lnTo>
                  <a:pt x="1834781" y="0"/>
                </a:lnTo>
                <a:lnTo>
                  <a:pt x="0" y="26263"/>
                </a:lnTo>
                <a:lnTo>
                  <a:pt x="0" y="27051"/>
                </a:lnTo>
                <a:lnTo>
                  <a:pt x="1886026" y="0"/>
                </a:lnTo>
                <a:close/>
              </a:path>
              <a:path w="2903854" h="36195">
                <a:moveTo>
                  <a:pt x="2032190" y="0"/>
                </a:moveTo>
                <a:lnTo>
                  <a:pt x="1978228" y="0"/>
                </a:lnTo>
                <a:lnTo>
                  <a:pt x="0" y="28346"/>
                </a:lnTo>
                <a:lnTo>
                  <a:pt x="0" y="29095"/>
                </a:lnTo>
                <a:lnTo>
                  <a:pt x="2032190" y="0"/>
                </a:lnTo>
                <a:close/>
              </a:path>
              <a:path w="2903854" h="36195">
                <a:moveTo>
                  <a:pt x="2175662" y="0"/>
                </a:moveTo>
                <a:lnTo>
                  <a:pt x="2121700" y="0"/>
                </a:lnTo>
                <a:lnTo>
                  <a:pt x="0" y="30391"/>
                </a:lnTo>
                <a:lnTo>
                  <a:pt x="0" y="31140"/>
                </a:lnTo>
                <a:lnTo>
                  <a:pt x="2175662" y="0"/>
                </a:lnTo>
                <a:close/>
              </a:path>
              <a:path w="2903854" h="36195">
                <a:moveTo>
                  <a:pt x="2319134" y="0"/>
                </a:moveTo>
                <a:lnTo>
                  <a:pt x="2265159" y="0"/>
                </a:lnTo>
                <a:lnTo>
                  <a:pt x="0" y="32435"/>
                </a:lnTo>
                <a:lnTo>
                  <a:pt x="0" y="33223"/>
                </a:lnTo>
                <a:lnTo>
                  <a:pt x="2319134" y="0"/>
                </a:lnTo>
                <a:close/>
              </a:path>
              <a:path w="2903854" h="36195">
                <a:moveTo>
                  <a:pt x="2462606" y="0"/>
                </a:moveTo>
                <a:lnTo>
                  <a:pt x="2411374" y="0"/>
                </a:lnTo>
                <a:lnTo>
                  <a:pt x="2408631" y="0"/>
                </a:lnTo>
                <a:lnTo>
                  <a:pt x="0" y="34518"/>
                </a:lnTo>
                <a:lnTo>
                  <a:pt x="0" y="35267"/>
                </a:lnTo>
                <a:lnTo>
                  <a:pt x="2462606" y="0"/>
                </a:lnTo>
                <a:close/>
              </a:path>
              <a:path w="2903854" h="36195">
                <a:moveTo>
                  <a:pt x="2606078" y="0"/>
                </a:moveTo>
                <a:lnTo>
                  <a:pt x="2554833" y="0"/>
                </a:lnTo>
                <a:lnTo>
                  <a:pt x="33337" y="36055"/>
                </a:lnTo>
                <a:lnTo>
                  <a:pt x="87134" y="36017"/>
                </a:lnTo>
                <a:lnTo>
                  <a:pt x="2606078" y="0"/>
                </a:lnTo>
                <a:close/>
              </a:path>
              <a:path w="2903854" h="36195">
                <a:moveTo>
                  <a:pt x="2749550" y="0"/>
                </a:moveTo>
                <a:lnTo>
                  <a:pt x="2698305" y="0"/>
                </a:lnTo>
                <a:lnTo>
                  <a:pt x="176809" y="36017"/>
                </a:lnTo>
                <a:lnTo>
                  <a:pt x="179374" y="36017"/>
                </a:lnTo>
                <a:lnTo>
                  <a:pt x="230644" y="36017"/>
                </a:lnTo>
                <a:lnTo>
                  <a:pt x="2749550" y="0"/>
                </a:lnTo>
                <a:close/>
              </a:path>
              <a:path w="2903854" h="36195">
                <a:moveTo>
                  <a:pt x="2895752" y="0"/>
                </a:moveTo>
                <a:lnTo>
                  <a:pt x="2841777" y="0"/>
                </a:lnTo>
                <a:lnTo>
                  <a:pt x="320319" y="36017"/>
                </a:lnTo>
                <a:lnTo>
                  <a:pt x="322872" y="36017"/>
                </a:lnTo>
                <a:lnTo>
                  <a:pt x="374154" y="36017"/>
                </a:lnTo>
                <a:lnTo>
                  <a:pt x="2895752" y="0"/>
                </a:lnTo>
                <a:close/>
              </a:path>
              <a:path w="2903854" h="36195">
                <a:moveTo>
                  <a:pt x="2903270" y="34099"/>
                </a:moveTo>
                <a:lnTo>
                  <a:pt x="2767660" y="36017"/>
                </a:lnTo>
                <a:lnTo>
                  <a:pt x="2821279" y="36017"/>
                </a:lnTo>
                <a:lnTo>
                  <a:pt x="2903270" y="34886"/>
                </a:lnTo>
                <a:lnTo>
                  <a:pt x="2903270" y="34099"/>
                </a:lnTo>
                <a:close/>
              </a:path>
              <a:path w="2903854" h="36195">
                <a:moveTo>
                  <a:pt x="2903270" y="32054"/>
                </a:moveTo>
                <a:lnTo>
                  <a:pt x="2624188" y="36017"/>
                </a:lnTo>
                <a:lnTo>
                  <a:pt x="2677820" y="36017"/>
                </a:lnTo>
                <a:lnTo>
                  <a:pt x="2903270" y="32804"/>
                </a:lnTo>
                <a:lnTo>
                  <a:pt x="2903270" y="32054"/>
                </a:lnTo>
                <a:close/>
              </a:path>
              <a:path w="2903854" h="36195">
                <a:moveTo>
                  <a:pt x="2903270" y="30022"/>
                </a:moveTo>
                <a:lnTo>
                  <a:pt x="2480373" y="36017"/>
                </a:lnTo>
                <a:lnTo>
                  <a:pt x="2534348" y="36017"/>
                </a:lnTo>
                <a:lnTo>
                  <a:pt x="2903270" y="30772"/>
                </a:lnTo>
                <a:lnTo>
                  <a:pt x="2903270" y="30022"/>
                </a:lnTo>
                <a:close/>
              </a:path>
              <a:path w="2903854" h="36195">
                <a:moveTo>
                  <a:pt x="2903270" y="27927"/>
                </a:moveTo>
                <a:lnTo>
                  <a:pt x="2336901" y="36017"/>
                </a:lnTo>
                <a:lnTo>
                  <a:pt x="2390876" y="36017"/>
                </a:lnTo>
                <a:lnTo>
                  <a:pt x="2903270" y="28689"/>
                </a:lnTo>
                <a:lnTo>
                  <a:pt x="2903270" y="27927"/>
                </a:lnTo>
                <a:close/>
              </a:path>
              <a:path w="2903854" h="36195">
                <a:moveTo>
                  <a:pt x="2903270" y="25895"/>
                </a:moveTo>
                <a:lnTo>
                  <a:pt x="2193429" y="36017"/>
                </a:lnTo>
                <a:lnTo>
                  <a:pt x="2244674" y="36017"/>
                </a:lnTo>
                <a:lnTo>
                  <a:pt x="2903270" y="26644"/>
                </a:lnTo>
                <a:lnTo>
                  <a:pt x="2903270" y="25895"/>
                </a:lnTo>
                <a:close/>
              </a:path>
              <a:path w="2903854" h="36195">
                <a:moveTo>
                  <a:pt x="2903270" y="23850"/>
                </a:moveTo>
                <a:lnTo>
                  <a:pt x="2047570" y="36017"/>
                </a:lnTo>
                <a:lnTo>
                  <a:pt x="2049957" y="36017"/>
                </a:lnTo>
                <a:lnTo>
                  <a:pt x="2101202" y="36017"/>
                </a:lnTo>
                <a:lnTo>
                  <a:pt x="2903270" y="24599"/>
                </a:lnTo>
                <a:lnTo>
                  <a:pt x="2903270" y="23850"/>
                </a:lnTo>
                <a:close/>
              </a:path>
              <a:path w="2903854" h="36195">
                <a:moveTo>
                  <a:pt x="2903270" y="21767"/>
                </a:moveTo>
                <a:lnTo>
                  <a:pt x="1904098" y="36017"/>
                </a:lnTo>
                <a:lnTo>
                  <a:pt x="1906485" y="36017"/>
                </a:lnTo>
                <a:lnTo>
                  <a:pt x="1957730" y="36017"/>
                </a:lnTo>
                <a:lnTo>
                  <a:pt x="2903270" y="22517"/>
                </a:lnTo>
                <a:lnTo>
                  <a:pt x="2903270" y="21767"/>
                </a:lnTo>
                <a:close/>
              </a:path>
              <a:path w="2903854" h="36195">
                <a:moveTo>
                  <a:pt x="2903270" y="19723"/>
                </a:moveTo>
                <a:lnTo>
                  <a:pt x="1760448" y="36017"/>
                </a:lnTo>
                <a:lnTo>
                  <a:pt x="1763014" y="36017"/>
                </a:lnTo>
                <a:lnTo>
                  <a:pt x="1814283" y="36017"/>
                </a:lnTo>
                <a:lnTo>
                  <a:pt x="2903270" y="20472"/>
                </a:lnTo>
                <a:lnTo>
                  <a:pt x="2903270" y="19723"/>
                </a:lnTo>
                <a:close/>
              </a:path>
              <a:path w="2903854" h="36195">
                <a:moveTo>
                  <a:pt x="2903270" y="17678"/>
                </a:moveTo>
                <a:lnTo>
                  <a:pt x="1616951" y="36017"/>
                </a:lnTo>
                <a:lnTo>
                  <a:pt x="1670786" y="36017"/>
                </a:lnTo>
                <a:lnTo>
                  <a:pt x="2903270" y="18427"/>
                </a:lnTo>
                <a:lnTo>
                  <a:pt x="2903270" y="17678"/>
                </a:lnTo>
                <a:close/>
              </a:path>
              <a:path w="2903854" h="36195">
                <a:moveTo>
                  <a:pt x="2903270" y="15595"/>
                </a:moveTo>
                <a:lnTo>
                  <a:pt x="1473441" y="36017"/>
                </a:lnTo>
                <a:lnTo>
                  <a:pt x="1527276" y="36017"/>
                </a:lnTo>
                <a:lnTo>
                  <a:pt x="2903270" y="16344"/>
                </a:lnTo>
                <a:lnTo>
                  <a:pt x="2903270" y="15595"/>
                </a:lnTo>
                <a:close/>
              </a:path>
              <a:path w="2903854" h="36195">
                <a:moveTo>
                  <a:pt x="2903270" y="13550"/>
                </a:moveTo>
                <a:lnTo>
                  <a:pt x="1329969" y="36017"/>
                </a:lnTo>
                <a:lnTo>
                  <a:pt x="1381213" y="36017"/>
                </a:lnTo>
                <a:lnTo>
                  <a:pt x="2903270" y="14300"/>
                </a:lnTo>
                <a:lnTo>
                  <a:pt x="2903270" y="13550"/>
                </a:lnTo>
                <a:close/>
              </a:path>
              <a:path w="2903854" h="36195">
                <a:moveTo>
                  <a:pt x="2903270" y="11468"/>
                </a:moveTo>
                <a:lnTo>
                  <a:pt x="1183906" y="36017"/>
                </a:lnTo>
                <a:lnTo>
                  <a:pt x="1186472" y="36017"/>
                </a:lnTo>
                <a:lnTo>
                  <a:pt x="1237703" y="36017"/>
                </a:lnTo>
                <a:lnTo>
                  <a:pt x="2903270" y="12255"/>
                </a:lnTo>
                <a:lnTo>
                  <a:pt x="2903270" y="11468"/>
                </a:lnTo>
                <a:close/>
              </a:path>
              <a:path w="2903854" h="36195">
                <a:moveTo>
                  <a:pt x="2903270" y="9423"/>
                </a:moveTo>
                <a:lnTo>
                  <a:pt x="1040396" y="36017"/>
                </a:lnTo>
                <a:lnTo>
                  <a:pt x="1042962" y="36017"/>
                </a:lnTo>
                <a:lnTo>
                  <a:pt x="1094206" y="36017"/>
                </a:lnTo>
                <a:lnTo>
                  <a:pt x="2903270" y="10172"/>
                </a:lnTo>
                <a:lnTo>
                  <a:pt x="2903270" y="9423"/>
                </a:lnTo>
                <a:close/>
              </a:path>
              <a:path w="2903854" h="36195">
                <a:moveTo>
                  <a:pt x="2903270" y="7378"/>
                </a:moveTo>
                <a:lnTo>
                  <a:pt x="896899" y="36017"/>
                </a:lnTo>
                <a:lnTo>
                  <a:pt x="899452" y="36017"/>
                </a:lnTo>
                <a:lnTo>
                  <a:pt x="950696" y="36017"/>
                </a:lnTo>
                <a:lnTo>
                  <a:pt x="2903270" y="8128"/>
                </a:lnTo>
                <a:lnTo>
                  <a:pt x="2903270" y="7378"/>
                </a:lnTo>
                <a:close/>
              </a:path>
              <a:path w="2903854" h="36195">
                <a:moveTo>
                  <a:pt x="2903270" y="5295"/>
                </a:moveTo>
                <a:lnTo>
                  <a:pt x="753389" y="36017"/>
                </a:lnTo>
                <a:lnTo>
                  <a:pt x="755954" y="36017"/>
                </a:lnTo>
                <a:lnTo>
                  <a:pt x="2903270" y="5295"/>
                </a:lnTo>
                <a:close/>
              </a:path>
              <a:path w="2903854" h="36195">
                <a:moveTo>
                  <a:pt x="2903270" y="3251"/>
                </a:moveTo>
                <a:lnTo>
                  <a:pt x="609892" y="36017"/>
                </a:lnTo>
                <a:lnTo>
                  <a:pt x="612444" y="36017"/>
                </a:lnTo>
                <a:lnTo>
                  <a:pt x="2903270" y="3251"/>
                </a:lnTo>
                <a:close/>
              </a:path>
            </a:pathLst>
          </a:custGeom>
          <a:solidFill>
            <a:srgbClr val="008B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g object 127"/>
          <p:cNvSpPr/>
          <p:nvPr/>
        </p:nvSpPr>
        <p:spPr>
          <a:xfrm>
            <a:off x="1522120" y="6493421"/>
            <a:ext cx="5809615" cy="180340"/>
          </a:xfrm>
          <a:custGeom>
            <a:avLst/>
            <a:gdLst/>
            <a:ahLst/>
            <a:cxnLst/>
            <a:rect l="l" t="t" r="r" b="b"/>
            <a:pathLst>
              <a:path w="5809615" h="180340">
                <a:moveTo>
                  <a:pt x="878967" y="72301"/>
                </a:moveTo>
                <a:lnTo>
                  <a:pt x="827684" y="72301"/>
                </a:lnTo>
                <a:lnTo>
                  <a:pt x="0" y="84188"/>
                </a:lnTo>
                <a:lnTo>
                  <a:pt x="0" y="84937"/>
                </a:lnTo>
                <a:lnTo>
                  <a:pt x="878967" y="72301"/>
                </a:lnTo>
                <a:close/>
              </a:path>
              <a:path w="5809615" h="180340">
                <a:moveTo>
                  <a:pt x="2903270" y="77597"/>
                </a:moveTo>
                <a:lnTo>
                  <a:pt x="755954" y="108318"/>
                </a:lnTo>
                <a:lnTo>
                  <a:pt x="807186" y="108318"/>
                </a:lnTo>
                <a:lnTo>
                  <a:pt x="2903270" y="78384"/>
                </a:lnTo>
                <a:lnTo>
                  <a:pt x="2903270" y="77597"/>
                </a:lnTo>
                <a:close/>
              </a:path>
              <a:path w="5809615" h="180340">
                <a:moveTo>
                  <a:pt x="2903270" y="75552"/>
                </a:moveTo>
                <a:lnTo>
                  <a:pt x="612444" y="108318"/>
                </a:lnTo>
                <a:lnTo>
                  <a:pt x="661123" y="108318"/>
                </a:lnTo>
                <a:lnTo>
                  <a:pt x="2903270" y="76301"/>
                </a:lnTo>
                <a:lnTo>
                  <a:pt x="2903270" y="75552"/>
                </a:lnTo>
                <a:close/>
              </a:path>
              <a:path w="5809615" h="180340">
                <a:moveTo>
                  <a:pt x="2903270" y="73520"/>
                </a:moveTo>
                <a:lnTo>
                  <a:pt x="466382" y="108318"/>
                </a:lnTo>
                <a:lnTo>
                  <a:pt x="517652" y="108318"/>
                </a:lnTo>
                <a:lnTo>
                  <a:pt x="2903270" y="74269"/>
                </a:lnTo>
                <a:lnTo>
                  <a:pt x="2903270" y="73520"/>
                </a:lnTo>
                <a:close/>
              </a:path>
              <a:path w="5809615" h="180340">
                <a:moveTo>
                  <a:pt x="3485007" y="0"/>
                </a:moveTo>
                <a:lnTo>
                  <a:pt x="3433775" y="0"/>
                </a:lnTo>
                <a:lnTo>
                  <a:pt x="3321037" y="1625"/>
                </a:lnTo>
                <a:lnTo>
                  <a:pt x="3321037" y="2374"/>
                </a:lnTo>
                <a:lnTo>
                  <a:pt x="3485007" y="0"/>
                </a:lnTo>
                <a:close/>
              </a:path>
              <a:path w="5809615" h="180340">
                <a:moveTo>
                  <a:pt x="3628479" y="0"/>
                </a:moveTo>
                <a:lnTo>
                  <a:pt x="3577247" y="0"/>
                </a:lnTo>
                <a:lnTo>
                  <a:pt x="3321037" y="3708"/>
                </a:lnTo>
                <a:lnTo>
                  <a:pt x="3321037" y="4457"/>
                </a:lnTo>
                <a:lnTo>
                  <a:pt x="3628479" y="0"/>
                </a:lnTo>
                <a:close/>
              </a:path>
              <a:path w="5809615" h="180340">
                <a:moveTo>
                  <a:pt x="3771950" y="0"/>
                </a:moveTo>
                <a:lnTo>
                  <a:pt x="3720706" y="0"/>
                </a:lnTo>
                <a:lnTo>
                  <a:pt x="3321037" y="5740"/>
                </a:lnTo>
                <a:lnTo>
                  <a:pt x="3321037" y="6540"/>
                </a:lnTo>
                <a:lnTo>
                  <a:pt x="3771950" y="0"/>
                </a:lnTo>
                <a:close/>
              </a:path>
              <a:path w="5809615" h="180340">
                <a:moveTo>
                  <a:pt x="3915422" y="0"/>
                </a:moveTo>
                <a:lnTo>
                  <a:pt x="3864178" y="0"/>
                </a:lnTo>
                <a:lnTo>
                  <a:pt x="3321037" y="7835"/>
                </a:lnTo>
                <a:lnTo>
                  <a:pt x="3321037" y="8585"/>
                </a:lnTo>
                <a:lnTo>
                  <a:pt x="3915422" y="0"/>
                </a:lnTo>
                <a:close/>
              </a:path>
              <a:path w="5809615" h="180340">
                <a:moveTo>
                  <a:pt x="4061625" y="0"/>
                </a:moveTo>
                <a:lnTo>
                  <a:pt x="4007650" y="0"/>
                </a:lnTo>
                <a:lnTo>
                  <a:pt x="3321037" y="9880"/>
                </a:lnTo>
                <a:lnTo>
                  <a:pt x="3321037" y="10668"/>
                </a:lnTo>
                <a:lnTo>
                  <a:pt x="4061625" y="0"/>
                </a:lnTo>
                <a:close/>
              </a:path>
              <a:path w="5809615" h="180340">
                <a:moveTo>
                  <a:pt x="4205097" y="0"/>
                </a:moveTo>
                <a:lnTo>
                  <a:pt x="4151122" y="0"/>
                </a:lnTo>
                <a:lnTo>
                  <a:pt x="3321037" y="11963"/>
                </a:lnTo>
                <a:lnTo>
                  <a:pt x="3321037" y="12712"/>
                </a:lnTo>
                <a:lnTo>
                  <a:pt x="4205097" y="0"/>
                </a:lnTo>
                <a:close/>
              </a:path>
              <a:path w="5809615" h="180340">
                <a:moveTo>
                  <a:pt x="4348569" y="0"/>
                </a:moveTo>
                <a:lnTo>
                  <a:pt x="4294937" y="0"/>
                </a:lnTo>
                <a:lnTo>
                  <a:pt x="3321037" y="14008"/>
                </a:lnTo>
                <a:lnTo>
                  <a:pt x="3321037" y="14795"/>
                </a:lnTo>
                <a:lnTo>
                  <a:pt x="4348569" y="0"/>
                </a:lnTo>
                <a:close/>
              </a:path>
              <a:path w="5809615" h="180340">
                <a:moveTo>
                  <a:pt x="4492041" y="0"/>
                </a:moveTo>
                <a:lnTo>
                  <a:pt x="4438408" y="0"/>
                </a:lnTo>
                <a:lnTo>
                  <a:pt x="3321037" y="16090"/>
                </a:lnTo>
                <a:lnTo>
                  <a:pt x="3321037" y="16840"/>
                </a:lnTo>
                <a:lnTo>
                  <a:pt x="4492041" y="0"/>
                </a:lnTo>
                <a:close/>
              </a:path>
              <a:path w="5809615" h="180340">
                <a:moveTo>
                  <a:pt x="4635512" y="0"/>
                </a:moveTo>
                <a:lnTo>
                  <a:pt x="4581880" y="0"/>
                </a:lnTo>
                <a:lnTo>
                  <a:pt x="3321037" y="18122"/>
                </a:lnTo>
                <a:lnTo>
                  <a:pt x="3321037" y="18923"/>
                </a:lnTo>
                <a:lnTo>
                  <a:pt x="4635512" y="0"/>
                </a:lnTo>
                <a:close/>
              </a:path>
              <a:path w="5809615" h="180340">
                <a:moveTo>
                  <a:pt x="4778984" y="0"/>
                </a:moveTo>
                <a:lnTo>
                  <a:pt x="4725352" y="0"/>
                </a:lnTo>
                <a:lnTo>
                  <a:pt x="3321037" y="20218"/>
                </a:lnTo>
                <a:lnTo>
                  <a:pt x="3321037" y="20967"/>
                </a:lnTo>
                <a:lnTo>
                  <a:pt x="4778984" y="0"/>
                </a:lnTo>
                <a:close/>
              </a:path>
              <a:path w="5809615" h="180340">
                <a:moveTo>
                  <a:pt x="5809234" y="179832"/>
                </a:moveTo>
                <a:lnTo>
                  <a:pt x="5796597" y="180047"/>
                </a:lnTo>
                <a:lnTo>
                  <a:pt x="5809234" y="180047"/>
                </a:lnTo>
                <a:lnTo>
                  <a:pt x="5809234" y="179832"/>
                </a:lnTo>
                <a:close/>
              </a:path>
              <a:path w="5809615" h="180340">
                <a:moveTo>
                  <a:pt x="5809234" y="177800"/>
                </a:moveTo>
                <a:lnTo>
                  <a:pt x="5652782" y="180047"/>
                </a:lnTo>
                <a:lnTo>
                  <a:pt x="5706757" y="180047"/>
                </a:lnTo>
                <a:lnTo>
                  <a:pt x="5809234" y="178549"/>
                </a:lnTo>
                <a:lnTo>
                  <a:pt x="5809234" y="177800"/>
                </a:lnTo>
                <a:close/>
              </a:path>
              <a:path w="5809615" h="180340">
                <a:moveTo>
                  <a:pt x="5809234" y="175704"/>
                </a:moveTo>
                <a:lnTo>
                  <a:pt x="5509311" y="180047"/>
                </a:lnTo>
                <a:lnTo>
                  <a:pt x="5563286" y="180047"/>
                </a:lnTo>
                <a:lnTo>
                  <a:pt x="5809234" y="176466"/>
                </a:lnTo>
                <a:lnTo>
                  <a:pt x="5809234" y="175704"/>
                </a:lnTo>
                <a:close/>
              </a:path>
              <a:path w="5809615" h="180340">
                <a:moveTo>
                  <a:pt x="5809234" y="173672"/>
                </a:moveTo>
                <a:lnTo>
                  <a:pt x="5365851" y="180047"/>
                </a:lnTo>
                <a:lnTo>
                  <a:pt x="5419814" y="180047"/>
                </a:lnTo>
                <a:lnTo>
                  <a:pt x="5809234" y="174421"/>
                </a:lnTo>
                <a:lnTo>
                  <a:pt x="5809234" y="173672"/>
                </a:lnTo>
                <a:close/>
              </a:path>
              <a:path w="5809615" h="180340">
                <a:moveTo>
                  <a:pt x="5809234" y="171627"/>
                </a:moveTo>
                <a:lnTo>
                  <a:pt x="5222379" y="180047"/>
                </a:lnTo>
                <a:lnTo>
                  <a:pt x="5276342" y="180047"/>
                </a:lnTo>
                <a:lnTo>
                  <a:pt x="5809234" y="172377"/>
                </a:lnTo>
                <a:lnTo>
                  <a:pt x="5809234" y="171627"/>
                </a:lnTo>
                <a:close/>
              </a:path>
              <a:path w="5809615" h="180340">
                <a:moveTo>
                  <a:pt x="5809234" y="161328"/>
                </a:moveTo>
                <a:lnTo>
                  <a:pt x="4505020" y="180047"/>
                </a:lnTo>
                <a:lnTo>
                  <a:pt x="4556264" y="180047"/>
                </a:lnTo>
                <a:lnTo>
                  <a:pt x="5809234" y="162077"/>
                </a:lnTo>
                <a:lnTo>
                  <a:pt x="5809234" y="161328"/>
                </a:lnTo>
                <a:close/>
              </a:path>
              <a:path w="5809615" h="180340">
                <a:moveTo>
                  <a:pt x="5809234" y="157200"/>
                </a:moveTo>
                <a:lnTo>
                  <a:pt x="4218076" y="180047"/>
                </a:lnTo>
                <a:lnTo>
                  <a:pt x="4269321" y="180047"/>
                </a:lnTo>
                <a:lnTo>
                  <a:pt x="5809234" y="157949"/>
                </a:lnTo>
                <a:lnTo>
                  <a:pt x="5809234" y="157200"/>
                </a:lnTo>
                <a:close/>
              </a:path>
              <a:path w="5809615" h="180340">
                <a:moveTo>
                  <a:pt x="5809234" y="155168"/>
                </a:moveTo>
                <a:lnTo>
                  <a:pt x="4074261" y="180047"/>
                </a:lnTo>
                <a:lnTo>
                  <a:pt x="4125506" y="180047"/>
                </a:lnTo>
                <a:lnTo>
                  <a:pt x="5809234" y="155917"/>
                </a:lnTo>
                <a:lnTo>
                  <a:pt x="5809234" y="155168"/>
                </a:lnTo>
                <a:close/>
              </a:path>
              <a:path w="5809615" h="180340">
                <a:moveTo>
                  <a:pt x="5809234" y="153085"/>
                </a:moveTo>
                <a:lnTo>
                  <a:pt x="3930789" y="180047"/>
                </a:lnTo>
                <a:lnTo>
                  <a:pt x="3982034" y="180047"/>
                </a:lnTo>
                <a:lnTo>
                  <a:pt x="5809234" y="153873"/>
                </a:lnTo>
                <a:lnTo>
                  <a:pt x="5809234" y="153085"/>
                </a:lnTo>
                <a:close/>
              </a:path>
              <a:path w="5809615" h="180340">
                <a:moveTo>
                  <a:pt x="5809234" y="151041"/>
                </a:moveTo>
                <a:lnTo>
                  <a:pt x="3787317" y="180047"/>
                </a:lnTo>
                <a:lnTo>
                  <a:pt x="3838562" y="180047"/>
                </a:lnTo>
                <a:lnTo>
                  <a:pt x="5809234" y="151790"/>
                </a:lnTo>
                <a:lnTo>
                  <a:pt x="5809234" y="151041"/>
                </a:lnTo>
                <a:close/>
              </a:path>
              <a:path w="5809615" h="180340">
                <a:moveTo>
                  <a:pt x="5809234" y="148996"/>
                </a:moveTo>
                <a:lnTo>
                  <a:pt x="3643858" y="180047"/>
                </a:lnTo>
                <a:lnTo>
                  <a:pt x="3695090" y="180047"/>
                </a:lnTo>
                <a:lnTo>
                  <a:pt x="5809234" y="149745"/>
                </a:lnTo>
                <a:lnTo>
                  <a:pt x="5809234" y="148996"/>
                </a:lnTo>
                <a:close/>
              </a:path>
              <a:path w="5809615" h="180340">
                <a:moveTo>
                  <a:pt x="5809234" y="146913"/>
                </a:moveTo>
                <a:lnTo>
                  <a:pt x="3497986" y="180047"/>
                </a:lnTo>
                <a:lnTo>
                  <a:pt x="3551618" y="180047"/>
                </a:lnTo>
                <a:lnTo>
                  <a:pt x="5809234" y="147701"/>
                </a:lnTo>
                <a:lnTo>
                  <a:pt x="5809234" y="146913"/>
                </a:lnTo>
                <a:close/>
              </a:path>
              <a:path w="5809615" h="180340">
                <a:moveTo>
                  <a:pt x="5809234" y="144868"/>
                </a:moveTo>
                <a:lnTo>
                  <a:pt x="3354514" y="180047"/>
                </a:lnTo>
                <a:lnTo>
                  <a:pt x="3408146" y="180047"/>
                </a:lnTo>
                <a:lnTo>
                  <a:pt x="5809234" y="145618"/>
                </a:lnTo>
                <a:lnTo>
                  <a:pt x="5809234" y="144868"/>
                </a:lnTo>
                <a:close/>
              </a:path>
              <a:path w="5809615" h="180340">
                <a:moveTo>
                  <a:pt x="5809234" y="142824"/>
                </a:moveTo>
                <a:lnTo>
                  <a:pt x="3321037" y="178587"/>
                </a:lnTo>
                <a:lnTo>
                  <a:pt x="3321037" y="179336"/>
                </a:lnTo>
                <a:lnTo>
                  <a:pt x="5809234" y="143573"/>
                </a:lnTo>
                <a:lnTo>
                  <a:pt x="5809234" y="142824"/>
                </a:lnTo>
                <a:close/>
              </a:path>
              <a:path w="5809615" h="180340">
                <a:moveTo>
                  <a:pt x="5809234" y="140741"/>
                </a:moveTo>
                <a:lnTo>
                  <a:pt x="3321037" y="176504"/>
                </a:lnTo>
                <a:lnTo>
                  <a:pt x="3321037" y="177292"/>
                </a:lnTo>
                <a:lnTo>
                  <a:pt x="5809234" y="141528"/>
                </a:lnTo>
                <a:lnTo>
                  <a:pt x="5809234" y="140741"/>
                </a:lnTo>
                <a:close/>
              </a:path>
              <a:path w="5809615" h="180340">
                <a:moveTo>
                  <a:pt x="5809234" y="138696"/>
                </a:moveTo>
                <a:lnTo>
                  <a:pt x="3321037" y="174459"/>
                </a:lnTo>
                <a:lnTo>
                  <a:pt x="3321037" y="175209"/>
                </a:lnTo>
                <a:lnTo>
                  <a:pt x="5809234" y="139446"/>
                </a:lnTo>
                <a:lnTo>
                  <a:pt x="5809234" y="138696"/>
                </a:lnTo>
                <a:close/>
              </a:path>
              <a:path w="5809615" h="180340">
                <a:moveTo>
                  <a:pt x="5809234" y="136664"/>
                </a:moveTo>
                <a:lnTo>
                  <a:pt x="3321037" y="172415"/>
                </a:lnTo>
                <a:lnTo>
                  <a:pt x="3321037" y="173164"/>
                </a:lnTo>
                <a:lnTo>
                  <a:pt x="5809234" y="137414"/>
                </a:lnTo>
                <a:lnTo>
                  <a:pt x="5809234" y="136664"/>
                </a:lnTo>
                <a:close/>
              </a:path>
              <a:path w="5809615" h="180340">
                <a:moveTo>
                  <a:pt x="5809234" y="134569"/>
                </a:moveTo>
                <a:lnTo>
                  <a:pt x="3321037" y="170332"/>
                </a:lnTo>
                <a:lnTo>
                  <a:pt x="3321037" y="171132"/>
                </a:lnTo>
                <a:lnTo>
                  <a:pt x="5809234" y="135369"/>
                </a:lnTo>
                <a:lnTo>
                  <a:pt x="5809234" y="134569"/>
                </a:lnTo>
                <a:close/>
              </a:path>
              <a:path w="5809615" h="180340">
                <a:moveTo>
                  <a:pt x="5809234" y="132537"/>
                </a:moveTo>
                <a:lnTo>
                  <a:pt x="3321037" y="168287"/>
                </a:lnTo>
                <a:lnTo>
                  <a:pt x="3321037" y="169037"/>
                </a:lnTo>
                <a:lnTo>
                  <a:pt x="5809234" y="133286"/>
                </a:lnTo>
                <a:lnTo>
                  <a:pt x="5809234" y="132537"/>
                </a:lnTo>
                <a:close/>
              </a:path>
              <a:path w="5809615" h="180340">
                <a:moveTo>
                  <a:pt x="5809234" y="130492"/>
                </a:moveTo>
                <a:lnTo>
                  <a:pt x="3321037" y="166255"/>
                </a:lnTo>
                <a:lnTo>
                  <a:pt x="3321037" y="167005"/>
                </a:lnTo>
                <a:lnTo>
                  <a:pt x="5809234" y="131241"/>
                </a:lnTo>
                <a:lnTo>
                  <a:pt x="5809234" y="130492"/>
                </a:lnTo>
                <a:close/>
              </a:path>
              <a:path w="5809615" h="180340">
                <a:moveTo>
                  <a:pt x="5809234" y="128409"/>
                </a:moveTo>
                <a:lnTo>
                  <a:pt x="3321037" y="164160"/>
                </a:lnTo>
                <a:lnTo>
                  <a:pt x="3321037" y="164922"/>
                </a:lnTo>
                <a:lnTo>
                  <a:pt x="5809234" y="129159"/>
                </a:lnTo>
                <a:lnTo>
                  <a:pt x="5809234" y="128409"/>
                </a:lnTo>
                <a:close/>
              </a:path>
              <a:path w="5809615" h="180340">
                <a:moveTo>
                  <a:pt x="5809234" y="126365"/>
                </a:moveTo>
                <a:lnTo>
                  <a:pt x="3321037" y="162128"/>
                </a:lnTo>
                <a:lnTo>
                  <a:pt x="3321037" y="162877"/>
                </a:lnTo>
                <a:lnTo>
                  <a:pt x="5809234" y="127114"/>
                </a:lnTo>
                <a:lnTo>
                  <a:pt x="5809234" y="126365"/>
                </a:lnTo>
                <a:close/>
              </a:path>
              <a:path w="5809615" h="180340">
                <a:moveTo>
                  <a:pt x="5809234" y="124320"/>
                </a:moveTo>
                <a:lnTo>
                  <a:pt x="3321037" y="160083"/>
                </a:lnTo>
                <a:lnTo>
                  <a:pt x="3321037" y="160832"/>
                </a:lnTo>
                <a:lnTo>
                  <a:pt x="5809234" y="125069"/>
                </a:lnTo>
                <a:lnTo>
                  <a:pt x="5809234" y="124320"/>
                </a:lnTo>
                <a:close/>
              </a:path>
              <a:path w="5809615" h="180340">
                <a:moveTo>
                  <a:pt x="5809234" y="122237"/>
                </a:moveTo>
                <a:lnTo>
                  <a:pt x="3321037" y="158000"/>
                </a:lnTo>
                <a:lnTo>
                  <a:pt x="3321037" y="158750"/>
                </a:lnTo>
                <a:lnTo>
                  <a:pt x="5809234" y="122986"/>
                </a:lnTo>
                <a:lnTo>
                  <a:pt x="5809234" y="122237"/>
                </a:lnTo>
                <a:close/>
              </a:path>
              <a:path w="5809615" h="180340">
                <a:moveTo>
                  <a:pt x="5809234" y="120192"/>
                </a:moveTo>
                <a:lnTo>
                  <a:pt x="3321037" y="155956"/>
                </a:lnTo>
                <a:lnTo>
                  <a:pt x="3321037" y="156705"/>
                </a:lnTo>
                <a:lnTo>
                  <a:pt x="5809234" y="120942"/>
                </a:lnTo>
                <a:lnTo>
                  <a:pt x="5809234" y="120192"/>
                </a:lnTo>
                <a:close/>
              </a:path>
              <a:path w="5809615" h="180340">
                <a:moveTo>
                  <a:pt x="5809234" y="118110"/>
                </a:moveTo>
                <a:lnTo>
                  <a:pt x="3321037" y="153873"/>
                </a:lnTo>
                <a:lnTo>
                  <a:pt x="3321037" y="154660"/>
                </a:lnTo>
                <a:lnTo>
                  <a:pt x="5809234" y="118897"/>
                </a:lnTo>
                <a:lnTo>
                  <a:pt x="5809234" y="118110"/>
                </a:lnTo>
                <a:close/>
              </a:path>
              <a:path w="5809615" h="180340">
                <a:moveTo>
                  <a:pt x="5809234" y="116065"/>
                </a:moveTo>
                <a:lnTo>
                  <a:pt x="3321037" y="151828"/>
                </a:lnTo>
                <a:lnTo>
                  <a:pt x="3321037" y="152577"/>
                </a:lnTo>
                <a:lnTo>
                  <a:pt x="5809234" y="116814"/>
                </a:lnTo>
                <a:lnTo>
                  <a:pt x="5809234" y="116065"/>
                </a:lnTo>
                <a:close/>
              </a:path>
              <a:path w="5809615" h="180340">
                <a:moveTo>
                  <a:pt x="5809234" y="114033"/>
                </a:moveTo>
                <a:lnTo>
                  <a:pt x="3321037" y="149783"/>
                </a:lnTo>
                <a:lnTo>
                  <a:pt x="3321037" y="150533"/>
                </a:lnTo>
                <a:lnTo>
                  <a:pt x="5809234" y="114782"/>
                </a:lnTo>
                <a:lnTo>
                  <a:pt x="5809234" y="114033"/>
                </a:lnTo>
                <a:close/>
              </a:path>
              <a:path w="5809615" h="180340">
                <a:moveTo>
                  <a:pt x="5809234" y="111950"/>
                </a:moveTo>
                <a:lnTo>
                  <a:pt x="3321037" y="147701"/>
                </a:lnTo>
                <a:lnTo>
                  <a:pt x="3321037" y="148501"/>
                </a:lnTo>
                <a:lnTo>
                  <a:pt x="5809234" y="112737"/>
                </a:lnTo>
                <a:lnTo>
                  <a:pt x="5809234" y="111950"/>
                </a:lnTo>
                <a:close/>
              </a:path>
              <a:path w="5809615" h="180340">
                <a:moveTo>
                  <a:pt x="5809234" y="109905"/>
                </a:moveTo>
                <a:lnTo>
                  <a:pt x="3321037" y="145656"/>
                </a:lnTo>
                <a:lnTo>
                  <a:pt x="3321037" y="146405"/>
                </a:lnTo>
                <a:lnTo>
                  <a:pt x="5809234" y="110655"/>
                </a:lnTo>
                <a:lnTo>
                  <a:pt x="5809234" y="109905"/>
                </a:lnTo>
                <a:close/>
              </a:path>
              <a:path w="5809615" h="180340">
                <a:moveTo>
                  <a:pt x="5809234" y="107861"/>
                </a:moveTo>
                <a:lnTo>
                  <a:pt x="3321037" y="143624"/>
                </a:lnTo>
                <a:lnTo>
                  <a:pt x="3321037" y="144373"/>
                </a:lnTo>
                <a:lnTo>
                  <a:pt x="5809234" y="108610"/>
                </a:lnTo>
                <a:lnTo>
                  <a:pt x="5809234" y="107861"/>
                </a:lnTo>
                <a:close/>
              </a:path>
              <a:path w="5809615" h="180340">
                <a:moveTo>
                  <a:pt x="5809234" y="105778"/>
                </a:moveTo>
                <a:lnTo>
                  <a:pt x="3321037" y="141528"/>
                </a:lnTo>
                <a:lnTo>
                  <a:pt x="3321037" y="142328"/>
                </a:lnTo>
                <a:lnTo>
                  <a:pt x="5809234" y="106565"/>
                </a:lnTo>
                <a:lnTo>
                  <a:pt x="5809234" y="105778"/>
                </a:lnTo>
                <a:close/>
              </a:path>
              <a:path w="5809615" h="180340">
                <a:moveTo>
                  <a:pt x="5809234" y="103733"/>
                </a:moveTo>
                <a:lnTo>
                  <a:pt x="3321037" y="139496"/>
                </a:lnTo>
                <a:lnTo>
                  <a:pt x="3321037" y="140246"/>
                </a:lnTo>
                <a:lnTo>
                  <a:pt x="5809234" y="104482"/>
                </a:lnTo>
                <a:lnTo>
                  <a:pt x="5809234" y="103733"/>
                </a:lnTo>
                <a:close/>
              </a:path>
              <a:path w="5809615" h="180340">
                <a:moveTo>
                  <a:pt x="5809234" y="101688"/>
                </a:moveTo>
                <a:lnTo>
                  <a:pt x="3321037" y="137452"/>
                </a:lnTo>
                <a:lnTo>
                  <a:pt x="3321037" y="138201"/>
                </a:lnTo>
                <a:lnTo>
                  <a:pt x="5809234" y="102438"/>
                </a:lnTo>
                <a:lnTo>
                  <a:pt x="5809234" y="101688"/>
                </a:lnTo>
                <a:close/>
              </a:path>
              <a:path w="5809615" h="180340">
                <a:moveTo>
                  <a:pt x="5809234" y="99606"/>
                </a:moveTo>
                <a:lnTo>
                  <a:pt x="3321037" y="135369"/>
                </a:lnTo>
                <a:lnTo>
                  <a:pt x="3321037" y="136156"/>
                </a:lnTo>
                <a:lnTo>
                  <a:pt x="5809234" y="100406"/>
                </a:lnTo>
                <a:lnTo>
                  <a:pt x="5809234" y="99606"/>
                </a:lnTo>
                <a:close/>
              </a:path>
              <a:path w="5809615" h="180340">
                <a:moveTo>
                  <a:pt x="5809234" y="97561"/>
                </a:moveTo>
                <a:lnTo>
                  <a:pt x="3321037" y="133324"/>
                </a:lnTo>
                <a:lnTo>
                  <a:pt x="3321037" y="134073"/>
                </a:lnTo>
                <a:lnTo>
                  <a:pt x="5809234" y="98310"/>
                </a:lnTo>
                <a:lnTo>
                  <a:pt x="5809234" y="97561"/>
                </a:lnTo>
                <a:close/>
              </a:path>
              <a:path w="5809615" h="180340">
                <a:moveTo>
                  <a:pt x="5809234" y="95529"/>
                </a:moveTo>
                <a:lnTo>
                  <a:pt x="3321037" y="131279"/>
                </a:lnTo>
                <a:lnTo>
                  <a:pt x="3321037" y="132029"/>
                </a:lnTo>
                <a:lnTo>
                  <a:pt x="5809234" y="96278"/>
                </a:lnTo>
                <a:lnTo>
                  <a:pt x="5809234" y="95529"/>
                </a:lnTo>
                <a:close/>
              </a:path>
              <a:path w="5809615" h="180340">
                <a:moveTo>
                  <a:pt x="5809234" y="93446"/>
                </a:moveTo>
                <a:lnTo>
                  <a:pt x="3321037" y="129197"/>
                </a:lnTo>
                <a:lnTo>
                  <a:pt x="3321037" y="129984"/>
                </a:lnTo>
                <a:lnTo>
                  <a:pt x="5809234" y="94234"/>
                </a:lnTo>
                <a:lnTo>
                  <a:pt x="5809234" y="93446"/>
                </a:lnTo>
                <a:close/>
              </a:path>
              <a:path w="5809615" h="180340">
                <a:moveTo>
                  <a:pt x="5809234" y="91401"/>
                </a:moveTo>
                <a:lnTo>
                  <a:pt x="3321037" y="127152"/>
                </a:lnTo>
                <a:lnTo>
                  <a:pt x="3321037" y="127901"/>
                </a:lnTo>
                <a:lnTo>
                  <a:pt x="5809234" y="92151"/>
                </a:lnTo>
                <a:lnTo>
                  <a:pt x="5809234" y="91401"/>
                </a:lnTo>
                <a:close/>
              </a:path>
              <a:path w="5809615" h="180340">
                <a:moveTo>
                  <a:pt x="5809234" y="89357"/>
                </a:moveTo>
                <a:lnTo>
                  <a:pt x="3321037" y="125107"/>
                </a:lnTo>
                <a:lnTo>
                  <a:pt x="3321037" y="125857"/>
                </a:lnTo>
                <a:lnTo>
                  <a:pt x="5809234" y="90106"/>
                </a:lnTo>
                <a:lnTo>
                  <a:pt x="5809234" y="89357"/>
                </a:lnTo>
                <a:close/>
              </a:path>
              <a:path w="5809615" h="180340">
                <a:moveTo>
                  <a:pt x="5809234" y="87274"/>
                </a:moveTo>
                <a:lnTo>
                  <a:pt x="3321037" y="123024"/>
                </a:lnTo>
                <a:lnTo>
                  <a:pt x="3321037" y="123825"/>
                </a:lnTo>
                <a:lnTo>
                  <a:pt x="5809234" y="88023"/>
                </a:lnTo>
                <a:lnTo>
                  <a:pt x="5809234" y="87274"/>
                </a:lnTo>
                <a:close/>
              </a:path>
              <a:path w="5809615" h="180340">
                <a:moveTo>
                  <a:pt x="5809234" y="85229"/>
                </a:moveTo>
                <a:lnTo>
                  <a:pt x="3321037" y="120992"/>
                </a:lnTo>
                <a:lnTo>
                  <a:pt x="3321037" y="121742"/>
                </a:lnTo>
                <a:lnTo>
                  <a:pt x="5809234" y="85979"/>
                </a:lnTo>
                <a:lnTo>
                  <a:pt x="5809234" y="85229"/>
                </a:lnTo>
                <a:close/>
              </a:path>
              <a:path w="5809615" h="180340">
                <a:moveTo>
                  <a:pt x="5809234" y="83185"/>
                </a:moveTo>
                <a:lnTo>
                  <a:pt x="3321037" y="118948"/>
                </a:lnTo>
                <a:lnTo>
                  <a:pt x="3321037" y="119697"/>
                </a:lnTo>
                <a:lnTo>
                  <a:pt x="5809234" y="83934"/>
                </a:lnTo>
                <a:lnTo>
                  <a:pt x="5809234" y="83185"/>
                </a:lnTo>
                <a:close/>
              </a:path>
              <a:path w="5809615" h="180340">
                <a:moveTo>
                  <a:pt x="5809234" y="81102"/>
                </a:moveTo>
                <a:lnTo>
                  <a:pt x="3321037" y="116865"/>
                </a:lnTo>
                <a:lnTo>
                  <a:pt x="3321037" y="117614"/>
                </a:lnTo>
                <a:lnTo>
                  <a:pt x="5809234" y="81851"/>
                </a:lnTo>
                <a:lnTo>
                  <a:pt x="5809234" y="81102"/>
                </a:lnTo>
                <a:close/>
              </a:path>
              <a:path w="5809615" h="180340">
                <a:moveTo>
                  <a:pt x="5809234" y="79057"/>
                </a:moveTo>
                <a:lnTo>
                  <a:pt x="3321037" y="114820"/>
                </a:lnTo>
                <a:lnTo>
                  <a:pt x="3321037" y="115570"/>
                </a:lnTo>
                <a:lnTo>
                  <a:pt x="5809234" y="79806"/>
                </a:lnTo>
                <a:lnTo>
                  <a:pt x="5809234" y="79057"/>
                </a:lnTo>
                <a:close/>
              </a:path>
              <a:path w="5809615" h="180340">
                <a:moveTo>
                  <a:pt x="5809234" y="76974"/>
                </a:moveTo>
                <a:lnTo>
                  <a:pt x="3321037" y="112737"/>
                </a:lnTo>
                <a:lnTo>
                  <a:pt x="3321037" y="113525"/>
                </a:lnTo>
                <a:lnTo>
                  <a:pt x="5809234" y="77774"/>
                </a:lnTo>
                <a:lnTo>
                  <a:pt x="5809234" y="76974"/>
                </a:lnTo>
                <a:close/>
              </a:path>
              <a:path w="5809615" h="180340">
                <a:moveTo>
                  <a:pt x="5809234" y="74930"/>
                </a:moveTo>
                <a:lnTo>
                  <a:pt x="3321037" y="110693"/>
                </a:lnTo>
                <a:lnTo>
                  <a:pt x="3321037" y="111442"/>
                </a:lnTo>
                <a:lnTo>
                  <a:pt x="5809234" y="75679"/>
                </a:lnTo>
                <a:lnTo>
                  <a:pt x="5809234" y="74930"/>
                </a:lnTo>
                <a:close/>
              </a:path>
              <a:path w="5809615" h="180340">
                <a:moveTo>
                  <a:pt x="5809234" y="72885"/>
                </a:moveTo>
                <a:lnTo>
                  <a:pt x="3321037" y="108648"/>
                </a:lnTo>
                <a:lnTo>
                  <a:pt x="3321037" y="109397"/>
                </a:lnTo>
                <a:lnTo>
                  <a:pt x="5809234" y="73634"/>
                </a:lnTo>
                <a:lnTo>
                  <a:pt x="5809234" y="72885"/>
                </a:lnTo>
                <a:close/>
              </a:path>
              <a:path w="5809615" h="180340">
                <a:moveTo>
                  <a:pt x="5809234" y="70802"/>
                </a:moveTo>
                <a:lnTo>
                  <a:pt x="3321037" y="106565"/>
                </a:lnTo>
                <a:lnTo>
                  <a:pt x="3321037" y="107353"/>
                </a:lnTo>
                <a:lnTo>
                  <a:pt x="5809234" y="71602"/>
                </a:lnTo>
                <a:lnTo>
                  <a:pt x="5809234" y="70802"/>
                </a:lnTo>
                <a:close/>
              </a:path>
              <a:path w="5809615" h="180340">
                <a:moveTo>
                  <a:pt x="5809234" y="68757"/>
                </a:moveTo>
                <a:lnTo>
                  <a:pt x="3321037" y="104521"/>
                </a:lnTo>
                <a:lnTo>
                  <a:pt x="3321037" y="105270"/>
                </a:lnTo>
                <a:lnTo>
                  <a:pt x="5809234" y="69507"/>
                </a:lnTo>
                <a:lnTo>
                  <a:pt x="5809234" y="68757"/>
                </a:lnTo>
                <a:close/>
              </a:path>
              <a:path w="5809615" h="180340">
                <a:moveTo>
                  <a:pt x="5809234" y="66725"/>
                </a:moveTo>
                <a:lnTo>
                  <a:pt x="3321037" y="102489"/>
                </a:lnTo>
                <a:lnTo>
                  <a:pt x="3321037" y="103238"/>
                </a:lnTo>
                <a:lnTo>
                  <a:pt x="5809234" y="67475"/>
                </a:lnTo>
                <a:lnTo>
                  <a:pt x="5809234" y="66725"/>
                </a:lnTo>
                <a:close/>
              </a:path>
              <a:path w="5809615" h="180340">
                <a:moveTo>
                  <a:pt x="5809234" y="64643"/>
                </a:moveTo>
                <a:lnTo>
                  <a:pt x="3321037" y="100406"/>
                </a:lnTo>
                <a:lnTo>
                  <a:pt x="3321037" y="101193"/>
                </a:lnTo>
                <a:lnTo>
                  <a:pt x="5809234" y="65430"/>
                </a:lnTo>
                <a:lnTo>
                  <a:pt x="5809234" y="64643"/>
                </a:lnTo>
                <a:close/>
              </a:path>
              <a:path w="5809615" h="180340">
                <a:moveTo>
                  <a:pt x="5809234" y="62598"/>
                </a:moveTo>
                <a:lnTo>
                  <a:pt x="3321037" y="98361"/>
                </a:lnTo>
                <a:lnTo>
                  <a:pt x="3321037" y="99110"/>
                </a:lnTo>
                <a:lnTo>
                  <a:pt x="5809234" y="63347"/>
                </a:lnTo>
                <a:lnTo>
                  <a:pt x="5809234" y="62598"/>
                </a:lnTo>
                <a:close/>
              </a:path>
              <a:path w="5809615" h="180340">
                <a:moveTo>
                  <a:pt x="5809234" y="11163"/>
                </a:moveTo>
                <a:lnTo>
                  <a:pt x="3321037" y="46926"/>
                </a:lnTo>
                <a:lnTo>
                  <a:pt x="3321037" y="47713"/>
                </a:lnTo>
                <a:lnTo>
                  <a:pt x="5809234" y="11963"/>
                </a:lnTo>
                <a:lnTo>
                  <a:pt x="5809234" y="11163"/>
                </a:lnTo>
                <a:close/>
              </a:path>
              <a:path w="5809615" h="180340">
                <a:moveTo>
                  <a:pt x="5809234" y="9118"/>
                </a:moveTo>
                <a:lnTo>
                  <a:pt x="3321037" y="44881"/>
                </a:lnTo>
                <a:lnTo>
                  <a:pt x="3321037" y="45631"/>
                </a:lnTo>
                <a:lnTo>
                  <a:pt x="5809234" y="9880"/>
                </a:lnTo>
                <a:lnTo>
                  <a:pt x="5809234" y="9118"/>
                </a:lnTo>
                <a:close/>
              </a:path>
              <a:path w="5809615" h="180340">
                <a:moveTo>
                  <a:pt x="5809234" y="4991"/>
                </a:moveTo>
                <a:lnTo>
                  <a:pt x="3321037" y="40754"/>
                </a:lnTo>
                <a:lnTo>
                  <a:pt x="3321037" y="41554"/>
                </a:lnTo>
                <a:lnTo>
                  <a:pt x="5809234" y="5791"/>
                </a:lnTo>
                <a:lnTo>
                  <a:pt x="5809234" y="4991"/>
                </a:lnTo>
                <a:close/>
              </a:path>
              <a:path w="5809615" h="180340">
                <a:moveTo>
                  <a:pt x="5809234" y="2959"/>
                </a:moveTo>
                <a:lnTo>
                  <a:pt x="3321037" y="38709"/>
                </a:lnTo>
                <a:lnTo>
                  <a:pt x="3321037" y="39471"/>
                </a:lnTo>
                <a:lnTo>
                  <a:pt x="5809234" y="3708"/>
                </a:lnTo>
                <a:lnTo>
                  <a:pt x="5809234" y="2959"/>
                </a:lnTo>
                <a:close/>
              </a:path>
            </a:pathLst>
          </a:custGeom>
          <a:solidFill>
            <a:srgbClr val="008B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g object 128"/>
          <p:cNvSpPr/>
          <p:nvPr/>
        </p:nvSpPr>
        <p:spPr>
          <a:xfrm>
            <a:off x="4843157" y="6493421"/>
            <a:ext cx="2488565" cy="180340"/>
          </a:xfrm>
          <a:custGeom>
            <a:avLst/>
            <a:gdLst/>
            <a:ahLst/>
            <a:cxnLst/>
            <a:rect l="l" t="t" r="r" b="b"/>
            <a:pathLst>
              <a:path w="2488565" h="180340">
                <a:moveTo>
                  <a:pt x="1601419" y="0"/>
                </a:moveTo>
                <a:lnTo>
                  <a:pt x="1547787" y="0"/>
                </a:lnTo>
                <a:lnTo>
                  <a:pt x="0" y="22250"/>
                </a:lnTo>
                <a:lnTo>
                  <a:pt x="0" y="22999"/>
                </a:lnTo>
                <a:lnTo>
                  <a:pt x="1601419" y="0"/>
                </a:lnTo>
                <a:close/>
              </a:path>
              <a:path w="2488565" h="180340">
                <a:moveTo>
                  <a:pt x="1745221" y="0"/>
                </a:moveTo>
                <a:lnTo>
                  <a:pt x="1691259" y="0"/>
                </a:lnTo>
                <a:lnTo>
                  <a:pt x="0" y="24295"/>
                </a:lnTo>
                <a:lnTo>
                  <a:pt x="0" y="25082"/>
                </a:lnTo>
                <a:lnTo>
                  <a:pt x="1745221" y="0"/>
                </a:lnTo>
                <a:close/>
              </a:path>
              <a:path w="2488565" h="180340">
                <a:moveTo>
                  <a:pt x="1888693" y="0"/>
                </a:moveTo>
                <a:lnTo>
                  <a:pt x="1834730" y="0"/>
                </a:lnTo>
                <a:lnTo>
                  <a:pt x="0" y="26377"/>
                </a:lnTo>
                <a:lnTo>
                  <a:pt x="0" y="27127"/>
                </a:lnTo>
                <a:lnTo>
                  <a:pt x="1888693" y="0"/>
                </a:lnTo>
                <a:close/>
              </a:path>
              <a:path w="2488565" h="180340">
                <a:moveTo>
                  <a:pt x="2032165" y="0"/>
                </a:moveTo>
                <a:lnTo>
                  <a:pt x="1978202" y="0"/>
                </a:lnTo>
                <a:lnTo>
                  <a:pt x="0" y="28422"/>
                </a:lnTo>
                <a:lnTo>
                  <a:pt x="0" y="29171"/>
                </a:lnTo>
                <a:lnTo>
                  <a:pt x="2032165" y="0"/>
                </a:lnTo>
                <a:close/>
              </a:path>
              <a:path w="2488565" h="180340">
                <a:moveTo>
                  <a:pt x="2175637" y="0"/>
                </a:moveTo>
                <a:lnTo>
                  <a:pt x="2121662" y="0"/>
                </a:lnTo>
                <a:lnTo>
                  <a:pt x="0" y="30467"/>
                </a:lnTo>
                <a:lnTo>
                  <a:pt x="0" y="31254"/>
                </a:lnTo>
                <a:lnTo>
                  <a:pt x="2175637" y="0"/>
                </a:lnTo>
                <a:close/>
              </a:path>
              <a:path w="2488565" h="180340">
                <a:moveTo>
                  <a:pt x="2319109" y="0"/>
                </a:moveTo>
                <a:lnTo>
                  <a:pt x="2265134" y="0"/>
                </a:lnTo>
                <a:lnTo>
                  <a:pt x="0" y="32550"/>
                </a:lnTo>
                <a:lnTo>
                  <a:pt x="0" y="33299"/>
                </a:lnTo>
                <a:lnTo>
                  <a:pt x="2319109" y="0"/>
                </a:lnTo>
                <a:close/>
              </a:path>
              <a:path w="2488565" h="180340">
                <a:moveTo>
                  <a:pt x="2462580" y="0"/>
                </a:moveTo>
                <a:lnTo>
                  <a:pt x="2408605" y="0"/>
                </a:lnTo>
                <a:lnTo>
                  <a:pt x="0" y="34594"/>
                </a:lnTo>
                <a:lnTo>
                  <a:pt x="0" y="35344"/>
                </a:lnTo>
                <a:lnTo>
                  <a:pt x="2462580" y="0"/>
                </a:lnTo>
                <a:close/>
              </a:path>
              <a:path w="2488565" h="180340">
                <a:moveTo>
                  <a:pt x="2488196" y="169545"/>
                </a:moveTo>
                <a:lnTo>
                  <a:pt x="1757870" y="180047"/>
                </a:lnTo>
                <a:lnTo>
                  <a:pt x="1811832" y="180047"/>
                </a:lnTo>
                <a:lnTo>
                  <a:pt x="2488196" y="170294"/>
                </a:lnTo>
                <a:lnTo>
                  <a:pt x="2488196" y="169545"/>
                </a:lnTo>
                <a:close/>
              </a:path>
              <a:path w="2488565" h="180340">
                <a:moveTo>
                  <a:pt x="2488196" y="167500"/>
                </a:moveTo>
                <a:lnTo>
                  <a:pt x="1614398" y="180047"/>
                </a:lnTo>
                <a:lnTo>
                  <a:pt x="1668373" y="180047"/>
                </a:lnTo>
                <a:lnTo>
                  <a:pt x="2488196" y="168249"/>
                </a:lnTo>
                <a:lnTo>
                  <a:pt x="2488196" y="167500"/>
                </a:lnTo>
                <a:close/>
              </a:path>
              <a:path w="2488565" h="180340">
                <a:moveTo>
                  <a:pt x="2488196" y="165455"/>
                </a:moveTo>
                <a:lnTo>
                  <a:pt x="1470926" y="180047"/>
                </a:lnTo>
                <a:lnTo>
                  <a:pt x="1524558" y="180047"/>
                </a:lnTo>
                <a:lnTo>
                  <a:pt x="2488196" y="166204"/>
                </a:lnTo>
                <a:lnTo>
                  <a:pt x="2488196" y="165455"/>
                </a:lnTo>
                <a:close/>
              </a:path>
              <a:path w="2488565" h="180340">
                <a:moveTo>
                  <a:pt x="2488196" y="163372"/>
                </a:moveTo>
                <a:lnTo>
                  <a:pt x="1327454" y="180047"/>
                </a:lnTo>
                <a:lnTo>
                  <a:pt x="1381086" y="180047"/>
                </a:lnTo>
                <a:lnTo>
                  <a:pt x="2488196" y="164122"/>
                </a:lnTo>
                <a:lnTo>
                  <a:pt x="2488196" y="163372"/>
                </a:lnTo>
                <a:close/>
              </a:path>
              <a:path w="2488565" h="180340">
                <a:moveTo>
                  <a:pt x="2488196" y="161328"/>
                </a:moveTo>
                <a:lnTo>
                  <a:pt x="1183982" y="180047"/>
                </a:lnTo>
                <a:lnTo>
                  <a:pt x="1235227" y="180047"/>
                </a:lnTo>
                <a:lnTo>
                  <a:pt x="2488196" y="162077"/>
                </a:lnTo>
                <a:lnTo>
                  <a:pt x="2488196" y="161328"/>
                </a:lnTo>
                <a:close/>
              </a:path>
              <a:path w="2488565" h="180340">
                <a:moveTo>
                  <a:pt x="2488196" y="159245"/>
                </a:moveTo>
                <a:lnTo>
                  <a:pt x="1040511" y="180047"/>
                </a:lnTo>
                <a:lnTo>
                  <a:pt x="1091755" y="180047"/>
                </a:lnTo>
                <a:lnTo>
                  <a:pt x="2488196" y="160045"/>
                </a:lnTo>
                <a:lnTo>
                  <a:pt x="2488196" y="159245"/>
                </a:lnTo>
                <a:close/>
              </a:path>
              <a:path w="2488565" h="180340">
                <a:moveTo>
                  <a:pt x="2488196" y="60553"/>
                </a:moveTo>
                <a:lnTo>
                  <a:pt x="0" y="96316"/>
                </a:lnTo>
                <a:lnTo>
                  <a:pt x="0" y="97066"/>
                </a:lnTo>
                <a:lnTo>
                  <a:pt x="2488196" y="61302"/>
                </a:lnTo>
                <a:lnTo>
                  <a:pt x="2488196" y="60553"/>
                </a:lnTo>
                <a:close/>
              </a:path>
              <a:path w="2488565" h="180340">
                <a:moveTo>
                  <a:pt x="2488196" y="58470"/>
                </a:moveTo>
                <a:lnTo>
                  <a:pt x="0" y="94234"/>
                </a:lnTo>
                <a:lnTo>
                  <a:pt x="0" y="95021"/>
                </a:lnTo>
                <a:lnTo>
                  <a:pt x="2488196" y="59258"/>
                </a:lnTo>
                <a:lnTo>
                  <a:pt x="2488196" y="58470"/>
                </a:lnTo>
                <a:close/>
              </a:path>
              <a:path w="2488565" h="180340">
                <a:moveTo>
                  <a:pt x="2488196" y="56426"/>
                </a:moveTo>
                <a:lnTo>
                  <a:pt x="0" y="92189"/>
                </a:lnTo>
                <a:lnTo>
                  <a:pt x="0" y="92938"/>
                </a:lnTo>
                <a:lnTo>
                  <a:pt x="2488196" y="57175"/>
                </a:lnTo>
                <a:lnTo>
                  <a:pt x="2488196" y="56426"/>
                </a:lnTo>
                <a:close/>
              </a:path>
              <a:path w="2488565" h="180340">
                <a:moveTo>
                  <a:pt x="2488196" y="54381"/>
                </a:moveTo>
                <a:lnTo>
                  <a:pt x="0" y="90144"/>
                </a:lnTo>
                <a:lnTo>
                  <a:pt x="0" y="90893"/>
                </a:lnTo>
                <a:lnTo>
                  <a:pt x="2488196" y="55130"/>
                </a:lnTo>
                <a:lnTo>
                  <a:pt x="2488196" y="54381"/>
                </a:lnTo>
                <a:close/>
              </a:path>
              <a:path w="2488565" h="180340">
                <a:moveTo>
                  <a:pt x="2488196" y="52298"/>
                </a:moveTo>
                <a:lnTo>
                  <a:pt x="0" y="88061"/>
                </a:lnTo>
                <a:lnTo>
                  <a:pt x="0" y="88849"/>
                </a:lnTo>
                <a:lnTo>
                  <a:pt x="2488196" y="53098"/>
                </a:lnTo>
                <a:lnTo>
                  <a:pt x="2488196" y="52298"/>
                </a:lnTo>
                <a:close/>
              </a:path>
              <a:path w="2488565" h="180340">
                <a:moveTo>
                  <a:pt x="2488196" y="50266"/>
                </a:moveTo>
                <a:lnTo>
                  <a:pt x="0" y="86017"/>
                </a:lnTo>
                <a:lnTo>
                  <a:pt x="0" y="86766"/>
                </a:lnTo>
                <a:lnTo>
                  <a:pt x="2488196" y="51015"/>
                </a:lnTo>
                <a:lnTo>
                  <a:pt x="2488196" y="50266"/>
                </a:lnTo>
                <a:close/>
              </a:path>
              <a:path w="2488565" h="180340">
                <a:moveTo>
                  <a:pt x="2488196" y="48221"/>
                </a:moveTo>
                <a:lnTo>
                  <a:pt x="0" y="83985"/>
                </a:lnTo>
                <a:lnTo>
                  <a:pt x="0" y="84734"/>
                </a:lnTo>
                <a:lnTo>
                  <a:pt x="2488196" y="48971"/>
                </a:lnTo>
                <a:lnTo>
                  <a:pt x="2488196" y="48221"/>
                </a:lnTo>
                <a:close/>
              </a:path>
              <a:path w="2488565" h="180340">
                <a:moveTo>
                  <a:pt x="2488196" y="46139"/>
                </a:moveTo>
                <a:lnTo>
                  <a:pt x="0" y="81902"/>
                </a:lnTo>
                <a:lnTo>
                  <a:pt x="0" y="82689"/>
                </a:lnTo>
                <a:lnTo>
                  <a:pt x="2488196" y="46926"/>
                </a:lnTo>
                <a:lnTo>
                  <a:pt x="2488196" y="46139"/>
                </a:lnTo>
                <a:close/>
              </a:path>
              <a:path w="2488565" h="180340">
                <a:moveTo>
                  <a:pt x="2488196" y="44094"/>
                </a:moveTo>
                <a:lnTo>
                  <a:pt x="0" y="79857"/>
                </a:lnTo>
                <a:lnTo>
                  <a:pt x="0" y="80606"/>
                </a:lnTo>
                <a:lnTo>
                  <a:pt x="2488196" y="44843"/>
                </a:lnTo>
                <a:lnTo>
                  <a:pt x="2488196" y="44094"/>
                </a:lnTo>
                <a:close/>
              </a:path>
              <a:path w="2488565" h="180340">
                <a:moveTo>
                  <a:pt x="2488196" y="42049"/>
                </a:moveTo>
                <a:lnTo>
                  <a:pt x="0" y="77812"/>
                </a:lnTo>
                <a:lnTo>
                  <a:pt x="0" y="78562"/>
                </a:lnTo>
                <a:lnTo>
                  <a:pt x="2488196" y="42799"/>
                </a:lnTo>
                <a:lnTo>
                  <a:pt x="2488196" y="42049"/>
                </a:lnTo>
                <a:close/>
              </a:path>
              <a:path w="2488565" h="180340">
                <a:moveTo>
                  <a:pt x="2488196" y="39966"/>
                </a:moveTo>
                <a:lnTo>
                  <a:pt x="0" y="75730"/>
                </a:lnTo>
                <a:lnTo>
                  <a:pt x="0" y="76479"/>
                </a:lnTo>
                <a:lnTo>
                  <a:pt x="2488196" y="40716"/>
                </a:lnTo>
                <a:lnTo>
                  <a:pt x="2488196" y="39966"/>
                </a:lnTo>
                <a:close/>
              </a:path>
              <a:path w="2488565" h="180340">
                <a:moveTo>
                  <a:pt x="2488196" y="37922"/>
                </a:moveTo>
                <a:lnTo>
                  <a:pt x="0" y="73685"/>
                </a:lnTo>
                <a:lnTo>
                  <a:pt x="0" y="74434"/>
                </a:lnTo>
                <a:lnTo>
                  <a:pt x="2488196" y="38671"/>
                </a:lnTo>
                <a:lnTo>
                  <a:pt x="2488196" y="37922"/>
                </a:lnTo>
                <a:close/>
              </a:path>
              <a:path w="2488565" h="180340">
                <a:moveTo>
                  <a:pt x="2488196" y="35877"/>
                </a:moveTo>
                <a:lnTo>
                  <a:pt x="0" y="71640"/>
                </a:lnTo>
                <a:lnTo>
                  <a:pt x="0" y="72390"/>
                </a:lnTo>
                <a:lnTo>
                  <a:pt x="2488196" y="36626"/>
                </a:lnTo>
                <a:lnTo>
                  <a:pt x="2488196" y="35877"/>
                </a:lnTo>
                <a:close/>
              </a:path>
              <a:path w="2488565" h="180340">
                <a:moveTo>
                  <a:pt x="2488196" y="33794"/>
                </a:moveTo>
                <a:lnTo>
                  <a:pt x="0" y="69557"/>
                </a:lnTo>
                <a:lnTo>
                  <a:pt x="0" y="70307"/>
                </a:lnTo>
                <a:lnTo>
                  <a:pt x="2488196" y="34544"/>
                </a:lnTo>
                <a:lnTo>
                  <a:pt x="2488196" y="33794"/>
                </a:lnTo>
                <a:close/>
              </a:path>
              <a:path w="2488565" h="180340">
                <a:moveTo>
                  <a:pt x="2488196" y="31762"/>
                </a:moveTo>
                <a:lnTo>
                  <a:pt x="0" y="67513"/>
                </a:lnTo>
                <a:lnTo>
                  <a:pt x="0" y="68262"/>
                </a:lnTo>
                <a:lnTo>
                  <a:pt x="2488196" y="32512"/>
                </a:lnTo>
                <a:lnTo>
                  <a:pt x="2488196" y="31762"/>
                </a:lnTo>
                <a:close/>
              </a:path>
              <a:path w="2488565" h="180340">
                <a:moveTo>
                  <a:pt x="2488196" y="29679"/>
                </a:moveTo>
                <a:lnTo>
                  <a:pt x="0" y="65430"/>
                </a:lnTo>
                <a:lnTo>
                  <a:pt x="0" y="66217"/>
                </a:lnTo>
                <a:lnTo>
                  <a:pt x="2488196" y="30467"/>
                </a:lnTo>
                <a:lnTo>
                  <a:pt x="2488196" y="29679"/>
                </a:lnTo>
                <a:close/>
              </a:path>
              <a:path w="2488565" h="180340">
                <a:moveTo>
                  <a:pt x="2488196" y="27635"/>
                </a:moveTo>
                <a:lnTo>
                  <a:pt x="0" y="63385"/>
                </a:lnTo>
                <a:lnTo>
                  <a:pt x="0" y="64135"/>
                </a:lnTo>
                <a:lnTo>
                  <a:pt x="2488196" y="28384"/>
                </a:lnTo>
                <a:lnTo>
                  <a:pt x="2488196" y="27635"/>
                </a:lnTo>
                <a:close/>
              </a:path>
              <a:path w="2488565" h="180340">
                <a:moveTo>
                  <a:pt x="2488196" y="25590"/>
                </a:moveTo>
                <a:lnTo>
                  <a:pt x="0" y="61341"/>
                </a:lnTo>
                <a:lnTo>
                  <a:pt x="0" y="62090"/>
                </a:lnTo>
                <a:lnTo>
                  <a:pt x="2488196" y="26339"/>
                </a:lnTo>
                <a:lnTo>
                  <a:pt x="2488196" y="25590"/>
                </a:lnTo>
                <a:close/>
              </a:path>
              <a:path w="2488565" h="180340">
                <a:moveTo>
                  <a:pt x="2488196" y="23507"/>
                </a:moveTo>
                <a:lnTo>
                  <a:pt x="0" y="59258"/>
                </a:lnTo>
                <a:lnTo>
                  <a:pt x="0" y="60058"/>
                </a:lnTo>
                <a:lnTo>
                  <a:pt x="2488196" y="24295"/>
                </a:lnTo>
                <a:lnTo>
                  <a:pt x="2488196" y="23507"/>
                </a:lnTo>
                <a:close/>
              </a:path>
              <a:path w="2488565" h="180340">
                <a:moveTo>
                  <a:pt x="2488196" y="21463"/>
                </a:moveTo>
                <a:lnTo>
                  <a:pt x="0" y="57213"/>
                </a:lnTo>
                <a:lnTo>
                  <a:pt x="0" y="57962"/>
                </a:lnTo>
                <a:lnTo>
                  <a:pt x="2488196" y="22212"/>
                </a:lnTo>
                <a:lnTo>
                  <a:pt x="2488196" y="21463"/>
                </a:lnTo>
                <a:close/>
              </a:path>
              <a:path w="2488565" h="180340">
                <a:moveTo>
                  <a:pt x="2488196" y="19418"/>
                </a:moveTo>
                <a:lnTo>
                  <a:pt x="0" y="55181"/>
                </a:lnTo>
                <a:lnTo>
                  <a:pt x="0" y="55930"/>
                </a:lnTo>
                <a:lnTo>
                  <a:pt x="2488196" y="20167"/>
                </a:lnTo>
                <a:lnTo>
                  <a:pt x="2488196" y="19418"/>
                </a:lnTo>
                <a:close/>
              </a:path>
              <a:path w="2488565" h="180340">
                <a:moveTo>
                  <a:pt x="2488196" y="17335"/>
                </a:moveTo>
                <a:lnTo>
                  <a:pt x="0" y="53098"/>
                </a:lnTo>
                <a:lnTo>
                  <a:pt x="0" y="53886"/>
                </a:lnTo>
                <a:lnTo>
                  <a:pt x="2488196" y="18122"/>
                </a:lnTo>
                <a:lnTo>
                  <a:pt x="2488196" y="17335"/>
                </a:lnTo>
                <a:close/>
              </a:path>
              <a:path w="2488565" h="180340">
                <a:moveTo>
                  <a:pt x="2488196" y="15290"/>
                </a:moveTo>
                <a:lnTo>
                  <a:pt x="0" y="51054"/>
                </a:lnTo>
                <a:lnTo>
                  <a:pt x="0" y="51803"/>
                </a:lnTo>
                <a:lnTo>
                  <a:pt x="2488196" y="16040"/>
                </a:lnTo>
                <a:lnTo>
                  <a:pt x="2488196" y="15290"/>
                </a:lnTo>
                <a:close/>
              </a:path>
              <a:path w="2488565" h="180340">
                <a:moveTo>
                  <a:pt x="2488196" y="13246"/>
                </a:moveTo>
                <a:lnTo>
                  <a:pt x="0" y="49009"/>
                </a:lnTo>
                <a:lnTo>
                  <a:pt x="0" y="49758"/>
                </a:lnTo>
                <a:lnTo>
                  <a:pt x="2488196" y="14008"/>
                </a:lnTo>
                <a:lnTo>
                  <a:pt x="2488196" y="13246"/>
                </a:lnTo>
                <a:close/>
              </a:path>
              <a:path w="2488565" h="180340">
                <a:moveTo>
                  <a:pt x="2488196" y="7073"/>
                </a:moveTo>
                <a:lnTo>
                  <a:pt x="0" y="42837"/>
                </a:lnTo>
                <a:lnTo>
                  <a:pt x="0" y="43586"/>
                </a:lnTo>
                <a:lnTo>
                  <a:pt x="2488196" y="7835"/>
                </a:lnTo>
                <a:lnTo>
                  <a:pt x="2488196" y="7073"/>
                </a:lnTo>
                <a:close/>
              </a:path>
              <a:path w="2488565" h="180340">
                <a:moveTo>
                  <a:pt x="2488196" y="914"/>
                </a:moveTo>
                <a:lnTo>
                  <a:pt x="0" y="36677"/>
                </a:lnTo>
                <a:lnTo>
                  <a:pt x="0" y="37426"/>
                </a:lnTo>
                <a:lnTo>
                  <a:pt x="2488196" y="1663"/>
                </a:lnTo>
                <a:lnTo>
                  <a:pt x="2488196" y="914"/>
                </a:lnTo>
                <a:close/>
              </a:path>
            </a:pathLst>
          </a:custGeom>
          <a:solidFill>
            <a:srgbClr val="008B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g object 129"/>
          <p:cNvSpPr/>
          <p:nvPr/>
        </p:nvSpPr>
        <p:spPr>
          <a:xfrm>
            <a:off x="7749133" y="6493040"/>
            <a:ext cx="2903855" cy="180340"/>
          </a:xfrm>
          <a:custGeom>
            <a:avLst/>
            <a:gdLst/>
            <a:ahLst/>
            <a:cxnLst/>
            <a:rect l="l" t="t" r="r" b="b"/>
            <a:pathLst>
              <a:path w="2903854" h="180340">
                <a:moveTo>
                  <a:pt x="163969" y="0"/>
                </a:moveTo>
                <a:lnTo>
                  <a:pt x="109994" y="0"/>
                </a:lnTo>
                <a:lnTo>
                  <a:pt x="0" y="1587"/>
                </a:lnTo>
                <a:lnTo>
                  <a:pt x="0" y="2336"/>
                </a:lnTo>
                <a:lnTo>
                  <a:pt x="163969" y="0"/>
                </a:lnTo>
                <a:close/>
              </a:path>
              <a:path w="2903854" h="180340">
                <a:moveTo>
                  <a:pt x="307441" y="0"/>
                </a:moveTo>
                <a:lnTo>
                  <a:pt x="253466" y="0"/>
                </a:lnTo>
                <a:lnTo>
                  <a:pt x="0" y="3632"/>
                </a:lnTo>
                <a:lnTo>
                  <a:pt x="0" y="4419"/>
                </a:lnTo>
                <a:lnTo>
                  <a:pt x="307441" y="0"/>
                </a:lnTo>
                <a:close/>
              </a:path>
              <a:path w="2903854" h="180340">
                <a:moveTo>
                  <a:pt x="450913" y="0"/>
                </a:moveTo>
                <a:lnTo>
                  <a:pt x="397281" y="0"/>
                </a:lnTo>
                <a:lnTo>
                  <a:pt x="0" y="5715"/>
                </a:lnTo>
                <a:lnTo>
                  <a:pt x="0" y="6464"/>
                </a:lnTo>
                <a:lnTo>
                  <a:pt x="450913" y="0"/>
                </a:lnTo>
                <a:close/>
              </a:path>
              <a:path w="2903854" h="180340">
                <a:moveTo>
                  <a:pt x="594385" y="0"/>
                </a:moveTo>
                <a:lnTo>
                  <a:pt x="540753" y="0"/>
                </a:lnTo>
                <a:lnTo>
                  <a:pt x="0" y="7759"/>
                </a:lnTo>
                <a:lnTo>
                  <a:pt x="0" y="8547"/>
                </a:lnTo>
                <a:lnTo>
                  <a:pt x="594385" y="0"/>
                </a:lnTo>
                <a:close/>
              </a:path>
              <a:path w="2903854" h="180340">
                <a:moveTo>
                  <a:pt x="737844" y="0"/>
                </a:moveTo>
                <a:lnTo>
                  <a:pt x="686612" y="0"/>
                </a:lnTo>
                <a:lnTo>
                  <a:pt x="0" y="9842"/>
                </a:lnTo>
                <a:lnTo>
                  <a:pt x="0" y="10591"/>
                </a:lnTo>
                <a:lnTo>
                  <a:pt x="737844" y="0"/>
                </a:lnTo>
                <a:close/>
              </a:path>
              <a:path w="2903854" h="180340">
                <a:moveTo>
                  <a:pt x="884059" y="0"/>
                </a:moveTo>
                <a:lnTo>
                  <a:pt x="830084" y="0"/>
                </a:lnTo>
                <a:lnTo>
                  <a:pt x="0" y="11887"/>
                </a:lnTo>
                <a:lnTo>
                  <a:pt x="0" y="12636"/>
                </a:lnTo>
                <a:lnTo>
                  <a:pt x="884059" y="0"/>
                </a:lnTo>
                <a:close/>
              </a:path>
              <a:path w="2903854" h="180340">
                <a:moveTo>
                  <a:pt x="1027518" y="0"/>
                </a:moveTo>
                <a:lnTo>
                  <a:pt x="973556" y="0"/>
                </a:lnTo>
                <a:lnTo>
                  <a:pt x="0" y="13919"/>
                </a:lnTo>
                <a:lnTo>
                  <a:pt x="0" y="14719"/>
                </a:lnTo>
                <a:lnTo>
                  <a:pt x="1027518" y="0"/>
                </a:lnTo>
                <a:close/>
              </a:path>
              <a:path w="2903854" h="180340">
                <a:moveTo>
                  <a:pt x="1170990" y="0"/>
                </a:moveTo>
                <a:lnTo>
                  <a:pt x="1117028" y="0"/>
                </a:lnTo>
                <a:lnTo>
                  <a:pt x="0" y="16002"/>
                </a:lnTo>
                <a:lnTo>
                  <a:pt x="0" y="16751"/>
                </a:lnTo>
                <a:lnTo>
                  <a:pt x="1170990" y="0"/>
                </a:lnTo>
                <a:close/>
              </a:path>
              <a:path w="2903854" h="180340">
                <a:moveTo>
                  <a:pt x="1314462" y="0"/>
                </a:moveTo>
                <a:lnTo>
                  <a:pt x="1260830" y="0"/>
                </a:lnTo>
                <a:lnTo>
                  <a:pt x="0" y="18046"/>
                </a:lnTo>
                <a:lnTo>
                  <a:pt x="0" y="18796"/>
                </a:lnTo>
                <a:lnTo>
                  <a:pt x="1314462" y="0"/>
                </a:lnTo>
                <a:close/>
              </a:path>
              <a:path w="2903854" h="180340">
                <a:moveTo>
                  <a:pt x="1457934" y="0"/>
                </a:moveTo>
                <a:lnTo>
                  <a:pt x="1404302" y="0"/>
                </a:lnTo>
                <a:lnTo>
                  <a:pt x="0" y="20091"/>
                </a:lnTo>
                <a:lnTo>
                  <a:pt x="0" y="20878"/>
                </a:lnTo>
                <a:lnTo>
                  <a:pt x="1457934" y="0"/>
                </a:lnTo>
                <a:close/>
              </a:path>
              <a:path w="2903854" h="180340">
                <a:moveTo>
                  <a:pt x="1504048" y="72656"/>
                </a:moveTo>
                <a:lnTo>
                  <a:pt x="1501660" y="72682"/>
                </a:lnTo>
                <a:lnTo>
                  <a:pt x="1504048" y="72682"/>
                </a:lnTo>
                <a:close/>
              </a:path>
              <a:path w="2903854" h="180340">
                <a:moveTo>
                  <a:pt x="1601406" y="0"/>
                </a:moveTo>
                <a:lnTo>
                  <a:pt x="1550174" y="0"/>
                </a:lnTo>
                <a:lnTo>
                  <a:pt x="0" y="22174"/>
                </a:lnTo>
                <a:lnTo>
                  <a:pt x="0" y="22923"/>
                </a:lnTo>
                <a:lnTo>
                  <a:pt x="1601406" y="0"/>
                </a:lnTo>
                <a:close/>
              </a:path>
              <a:path w="2903854" h="180340">
                <a:moveTo>
                  <a:pt x="1647520" y="72656"/>
                </a:moveTo>
                <a:lnTo>
                  <a:pt x="1645132" y="72682"/>
                </a:lnTo>
                <a:lnTo>
                  <a:pt x="1647520" y="72682"/>
                </a:lnTo>
                <a:close/>
              </a:path>
              <a:path w="2903854" h="180340">
                <a:moveTo>
                  <a:pt x="1747608" y="0"/>
                </a:moveTo>
                <a:lnTo>
                  <a:pt x="1693633" y="0"/>
                </a:lnTo>
                <a:lnTo>
                  <a:pt x="0" y="24218"/>
                </a:lnTo>
                <a:lnTo>
                  <a:pt x="0" y="24968"/>
                </a:lnTo>
                <a:lnTo>
                  <a:pt x="1747608" y="0"/>
                </a:lnTo>
                <a:close/>
              </a:path>
              <a:path w="2903854" h="180340">
                <a:moveTo>
                  <a:pt x="1891080" y="0"/>
                </a:moveTo>
                <a:lnTo>
                  <a:pt x="1837105" y="0"/>
                </a:lnTo>
                <a:lnTo>
                  <a:pt x="0" y="26301"/>
                </a:lnTo>
                <a:lnTo>
                  <a:pt x="0" y="27051"/>
                </a:lnTo>
                <a:lnTo>
                  <a:pt x="1891080" y="0"/>
                </a:lnTo>
                <a:close/>
              </a:path>
              <a:path w="2903854" h="180340">
                <a:moveTo>
                  <a:pt x="2034552" y="0"/>
                </a:moveTo>
                <a:lnTo>
                  <a:pt x="1980577" y="0"/>
                </a:lnTo>
                <a:lnTo>
                  <a:pt x="0" y="28346"/>
                </a:lnTo>
                <a:lnTo>
                  <a:pt x="0" y="29095"/>
                </a:lnTo>
                <a:lnTo>
                  <a:pt x="2034552" y="0"/>
                </a:lnTo>
                <a:close/>
              </a:path>
              <a:path w="2903854" h="180340">
                <a:moveTo>
                  <a:pt x="2367610" y="72656"/>
                </a:moveTo>
                <a:lnTo>
                  <a:pt x="2365222" y="72682"/>
                </a:lnTo>
                <a:lnTo>
                  <a:pt x="2367610" y="72682"/>
                </a:lnTo>
                <a:close/>
              </a:path>
              <a:path w="2903854" h="180340">
                <a:moveTo>
                  <a:pt x="2864980" y="107454"/>
                </a:moveTo>
                <a:lnTo>
                  <a:pt x="2774264" y="108699"/>
                </a:lnTo>
                <a:lnTo>
                  <a:pt x="2723146" y="108699"/>
                </a:lnTo>
                <a:lnTo>
                  <a:pt x="0" y="147624"/>
                </a:lnTo>
                <a:lnTo>
                  <a:pt x="0" y="148412"/>
                </a:lnTo>
                <a:lnTo>
                  <a:pt x="2864980" y="107454"/>
                </a:lnTo>
                <a:close/>
              </a:path>
              <a:path w="2903854" h="180340">
                <a:moveTo>
                  <a:pt x="2864980" y="105371"/>
                </a:moveTo>
                <a:lnTo>
                  <a:pt x="2634056" y="108661"/>
                </a:lnTo>
                <a:lnTo>
                  <a:pt x="2580424" y="108661"/>
                </a:lnTo>
                <a:lnTo>
                  <a:pt x="0" y="145580"/>
                </a:lnTo>
                <a:lnTo>
                  <a:pt x="0" y="146380"/>
                </a:lnTo>
                <a:lnTo>
                  <a:pt x="2864980" y="105410"/>
                </a:lnTo>
                <a:close/>
              </a:path>
              <a:path w="2903854" h="180340">
                <a:moveTo>
                  <a:pt x="2864980" y="103327"/>
                </a:moveTo>
                <a:lnTo>
                  <a:pt x="2489149" y="108673"/>
                </a:lnTo>
                <a:lnTo>
                  <a:pt x="2435517" y="108673"/>
                </a:lnTo>
                <a:lnTo>
                  <a:pt x="0" y="143497"/>
                </a:lnTo>
                <a:lnTo>
                  <a:pt x="0" y="144297"/>
                </a:lnTo>
                <a:lnTo>
                  <a:pt x="2864980" y="103327"/>
                </a:lnTo>
                <a:close/>
              </a:path>
              <a:path w="2903854" h="180340">
                <a:moveTo>
                  <a:pt x="2864980" y="101244"/>
                </a:moveTo>
                <a:lnTo>
                  <a:pt x="2347112" y="108661"/>
                </a:lnTo>
                <a:lnTo>
                  <a:pt x="2293480" y="108661"/>
                </a:lnTo>
                <a:lnTo>
                  <a:pt x="0" y="141452"/>
                </a:lnTo>
                <a:lnTo>
                  <a:pt x="0" y="142252"/>
                </a:lnTo>
                <a:lnTo>
                  <a:pt x="2864980" y="101282"/>
                </a:lnTo>
                <a:close/>
              </a:path>
              <a:path w="2903854" h="180340">
                <a:moveTo>
                  <a:pt x="2864980" y="99199"/>
                </a:moveTo>
                <a:lnTo>
                  <a:pt x="2203640" y="108661"/>
                </a:lnTo>
                <a:lnTo>
                  <a:pt x="2150008" y="108661"/>
                </a:lnTo>
                <a:lnTo>
                  <a:pt x="0" y="139420"/>
                </a:lnTo>
                <a:lnTo>
                  <a:pt x="0" y="140208"/>
                </a:lnTo>
                <a:lnTo>
                  <a:pt x="2864980" y="99237"/>
                </a:lnTo>
                <a:close/>
              </a:path>
              <a:path w="2903854" h="180340">
                <a:moveTo>
                  <a:pt x="2864980" y="97155"/>
                </a:moveTo>
                <a:lnTo>
                  <a:pt x="2054796" y="108699"/>
                </a:lnTo>
                <a:lnTo>
                  <a:pt x="2003564" y="108699"/>
                </a:lnTo>
                <a:lnTo>
                  <a:pt x="0" y="137325"/>
                </a:lnTo>
                <a:lnTo>
                  <a:pt x="0" y="138125"/>
                </a:lnTo>
                <a:lnTo>
                  <a:pt x="2864980" y="97155"/>
                </a:lnTo>
                <a:close/>
              </a:path>
              <a:path w="2903854" h="180340">
                <a:moveTo>
                  <a:pt x="2864980" y="95072"/>
                </a:moveTo>
                <a:lnTo>
                  <a:pt x="1913966" y="108661"/>
                </a:lnTo>
                <a:lnTo>
                  <a:pt x="1862734" y="108661"/>
                </a:lnTo>
                <a:lnTo>
                  <a:pt x="0" y="135293"/>
                </a:lnTo>
                <a:lnTo>
                  <a:pt x="0" y="136080"/>
                </a:lnTo>
                <a:lnTo>
                  <a:pt x="2864980" y="95110"/>
                </a:lnTo>
                <a:close/>
              </a:path>
              <a:path w="2903854" h="180340">
                <a:moveTo>
                  <a:pt x="2864980" y="93027"/>
                </a:moveTo>
                <a:lnTo>
                  <a:pt x="1770494" y="108661"/>
                </a:lnTo>
                <a:lnTo>
                  <a:pt x="1719262" y="108661"/>
                </a:lnTo>
                <a:lnTo>
                  <a:pt x="0" y="133248"/>
                </a:lnTo>
                <a:lnTo>
                  <a:pt x="0" y="134035"/>
                </a:lnTo>
                <a:lnTo>
                  <a:pt x="2864980" y="93065"/>
                </a:lnTo>
                <a:close/>
              </a:path>
              <a:path w="2903854" h="180340">
                <a:moveTo>
                  <a:pt x="2864980" y="90982"/>
                </a:moveTo>
                <a:lnTo>
                  <a:pt x="1624584" y="108686"/>
                </a:lnTo>
                <a:lnTo>
                  <a:pt x="1573339" y="108686"/>
                </a:lnTo>
                <a:lnTo>
                  <a:pt x="0" y="131165"/>
                </a:lnTo>
                <a:lnTo>
                  <a:pt x="0" y="131953"/>
                </a:lnTo>
                <a:lnTo>
                  <a:pt x="2864980" y="90982"/>
                </a:lnTo>
                <a:close/>
              </a:path>
              <a:path w="2903854" h="180340">
                <a:moveTo>
                  <a:pt x="2864980" y="88900"/>
                </a:moveTo>
                <a:lnTo>
                  <a:pt x="1483563" y="108661"/>
                </a:lnTo>
                <a:lnTo>
                  <a:pt x="1429931" y="108661"/>
                </a:lnTo>
                <a:lnTo>
                  <a:pt x="0" y="129120"/>
                </a:lnTo>
                <a:lnTo>
                  <a:pt x="0" y="129908"/>
                </a:lnTo>
                <a:lnTo>
                  <a:pt x="2864980" y="88938"/>
                </a:lnTo>
                <a:close/>
              </a:path>
              <a:path w="2903854" h="180340">
                <a:moveTo>
                  <a:pt x="2864980" y="86893"/>
                </a:moveTo>
                <a:lnTo>
                  <a:pt x="1336484" y="108712"/>
                </a:lnTo>
                <a:lnTo>
                  <a:pt x="1282865" y="108712"/>
                </a:lnTo>
                <a:lnTo>
                  <a:pt x="0" y="127076"/>
                </a:lnTo>
                <a:lnTo>
                  <a:pt x="0" y="127876"/>
                </a:lnTo>
                <a:lnTo>
                  <a:pt x="2864980" y="86893"/>
                </a:lnTo>
                <a:close/>
              </a:path>
              <a:path w="2903854" h="180340">
                <a:moveTo>
                  <a:pt x="2864980" y="84810"/>
                </a:moveTo>
                <a:lnTo>
                  <a:pt x="1190396" y="108712"/>
                </a:lnTo>
                <a:lnTo>
                  <a:pt x="1138821" y="108712"/>
                </a:lnTo>
                <a:lnTo>
                  <a:pt x="0" y="124993"/>
                </a:lnTo>
                <a:lnTo>
                  <a:pt x="0" y="125793"/>
                </a:lnTo>
                <a:lnTo>
                  <a:pt x="2864980" y="84810"/>
                </a:lnTo>
                <a:close/>
              </a:path>
              <a:path w="2903854" h="180340">
                <a:moveTo>
                  <a:pt x="2864980" y="82727"/>
                </a:moveTo>
                <a:lnTo>
                  <a:pt x="1050417" y="108661"/>
                </a:lnTo>
                <a:lnTo>
                  <a:pt x="999172" y="108661"/>
                </a:lnTo>
                <a:lnTo>
                  <a:pt x="0" y="122948"/>
                </a:lnTo>
                <a:lnTo>
                  <a:pt x="0" y="123748"/>
                </a:lnTo>
                <a:lnTo>
                  <a:pt x="2864980" y="82778"/>
                </a:lnTo>
                <a:close/>
              </a:path>
              <a:path w="2903854" h="180340">
                <a:moveTo>
                  <a:pt x="2903232" y="176047"/>
                </a:moveTo>
                <a:lnTo>
                  <a:pt x="2623807" y="180047"/>
                </a:lnTo>
                <a:lnTo>
                  <a:pt x="2677782" y="180047"/>
                </a:lnTo>
                <a:lnTo>
                  <a:pt x="2903232" y="176796"/>
                </a:lnTo>
                <a:lnTo>
                  <a:pt x="2903232" y="176047"/>
                </a:lnTo>
                <a:close/>
              </a:path>
              <a:path w="2903854" h="180340">
                <a:moveTo>
                  <a:pt x="2903232" y="173964"/>
                </a:moveTo>
                <a:lnTo>
                  <a:pt x="2480335" y="180047"/>
                </a:lnTo>
                <a:lnTo>
                  <a:pt x="2531580" y="180047"/>
                </a:lnTo>
                <a:lnTo>
                  <a:pt x="2903232" y="174752"/>
                </a:lnTo>
                <a:lnTo>
                  <a:pt x="2903232" y="173964"/>
                </a:lnTo>
                <a:close/>
              </a:path>
              <a:path w="2903854" h="180340">
                <a:moveTo>
                  <a:pt x="2903232" y="171919"/>
                </a:moveTo>
                <a:lnTo>
                  <a:pt x="2334476" y="180047"/>
                </a:lnTo>
                <a:lnTo>
                  <a:pt x="2388108" y="180047"/>
                </a:lnTo>
                <a:lnTo>
                  <a:pt x="2903232" y="172669"/>
                </a:lnTo>
                <a:lnTo>
                  <a:pt x="2903232" y="171919"/>
                </a:lnTo>
                <a:close/>
              </a:path>
              <a:path w="2903854" h="180340">
                <a:moveTo>
                  <a:pt x="2903232" y="169887"/>
                </a:moveTo>
                <a:lnTo>
                  <a:pt x="2191004" y="180047"/>
                </a:lnTo>
                <a:lnTo>
                  <a:pt x="2244636" y="180047"/>
                </a:lnTo>
                <a:lnTo>
                  <a:pt x="2903232" y="170637"/>
                </a:lnTo>
                <a:lnTo>
                  <a:pt x="2903232" y="169887"/>
                </a:lnTo>
                <a:close/>
              </a:path>
              <a:path w="2903854" h="180340">
                <a:moveTo>
                  <a:pt x="2903232" y="161632"/>
                </a:moveTo>
                <a:lnTo>
                  <a:pt x="1616786" y="180047"/>
                </a:lnTo>
                <a:lnTo>
                  <a:pt x="1668018" y="180047"/>
                </a:lnTo>
                <a:lnTo>
                  <a:pt x="2903232" y="162420"/>
                </a:lnTo>
                <a:lnTo>
                  <a:pt x="2903232" y="161632"/>
                </a:lnTo>
                <a:close/>
              </a:path>
              <a:path w="2903854" h="180340">
                <a:moveTo>
                  <a:pt x="2903232" y="151371"/>
                </a:moveTo>
                <a:lnTo>
                  <a:pt x="896696" y="180047"/>
                </a:lnTo>
                <a:lnTo>
                  <a:pt x="947928" y="180047"/>
                </a:lnTo>
                <a:lnTo>
                  <a:pt x="2903232" y="152120"/>
                </a:lnTo>
                <a:lnTo>
                  <a:pt x="2903232" y="151371"/>
                </a:lnTo>
                <a:close/>
              </a:path>
              <a:path w="2903854" h="180340">
                <a:moveTo>
                  <a:pt x="2903232" y="149288"/>
                </a:moveTo>
                <a:lnTo>
                  <a:pt x="750836" y="180047"/>
                </a:lnTo>
                <a:lnTo>
                  <a:pt x="804456" y="180047"/>
                </a:lnTo>
                <a:lnTo>
                  <a:pt x="2903232" y="150037"/>
                </a:lnTo>
                <a:lnTo>
                  <a:pt x="2903232" y="149288"/>
                </a:lnTo>
                <a:close/>
              </a:path>
              <a:path w="2903854" h="180340">
                <a:moveTo>
                  <a:pt x="2903232" y="147256"/>
                </a:moveTo>
                <a:lnTo>
                  <a:pt x="607364" y="180047"/>
                </a:lnTo>
                <a:lnTo>
                  <a:pt x="660996" y="180047"/>
                </a:lnTo>
                <a:lnTo>
                  <a:pt x="2903232" y="148005"/>
                </a:lnTo>
                <a:lnTo>
                  <a:pt x="2903232" y="147256"/>
                </a:lnTo>
                <a:close/>
              </a:path>
              <a:path w="2903854" h="180340">
                <a:moveTo>
                  <a:pt x="2903232" y="145211"/>
                </a:moveTo>
                <a:lnTo>
                  <a:pt x="463892" y="180047"/>
                </a:lnTo>
                <a:lnTo>
                  <a:pt x="517525" y="180047"/>
                </a:lnTo>
                <a:lnTo>
                  <a:pt x="2903232" y="145961"/>
                </a:lnTo>
                <a:lnTo>
                  <a:pt x="2903232" y="145211"/>
                </a:lnTo>
                <a:close/>
              </a:path>
              <a:path w="2903854" h="180340">
                <a:moveTo>
                  <a:pt x="2903232" y="141084"/>
                </a:moveTo>
                <a:lnTo>
                  <a:pt x="176606" y="180047"/>
                </a:lnTo>
                <a:lnTo>
                  <a:pt x="230581" y="180047"/>
                </a:lnTo>
                <a:lnTo>
                  <a:pt x="2903232" y="141833"/>
                </a:lnTo>
                <a:lnTo>
                  <a:pt x="2903232" y="141084"/>
                </a:lnTo>
                <a:close/>
              </a:path>
              <a:path w="2903854" h="180340">
                <a:moveTo>
                  <a:pt x="2903232" y="139001"/>
                </a:moveTo>
                <a:lnTo>
                  <a:pt x="33134" y="180047"/>
                </a:lnTo>
                <a:lnTo>
                  <a:pt x="84378" y="180047"/>
                </a:lnTo>
                <a:lnTo>
                  <a:pt x="2903232" y="139788"/>
                </a:lnTo>
                <a:lnTo>
                  <a:pt x="2903232" y="139001"/>
                </a:lnTo>
                <a:close/>
              </a:path>
              <a:path w="2903854" h="180340">
                <a:moveTo>
                  <a:pt x="2903232" y="136956"/>
                </a:moveTo>
                <a:lnTo>
                  <a:pt x="0" y="178473"/>
                </a:lnTo>
                <a:lnTo>
                  <a:pt x="0" y="179260"/>
                </a:lnTo>
                <a:lnTo>
                  <a:pt x="2903232" y="137706"/>
                </a:lnTo>
                <a:lnTo>
                  <a:pt x="2903232" y="136956"/>
                </a:lnTo>
                <a:close/>
              </a:path>
              <a:path w="2903854" h="180340">
                <a:moveTo>
                  <a:pt x="2903232" y="134912"/>
                </a:moveTo>
                <a:lnTo>
                  <a:pt x="0" y="176428"/>
                </a:lnTo>
                <a:lnTo>
                  <a:pt x="0" y="177177"/>
                </a:lnTo>
                <a:lnTo>
                  <a:pt x="2903232" y="135661"/>
                </a:lnTo>
                <a:lnTo>
                  <a:pt x="2903232" y="134912"/>
                </a:lnTo>
                <a:close/>
              </a:path>
              <a:path w="2903854" h="180340">
                <a:moveTo>
                  <a:pt x="2903232" y="132829"/>
                </a:moveTo>
                <a:lnTo>
                  <a:pt x="0" y="174383"/>
                </a:lnTo>
                <a:lnTo>
                  <a:pt x="0" y="175133"/>
                </a:lnTo>
                <a:lnTo>
                  <a:pt x="2903232" y="133616"/>
                </a:lnTo>
                <a:lnTo>
                  <a:pt x="2903232" y="132829"/>
                </a:lnTo>
                <a:close/>
              </a:path>
              <a:path w="2903854" h="180340">
                <a:moveTo>
                  <a:pt x="2903232" y="130784"/>
                </a:moveTo>
                <a:lnTo>
                  <a:pt x="0" y="172300"/>
                </a:lnTo>
                <a:lnTo>
                  <a:pt x="0" y="173088"/>
                </a:lnTo>
                <a:lnTo>
                  <a:pt x="2903232" y="131533"/>
                </a:lnTo>
                <a:lnTo>
                  <a:pt x="2903232" y="130784"/>
                </a:lnTo>
                <a:close/>
              </a:path>
              <a:path w="2903854" h="180340">
                <a:moveTo>
                  <a:pt x="2903232" y="128739"/>
                </a:moveTo>
                <a:lnTo>
                  <a:pt x="0" y="170256"/>
                </a:lnTo>
                <a:lnTo>
                  <a:pt x="0" y="171005"/>
                </a:lnTo>
                <a:lnTo>
                  <a:pt x="2903232" y="129501"/>
                </a:lnTo>
                <a:lnTo>
                  <a:pt x="2903232" y="128739"/>
                </a:lnTo>
                <a:close/>
              </a:path>
              <a:path w="2903854" h="180340">
                <a:moveTo>
                  <a:pt x="2903232" y="126657"/>
                </a:moveTo>
                <a:lnTo>
                  <a:pt x="0" y="168211"/>
                </a:lnTo>
                <a:lnTo>
                  <a:pt x="0" y="168960"/>
                </a:lnTo>
                <a:lnTo>
                  <a:pt x="2903232" y="127457"/>
                </a:lnTo>
                <a:lnTo>
                  <a:pt x="2903232" y="126657"/>
                </a:lnTo>
                <a:close/>
              </a:path>
              <a:path w="2903854" h="180340">
                <a:moveTo>
                  <a:pt x="2903232" y="124625"/>
                </a:moveTo>
                <a:lnTo>
                  <a:pt x="0" y="166128"/>
                </a:lnTo>
                <a:lnTo>
                  <a:pt x="0" y="166928"/>
                </a:lnTo>
                <a:lnTo>
                  <a:pt x="2903232" y="125374"/>
                </a:lnTo>
                <a:lnTo>
                  <a:pt x="2903232" y="124625"/>
                </a:lnTo>
                <a:close/>
              </a:path>
              <a:path w="2903854" h="180340">
                <a:moveTo>
                  <a:pt x="2903232" y="122580"/>
                </a:moveTo>
                <a:lnTo>
                  <a:pt x="0" y="164084"/>
                </a:lnTo>
                <a:lnTo>
                  <a:pt x="0" y="164833"/>
                </a:lnTo>
                <a:lnTo>
                  <a:pt x="2903232" y="123329"/>
                </a:lnTo>
                <a:lnTo>
                  <a:pt x="2903232" y="122580"/>
                </a:lnTo>
                <a:close/>
              </a:path>
              <a:path w="2903854" h="180340">
                <a:moveTo>
                  <a:pt x="2903232" y="120497"/>
                </a:moveTo>
                <a:lnTo>
                  <a:pt x="0" y="162052"/>
                </a:lnTo>
                <a:lnTo>
                  <a:pt x="0" y="162801"/>
                </a:lnTo>
                <a:lnTo>
                  <a:pt x="2903232" y="121285"/>
                </a:lnTo>
                <a:lnTo>
                  <a:pt x="2903232" y="120497"/>
                </a:lnTo>
                <a:close/>
              </a:path>
              <a:path w="2903854" h="180340">
                <a:moveTo>
                  <a:pt x="2903232" y="118452"/>
                </a:moveTo>
                <a:lnTo>
                  <a:pt x="0" y="159956"/>
                </a:lnTo>
                <a:lnTo>
                  <a:pt x="0" y="160718"/>
                </a:lnTo>
                <a:lnTo>
                  <a:pt x="2903232" y="119202"/>
                </a:lnTo>
                <a:lnTo>
                  <a:pt x="2903232" y="118452"/>
                </a:lnTo>
                <a:close/>
              </a:path>
              <a:path w="2903854" h="180340">
                <a:moveTo>
                  <a:pt x="2903232" y="116408"/>
                </a:moveTo>
                <a:lnTo>
                  <a:pt x="0" y="157924"/>
                </a:lnTo>
                <a:lnTo>
                  <a:pt x="0" y="158673"/>
                </a:lnTo>
                <a:lnTo>
                  <a:pt x="2903232" y="117157"/>
                </a:lnTo>
                <a:lnTo>
                  <a:pt x="2903232" y="116408"/>
                </a:lnTo>
                <a:close/>
              </a:path>
              <a:path w="2903854" h="180340">
                <a:moveTo>
                  <a:pt x="2903232" y="114325"/>
                </a:moveTo>
                <a:lnTo>
                  <a:pt x="0" y="155879"/>
                </a:lnTo>
                <a:lnTo>
                  <a:pt x="0" y="156629"/>
                </a:lnTo>
                <a:lnTo>
                  <a:pt x="2903232" y="115112"/>
                </a:lnTo>
                <a:lnTo>
                  <a:pt x="2903232" y="114325"/>
                </a:lnTo>
                <a:close/>
              </a:path>
              <a:path w="2903854" h="180340">
                <a:moveTo>
                  <a:pt x="2903232" y="112280"/>
                </a:moveTo>
                <a:lnTo>
                  <a:pt x="0" y="153797"/>
                </a:lnTo>
                <a:lnTo>
                  <a:pt x="0" y="154546"/>
                </a:lnTo>
                <a:lnTo>
                  <a:pt x="2903232" y="113030"/>
                </a:lnTo>
                <a:lnTo>
                  <a:pt x="2903232" y="112280"/>
                </a:lnTo>
                <a:close/>
              </a:path>
              <a:path w="2903854" h="180340">
                <a:moveTo>
                  <a:pt x="2903232" y="110236"/>
                </a:moveTo>
                <a:lnTo>
                  <a:pt x="0" y="151752"/>
                </a:lnTo>
                <a:lnTo>
                  <a:pt x="0" y="152501"/>
                </a:lnTo>
                <a:lnTo>
                  <a:pt x="2903232" y="110998"/>
                </a:lnTo>
                <a:lnTo>
                  <a:pt x="2903232" y="110236"/>
                </a:lnTo>
                <a:close/>
              </a:path>
              <a:path w="2903854" h="180340">
                <a:moveTo>
                  <a:pt x="2903232" y="108153"/>
                </a:moveTo>
                <a:lnTo>
                  <a:pt x="0" y="149669"/>
                </a:lnTo>
                <a:lnTo>
                  <a:pt x="0" y="150456"/>
                </a:lnTo>
                <a:lnTo>
                  <a:pt x="2903232" y="108902"/>
                </a:lnTo>
                <a:lnTo>
                  <a:pt x="2903232" y="108153"/>
                </a:lnTo>
                <a:close/>
              </a:path>
              <a:path w="2903854" h="180340">
                <a:moveTo>
                  <a:pt x="2903232" y="64973"/>
                </a:moveTo>
                <a:lnTo>
                  <a:pt x="2367877" y="72644"/>
                </a:lnTo>
                <a:lnTo>
                  <a:pt x="2418854" y="72644"/>
                </a:lnTo>
                <a:lnTo>
                  <a:pt x="2903232" y="65722"/>
                </a:lnTo>
                <a:lnTo>
                  <a:pt x="2903232" y="64973"/>
                </a:lnTo>
                <a:close/>
              </a:path>
              <a:path w="2903854" h="180340">
                <a:moveTo>
                  <a:pt x="2903232" y="62941"/>
                </a:moveTo>
                <a:lnTo>
                  <a:pt x="2224405" y="72644"/>
                </a:lnTo>
                <a:lnTo>
                  <a:pt x="2275382" y="72644"/>
                </a:lnTo>
                <a:lnTo>
                  <a:pt x="2903232" y="63690"/>
                </a:lnTo>
                <a:lnTo>
                  <a:pt x="2903232" y="62941"/>
                </a:lnTo>
                <a:close/>
              </a:path>
              <a:path w="2903854" h="180340">
                <a:moveTo>
                  <a:pt x="2903232" y="60858"/>
                </a:moveTo>
                <a:lnTo>
                  <a:pt x="2080933" y="72644"/>
                </a:lnTo>
                <a:lnTo>
                  <a:pt x="2131911" y="72644"/>
                </a:lnTo>
                <a:lnTo>
                  <a:pt x="2903232" y="61607"/>
                </a:lnTo>
                <a:lnTo>
                  <a:pt x="2903232" y="60858"/>
                </a:lnTo>
                <a:close/>
              </a:path>
              <a:path w="2903854" h="180340">
                <a:moveTo>
                  <a:pt x="2903232" y="58813"/>
                </a:moveTo>
                <a:lnTo>
                  <a:pt x="1937118" y="72644"/>
                </a:lnTo>
                <a:lnTo>
                  <a:pt x="1988439" y="72644"/>
                </a:lnTo>
                <a:lnTo>
                  <a:pt x="2903232" y="59563"/>
                </a:lnTo>
                <a:lnTo>
                  <a:pt x="2903232" y="58813"/>
                </a:lnTo>
                <a:close/>
              </a:path>
              <a:path w="2903854" h="180340">
                <a:moveTo>
                  <a:pt x="2903232" y="56730"/>
                </a:moveTo>
                <a:lnTo>
                  <a:pt x="1793646" y="72644"/>
                </a:lnTo>
                <a:lnTo>
                  <a:pt x="1842236" y="72644"/>
                </a:lnTo>
                <a:lnTo>
                  <a:pt x="2903232" y="57518"/>
                </a:lnTo>
                <a:lnTo>
                  <a:pt x="2903232" y="56730"/>
                </a:lnTo>
                <a:close/>
              </a:path>
              <a:path w="2903854" h="180340">
                <a:moveTo>
                  <a:pt x="2903232" y="54686"/>
                </a:moveTo>
                <a:lnTo>
                  <a:pt x="1647786" y="72644"/>
                </a:lnTo>
                <a:lnTo>
                  <a:pt x="1698764" y="72644"/>
                </a:lnTo>
                <a:lnTo>
                  <a:pt x="2903232" y="55435"/>
                </a:lnTo>
                <a:lnTo>
                  <a:pt x="2903232" y="54686"/>
                </a:lnTo>
                <a:close/>
              </a:path>
              <a:path w="2903854" h="180340">
                <a:moveTo>
                  <a:pt x="2903232" y="52641"/>
                </a:moveTo>
                <a:lnTo>
                  <a:pt x="1504315" y="72644"/>
                </a:lnTo>
                <a:lnTo>
                  <a:pt x="1555292" y="72644"/>
                </a:lnTo>
                <a:lnTo>
                  <a:pt x="2903232" y="53390"/>
                </a:lnTo>
                <a:lnTo>
                  <a:pt x="2903232" y="52641"/>
                </a:lnTo>
                <a:close/>
              </a:path>
              <a:path w="2903854" h="180340">
                <a:moveTo>
                  <a:pt x="2903232" y="50558"/>
                </a:moveTo>
                <a:lnTo>
                  <a:pt x="1360843" y="72644"/>
                </a:lnTo>
                <a:lnTo>
                  <a:pt x="1411820" y="72644"/>
                </a:lnTo>
                <a:lnTo>
                  <a:pt x="2903232" y="51346"/>
                </a:lnTo>
                <a:lnTo>
                  <a:pt x="2903232" y="50558"/>
                </a:lnTo>
                <a:close/>
              </a:path>
              <a:path w="2903854" h="180340">
                <a:moveTo>
                  <a:pt x="2903232" y="48514"/>
                </a:moveTo>
                <a:lnTo>
                  <a:pt x="1217371" y="72644"/>
                </a:lnTo>
                <a:lnTo>
                  <a:pt x="1268349" y="72644"/>
                </a:lnTo>
                <a:lnTo>
                  <a:pt x="2903232" y="49263"/>
                </a:lnTo>
                <a:lnTo>
                  <a:pt x="2903232" y="48514"/>
                </a:lnTo>
                <a:close/>
              </a:path>
              <a:path w="2903854" h="180340">
                <a:moveTo>
                  <a:pt x="2903232" y="46469"/>
                </a:moveTo>
                <a:lnTo>
                  <a:pt x="1073556" y="72644"/>
                </a:lnTo>
                <a:lnTo>
                  <a:pt x="1122146" y="72644"/>
                </a:lnTo>
                <a:lnTo>
                  <a:pt x="2903232" y="47218"/>
                </a:lnTo>
                <a:lnTo>
                  <a:pt x="2903232" y="46469"/>
                </a:lnTo>
                <a:close/>
              </a:path>
              <a:path w="2903854" h="180340">
                <a:moveTo>
                  <a:pt x="2903232" y="44386"/>
                </a:moveTo>
                <a:lnTo>
                  <a:pt x="930097" y="72644"/>
                </a:lnTo>
                <a:lnTo>
                  <a:pt x="978674" y="72644"/>
                </a:lnTo>
                <a:lnTo>
                  <a:pt x="2903232" y="45186"/>
                </a:lnTo>
                <a:lnTo>
                  <a:pt x="2903232" y="44386"/>
                </a:lnTo>
                <a:close/>
              </a:path>
              <a:path w="2903854" h="180340">
                <a:moveTo>
                  <a:pt x="2903232" y="34137"/>
                </a:moveTo>
                <a:lnTo>
                  <a:pt x="210083" y="72644"/>
                </a:lnTo>
                <a:lnTo>
                  <a:pt x="258584" y="72644"/>
                </a:lnTo>
                <a:lnTo>
                  <a:pt x="2903232" y="34886"/>
                </a:lnTo>
                <a:lnTo>
                  <a:pt x="2903232" y="34137"/>
                </a:lnTo>
                <a:close/>
              </a:path>
              <a:path w="2903854" h="180340">
                <a:moveTo>
                  <a:pt x="2903232" y="32054"/>
                </a:moveTo>
                <a:lnTo>
                  <a:pt x="63881" y="72644"/>
                </a:lnTo>
                <a:lnTo>
                  <a:pt x="115112" y="72644"/>
                </a:lnTo>
                <a:lnTo>
                  <a:pt x="2903232" y="32842"/>
                </a:lnTo>
                <a:lnTo>
                  <a:pt x="2903232" y="32054"/>
                </a:lnTo>
                <a:close/>
              </a:path>
              <a:path w="2903854" h="180340">
                <a:moveTo>
                  <a:pt x="2903232" y="9423"/>
                </a:moveTo>
                <a:lnTo>
                  <a:pt x="0" y="50977"/>
                </a:lnTo>
                <a:lnTo>
                  <a:pt x="0" y="51727"/>
                </a:lnTo>
                <a:lnTo>
                  <a:pt x="2903232" y="10210"/>
                </a:lnTo>
                <a:lnTo>
                  <a:pt x="2903232" y="9423"/>
                </a:lnTo>
                <a:close/>
              </a:path>
              <a:path w="2903854" h="180340">
                <a:moveTo>
                  <a:pt x="2903232" y="7378"/>
                </a:moveTo>
                <a:lnTo>
                  <a:pt x="0" y="48882"/>
                </a:lnTo>
                <a:lnTo>
                  <a:pt x="0" y="49682"/>
                </a:lnTo>
                <a:lnTo>
                  <a:pt x="2903232" y="8128"/>
                </a:lnTo>
                <a:lnTo>
                  <a:pt x="2903232" y="7378"/>
                </a:lnTo>
                <a:close/>
              </a:path>
              <a:path w="2903854" h="180340">
                <a:moveTo>
                  <a:pt x="2903232" y="5334"/>
                </a:moveTo>
                <a:lnTo>
                  <a:pt x="0" y="46850"/>
                </a:lnTo>
                <a:lnTo>
                  <a:pt x="0" y="47599"/>
                </a:lnTo>
                <a:lnTo>
                  <a:pt x="2903232" y="6083"/>
                </a:lnTo>
                <a:lnTo>
                  <a:pt x="2903232" y="5334"/>
                </a:lnTo>
                <a:close/>
              </a:path>
              <a:path w="2903854" h="180340">
                <a:moveTo>
                  <a:pt x="2903232" y="3251"/>
                </a:moveTo>
                <a:lnTo>
                  <a:pt x="0" y="44805"/>
                </a:lnTo>
                <a:lnTo>
                  <a:pt x="0" y="45554"/>
                </a:lnTo>
                <a:lnTo>
                  <a:pt x="2903232" y="4038"/>
                </a:lnTo>
                <a:lnTo>
                  <a:pt x="2903232" y="3251"/>
                </a:lnTo>
                <a:close/>
              </a:path>
              <a:path w="2903854" h="180340">
                <a:moveTo>
                  <a:pt x="2903232" y="1206"/>
                </a:moveTo>
                <a:lnTo>
                  <a:pt x="0" y="42722"/>
                </a:lnTo>
                <a:lnTo>
                  <a:pt x="0" y="43510"/>
                </a:lnTo>
                <a:lnTo>
                  <a:pt x="2903232" y="1955"/>
                </a:lnTo>
                <a:lnTo>
                  <a:pt x="2903232" y="1206"/>
                </a:lnTo>
                <a:close/>
              </a:path>
            </a:pathLst>
          </a:custGeom>
          <a:solidFill>
            <a:srgbClr val="2040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g object 130"/>
          <p:cNvSpPr/>
          <p:nvPr/>
        </p:nvSpPr>
        <p:spPr>
          <a:xfrm>
            <a:off x="7749133" y="6493040"/>
            <a:ext cx="2903855" cy="180340"/>
          </a:xfrm>
          <a:custGeom>
            <a:avLst/>
            <a:gdLst/>
            <a:ahLst/>
            <a:cxnLst/>
            <a:rect l="l" t="t" r="r" b="b"/>
            <a:pathLst>
              <a:path w="2903854" h="180340">
                <a:moveTo>
                  <a:pt x="35864" y="108038"/>
                </a:moveTo>
                <a:lnTo>
                  <a:pt x="33134" y="108038"/>
                </a:lnTo>
                <a:lnTo>
                  <a:pt x="17767" y="108280"/>
                </a:lnTo>
                <a:lnTo>
                  <a:pt x="35864" y="108038"/>
                </a:lnTo>
                <a:close/>
              </a:path>
              <a:path w="2903854" h="180340">
                <a:moveTo>
                  <a:pt x="42773" y="108673"/>
                </a:moveTo>
                <a:lnTo>
                  <a:pt x="0" y="108699"/>
                </a:lnTo>
                <a:lnTo>
                  <a:pt x="0" y="109321"/>
                </a:lnTo>
                <a:lnTo>
                  <a:pt x="42773" y="108673"/>
                </a:lnTo>
                <a:close/>
              </a:path>
              <a:path w="2903854" h="180340">
                <a:moveTo>
                  <a:pt x="186855" y="108661"/>
                </a:moveTo>
                <a:lnTo>
                  <a:pt x="135610" y="108661"/>
                </a:lnTo>
                <a:lnTo>
                  <a:pt x="0" y="110617"/>
                </a:lnTo>
                <a:lnTo>
                  <a:pt x="0" y="111366"/>
                </a:lnTo>
                <a:lnTo>
                  <a:pt x="186855" y="108661"/>
                </a:lnTo>
                <a:close/>
              </a:path>
              <a:path w="2903854" h="180340">
                <a:moveTo>
                  <a:pt x="330327" y="108661"/>
                </a:moveTo>
                <a:lnTo>
                  <a:pt x="279082" y="108661"/>
                </a:lnTo>
                <a:lnTo>
                  <a:pt x="0" y="112661"/>
                </a:lnTo>
                <a:lnTo>
                  <a:pt x="0" y="113411"/>
                </a:lnTo>
                <a:lnTo>
                  <a:pt x="330327" y="108661"/>
                </a:lnTo>
                <a:close/>
              </a:path>
              <a:path w="2903854" h="180340">
                <a:moveTo>
                  <a:pt x="2178024" y="0"/>
                </a:moveTo>
                <a:lnTo>
                  <a:pt x="2124392" y="0"/>
                </a:lnTo>
                <a:lnTo>
                  <a:pt x="0" y="30391"/>
                </a:lnTo>
                <a:lnTo>
                  <a:pt x="0" y="31140"/>
                </a:lnTo>
                <a:lnTo>
                  <a:pt x="2178024" y="0"/>
                </a:lnTo>
                <a:close/>
              </a:path>
              <a:path w="2903854" h="180340">
                <a:moveTo>
                  <a:pt x="2321496" y="0"/>
                </a:moveTo>
                <a:lnTo>
                  <a:pt x="2270252" y="0"/>
                </a:lnTo>
                <a:lnTo>
                  <a:pt x="0" y="32473"/>
                </a:lnTo>
                <a:lnTo>
                  <a:pt x="0" y="33223"/>
                </a:lnTo>
                <a:lnTo>
                  <a:pt x="2321496" y="0"/>
                </a:lnTo>
                <a:close/>
              </a:path>
              <a:path w="2903854" h="180340">
                <a:moveTo>
                  <a:pt x="2464968" y="0"/>
                </a:moveTo>
                <a:lnTo>
                  <a:pt x="2413724" y="0"/>
                </a:lnTo>
                <a:lnTo>
                  <a:pt x="0" y="34505"/>
                </a:lnTo>
                <a:lnTo>
                  <a:pt x="0" y="35255"/>
                </a:lnTo>
                <a:lnTo>
                  <a:pt x="2464968" y="0"/>
                </a:lnTo>
                <a:close/>
              </a:path>
              <a:path w="2903854" h="180340">
                <a:moveTo>
                  <a:pt x="2511082" y="72656"/>
                </a:moveTo>
                <a:lnTo>
                  <a:pt x="2508694" y="72682"/>
                </a:lnTo>
                <a:lnTo>
                  <a:pt x="2511082" y="72682"/>
                </a:lnTo>
                <a:close/>
              </a:path>
              <a:path w="2903854" h="180340">
                <a:moveTo>
                  <a:pt x="2611170" y="0"/>
                </a:moveTo>
                <a:lnTo>
                  <a:pt x="2557195" y="0"/>
                </a:lnTo>
                <a:lnTo>
                  <a:pt x="0" y="36550"/>
                </a:lnTo>
                <a:lnTo>
                  <a:pt x="0" y="37338"/>
                </a:lnTo>
                <a:lnTo>
                  <a:pt x="2611170" y="0"/>
                </a:lnTo>
                <a:close/>
              </a:path>
              <a:path w="2903854" h="180340">
                <a:moveTo>
                  <a:pt x="2654554" y="72656"/>
                </a:moveTo>
                <a:lnTo>
                  <a:pt x="2652166" y="72682"/>
                </a:lnTo>
                <a:lnTo>
                  <a:pt x="2654554" y="72682"/>
                </a:lnTo>
                <a:close/>
              </a:path>
              <a:path w="2903854" h="180340">
                <a:moveTo>
                  <a:pt x="2754642" y="0"/>
                </a:moveTo>
                <a:lnTo>
                  <a:pt x="2700667" y="0"/>
                </a:lnTo>
                <a:lnTo>
                  <a:pt x="0" y="38633"/>
                </a:lnTo>
                <a:lnTo>
                  <a:pt x="0" y="39382"/>
                </a:lnTo>
                <a:lnTo>
                  <a:pt x="2754642" y="0"/>
                </a:lnTo>
                <a:close/>
              </a:path>
              <a:path w="2903854" h="180340">
                <a:moveTo>
                  <a:pt x="2864980" y="80733"/>
                </a:moveTo>
                <a:lnTo>
                  <a:pt x="901344" y="108737"/>
                </a:lnTo>
                <a:lnTo>
                  <a:pt x="850138" y="108737"/>
                </a:lnTo>
                <a:lnTo>
                  <a:pt x="0" y="120916"/>
                </a:lnTo>
                <a:lnTo>
                  <a:pt x="0" y="121704"/>
                </a:lnTo>
                <a:lnTo>
                  <a:pt x="2864980" y="80733"/>
                </a:lnTo>
                <a:close/>
              </a:path>
              <a:path w="2903854" h="180340">
                <a:moveTo>
                  <a:pt x="2864980" y="78600"/>
                </a:moveTo>
                <a:lnTo>
                  <a:pt x="763473" y="108661"/>
                </a:lnTo>
                <a:lnTo>
                  <a:pt x="712228" y="108661"/>
                </a:lnTo>
                <a:lnTo>
                  <a:pt x="0" y="118821"/>
                </a:lnTo>
                <a:lnTo>
                  <a:pt x="0" y="119621"/>
                </a:lnTo>
                <a:lnTo>
                  <a:pt x="2864980" y="78651"/>
                </a:lnTo>
                <a:close/>
              </a:path>
              <a:path w="2903854" h="180340">
                <a:moveTo>
                  <a:pt x="2864980" y="76568"/>
                </a:moveTo>
                <a:lnTo>
                  <a:pt x="620001" y="108661"/>
                </a:lnTo>
                <a:lnTo>
                  <a:pt x="568756" y="108661"/>
                </a:lnTo>
                <a:lnTo>
                  <a:pt x="0" y="116776"/>
                </a:lnTo>
                <a:lnTo>
                  <a:pt x="0" y="117576"/>
                </a:lnTo>
                <a:lnTo>
                  <a:pt x="2864980" y="76606"/>
                </a:lnTo>
                <a:close/>
              </a:path>
              <a:path w="2903854" h="180340">
                <a:moveTo>
                  <a:pt x="2864980" y="74561"/>
                </a:moveTo>
                <a:lnTo>
                  <a:pt x="467258" y="108750"/>
                </a:lnTo>
                <a:lnTo>
                  <a:pt x="418439" y="108750"/>
                </a:lnTo>
                <a:lnTo>
                  <a:pt x="0" y="114744"/>
                </a:lnTo>
                <a:lnTo>
                  <a:pt x="0" y="115531"/>
                </a:lnTo>
                <a:lnTo>
                  <a:pt x="2864980" y="74561"/>
                </a:lnTo>
                <a:close/>
              </a:path>
              <a:path w="2903854" h="180340">
                <a:moveTo>
                  <a:pt x="2898114" y="0"/>
                </a:moveTo>
                <a:lnTo>
                  <a:pt x="2844482" y="0"/>
                </a:lnTo>
                <a:lnTo>
                  <a:pt x="0" y="40678"/>
                </a:lnTo>
                <a:lnTo>
                  <a:pt x="0" y="41427"/>
                </a:lnTo>
                <a:lnTo>
                  <a:pt x="2898114" y="0"/>
                </a:lnTo>
                <a:close/>
              </a:path>
              <a:path w="2903854" h="180340">
                <a:moveTo>
                  <a:pt x="2903232" y="178092"/>
                </a:moveTo>
                <a:lnTo>
                  <a:pt x="2767279" y="180047"/>
                </a:lnTo>
                <a:lnTo>
                  <a:pt x="2821254" y="180047"/>
                </a:lnTo>
                <a:lnTo>
                  <a:pt x="2903232" y="178841"/>
                </a:lnTo>
                <a:lnTo>
                  <a:pt x="2903232" y="178092"/>
                </a:lnTo>
                <a:close/>
              </a:path>
              <a:path w="2903854" h="180340">
                <a:moveTo>
                  <a:pt x="2903232" y="176047"/>
                </a:moveTo>
                <a:lnTo>
                  <a:pt x="2623807" y="180047"/>
                </a:lnTo>
                <a:lnTo>
                  <a:pt x="2677782" y="180047"/>
                </a:lnTo>
                <a:lnTo>
                  <a:pt x="2903232" y="176796"/>
                </a:lnTo>
                <a:lnTo>
                  <a:pt x="2903232" y="176047"/>
                </a:lnTo>
                <a:close/>
              </a:path>
              <a:path w="2903854" h="180340">
                <a:moveTo>
                  <a:pt x="2903232" y="167792"/>
                </a:moveTo>
                <a:lnTo>
                  <a:pt x="2047532" y="180047"/>
                </a:lnTo>
                <a:lnTo>
                  <a:pt x="2101164" y="180047"/>
                </a:lnTo>
                <a:lnTo>
                  <a:pt x="2903232" y="168592"/>
                </a:lnTo>
                <a:lnTo>
                  <a:pt x="2903232" y="167792"/>
                </a:lnTo>
                <a:close/>
              </a:path>
              <a:path w="2903854" h="180340">
                <a:moveTo>
                  <a:pt x="2903232" y="165760"/>
                </a:moveTo>
                <a:lnTo>
                  <a:pt x="1903717" y="180047"/>
                </a:lnTo>
                <a:lnTo>
                  <a:pt x="1957692" y="180047"/>
                </a:lnTo>
                <a:lnTo>
                  <a:pt x="2903232" y="166509"/>
                </a:lnTo>
                <a:lnTo>
                  <a:pt x="2903232" y="165760"/>
                </a:lnTo>
                <a:close/>
              </a:path>
              <a:path w="2903854" h="180340">
                <a:moveTo>
                  <a:pt x="2903232" y="163715"/>
                </a:moveTo>
                <a:lnTo>
                  <a:pt x="1760245" y="180047"/>
                </a:lnTo>
                <a:lnTo>
                  <a:pt x="1811489" y="180047"/>
                </a:lnTo>
                <a:lnTo>
                  <a:pt x="2903232" y="164465"/>
                </a:lnTo>
                <a:lnTo>
                  <a:pt x="2903232" y="163715"/>
                </a:lnTo>
                <a:close/>
              </a:path>
              <a:path w="2903854" h="180340">
                <a:moveTo>
                  <a:pt x="2903232" y="159588"/>
                </a:moveTo>
                <a:lnTo>
                  <a:pt x="1470914" y="180047"/>
                </a:lnTo>
                <a:lnTo>
                  <a:pt x="1524546" y="180047"/>
                </a:lnTo>
                <a:lnTo>
                  <a:pt x="2903232" y="160337"/>
                </a:lnTo>
                <a:lnTo>
                  <a:pt x="2903232" y="159588"/>
                </a:lnTo>
                <a:close/>
              </a:path>
              <a:path w="2903854" h="180340">
                <a:moveTo>
                  <a:pt x="2903232" y="157543"/>
                </a:moveTo>
                <a:lnTo>
                  <a:pt x="1327442" y="180047"/>
                </a:lnTo>
                <a:lnTo>
                  <a:pt x="1381074" y="180047"/>
                </a:lnTo>
                <a:lnTo>
                  <a:pt x="2903232" y="158292"/>
                </a:lnTo>
                <a:lnTo>
                  <a:pt x="2903232" y="157543"/>
                </a:lnTo>
                <a:close/>
              </a:path>
              <a:path w="2903854" h="180340">
                <a:moveTo>
                  <a:pt x="2903232" y="155460"/>
                </a:moveTo>
                <a:lnTo>
                  <a:pt x="1183970" y="180047"/>
                </a:lnTo>
                <a:lnTo>
                  <a:pt x="1237602" y="180047"/>
                </a:lnTo>
                <a:lnTo>
                  <a:pt x="2903232" y="156210"/>
                </a:lnTo>
                <a:lnTo>
                  <a:pt x="2903232" y="155460"/>
                </a:lnTo>
                <a:close/>
              </a:path>
              <a:path w="2903854" h="180340">
                <a:moveTo>
                  <a:pt x="2903232" y="153416"/>
                </a:moveTo>
                <a:lnTo>
                  <a:pt x="1040168" y="180047"/>
                </a:lnTo>
                <a:lnTo>
                  <a:pt x="1094130" y="180047"/>
                </a:lnTo>
                <a:lnTo>
                  <a:pt x="2903232" y="154165"/>
                </a:lnTo>
                <a:lnTo>
                  <a:pt x="2903232" y="153416"/>
                </a:lnTo>
                <a:close/>
              </a:path>
              <a:path w="2903854" h="180340">
                <a:moveTo>
                  <a:pt x="2903232" y="143129"/>
                </a:moveTo>
                <a:lnTo>
                  <a:pt x="320078" y="180047"/>
                </a:lnTo>
                <a:lnTo>
                  <a:pt x="374053" y="180047"/>
                </a:lnTo>
                <a:lnTo>
                  <a:pt x="2903232" y="143878"/>
                </a:lnTo>
                <a:lnTo>
                  <a:pt x="2903232" y="143129"/>
                </a:lnTo>
                <a:close/>
              </a:path>
              <a:path w="2903854" h="180340">
                <a:moveTo>
                  <a:pt x="2903232" y="71145"/>
                </a:moveTo>
                <a:lnTo>
                  <a:pt x="2795638" y="72682"/>
                </a:lnTo>
                <a:lnTo>
                  <a:pt x="2798026" y="72682"/>
                </a:lnTo>
                <a:lnTo>
                  <a:pt x="2800756" y="72644"/>
                </a:lnTo>
                <a:lnTo>
                  <a:pt x="2852001" y="72644"/>
                </a:lnTo>
                <a:lnTo>
                  <a:pt x="2903232" y="71894"/>
                </a:lnTo>
                <a:lnTo>
                  <a:pt x="2903232" y="71145"/>
                </a:lnTo>
                <a:close/>
              </a:path>
              <a:path w="2903854" h="180340">
                <a:moveTo>
                  <a:pt x="2903232" y="69100"/>
                </a:moveTo>
                <a:lnTo>
                  <a:pt x="2654833" y="72644"/>
                </a:lnTo>
                <a:lnTo>
                  <a:pt x="2705798" y="72644"/>
                </a:lnTo>
                <a:lnTo>
                  <a:pt x="2903232" y="69850"/>
                </a:lnTo>
                <a:lnTo>
                  <a:pt x="2903232" y="69100"/>
                </a:lnTo>
                <a:close/>
              </a:path>
              <a:path w="2903854" h="180340">
                <a:moveTo>
                  <a:pt x="2903232" y="67017"/>
                </a:moveTo>
                <a:lnTo>
                  <a:pt x="2511336" y="72644"/>
                </a:lnTo>
                <a:lnTo>
                  <a:pt x="2562326" y="72644"/>
                </a:lnTo>
                <a:lnTo>
                  <a:pt x="2903232" y="67767"/>
                </a:lnTo>
                <a:lnTo>
                  <a:pt x="2903232" y="67017"/>
                </a:lnTo>
                <a:close/>
              </a:path>
              <a:path w="2903854" h="180340">
                <a:moveTo>
                  <a:pt x="2903232" y="42354"/>
                </a:moveTo>
                <a:lnTo>
                  <a:pt x="783971" y="72644"/>
                </a:lnTo>
                <a:lnTo>
                  <a:pt x="835202" y="72644"/>
                </a:lnTo>
                <a:lnTo>
                  <a:pt x="2903232" y="43103"/>
                </a:lnTo>
                <a:lnTo>
                  <a:pt x="2903232" y="42354"/>
                </a:lnTo>
                <a:close/>
              </a:path>
              <a:path w="2903854" h="180340">
                <a:moveTo>
                  <a:pt x="2903232" y="40309"/>
                </a:moveTo>
                <a:lnTo>
                  <a:pt x="640499" y="72644"/>
                </a:lnTo>
                <a:lnTo>
                  <a:pt x="691730" y="72644"/>
                </a:lnTo>
                <a:lnTo>
                  <a:pt x="2903232" y="41059"/>
                </a:lnTo>
                <a:lnTo>
                  <a:pt x="2903232" y="40309"/>
                </a:lnTo>
                <a:close/>
              </a:path>
              <a:path w="2903854" h="180340">
                <a:moveTo>
                  <a:pt x="2903232" y="38227"/>
                </a:moveTo>
                <a:lnTo>
                  <a:pt x="497027" y="72644"/>
                </a:lnTo>
                <a:lnTo>
                  <a:pt x="548259" y="72644"/>
                </a:lnTo>
                <a:lnTo>
                  <a:pt x="2903232" y="39014"/>
                </a:lnTo>
                <a:lnTo>
                  <a:pt x="2903232" y="38227"/>
                </a:lnTo>
                <a:close/>
              </a:path>
              <a:path w="2903854" h="180340">
                <a:moveTo>
                  <a:pt x="2903232" y="36182"/>
                </a:moveTo>
                <a:lnTo>
                  <a:pt x="353555" y="72644"/>
                </a:lnTo>
                <a:lnTo>
                  <a:pt x="404787" y="72644"/>
                </a:lnTo>
                <a:lnTo>
                  <a:pt x="2903232" y="36931"/>
                </a:lnTo>
                <a:lnTo>
                  <a:pt x="2903232" y="36182"/>
                </a:lnTo>
                <a:close/>
              </a:path>
              <a:path w="2903854" h="180340">
                <a:moveTo>
                  <a:pt x="2903232" y="30010"/>
                </a:moveTo>
                <a:lnTo>
                  <a:pt x="0" y="71526"/>
                </a:lnTo>
                <a:lnTo>
                  <a:pt x="0" y="72275"/>
                </a:lnTo>
                <a:lnTo>
                  <a:pt x="2903232" y="30759"/>
                </a:lnTo>
                <a:lnTo>
                  <a:pt x="2903232" y="30010"/>
                </a:lnTo>
                <a:close/>
              </a:path>
              <a:path w="2903854" h="180340">
                <a:moveTo>
                  <a:pt x="2903232" y="27965"/>
                </a:moveTo>
                <a:lnTo>
                  <a:pt x="0" y="69481"/>
                </a:lnTo>
                <a:lnTo>
                  <a:pt x="0" y="70231"/>
                </a:lnTo>
                <a:lnTo>
                  <a:pt x="2903232" y="28714"/>
                </a:lnTo>
                <a:lnTo>
                  <a:pt x="2903232" y="27965"/>
                </a:lnTo>
                <a:close/>
              </a:path>
              <a:path w="2903854" h="180340">
                <a:moveTo>
                  <a:pt x="2903232" y="25882"/>
                </a:moveTo>
                <a:lnTo>
                  <a:pt x="0" y="67437"/>
                </a:lnTo>
                <a:lnTo>
                  <a:pt x="0" y="68186"/>
                </a:lnTo>
                <a:lnTo>
                  <a:pt x="2903232" y="26682"/>
                </a:lnTo>
                <a:lnTo>
                  <a:pt x="2903232" y="25882"/>
                </a:lnTo>
                <a:close/>
              </a:path>
              <a:path w="2903854" h="180340">
                <a:moveTo>
                  <a:pt x="2903232" y="23837"/>
                </a:moveTo>
                <a:lnTo>
                  <a:pt x="0" y="65354"/>
                </a:lnTo>
                <a:lnTo>
                  <a:pt x="0" y="66103"/>
                </a:lnTo>
                <a:lnTo>
                  <a:pt x="2903232" y="24599"/>
                </a:lnTo>
                <a:lnTo>
                  <a:pt x="2903232" y="23837"/>
                </a:lnTo>
                <a:close/>
              </a:path>
              <a:path w="2903854" h="180340">
                <a:moveTo>
                  <a:pt x="2903232" y="21805"/>
                </a:moveTo>
                <a:lnTo>
                  <a:pt x="0" y="63309"/>
                </a:lnTo>
                <a:lnTo>
                  <a:pt x="0" y="64058"/>
                </a:lnTo>
                <a:lnTo>
                  <a:pt x="2903232" y="22555"/>
                </a:lnTo>
                <a:lnTo>
                  <a:pt x="2903232" y="21805"/>
                </a:lnTo>
                <a:close/>
              </a:path>
              <a:path w="2903854" h="180340">
                <a:moveTo>
                  <a:pt x="2903232" y="19710"/>
                </a:moveTo>
                <a:lnTo>
                  <a:pt x="0" y="61226"/>
                </a:lnTo>
                <a:lnTo>
                  <a:pt x="0" y="62026"/>
                </a:lnTo>
                <a:lnTo>
                  <a:pt x="2903232" y="20472"/>
                </a:lnTo>
                <a:lnTo>
                  <a:pt x="2903232" y="19710"/>
                </a:lnTo>
                <a:close/>
              </a:path>
              <a:path w="2903854" h="180340">
                <a:moveTo>
                  <a:pt x="2903232" y="17665"/>
                </a:moveTo>
                <a:lnTo>
                  <a:pt x="0" y="59182"/>
                </a:lnTo>
                <a:lnTo>
                  <a:pt x="0" y="59931"/>
                </a:lnTo>
                <a:lnTo>
                  <a:pt x="2903232" y="18427"/>
                </a:lnTo>
                <a:lnTo>
                  <a:pt x="2903232" y="17665"/>
                </a:lnTo>
                <a:close/>
              </a:path>
              <a:path w="2903854" h="180340">
                <a:moveTo>
                  <a:pt x="2903232" y="15633"/>
                </a:moveTo>
                <a:lnTo>
                  <a:pt x="0" y="57150"/>
                </a:lnTo>
                <a:lnTo>
                  <a:pt x="0" y="57899"/>
                </a:lnTo>
                <a:lnTo>
                  <a:pt x="2903232" y="16383"/>
                </a:lnTo>
                <a:lnTo>
                  <a:pt x="2903232" y="15633"/>
                </a:lnTo>
                <a:close/>
              </a:path>
              <a:path w="2903854" h="180340">
                <a:moveTo>
                  <a:pt x="2903232" y="13550"/>
                </a:moveTo>
                <a:lnTo>
                  <a:pt x="0" y="55054"/>
                </a:lnTo>
                <a:lnTo>
                  <a:pt x="0" y="55854"/>
                </a:lnTo>
                <a:lnTo>
                  <a:pt x="2903232" y="14300"/>
                </a:lnTo>
                <a:lnTo>
                  <a:pt x="2903232" y="13550"/>
                </a:lnTo>
                <a:close/>
              </a:path>
              <a:path w="2903854" h="180340">
                <a:moveTo>
                  <a:pt x="2903232" y="11506"/>
                </a:moveTo>
                <a:lnTo>
                  <a:pt x="0" y="53022"/>
                </a:lnTo>
                <a:lnTo>
                  <a:pt x="0" y="53771"/>
                </a:lnTo>
                <a:lnTo>
                  <a:pt x="2903232" y="12255"/>
                </a:lnTo>
                <a:lnTo>
                  <a:pt x="2903232" y="11506"/>
                </a:lnTo>
                <a:close/>
              </a:path>
            </a:pathLst>
          </a:custGeom>
          <a:solidFill>
            <a:srgbClr val="2040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g object 131"/>
          <p:cNvSpPr/>
          <p:nvPr/>
        </p:nvSpPr>
        <p:spPr>
          <a:xfrm>
            <a:off x="7749133" y="6565684"/>
            <a:ext cx="2903855" cy="36195"/>
          </a:xfrm>
          <a:custGeom>
            <a:avLst/>
            <a:gdLst/>
            <a:ahLst/>
            <a:cxnLst/>
            <a:rect l="l" t="t" r="r" b="b"/>
            <a:pathLst>
              <a:path w="2903854" h="36195">
                <a:moveTo>
                  <a:pt x="66611" y="0"/>
                </a:moveTo>
                <a:lnTo>
                  <a:pt x="63881" y="0"/>
                </a:lnTo>
                <a:lnTo>
                  <a:pt x="0" y="927"/>
                </a:lnTo>
                <a:lnTo>
                  <a:pt x="66611" y="38"/>
                </a:lnTo>
                <a:close/>
              </a:path>
              <a:path w="2903854" h="36195">
                <a:moveTo>
                  <a:pt x="207352" y="38"/>
                </a:moveTo>
                <a:lnTo>
                  <a:pt x="204660" y="38"/>
                </a:lnTo>
                <a:lnTo>
                  <a:pt x="0" y="3009"/>
                </a:lnTo>
                <a:lnTo>
                  <a:pt x="207352" y="38"/>
                </a:lnTo>
                <a:close/>
              </a:path>
              <a:path w="2903854" h="36195">
                <a:moveTo>
                  <a:pt x="353555" y="38"/>
                </a:moveTo>
                <a:lnTo>
                  <a:pt x="350824" y="38"/>
                </a:lnTo>
                <a:lnTo>
                  <a:pt x="0" y="5041"/>
                </a:lnTo>
                <a:lnTo>
                  <a:pt x="353555" y="38"/>
                </a:lnTo>
                <a:close/>
              </a:path>
              <a:path w="2903854" h="36195">
                <a:moveTo>
                  <a:pt x="499757" y="0"/>
                </a:moveTo>
                <a:lnTo>
                  <a:pt x="497027" y="0"/>
                </a:lnTo>
                <a:lnTo>
                  <a:pt x="494626" y="38"/>
                </a:lnTo>
                <a:lnTo>
                  <a:pt x="497027" y="38"/>
                </a:lnTo>
                <a:lnTo>
                  <a:pt x="499757" y="0"/>
                </a:lnTo>
                <a:close/>
              </a:path>
              <a:path w="2903854" h="36195">
                <a:moveTo>
                  <a:pt x="930173" y="0"/>
                </a:moveTo>
                <a:lnTo>
                  <a:pt x="927442" y="0"/>
                </a:lnTo>
                <a:lnTo>
                  <a:pt x="0" y="13296"/>
                </a:lnTo>
                <a:lnTo>
                  <a:pt x="930173" y="38"/>
                </a:lnTo>
                <a:close/>
              </a:path>
              <a:path w="2903854" h="36195">
                <a:moveTo>
                  <a:pt x="1124877" y="0"/>
                </a:moveTo>
                <a:lnTo>
                  <a:pt x="1122146" y="0"/>
                </a:lnTo>
                <a:lnTo>
                  <a:pt x="1073645" y="0"/>
                </a:lnTo>
                <a:lnTo>
                  <a:pt x="1070902" y="0"/>
                </a:lnTo>
                <a:lnTo>
                  <a:pt x="0" y="15341"/>
                </a:lnTo>
                <a:lnTo>
                  <a:pt x="0" y="16090"/>
                </a:lnTo>
                <a:lnTo>
                  <a:pt x="1124877" y="0"/>
                </a:lnTo>
                <a:close/>
              </a:path>
              <a:path w="2903854" h="36195">
                <a:moveTo>
                  <a:pt x="1268349" y="0"/>
                </a:moveTo>
                <a:lnTo>
                  <a:pt x="1217117" y="0"/>
                </a:lnTo>
                <a:lnTo>
                  <a:pt x="1214716" y="38"/>
                </a:lnTo>
                <a:lnTo>
                  <a:pt x="0" y="17386"/>
                </a:lnTo>
                <a:lnTo>
                  <a:pt x="0" y="18173"/>
                </a:lnTo>
                <a:lnTo>
                  <a:pt x="1265631" y="38"/>
                </a:lnTo>
                <a:lnTo>
                  <a:pt x="1265961" y="38"/>
                </a:lnTo>
                <a:lnTo>
                  <a:pt x="1268349" y="0"/>
                </a:lnTo>
                <a:close/>
              </a:path>
              <a:path w="2903854" h="36195">
                <a:moveTo>
                  <a:pt x="1360576" y="0"/>
                </a:moveTo>
                <a:lnTo>
                  <a:pt x="1358188" y="38"/>
                </a:lnTo>
                <a:lnTo>
                  <a:pt x="0" y="19469"/>
                </a:lnTo>
                <a:lnTo>
                  <a:pt x="1360576" y="38"/>
                </a:lnTo>
                <a:close/>
              </a:path>
              <a:path w="2903854" h="36195">
                <a:moveTo>
                  <a:pt x="1701495" y="0"/>
                </a:moveTo>
                <a:lnTo>
                  <a:pt x="1698764" y="0"/>
                </a:lnTo>
                <a:lnTo>
                  <a:pt x="1650250" y="0"/>
                </a:lnTo>
                <a:lnTo>
                  <a:pt x="1647520" y="0"/>
                </a:lnTo>
                <a:lnTo>
                  <a:pt x="0" y="23545"/>
                </a:lnTo>
                <a:lnTo>
                  <a:pt x="0" y="24345"/>
                </a:lnTo>
                <a:lnTo>
                  <a:pt x="1701495" y="0"/>
                </a:lnTo>
                <a:close/>
              </a:path>
              <a:path w="2903854" h="36195">
                <a:moveTo>
                  <a:pt x="1793722" y="0"/>
                </a:moveTo>
                <a:lnTo>
                  <a:pt x="1790992" y="0"/>
                </a:lnTo>
                <a:lnTo>
                  <a:pt x="1793722" y="0"/>
                </a:lnTo>
                <a:close/>
              </a:path>
              <a:path w="2903854" h="36195">
                <a:moveTo>
                  <a:pt x="1937194" y="0"/>
                </a:moveTo>
                <a:lnTo>
                  <a:pt x="1934464" y="0"/>
                </a:lnTo>
                <a:lnTo>
                  <a:pt x="1937194" y="0"/>
                </a:lnTo>
                <a:close/>
              </a:path>
              <a:path w="2903854" h="36195">
                <a:moveTo>
                  <a:pt x="2080666" y="0"/>
                </a:moveTo>
                <a:lnTo>
                  <a:pt x="2078278" y="38"/>
                </a:lnTo>
                <a:lnTo>
                  <a:pt x="0" y="29718"/>
                </a:lnTo>
                <a:lnTo>
                  <a:pt x="2080666" y="38"/>
                </a:lnTo>
                <a:close/>
              </a:path>
              <a:path w="2903854" h="36195">
                <a:moveTo>
                  <a:pt x="2224138" y="0"/>
                </a:moveTo>
                <a:lnTo>
                  <a:pt x="2221750" y="38"/>
                </a:lnTo>
                <a:lnTo>
                  <a:pt x="0" y="31800"/>
                </a:lnTo>
                <a:lnTo>
                  <a:pt x="2224138" y="38"/>
                </a:lnTo>
                <a:close/>
              </a:path>
              <a:path w="2903854" h="36195">
                <a:moveTo>
                  <a:pt x="2903232" y="31432"/>
                </a:moveTo>
                <a:lnTo>
                  <a:pt x="2580424" y="36017"/>
                </a:lnTo>
                <a:lnTo>
                  <a:pt x="2634056" y="36017"/>
                </a:lnTo>
                <a:lnTo>
                  <a:pt x="2864980" y="32727"/>
                </a:lnTo>
                <a:lnTo>
                  <a:pt x="2903232" y="31470"/>
                </a:lnTo>
                <a:close/>
              </a:path>
              <a:path w="2903854" h="36195">
                <a:moveTo>
                  <a:pt x="2903232" y="29349"/>
                </a:moveTo>
                <a:lnTo>
                  <a:pt x="2436952" y="36017"/>
                </a:lnTo>
                <a:lnTo>
                  <a:pt x="2490584" y="36017"/>
                </a:lnTo>
                <a:lnTo>
                  <a:pt x="2864980" y="30683"/>
                </a:lnTo>
                <a:lnTo>
                  <a:pt x="2903232" y="30099"/>
                </a:lnTo>
                <a:lnTo>
                  <a:pt x="2903232" y="29425"/>
                </a:lnTo>
                <a:close/>
              </a:path>
              <a:path w="2903854" h="36195">
                <a:moveTo>
                  <a:pt x="2903232" y="21132"/>
                </a:moveTo>
                <a:lnTo>
                  <a:pt x="1860334" y="36017"/>
                </a:lnTo>
                <a:lnTo>
                  <a:pt x="1862734" y="36017"/>
                </a:lnTo>
                <a:lnTo>
                  <a:pt x="1913966" y="36017"/>
                </a:lnTo>
                <a:lnTo>
                  <a:pt x="2864980" y="22428"/>
                </a:lnTo>
                <a:lnTo>
                  <a:pt x="2903232" y="21882"/>
                </a:lnTo>
                <a:lnTo>
                  <a:pt x="2903232" y="21221"/>
                </a:lnTo>
                <a:close/>
              </a:path>
              <a:path w="2903854" h="36195">
                <a:moveTo>
                  <a:pt x="2903232" y="19050"/>
                </a:moveTo>
                <a:lnTo>
                  <a:pt x="1716874" y="36017"/>
                </a:lnTo>
                <a:lnTo>
                  <a:pt x="1719262" y="36017"/>
                </a:lnTo>
                <a:lnTo>
                  <a:pt x="1770494" y="36017"/>
                </a:lnTo>
                <a:lnTo>
                  <a:pt x="2864980" y="20383"/>
                </a:lnTo>
                <a:lnTo>
                  <a:pt x="2903232" y="19850"/>
                </a:lnTo>
                <a:lnTo>
                  <a:pt x="2903232" y="19138"/>
                </a:lnTo>
                <a:close/>
              </a:path>
              <a:path w="2903854" h="36195">
                <a:moveTo>
                  <a:pt x="2903232" y="17005"/>
                </a:moveTo>
                <a:lnTo>
                  <a:pt x="1573403" y="36017"/>
                </a:lnTo>
                <a:lnTo>
                  <a:pt x="1575790" y="36017"/>
                </a:lnTo>
                <a:lnTo>
                  <a:pt x="1627022" y="36017"/>
                </a:lnTo>
                <a:lnTo>
                  <a:pt x="2864980" y="18338"/>
                </a:lnTo>
                <a:lnTo>
                  <a:pt x="2903232" y="17754"/>
                </a:lnTo>
                <a:lnTo>
                  <a:pt x="2903232" y="17094"/>
                </a:lnTo>
                <a:close/>
              </a:path>
              <a:path w="2903854" h="36195">
                <a:moveTo>
                  <a:pt x="2903232" y="14960"/>
                </a:moveTo>
                <a:lnTo>
                  <a:pt x="1429931" y="36017"/>
                </a:lnTo>
                <a:lnTo>
                  <a:pt x="1483563" y="36017"/>
                </a:lnTo>
                <a:lnTo>
                  <a:pt x="2864980" y="16256"/>
                </a:lnTo>
                <a:lnTo>
                  <a:pt x="2903232" y="15722"/>
                </a:lnTo>
                <a:lnTo>
                  <a:pt x="2903232" y="15049"/>
                </a:lnTo>
                <a:close/>
              </a:path>
              <a:path w="2903854" h="36195">
                <a:moveTo>
                  <a:pt x="2903232" y="12877"/>
                </a:moveTo>
                <a:lnTo>
                  <a:pt x="1286459" y="36017"/>
                </a:lnTo>
                <a:lnTo>
                  <a:pt x="1340091" y="36017"/>
                </a:lnTo>
                <a:lnTo>
                  <a:pt x="2864980" y="14211"/>
                </a:lnTo>
                <a:lnTo>
                  <a:pt x="2903232" y="13677"/>
                </a:lnTo>
                <a:lnTo>
                  <a:pt x="2903232" y="12966"/>
                </a:lnTo>
                <a:close/>
              </a:path>
              <a:path w="2903854" h="36195">
                <a:moveTo>
                  <a:pt x="2903232" y="10833"/>
                </a:moveTo>
                <a:lnTo>
                  <a:pt x="1142644" y="36017"/>
                </a:lnTo>
                <a:lnTo>
                  <a:pt x="1194219" y="36017"/>
                </a:lnTo>
                <a:lnTo>
                  <a:pt x="2864980" y="12166"/>
                </a:lnTo>
                <a:lnTo>
                  <a:pt x="2903232" y="11595"/>
                </a:lnTo>
                <a:lnTo>
                  <a:pt x="2903232" y="10922"/>
                </a:lnTo>
                <a:close/>
              </a:path>
              <a:path w="2903854" h="36195">
                <a:moveTo>
                  <a:pt x="2903232" y="8801"/>
                </a:moveTo>
                <a:lnTo>
                  <a:pt x="996784" y="36017"/>
                </a:lnTo>
                <a:lnTo>
                  <a:pt x="999172" y="36017"/>
                </a:lnTo>
                <a:lnTo>
                  <a:pt x="1050417" y="36017"/>
                </a:lnTo>
                <a:lnTo>
                  <a:pt x="2864980" y="10083"/>
                </a:lnTo>
                <a:lnTo>
                  <a:pt x="2903232" y="9550"/>
                </a:lnTo>
                <a:lnTo>
                  <a:pt x="2903232" y="8877"/>
                </a:lnTo>
                <a:close/>
              </a:path>
              <a:path w="2903854" h="36195">
                <a:moveTo>
                  <a:pt x="2903232" y="6705"/>
                </a:moveTo>
                <a:lnTo>
                  <a:pt x="853313" y="36017"/>
                </a:lnTo>
                <a:lnTo>
                  <a:pt x="855700" y="36017"/>
                </a:lnTo>
                <a:lnTo>
                  <a:pt x="2903232" y="6705"/>
                </a:lnTo>
                <a:close/>
              </a:path>
              <a:path w="2903854" h="36195">
                <a:moveTo>
                  <a:pt x="2903232" y="4673"/>
                </a:moveTo>
                <a:lnTo>
                  <a:pt x="709841" y="36017"/>
                </a:lnTo>
                <a:lnTo>
                  <a:pt x="712228" y="36017"/>
                </a:lnTo>
                <a:lnTo>
                  <a:pt x="2903232" y="4673"/>
                </a:lnTo>
                <a:close/>
              </a:path>
              <a:path w="2903854" h="36195">
                <a:moveTo>
                  <a:pt x="2903232" y="2628"/>
                </a:moveTo>
                <a:lnTo>
                  <a:pt x="566369" y="36017"/>
                </a:lnTo>
                <a:lnTo>
                  <a:pt x="568756" y="36017"/>
                </a:lnTo>
                <a:lnTo>
                  <a:pt x="2903232" y="2628"/>
                </a:lnTo>
                <a:close/>
              </a:path>
              <a:path w="2903854" h="36195">
                <a:moveTo>
                  <a:pt x="2903232" y="546"/>
                </a:moveTo>
                <a:lnTo>
                  <a:pt x="422897" y="36017"/>
                </a:lnTo>
                <a:lnTo>
                  <a:pt x="425284" y="36017"/>
                </a:lnTo>
                <a:lnTo>
                  <a:pt x="2903232" y="546"/>
                </a:lnTo>
                <a:close/>
              </a:path>
            </a:pathLst>
          </a:custGeom>
          <a:solidFill>
            <a:srgbClr val="008B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g object 132"/>
          <p:cNvSpPr/>
          <p:nvPr/>
        </p:nvSpPr>
        <p:spPr>
          <a:xfrm>
            <a:off x="7749133" y="6565684"/>
            <a:ext cx="2903855" cy="36195"/>
          </a:xfrm>
          <a:custGeom>
            <a:avLst/>
            <a:gdLst/>
            <a:ahLst/>
            <a:cxnLst/>
            <a:rect l="l" t="t" r="r" b="b"/>
            <a:pathLst>
              <a:path w="2903854" h="36195">
                <a:moveTo>
                  <a:pt x="117856" y="0"/>
                </a:moveTo>
                <a:lnTo>
                  <a:pt x="115112" y="0"/>
                </a:lnTo>
                <a:lnTo>
                  <a:pt x="66611" y="0"/>
                </a:lnTo>
                <a:lnTo>
                  <a:pt x="0" y="965"/>
                </a:lnTo>
                <a:lnTo>
                  <a:pt x="0" y="1714"/>
                </a:lnTo>
                <a:lnTo>
                  <a:pt x="117856" y="0"/>
                </a:lnTo>
                <a:close/>
              </a:path>
              <a:path w="2903854" h="36195">
                <a:moveTo>
                  <a:pt x="261327" y="0"/>
                </a:moveTo>
                <a:lnTo>
                  <a:pt x="258584" y="0"/>
                </a:lnTo>
                <a:lnTo>
                  <a:pt x="210083" y="0"/>
                </a:lnTo>
                <a:lnTo>
                  <a:pt x="0" y="3009"/>
                </a:lnTo>
                <a:lnTo>
                  <a:pt x="0" y="3759"/>
                </a:lnTo>
                <a:lnTo>
                  <a:pt x="261327" y="0"/>
                </a:lnTo>
                <a:close/>
              </a:path>
              <a:path w="2903854" h="36195">
                <a:moveTo>
                  <a:pt x="404787" y="0"/>
                </a:moveTo>
                <a:lnTo>
                  <a:pt x="353555" y="0"/>
                </a:lnTo>
                <a:lnTo>
                  <a:pt x="0" y="5041"/>
                </a:lnTo>
                <a:lnTo>
                  <a:pt x="0" y="5791"/>
                </a:lnTo>
                <a:lnTo>
                  <a:pt x="402069" y="38"/>
                </a:lnTo>
                <a:lnTo>
                  <a:pt x="402399" y="38"/>
                </a:lnTo>
                <a:lnTo>
                  <a:pt x="404787" y="0"/>
                </a:lnTo>
                <a:close/>
              </a:path>
              <a:path w="2903854" h="36195">
                <a:moveTo>
                  <a:pt x="551002" y="0"/>
                </a:moveTo>
                <a:lnTo>
                  <a:pt x="548259" y="0"/>
                </a:lnTo>
                <a:lnTo>
                  <a:pt x="499757" y="0"/>
                </a:lnTo>
                <a:lnTo>
                  <a:pt x="497027" y="38"/>
                </a:lnTo>
                <a:lnTo>
                  <a:pt x="0" y="7124"/>
                </a:lnTo>
                <a:lnTo>
                  <a:pt x="0" y="7886"/>
                </a:lnTo>
                <a:lnTo>
                  <a:pt x="551002" y="0"/>
                </a:lnTo>
                <a:close/>
              </a:path>
              <a:path w="2903854" h="36195">
                <a:moveTo>
                  <a:pt x="694461" y="0"/>
                </a:moveTo>
                <a:lnTo>
                  <a:pt x="691730" y="0"/>
                </a:lnTo>
                <a:lnTo>
                  <a:pt x="643229" y="0"/>
                </a:lnTo>
                <a:lnTo>
                  <a:pt x="640499" y="38"/>
                </a:lnTo>
                <a:lnTo>
                  <a:pt x="0" y="9169"/>
                </a:lnTo>
                <a:lnTo>
                  <a:pt x="0" y="9918"/>
                </a:lnTo>
                <a:lnTo>
                  <a:pt x="694461" y="0"/>
                </a:lnTo>
                <a:close/>
              </a:path>
              <a:path w="2903854" h="36195">
                <a:moveTo>
                  <a:pt x="837933" y="0"/>
                </a:moveTo>
                <a:lnTo>
                  <a:pt x="835202" y="0"/>
                </a:lnTo>
                <a:lnTo>
                  <a:pt x="786701" y="0"/>
                </a:lnTo>
                <a:lnTo>
                  <a:pt x="783971" y="38"/>
                </a:lnTo>
                <a:lnTo>
                  <a:pt x="0" y="11214"/>
                </a:lnTo>
                <a:lnTo>
                  <a:pt x="0" y="12001"/>
                </a:lnTo>
                <a:lnTo>
                  <a:pt x="837933" y="0"/>
                </a:lnTo>
                <a:close/>
              </a:path>
              <a:path w="2903854" h="36195">
                <a:moveTo>
                  <a:pt x="981405" y="0"/>
                </a:moveTo>
                <a:lnTo>
                  <a:pt x="978674" y="0"/>
                </a:lnTo>
                <a:lnTo>
                  <a:pt x="930173" y="0"/>
                </a:lnTo>
                <a:lnTo>
                  <a:pt x="0" y="13296"/>
                </a:lnTo>
                <a:lnTo>
                  <a:pt x="0" y="14046"/>
                </a:lnTo>
                <a:lnTo>
                  <a:pt x="981405" y="0"/>
                </a:lnTo>
                <a:close/>
              </a:path>
              <a:path w="2903854" h="36195">
                <a:moveTo>
                  <a:pt x="1414551" y="0"/>
                </a:moveTo>
                <a:lnTo>
                  <a:pt x="1411820" y="0"/>
                </a:lnTo>
                <a:lnTo>
                  <a:pt x="1360576" y="0"/>
                </a:lnTo>
                <a:lnTo>
                  <a:pt x="0" y="19469"/>
                </a:lnTo>
                <a:lnTo>
                  <a:pt x="0" y="20218"/>
                </a:lnTo>
                <a:lnTo>
                  <a:pt x="1414551" y="0"/>
                </a:lnTo>
                <a:close/>
              </a:path>
              <a:path w="2903854" h="36195">
                <a:moveTo>
                  <a:pt x="1558023" y="0"/>
                </a:moveTo>
                <a:lnTo>
                  <a:pt x="1555292" y="0"/>
                </a:lnTo>
                <a:lnTo>
                  <a:pt x="1504048" y="0"/>
                </a:lnTo>
                <a:lnTo>
                  <a:pt x="0" y="21513"/>
                </a:lnTo>
                <a:lnTo>
                  <a:pt x="0" y="22263"/>
                </a:lnTo>
                <a:lnTo>
                  <a:pt x="1558023" y="0"/>
                </a:lnTo>
                <a:close/>
              </a:path>
              <a:path w="2903854" h="36195">
                <a:moveTo>
                  <a:pt x="1844967" y="0"/>
                </a:moveTo>
                <a:lnTo>
                  <a:pt x="1842236" y="0"/>
                </a:lnTo>
                <a:lnTo>
                  <a:pt x="1793722" y="0"/>
                </a:lnTo>
                <a:lnTo>
                  <a:pt x="1790992" y="38"/>
                </a:lnTo>
                <a:lnTo>
                  <a:pt x="0" y="25628"/>
                </a:lnTo>
                <a:lnTo>
                  <a:pt x="0" y="26377"/>
                </a:lnTo>
                <a:lnTo>
                  <a:pt x="1844967" y="0"/>
                </a:lnTo>
                <a:close/>
              </a:path>
              <a:path w="2903854" h="36195">
                <a:moveTo>
                  <a:pt x="1988439" y="0"/>
                </a:moveTo>
                <a:lnTo>
                  <a:pt x="1937194" y="0"/>
                </a:lnTo>
                <a:lnTo>
                  <a:pt x="1934464" y="38"/>
                </a:lnTo>
                <a:lnTo>
                  <a:pt x="0" y="27673"/>
                </a:lnTo>
                <a:lnTo>
                  <a:pt x="0" y="28422"/>
                </a:lnTo>
                <a:lnTo>
                  <a:pt x="1985721" y="38"/>
                </a:lnTo>
                <a:lnTo>
                  <a:pt x="1988439" y="0"/>
                </a:lnTo>
                <a:close/>
              </a:path>
              <a:path w="2903854" h="36195">
                <a:moveTo>
                  <a:pt x="2131911" y="0"/>
                </a:moveTo>
                <a:lnTo>
                  <a:pt x="2080666" y="0"/>
                </a:lnTo>
                <a:lnTo>
                  <a:pt x="0" y="29718"/>
                </a:lnTo>
                <a:lnTo>
                  <a:pt x="0" y="30505"/>
                </a:lnTo>
                <a:lnTo>
                  <a:pt x="2129193" y="38"/>
                </a:lnTo>
                <a:lnTo>
                  <a:pt x="2129523" y="38"/>
                </a:lnTo>
                <a:lnTo>
                  <a:pt x="2131911" y="0"/>
                </a:lnTo>
                <a:close/>
              </a:path>
              <a:path w="2903854" h="36195">
                <a:moveTo>
                  <a:pt x="2278113" y="0"/>
                </a:moveTo>
                <a:lnTo>
                  <a:pt x="2275382" y="0"/>
                </a:lnTo>
                <a:lnTo>
                  <a:pt x="2224138" y="0"/>
                </a:lnTo>
                <a:lnTo>
                  <a:pt x="0" y="31800"/>
                </a:lnTo>
                <a:lnTo>
                  <a:pt x="0" y="32550"/>
                </a:lnTo>
                <a:lnTo>
                  <a:pt x="2278113" y="0"/>
                </a:lnTo>
                <a:close/>
              </a:path>
              <a:path w="2903854" h="36195">
                <a:moveTo>
                  <a:pt x="2421585" y="0"/>
                </a:moveTo>
                <a:lnTo>
                  <a:pt x="2418854" y="0"/>
                </a:lnTo>
                <a:lnTo>
                  <a:pt x="2367610" y="0"/>
                </a:lnTo>
                <a:lnTo>
                  <a:pt x="0" y="33845"/>
                </a:lnTo>
                <a:lnTo>
                  <a:pt x="0" y="34594"/>
                </a:lnTo>
                <a:lnTo>
                  <a:pt x="2421585" y="0"/>
                </a:lnTo>
                <a:close/>
              </a:path>
              <a:path w="2903854" h="36195">
                <a:moveTo>
                  <a:pt x="2562326" y="0"/>
                </a:moveTo>
                <a:lnTo>
                  <a:pt x="2511082" y="0"/>
                </a:lnTo>
                <a:lnTo>
                  <a:pt x="35864" y="35394"/>
                </a:lnTo>
                <a:lnTo>
                  <a:pt x="17767" y="35636"/>
                </a:lnTo>
                <a:lnTo>
                  <a:pt x="0" y="35928"/>
                </a:lnTo>
                <a:lnTo>
                  <a:pt x="0" y="36055"/>
                </a:lnTo>
                <a:lnTo>
                  <a:pt x="43383" y="36017"/>
                </a:lnTo>
                <a:lnTo>
                  <a:pt x="87109" y="35394"/>
                </a:lnTo>
                <a:lnTo>
                  <a:pt x="2562326" y="38"/>
                </a:lnTo>
                <a:close/>
              </a:path>
              <a:path w="2903854" h="36195">
                <a:moveTo>
                  <a:pt x="2705798" y="0"/>
                </a:moveTo>
                <a:lnTo>
                  <a:pt x="2654554" y="0"/>
                </a:lnTo>
                <a:lnTo>
                  <a:pt x="181724" y="35394"/>
                </a:lnTo>
                <a:lnTo>
                  <a:pt x="135610" y="36017"/>
                </a:lnTo>
                <a:lnTo>
                  <a:pt x="186855" y="36017"/>
                </a:lnTo>
                <a:lnTo>
                  <a:pt x="230581" y="35394"/>
                </a:lnTo>
                <a:lnTo>
                  <a:pt x="2705798" y="38"/>
                </a:lnTo>
                <a:close/>
              </a:path>
              <a:path w="2903854" h="36195">
                <a:moveTo>
                  <a:pt x="2852001" y="0"/>
                </a:moveTo>
                <a:lnTo>
                  <a:pt x="2800756" y="0"/>
                </a:lnTo>
                <a:lnTo>
                  <a:pt x="2798026" y="38"/>
                </a:lnTo>
                <a:lnTo>
                  <a:pt x="325196" y="35394"/>
                </a:lnTo>
                <a:lnTo>
                  <a:pt x="279082" y="36017"/>
                </a:lnTo>
                <a:lnTo>
                  <a:pt x="330327" y="36017"/>
                </a:lnTo>
                <a:lnTo>
                  <a:pt x="376783" y="35394"/>
                </a:lnTo>
                <a:lnTo>
                  <a:pt x="373900" y="35394"/>
                </a:lnTo>
                <a:lnTo>
                  <a:pt x="2849270" y="38"/>
                </a:lnTo>
                <a:lnTo>
                  <a:pt x="2849600" y="38"/>
                </a:lnTo>
                <a:lnTo>
                  <a:pt x="2852001" y="0"/>
                </a:lnTo>
                <a:close/>
              </a:path>
              <a:path w="2903854" h="36195">
                <a:moveTo>
                  <a:pt x="2903232" y="33477"/>
                </a:moveTo>
                <a:lnTo>
                  <a:pt x="2726283" y="36017"/>
                </a:lnTo>
                <a:lnTo>
                  <a:pt x="2777528" y="36017"/>
                </a:lnTo>
                <a:lnTo>
                  <a:pt x="2864980" y="34810"/>
                </a:lnTo>
                <a:lnTo>
                  <a:pt x="2903232" y="34226"/>
                </a:lnTo>
                <a:lnTo>
                  <a:pt x="2903232" y="33553"/>
                </a:lnTo>
                <a:close/>
              </a:path>
              <a:path w="2903854" h="36195">
                <a:moveTo>
                  <a:pt x="2903232" y="31432"/>
                </a:moveTo>
                <a:lnTo>
                  <a:pt x="2580424" y="36017"/>
                </a:lnTo>
                <a:lnTo>
                  <a:pt x="2634056" y="36017"/>
                </a:lnTo>
                <a:lnTo>
                  <a:pt x="2864980" y="32727"/>
                </a:lnTo>
                <a:lnTo>
                  <a:pt x="2903232" y="32181"/>
                </a:lnTo>
                <a:lnTo>
                  <a:pt x="2903232" y="31470"/>
                </a:lnTo>
                <a:close/>
              </a:path>
              <a:path w="2903854" h="36195">
                <a:moveTo>
                  <a:pt x="2903232" y="27305"/>
                </a:moveTo>
                <a:lnTo>
                  <a:pt x="2293480" y="36017"/>
                </a:lnTo>
                <a:lnTo>
                  <a:pt x="2347112" y="36017"/>
                </a:lnTo>
                <a:lnTo>
                  <a:pt x="2864980" y="28600"/>
                </a:lnTo>
                <a:lnTo>
                  <a:pt x="2903232" y="28054"/>
                </a:lnTo>
                <a:lnTo>
                  <a:pt x="2903232" y="27381"/>
                </a:lnTo>
                <a:close/>
              </a:path>
              <a:path w="2903854" h="36195">
                <a:moveTo>
                  <a:pt x="2903232" y="25222"/>
                </a:moveTo>
                <a:lnTo>
                  <a:pt x="2150008" y="36017"/>
                </a:lnTo>
                <a:lnTo>
                  <a:pt x="2203640" y="36017"/>
                </a:lnTo>
                <a:lnTo>
                  <a:pt x="2864980" y="26555"/>
                </a:lnTo>
                <a:lnTo>
                  <a:pt x="2903232" y="26009"/>
                </a:lnTo>
                <a:lnTo>
                  <a:pt x="2903232" y="25298"/>
                </a:lnTo>
                <a:close/>
              </a:path>
              <a:path w="2903854" h="36195">
                <a:moveTo>
                  <a:pt x="2903232" y="23177"/>
                </a:moveTo>
                <a:lnTo>
                  <a:pt x="2006549" y="36017"/>
                </a:lnTo>
                <a:lnTo>
                  <a:pt x="2057781" y="36017"/>
                </a:lnTo>
                <a:lnTo>
                  <a:pt x="2864980" y="24511"/>
                </a:lnTo>
                <a:lnTo>
                  <a:pt x="2903232" y="23926"/>
                </a:lnTo>
                <a:lnTo>
                  <a:pt x="2903232" y="23266"/>
                </a:lnTo>
                <a:close/>
              </a:path>
              <a:path w="2903854" h="36195">
                <a:moveTo>
                  <a:pt x="2903232" y="6705"/>
                </a:moveTo>
                <a:lnTo>
                  <a:pt x="855700" y="36017"/>
                </a:lnTo>
                <a:lnTo>
                  <a:pt x="906945" y="36017"/>
                </a:lnTo>
                <a:lnTo>
                  <a:pt x="2864980" y="8051"/>
                </a:lnTo>
                <a:lnTo>
                  <a:pt x="2903232" y="7505"/>
                </a:lnTo>
                <a:lnTo>
                  <a:pt x="2903232" y="6794"/>
                </a:lnTo>
                <a:close/>
              </a:path>
              <a:path w="2903854" h="36195">
                <a:moveTo>
                  <a:pt x="2903232" y="4673"/>
                </a:moveTo>
                <a:lnTo>
                  <a:pt x="712228" y="36017"/>
                </a:lnTo>
                <a:lnTo>
                  <a:pt x="763473" y="36017"/>
                </a:lnTo>
                <a:lnTo>
                  <a:pt x="2864980" y="5956"/>
                </a:lnTo>
                <a:lnTo>
                  <a:pt x="2903232" y="5422"/>
                </a:lnTo>
                <a:lnTo>
                  <a:pt x="2903232" y="4749"/>
                </a:lnTo>
                <a:close/>
              </a:path>
              <a:path w="2903854" h="36195">
                <a:moveTo>
                  <a:pt x="2903232" y="2628"/>
                </a:moveTo>
                <a:lnTo>
                  <a:pt x="568756" y="36017"/>
                </a:lnTo>
                <a:lnTo>
                  <a:pt x="620001" y="36017"/>
                </a:lnTo>
                <a:lnTo>
                  <a:pt x="2864980" y="3924"/>
                </a:lnTo>
                <a:lnTo>
                  <a:pt x="2903232" y="3378"/>
                </a:lnTo>
                <a:lnTo>
                  <a:pt x="2903232" y="2705"/>
                </a:lnTo>
                <a:close/>
              </a:path>
              <a:path w="2903854" h="36195">
                <a:moveTo>
                  <a:pt x="2903232" y="546"/>
                </a:moveTo>
                <a:lnTo>
                  <a:pt x="425284" y="36017"/>
                </a:lnTo>
                <a:lnTo>
                  <a:pt x="474141" y="36017"/>
                </a:lnTo>
                <a:lnTo>
                  <a:pt x="2864980" y="1879"/>
                </a:lnTo>
                <a:lnTo>
                  <a:pt x="2903232" y="1333"/>
                </a:lnTo>
                <a:lnTo>
                  <a:pt x="2903232" y="622"/>
                </a:lnTo>
                <a:close/>
              </a:path>
            </a:pathLst>
          </a:custGeom>
          <a:solidFill>
            <a:srgbClr val="008B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9700">
              <a:lnSpc>
                <a:spcPts val="1614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9700">
              <a:lnSpc>
                <a:spcPts val="1614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5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28600"/>
            <a:ext cx="12192000" cy="182880"/>
          </a:xfrm>
          <a:custGeom>
            <a:avLst/>
            <a:gdLst/>
            <a:ahLst/>
            <a:cxnLst/>
            <a:rect l="l" t="t" r="r" b="b"/>
            <a:pathLst>
              <a:path w="12192000" h="182879">
                <a:moveTo>
                  <a:pt x="12192000" y="0"/>
                </a:moveTo>
                <a:lnTo>
                  <a:pt x="0" y="0"/>
                </a:lnTo>
                <a:lnTo>
                  <a:pt x="0" y="182879"/>
                </a:lnTo>
                <a:lnTo>
                  <a:pt x="12192000" y="182880"/>
                </a:lnTo>
                <a:lnTo>
                  <a:pt x="12192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493705"/>
            <a:ext cx="6040120" cy="22860"/>
          </a:xfrm>
          <a:custGeom>
            <a:avLst/>
            <a:gdLst/>
            <a:ahLst/>
            <a:cxnLst/>
            <a:rect l="l" t="t" r="r" b="b"/>
            <a:pathLst>
              <a:path w="6040120" h="22859">
                <a:moveTo>
                  <a:pt x="0" y="22505"/>
                </a:moveTo>
                <a:lnTo>
                  <a:pt x="6039785" y="22505"/>
                </a:lnTo>
                <a:lnTo>
                  <a:pt x="6039785" y="0"/>
                </a:lnTo>
                <a:lnTo>
                  <a:pt x="0" y="0"/>
                </a:lnTo>
                <a:lnTo>
                  <a:pt x="0" y="22505"/>
                </a:lnTo>
                <a:close/>
              </a:path>
            </a:pathLst>
          </a:custGeom>
          <a:solidFill>
            <a:srgbClr val="18AC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137140" y="6493705"/>
            <a:ext cx="6040120" cy="22860"/>
          </a:xfrm>
          <a:custGeom>
            <a:avLst/>
            <a:gdLst/>
            <a:ahLst/>
            <a:cxnLst/>
            <a:rect l="l" t="t" r="r" b="b"/>
            <a:pathLst>
              <a:path w="6040120" h="22859">
                <a:moveTo>
                  <a:pt x="0" y="22505"/>
                </a:moveTo>
                <a:lnTo>
                  <a:pt x="6039785" y="22505"/>
                </a:lnTo>
                <a:lnTo>
                  <a:pt x="6039785" y="0"/>
                </a:lnTo>
                <a:lnTo>
                  <a:pt x="0" y="0"/>
                </a:lnTo>
                <a:lnTo>
                  <a:pt x="0" y="22505"/>
                </a:lnTo>
                <a:close/>
              </a:path>
            </a:pathLst>
          </a:custGeom>
          <a:solidFill>
            <a:srgbClr val="18AC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6565722"/>
            <a:ext cx="6040120" cy="36195"/>
          </a:xfrm>
          <a:custGeom>
            <a:avLst/>
            <a:gdLst/>
            <a:ahLst/>
            <a:cxnLst/>
            <a:rect l="l" t="t" r="r" b="b"/>
            <a:pathLst>
              <a:path w="6040120" h="36195">
                <a:moveTo>
                  <a:pt x="0" y="36010"/>
                </a:moveTo>
                <a:lnTo>
                  <a:pt x="6039785" y="36010"/>
                </a:lnTo>
                <a:lnTo>
                  <a:pt x="6039785" y="0"/>
                </a:lnTo>
                <a:lnTo>
                  <a:pt x="0" y="0"/>
                </a:lnTo>
                <a:lnTo>
                  <a:pt x="0" y="36010"/>
                </a:lnTo>
                <a:close/>
              </a:path>
            </a:pathLst>
          </a:custGeom>
          <a:solidFill>
            <a:srgbClr val="18AC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137140" y="6565722"/>
            <a:ext cx="6040120" cy="36195"/>
          </a:xfrm>
          <a:custGeom>
            <a:avLst/>
            <a:gdLst/>
            <a:ahLst/>
            <a:cxnLst/>
            <a:rect l="l" t="t" r="r" b="b"/>
            <a:pathLst>
              <a:path w="6040120" h="36195">
                <a:moveTo>
                  <a:pt x="0" y="36010"/>
                </a:moveTo>
                <a:lnTo>
                  <a:pt x="6039785" y="36010"/>
                </a:lnTo>
                <a:lnTo>
                  <a:pt x="6039785" y="0"/>
                </a:lnTo>
                <a:lnTo>
                  <a:pt x="0" y="0"/>
                </a:lnTo>
                <a:lnTo>
                  <a:pt x="0" y="36010"/>
                </a:lnTo>
                <a:close/>
              </a:path>
            </a:pathLst>
          </a:custGeom>
          <a:solidFill>
            <a:srgbClr val="18AC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6522961"/>
            <a:ext cx="6040120" cy="36195"/>
          </a:xfrm>
          <a:custGeom>
            <a:avLst/>
            <a:gdLst/>
            <a:ahLst/>
            <a:cxnLst/>
            <a:rect l="l" t="t" r="r" b="b"/>
            <a:pathLst>
              <a:path w="6040120" h="36195">
                <a:moveTo>
                  <a:pt x="0" y="36010"/>
                </a:moveTo>
                <a:lnTo>
                  <a:pt x="6039785" y="36010"/>
                </a:lnTo>
                <a:lnTo>
                  <a:pt x="6039785" y="0"/>
                </a:lnTo>
                <a:lnTo>
                  <a:pt x="0" y="0"/>
                </a:lnTo>
                <a:lnTo>
                  <a:pt x="0" y="36010"/>
                </a:lnTo>
                <a:close/>
              </a:path>
            </a:pathLst>
          </a:custGeom>
          <a:solidFill>
            <a:srgbClr val="2040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6137140" y="6522961"/>
            <a:ext cx="6040120" cy="36195"/>
          </a:xfrm>
          <a:custGeom>
            <a:avLst/>
            <a:gdLst/>
            <a:ahLst/>
            <a:cxnLst/>
            <a:rect l="l" t="t" r="r" b="b"/>
            <a:pathLst>
              <a:path w="6040120" h="36195">
                <a:moveTo>
                  <a:pt x="0" y="36010"/>
                </a:moveTo>
                <a:lnTo>
                  <a:pt x="6039785" y="36010"/>
                </a:lnTo>
                <a:lnTo>
                  <a:pt x="6039785" y="0"/>
                </a:lnTo>
                <a:lnTo>
                  <a:pt x="0" y="0"/>
                </a:lnTo>
                <a:lnTo>
                  <a:pt x="0" y="36010"/>
                </a:lnTo>
                <a:close/>
              </a:path>
            </a:pathLst>
          </a:custGeom>
          <a:solidFill>
            <a:srgbClr val="2040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6651204"/>
            <a:ext cx="6040120" cy="22860"/>
          </a:xfrm>
          <a:custGeom>
            <a:avLst/>
            <a:gdLst/>
            <a:ahLst/>
            <a:cxnLst/>
            <a:rect l="l" t="t" r="r" b="b"/>
            <a:pathLst>
              <a:path w="6040120" h="22859">
                <a:moveTo>
                  <a:pt x="0" y="22506"/>
                </a:moveTo>
                <a:lnTo>
                  <a:pt x="6039785" y="22506"/>
                </a:lnTo>
                <a:lnTo>
                  <a:pt x="6039785" y="0"/>
                </a:lnTo>
                <a:lnTo>
                  <a:pt x="0" y="0"/>
                </a:lnTo>
                <a:lnTo>
                  <a:pt x="0" y="22506"/>
                </a:lnTo>
                <a:close/>
              </a:path>
            </a:pathLst>
          </a:custGeom>
          <a:solidFill>
            <a:srgbClr val="18AC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6137140" y="6651204"/>
            <a:ext cx="6040120" cy="22860"/>
          </a:xfrm>
          <a:custGeom>
            <a:avLst/>
            <a:gdLst/>
            <a:ahLst/>
            <a:cxnLst/>
            <a:rect l="l" t="t" r="r" b="b"/>
            <a:pathLst>
              <a:path w="6040120" h="22859">
                <a:moveTo>
                  <a:pt x="0" y="22506"/>
                </a:moveTo>
                <a:lnTo>
                  <a:pt x="6039785" y="22506"/>
                </a:lnTo>
                <a:lnTo>
                  <a:pt x="6039785" y="0"/>
                </a:lnTo>
                <a:lnTo>
                  <a:pt x="0" y="0"/>
                </a:lnTo>
                <a:lnTo>
                  <a:pt x="0" y="22506"/>
                </a:lnTo>
                <a:close/>
              </a:path>
            </a:pathLst>
          </a:custGeom>
          <a:solidFill>
            <a:srgbClr val="18AC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6608482"/>
            <a:ext cx="6040120" cy="36195"/>
          </a:xfrm>
          <a:custGeom>
            <a:avLst/>
            <a:gdLst/>
            <a:ahLst/>
            <a:cxnLst/>
            <a:rect l="l" t="t" r="r" b="b"/>
            <a:pathLst>
              <a:path w="6040120" h="36195">
                <a:moveTo>
                  <a:pt x="0" y="36010"/>
                </a:moveTo>
                <a:lnTo>
                  <a:pt x="6039785" y="36010"/>
                </a:lnTo>
                <a:lnTo>
                  <a:pt x="6039785" y="0"/>
                </a:lnTo>
                <a:lnTo>
                  <a:pt x="0" y="0"/>
                </a:lnTo>
                <a:lnTo>
                  <a:pt x="0" y="36010"/>
                </a:lnTo>
                <a:close/>
              </a:path>
            </a:pathLst>
          </a:custGeom>
          <a:solidFill>
            <a:srgbClr val="2040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6137140" y="6608482"/>
            <a:ext cx="6040120" cy="36195"/>
          </a:xfrm>
          <a:custGeom>
            <a:avLst/>
            <a:gdLst/>
            <a:ahLst/>
            <a:cxnLst/>
            <a:rect l="l" t="t" r="r" b="b"/>
            <a:pathLst>
              <a:path w="6040120" h="36195">
                <a:moveTo>
                  <a:pt x="0" y="36010"/>
                </a:moveTo>
                <a:lnTo>
                  <a:pt x="6039785" y="36010"/>
                </a:lnTo>
                <a:lnTo>
                  <a:pt x="6039785" y="0"/>
                </a:lnTo>
                <a:lnTo>
                  <a:pt x="0" y="0"/>
                </a:lnTo>
                <a:lnTo>
                  <a:pt x="0" y="36010"/>
                </a:lnTo>
                <a:close/>
              </a:path>
            </a:pathLst>
          </a:custGeom>
          <a:solidFill>
            <a:srgbClr val="2040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0" y="6673709"/>
            <a:ext cx="1107440" cy="635"/>
          </a:xfrm>
          <a:custGeom>
            <a:avLst/>
            <a:gdLst/>
            <a:ahLst/>
            <a:cxnLst/>
            <a:rect l="l" t="t" r="r" b="b"/>
            <a:pathLst>
              <a:path w="1107440" h="634">
                <a:moveTo>
                  <a:pt x="1107015" y="0"/>
                </a:moveTo>
                <a:lnTo>
                  <a:pt x="0" y="0"/>
                </a:lnTo>
                <a:lnTo>
                  <a:pt x="1107015" y="41"/>
                </a:lnTo>
                <a:close/>
              </a:path>
            </a:pathLst>
          </a:custGeom>
          <a:solidFill>
            <a:srgbClr val="1AAC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0" y="6644493"/>
            <a:ext cx="1107440" cy="6985"/>
          </a:xfrm>
          <a:custGeom>
            <a:avLst/>
            <a:gdLst/>
            <a:ahLst/>
            <a:cxnLst/>
            <a:rect l="l" t="t" r="r" b="b"/>
            <a:pathLst>
              <a:path w="1107440" h="6984">
                <a:moveTo>
                  <a:pt x="1107015" y="0"/>
                </a:moveTo>
                <a:lnTo>
                  <a:pt x="0" y="0"/>
                </a:lnTo>
                <a:lnTo>
                  <a:pt x="0" y="6709"/>
                </a:lnTo>
                <a:lnTo>
                  <a:pt x="1107015" y="6709"/>
                </a:lnTo>
                <a:lnTo>
                  <a:pt x="1107015" y="0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0" y="6651203"/>
            <a:ext cx="1107440" cy="22860"/>
          </a:xfrm>
          <a:custGeom>
            <a:avLst/>
            <a:gdLst/>
            <a:ahLst/>
            <a:cxnLst/>
            <a:rect l="l" t="t" r="r" b="b"/>
            <a:pathLst>
              <a:path w="1107440" h="22859">
                <a:moveTo>
                  <a:pt x="1107015" y="0"/>
                </a:moveTo>
                <a:lnTo>
                  <a:pt x="0" y="0"/>
                </a:lnTo>
                <a:lnTo>
                  <a:pt x="0" y="22506"/>
                </a:lnTo>
                <a:lnTo>
                  <a:pt x="1107015" y="22506"/>
                </a:lnTo>
                <a:lnTo>
                  <a:pt x="1107015" y="0"/>
                </a:lnTo>
                <a:close/>
              </a:path>
            </a:pathLst>
          </a:custGeom>
          <a:solidFill>
            <a:srgbClr val="03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0" y="6493713"/>
            <a:ext cx="1107440" cy="22860"/>
          </a:xfrm>
          <a:custGeom>
            <a:avLst/>
            <a:gdLst/>
            <a:ahLst/>
            <a:cxnLst/>
            <a:rect l="l" t="t" r="r" b="b"/>
            <a:pathLst>
              <a:path w="1107440" h="22859">
                <a:moveTo>
                  <a:pt x="1107008" y="6337"/>
                </a:moveTo>
                <a:lnTo>
                  <a:pt x="0" y="6337"/>
                </a:lnTo>
                <a:lnTo>
                  <a:pt x="0" y="22504"/>
                </a:lnTo>
                <a:lnTo>
                  <a:pt x="1107008" y="22504"/>
                </a:lnTo>
                <a:lnTo>
                  <a:pt x="1107008" y="6337"/>
                </a:lnTo>
                <a:close/>
              </a:path>
              <a:path w="1107440" h="22859">
                <a:moveTo>
                  <a:pt x="1107008" y="0"/>
                </a:moveTo>
                <a:lnTo>
                  <a:pt x="0" y="0"/>
                </a:lnTo>
                <a:lnTo>
                  <a:pt x="0" y="5410"/>
                </a:lnTo>
                <a:lnTo>
                  <a:pt x="1107008" y="5410"/>
                </a:lnTo>
                <a:lnTo>
                  <a:pt x="1107008" y="0"/>
                </a:lnTo>
                <a:close/>
              </a:path>
            </a:pathLst>
          </a:custGeom>
          <a:solidFill>
            <a:srgbClr val="03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0" y="6565722"/>
            <a:ext cx="1107440" cy="36195"/>
          </a:xfrm>
          <a:custGeom>
            <a:avLst/>
            <a:gdLst/>
            <a:ahLst/>
            <a:cxnLst/>
            <a:rect l="l" t="t" r="r" b="b"/>
            <a:pathLst>
              <a:path w="1107440" h="36195">
                <a:moveTo>
                  <a:pt x="1107015" y="0"/>
                </a:moveTo>
                <a:lnTo>
                  <a:pt x="0" y="0"/>
                </a:lnTo>
                <a:lnTo>
                  <a:pt x="0" y="36010"/>
                </a:lnTo>
                <a:lnTo>
                  <a:pt x="1107015" y="36010"/>
                </a:lnTo>
                <a:lnTo>
                  <a:pt x="1107015" y="0"/>
                </a:lnTo>
                <a:close/>
              </a:path>
            </a:pathLst>
          </a:custGeom>
          <a:solidFill>
            <a:srgbClr val="03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0" y="6522961"/>
            <a:ext cx="1107440" cy="36195"/>
          </a:xfrm>
          <a:custGeom>
            <a:avLst/>
            <a:gdLst/>
            <a:ahLst/>
            <a:cxnLst/>
            <a:rect l="l" t="t" r="r" b="b"/>
            <a:pathLst>
              <a:path w="1107440" h="36195">
                <a:moveTo>
                  <a:pt x="1107015" y="0"/>
                </a:moveTo>
                <a:lnTo>
                  <a:pt x="0" y="0"/>
                </a:lnTo>
                <a:lnTo>
                  <a:pt x="0" y="36010"/>
                </a:lnTo>
                <a:lnTo>
                  <a:pt x="1107015" y="36010"/>
                </a:lnTo>
                <a:lnTo>
                  <a:pt x="1107015" y="0"/>
                </a:lnTo>
                <a:close/>
              </a:path>
            </a:pathLst>
          </a:custGeom>
          <a:solidFill>
            <a:srgbClr val="244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0" y="6516217"/>
            <a:ext cx="1107440" cy="92710"/>
          </a:xfrm>
          <a:custGeom>
            <a:avLst/>
            <a:gdLst/>
            <a:ahLst/>
            <a:cxnLst/>
            <a:rect l="l" t="t" r="r" b="b"/>
            <a:pathLst>
              <a:path w="1107440" h="92709">
                <a:moveTo>
                  <a:pt x="1107008" y="85521"/>
                </a:moveTo>
                <a:lnTo>
                  <a:pt x="0" y="85521"/>
                </a:lnTo>
                <a:lnTo>
                  <a:pt x="0" y="92265"/>
                </a:lnTo>
                <a:lnTo>
                  <a:pt x="1107008" y="92265"/>
                </a:lnTo>
                <a:lnTo>
                  <a:pt x="1107008" y="85521"/>
                </a:lnTo>
                <a:close/>
              </a:path>
              <a:path w="1107440" h="92709">
                <a:moveTo>
                  <a:pt x="1107008" y="42760"/>
                </a:moveTo>
                <a:lnTo>
                  <a:pt x="0" y="42760"/>
                </a:lnTo>
                <a:lnTo>
                  <a:pt x="0" y="49504"/>
                </a:lnTo>
                <a:lnTo>
                  <a:pt x="1107008" y="49504"/>
                </a:lnTo>
                <a:lnTo>
                  <a:pt x="1107008" y="42760"/>
                </a:lnTo>
                <a:close/>
              </a:path>
              <a:path w="1107440" h="92709">
                <a:moveTo>
                  <a:pt x="1107008" y="0"/>
                </a:moveTo>
                <a:lnTo>
                  <a:pt x="0" y="0"/>
                </a:lnTo>
                <a:lnTo>
                  <a:pt x="0" y="6743"/>
                </a:lnTo>
                <a:lnTo>
                  <a:pt x="1107008" y="6743"/>
                </a:lnTo>
                <a:lnTo>
                  <a:pt x="1107008" y="0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0" y="6608483"/>
            <a:ext cx="1107440" cy="36195"/>
          </a:xfrm>
          <a:custGeom>
            <a:avLst/>
            <a:gdLst/>
            <a:ahLst/>
            <a:cxnLst/>
            <a:rect l="l" t="t" r="r" b="b"/>
            <a:pathLst>
              <a:path w="1107440" h="36195">
                <a:moveTo>
                  <a:pt x="1107015" y="0"/>
                </a:moveTo>
                <a:lnTo>
                  <a:pt x="0" y="0"/>
                </a:lnTo>
                <a:lnTo>
                  <a:pt x="0" y="36010"/>
                </a:lnTo>
                <a:lnTo>
                  <a:pt x="1107015" y="36010"/>
                </a:lnTo>
                <a:lnTo>
                  <a:pt x="1107015" y="0"/>
                </a:lnTo>
                <a:close/>
              </a:path>
            </a:pathLst>
          </a:custGeom>
          <a:solidFill>
            <a:srgbClr val="244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7749139" y="6673709"/>
            <a:ext cx="2906395" cy="635"/>
          </a:xfrm>
          <a:custGeom>
            <a:avLst/>
            <a:gdLst/>
            <a:ahLst/>
            <a:cxnLst/>
            <a:rect l="l" t="t" r="r" b="b"/>
            <a:pathLst>
              <a:path w="2906395" h="634">
                <a:moveTo>
                  <a:pt x="2905970" y="0"/>
                </a:moveTo>
                <a:lnTo>
                  <a:pt x="0" y="0"/>
                </a:lnTo>
                <a:lnTo>
                  <a:pt x="2905970" y="41"/>
                </a:lnTo>
                <a:close/>
              </a:path>
            </a:pathLst>
          </a:custGeom>
          <a:solidFill>
            <a:srgbClr val="2040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7749139" y="6644493"/>
            <a:ext cx="2906395" cy="6985"/>
          </a:xfrm>
          <a:custGeom>
            <a:avLst/>
            <a:gdLst/>
            <a:ahLst/>
            <a:cxnLst/>
            <a:rect l="l" t="t" r="r" b="b"/>
            <a:pathLst>
              <a:path w="2906395" h="6984">
                <a:moveTo>
                  <a:pt x="2905970" y="0"/>
                </a:moveTo>
                <a:lnTo>
                  <a:pt x="0" y="0"/>
                </a:lnTo>
                <a:lnTo>
                  <a:pt x="0" y="6709"/>
                </a:lnTo>
                <a:lnTo>
                  <a:pt x="2905970" y="6709"/>
                </a:lnTo>
                <a:lnTo>
                  <a:pt x="2905970" y="0"/>
                </a:lnTo>
                <a:close/>
              </a:path>
            </a:pathLst>
          </a:custGeom>
          <a:solidFill>
            <a:srgbClr val="171B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7749139" y="6651203"/>
            <a:ext cx="2906395" cy="22860"/>
          </a:xfrm>
          <a:custGeom>
            <a:avLst/>
            <a:gdLst/>
            <a:ahLst/>
            <a:cxnLst/>
            <a:rect l="l" t="t" r="r" b="b"/>
            <a:pathLst>
              <a:path w="2906395" h="22859">
                <a:moveTo>
                  <a:pt x="2905970" y="0"/>
                </a:moveTo>
                <a:lnTo>
                  <a:pt x="0" y="0"/>
                </a:lnTo>
                <a:lnTo>
                  <a:pt x="0" y="22506"/>
                </a:lnTo>
                <a:lnTo>
                  <a:pt x="2905970" y="22506"/>
                </a:lnTo>
                <a:lnTo>
                  <a:pt x="2905970" y="0"/>
                </a:lnTo>
                <a:close/>
              </a:path>
            </a:pathLst>
          </a:custGeom>
          <a:solidFill>
            <a:srgbClr val="244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7749133" y="6493713"/>
            <a:ext cx="2906395" cy="22860"/>
          </a:xfrm>
          <a:custGeom>
            <a:avLst/>
            <a:gdLst/>
            <a:ahLst/>
            <a:cxnLst/>
            <a:rect l="l" t="t" r="r" b="b"/>
            <a:pathLst>
              <a:path w="2906395" h="22859">
                <a:moveTo>
                  <a:pt x="2905976" y="6337"/>
                </a:moveTo>
                <a:lnTo>
                  <a:pt x="0" y="6337"/>
                </a:lnTo>
                <a:lnTo>
                  <a:pt x="0" y="22504"/>
                </a:lnTo>
                <a:lnTo>
                  <a:pt x="2905976" y="22504"/>
                </a:lnTo>
                <a:lnTo>
                  <a:pt x="2905976" y="6337"/>
                </a:lnTo>
                <a:close/>
              </a:path>
              <a:path w="2906395" h="22859">
                <a:moveTo>
                  <a:pt x="2905976" y="0"/>
                </a:moveTo>
                <a:lnTo>
                  <a:pt x="0" y="0"/>
                </a:lnTo>
                <a:lnTo>
                  <a:pt x="0" y="5410"/>
                </a:lnTo>
                <a:lnTo>
                  <a:pt x="2905976" y="5410"/>
                </a:lnTo>
                <a:lnTo>
                  <a:pt x="2905976" y="0"/>
                </a:lnTo>
                <a:close/>
              </a:path>
            </a:pathLst>
          </a:custGeom>
          <a:solidFill>
            <a:srgbClr val="244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7749139" y="6565722"/>
            <a:ext cx="2906395" cy="36195"/>
          </a:xfrm>
          <a:custGeom>
            <a:avLst/>
            <a:gdLst/>
            <a:ahLst/>
            <a:cxnLst/>
            <a:rect l="l" t="t" r="r" b="b"/>
            <a:pathLst>
              <a:path w="2906395" h="36195">
                <a:moveTo>
                  <a:pt x="2905970" y="0"/>
                </a:moveTo>
                <a:lnTo>
                  <a:pt x="0" y="0"/>
                </a:lnTo>
                <a:lnTo>
                  <a:pt x="0" y="36010"/>
                </a:lnTo>
                <a:lnTo>
                  <a:pt x="2905970" y="36010"/>
                </a:lnTo>
                <a:lnTo>
                  <a:pt x="2905970" y="0"/>
                </a:lnTo>
                <a:close/>
              </a:path>
            </a:pathLst>
          </a:custGeom>
          <a:solidFill>
            <a:srgbClr val="244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7749139" y="6522961"/>
            <a:ext cx="2906395" cy="36195"/>
          </a:xfrm>
          <a:custGeom>
            <a:avLst/>
            <a:gdLst/>
            <a:ahLst/>
            <a:cxnLst/>
            <a:rect l="l" t="t" r="r" b="b"/>
            <a:pathLst>
              <a:path w="2906395" h="36195">
                <a:moveTo>
                  <a:pt x="2905970" y="0"/>
                </a:moveTo>
                <a:lnTo>
                  <a:pt x="0" y="0"/>
                </a:lnTo>
                <a:lnTo>
                  <a:pt x="0" y="36010"/>
                </a:lnTo>
                <a:lnTo>
                  <a:pt x="2905970" y="36010"/>
                </a:lnTo>
                <a:lnTo>
                  <a:pt x="2905970" y="0"/>
                </a:lnTo>
                <a:close/>
              </a:path>
            </a:pathLst>
          </a:custGeom>
          <a:solidFill>
            <a:srgbClr val="2229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7749133" y="6516217"/>
            <a:ext cx="2906395" cy="92710"/>
          </a:xfrm>
          <a:custGeom>
            <a:avLst/>
            <a:gdLst/>
            <a:ahLst/>
            <a:cxnLst/>
            <a:rect l="l" t="t" r="r" b="b"/>
            <a:pathLst>
              <a:path w="2906395" h="92709">
                <a:moveTo>
                  <a:pt x="2905963" y="85521"/>
                </a:moveTo>
                <a:lnTo>
                  <a:pt x="0" y="85521"/>
                </a:lnTo>
                <a:lnTo>
                  <a:pt x="0" y="92265"/>
                </a:lnTo>
                <a:lnTo>
                  <a:pt x="2905963" y="92265"/>
                </a:lnTo>
                <a:lnTo>
                  <a:pt x="2905963" y="85521"/>
                </a:lnTo>
                <a:close/>
              </a:path>
              <a:path w="2906395" h="92709">
                <a:moveTo>
                  <a:pt x="2905963" y="42760"/>
                </a:moveTo>
                <a:lnTo>
                  <a:pt x="0" y="42760"/>
                </a:lnTo>
                <a:lnTo>
                  <a:pt x="0" y="49504"/>
                </a:lnTo>
                <a:lnTo>
                  <a:pt x="2905963" y="49504"/>
                </a:lnTo>
                <a:lnTo>
                  <a:pt x="2905963" y="42760"/>
                </a:lnTo>
                <a:close/>
              </a:path>
              <a:path w="2906395" h="92709">
                <a:moveTo>
                  <a:pt x="2905963" y="0"/>
                </a:moveTo>
                <a:lnTo>
                  <a:pt x="0" y="0"/>
                </a:lnTo>
                <a:lnTo>
                  <a:pt x="0" y="6743"/>
                </a:lnTo>
                <a:lnTo>
                  <a:pt x="2905963" y="6743"/>
                </a:lnTo>
                <a:lnTo>
                  <a:pt x="2905963" y="0"/>
                </a:lnTo>
                <a:close/>
              </a:path>
            </a:pathLst>
          </a:custGeom>
          <a:solidFill>
            <a:srgbClr val="171B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7749139" y="6608483"/>
            <a:ext cx="2906395" cy="36195"/>
          </a:xfrm>
          <a:custGeom>
            <a:avLst/>
            <a:gdLst/>
            <a:ahLst/>
            <a:cxnLst/>
            <a:rect l="l" t="t" r="r" b="b"/>
            <a:pathLst>
              <a:path w="2906395" h="36195">
                <a:moveTo>
                  <a:pt x="2905970" y="0"/>
                </a:moveTo>
                <a:lnTo>
                  <a:pt x="0" y="0"/>
                </a:lnTo>
                <a:lnTo>
                  <a:pt x="0" y="36010"/>
                </a:lnTo>
                <a:lnTo>
                  <a:pt x="2905970" y="36010"/>
                </a:lnTo>
                <a:lnTo>
                  <a:pt x="2905970" y="0"/>
                </a:lnTo>
                <a:close/>
              </a:path>
            </a:pathLst>
          </a:custGeom>
          <a:solidFill>
            <a:srgbClr val="2229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1522124" y="6673709"/>
            <a:ext cx="2906395" cy="635"/>
          </a:xfrm>
          <a:custGeom>
            <a:avLst/>
            <a:gdLst/>
            <a:ahLst/>
            <a:cxnLst/>
            <a:rect l="l" t="t" r="r" b="b"/>
            <a:pathLst>
              <a:path w="2906395" h="634">
                <a:moveTo>
                  <a:pt x="2906004" y="0"/>
                </a:moveTo>
                <a:lnTo>
                  <a:pt x="0" y="0"/>
                </a:lnTo>
                <a:lnTo>
                  <a:pt x="2906004" y="41"/>
                </a:lnTo>
                <a:close/>
              </a:path>
            </a:pathLst>
          </a:custGeom>
          <a:solidFill>
            <a:srgbClr val="2040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1522124" y="6644493"/>
            <a:ext cx="2906395" cy="6985"/>
          </a:xfrm>
          <a:custGeom>
            <a:avLst/>
            <a:gdLst/>
            <a:ahLst/>
            <a:cxnLst/>
            <a:rect l="l" t="t" r="r" b="b"/>
            <a:pathLst>
              <a:path w="2906395" h="6984">
                <a:moveTo>
                  <a:pt x="2906004" y="0"/>
                </a:moveTo>
                <a:lnTo>
                  <a:pt x="0" y="0"/>
                </a:lnTo>
                <a:lnTo>
                  <a:pt x="0" y="6709"/>
                </a:lnTo>
                <a:lnTo>
                  <a:pt x="2906004" y="6709"/>
                </a:lnTo>
                <a:lnTo>
                  <a:pt x="2906004" y="0"/>
                </a:lnTo>
                <a:close/>
              </a:path>
            </a:pathLst>
          </a:custGeom>
          <a:solidFill>
            <a:srgbClr val="171B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1522124" y="6651203"/>
            <a:ext cx="2906395" cy="22860"/>
          </a:xfrm>
          <a:custGeom>
            <a:avLst/>
            <a:gdLst/>
            <a:ahLst/>
            <a:cxnLst/>
            <a:rect l="l" t="t" r="r" b="b"/>
            <a:pathLst>
              <a:path w="2906395" h="22859">
                <a:moveTo>
                  <a:pt x="2906004" y="0"/>
                </a:moveTo>
                <a:lnTo>
                  <a:pt x="0" y="0"/>
                </a:lnTo>
                <a:lnTo>
                  <a:pt x="0" y="22506"/>
                </a:lnTo>
                <a:lnTo>
                  <a:pt x="2906004" y="22506"/>
                </a:lnTo>
                <a:lnTo>
                  <a:pt x="2906004" y="0"/>
                </a:lnTo>
                <a:close/>
              </a:path>
            </a:pathLst>
          </a:custGeom>
          <a:solidFill>
            <a:srgbClr val="244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1522120" y="6493713"/>
            <a:ext cx="2906395" cy="22860"/>
          </a:xfrm>
          <a:custGeom>
            <a:avLst/>
            <a:gdLst/>
            <a:ahLst/>
            <a:cxnLst/>
            <a:rect l="l" t="t" r="r" b="b"/>
            <a:pathLst>
              <a:path w="2906395" h="22859">
                <a:moveTo>
                  <a:pt x="2906001" y="6337"/>
                </a:moveTo>
                <a:lnTo>
                  <a:pt x="0" y="6337"/>
                </a:lnTo>
                <a:lnTo>
                  <a:pt x="0" y="22504"/>
                </a:lnTo>
                <a:lnTo>
                  <a:pt x="2906001" y="22504"/>
                </a:lnTo>
                <a:lnTo>
                  <a:pt x="2906001" y="6337"/>
                </a:lnTo>
                <a:close/>
              </a:path>
              <a:path w="2906395" h="22859">
                <a:moveTo>
                  <a:pt x="2906001" y="0"/>
                </a:moveTo>
                <a:lnTo>
                  <a:pt x="0" y="0"/>
                </a:lnTo>
                <a:lnTo>
                  <a:pt x="0" y="5410"/>
                </a:lnTo>
                <a:lnTo>
                  <a:pt x="2906001" y="5410"/>
                </a:lnTo>
                <a:lnTo>
                  <a:pt x="2906001" y="0"/>
                </a:lnTo>
                <a:close/>
              </a:path>
            </a:pathLst>
          </a:custGeom>
          <a:solidFill>
            <a:srgbClr val="244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1522124" y="6565722"/>
            <a:ext cx="2906395" cy="36195"/>
          </a:xfrm>
          <a:custGeom>
            <a:avLst/>
            <a:gdLst/>
            <a:ahLst/>
            <a:cxnLst/>
            <a:rect l="l" t="t" r="r" b="b"/>
            <a:pathLst>
              <a:path w="2906395" h="36195">
                <a:moveTo>
                  <a:pt x="2906004" y="0"/>
                </a:moveTo>
                <a:lnTo>
                  <a:pt x="0" y="0"/>
                </a:lnTo>
                <a:lnTo>
                  <a:pt x="0" y="36010"/>
                </a:lnTo>
                <a:lnTo>
                  <a:pt x="2906004" y="36010"/>
                </a:lnTo>
                <a:lnTo>
                  <a:pt x="2906004" y="0"/>
                </a:lnTo>
                <a:close/>
              </a:path>
            </a:pathLst>
          </a:custGeom>
          <a:solidFill>
            <a:srgbClr val="244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1522124" y="6522961"/>
            <a:ext cx="2906395" cy="36195"/>
          </a:xfrm>
          <a:custGeom>
            <a:avLst/>
            <a:gdLst/>
            <a:ahLst/>
            <a:cxnLst/>
            <a:rect l="l" t="t" r="r" b="b"/>
            <a:pathLst>
              <a:path w="2906395" h="36195">
                <a:moveTo>
                  <a:pt x="2906004" y="0"/>
                </a:moveTo>
                <a:lnTo>
                  <a:pt x="0" y="0"/>
                </a:lnTo>
                <a:lnTo>
                  <a:pt x="0" y="36010"/>
                </a:lnTo>
                <a:lnTo>
                  <a:pt x="2906004" y="36010"/>
                </a:lnTo>
                <a:lnTo>
                  <a:pt x="2906004" y="0"/>
                </a:lnTo>
                <a:close/>
              </a:path>
            </a:pathLst>
          </a:custGeom>
          <a:solidFill>
            <a:srgbClr val="2229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522120" y="6516217"/>
            <a:ext cx="2906395" cy="92710"/>
          </a:xfrm>
          <a:custGeom>
            <a:avLst/>
            <a:gdLst/>
            <a:ahLst/>
            <a:cxnLst/>
            <a:rect l="l" t="t" r="r" b="b"/>
            <a:pathLst>
              <a:path w="2906395" h="92709">
                <a:moveTo>
                  <a:pt x="2906001" y="85521"/>
                </a:moveTo>
                <a:lnTo>
                  <a:pt x="0" y="85521"/>
                </a:lnTo>
                <a:lnTo>
                  <a:pt x="0" y="92265"/>
                </a:lnTo>
                <a:lnTo>
                  <a:pt x="2906001" y="92265"/>
                </a:lnTo>
                <a:lnTo>
                  <a:pt x="2906001" y="85521"/>
                </a:lnTo>
                <a:close/>
              </a:path>
              <a:path w="2906395" h="92709">
                <a:moveTo>
                  <a:pt x="2906001" y="42760"/>
                </a:moveTo>
                <a:lnTo>
                  <a:pt x="0" y="42760"/>
                </a:lnTo>
                <a:lnTo>
                  <a:pt x="0" y="49504"/>
                </a:lnTo>
                <a:lnTo>
                  <a:pt x="2906001" y="49504"/>
                </a:lnTo>
                <a:lnTo>
                  <a:pt x="2906001" y="42760"/>
                </a:lnTo>
                <a:close/>
              </a:path>
              <a:path w="2906395" h="92709">
                <a:moveTo>
                  <a:pt x="2906001" y="0"/>
                </a:moveTo>
                <a:lnTo>
                  <a:pt x="0" y="0"/>
                </a:lnTo>
                <a:lnTo>
                  <a:pt x="0" y="6743"/>
                </a:lnTo>
                <a:lnTo>
                  <a:pt x="2906001" y="6743"/>
                </a:lnTo>
                <a:lnTo>
                  <a:pt x="2906001" y="0"/>
                </a:lnTo>
                <a:close/>
              </a:path>
            </a:pathLst>
          </a:custGeom>
          <a:solidFill>
            <a:srgbClr val="171B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522124" y="6608483"/>
            <a:ext cx="2906395" cy="36195"/>
          </a:xfrm>
          <a:custGeom>
            <a:avLst/>
            <a:gdLst/>
            <a:ahLst/>
            <a:cxnLst/>
            <a:rect l="l" t="t" r="r" b="b"/>
            <a:pathLst>
              <a:path w="2906395" h="36195">
                <a:moveTo>
                  <a:pt x="2906004" y="0"/>
                </a:moveTo>
                <a:lnTo>
                  <a:pt x="0" y="0"/>
                </a:lnTo>
                <a:lnTo>
                  <a:pt x="0" y="36010"/>
                </a:lnTo>
                <a:lnTo>
                  <a:pt x="2906004" y="36010"/>
                </a:lnTo>
                <a:lnTo>
                  <a:pt x="2906004" y="0"/>
                </a:lnTo>
                <a:close/>
              </a:path>
            </a:pathLst>
          </a:custGeom>
          <a:solidFill>
            <a:srgbClr val="2229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1107015" y="6673710"/>
            <a:ext cx="415290" cy="635"/>
          </a:xfrm>
          <a:custGeom>
            <a:avLst/>
            <a:gdLst/>
            <a:ahLst/>
            <a:cxnLst/>
            <a:rect l="l" t="t" r="r" b="b"/>
            <a:pathLst>
              <a:path w="415290" h="634">
                <a:moveTo>
                  <a:pt x="415109" y="0"/>
                </a:moveTo>
                <a:lnTo>
                  <a:pt x="0" y="0"/>
                </a:lnTo>
                <a:lnTo>
                  <a:pt x="415109" y="41"/>
                </a:lnTo>
                <a:close/>
              </a:path>
            </a:pathLst>
          </a:custGeom>
          <a:solidFill>
            <a:srgbClr val="1529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1107015" y="6644494"/>
            <a:ext cx="415290" cy="6985"/>
          </a:xfrm>
          <a:custGeom>
            <a:avLst/>
            <a:gdLst/>
            <a:ahLst/>
            <a:cxnLst/>
            <a:rect l="l" t="t" r="r" b="b"/>
            <a:pathLst>
              <a:path w="415290" h="6984">
                <a:moveTo>
                  <a:pt x="415109" y="0"/>
                </a:moveTo>
                <a:lnTo>
                  <a:pt x="0" y="0"/>
                </a:lnTo>
                <a:lnTo>
                  <a:pt x="0" y="6709"/>
                </a:lnTo>
                <a:lnTo>
                  <a:pt x="415109" y="6709"/>
                </a:lnTo>
                <a:lnTo>
                  <a:pt x="415109" y="0"/>
                </a:lnTo>
                <a:close/>
              </a:path>
            </a:pathLst>
          </a:custGeom>
          <a:solidFill>
            <a:srgbClr val="0F1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1107008" y="6493713"/>
            <a:ext cx="415290" cy="180340"/>
          </a:xfrm>
          <a:custGeom>
            <a:avLst/>
            <a:gdLst/>
            <a:ahLst/>
            <a:cxnLst/>
            <a:rect l="l" t="t" r="r" b="b"/>
            <a:pathLst>
              <a:path w="415290" h="180340">
                <a:moveTo>
                  <a:pt x="415112" y="157492"/>
                </a:moveTo>
                <a:lnTo>
                  <a:pt x="0" y="157492"/>
                </a:lnTo>
                <a:lnTo>
                  <a:pt x="0" y="179997"/>
                </a:lnTo>
                <a:lnTo>
                  <a:pt x="415112" y="179997"/>
                </a:lnTo>
                <a:lnTo>
                  <a:pt x="415112" y="157492"/>
                </a:lnTo>
                <a:close/>
              </a:path>
              <a:path w="415290" h="180340">
                <a:moveTo>
                  <a:pt x="415112" y="72009"/>
                </a:moveTo>
                <a:lnTo>
                  <a:pt x="0" y="72009"/>
                </a:lnTo>
                <a:lnTo>
                  <a:pt x="0" y="108026"/>
                </a:lnTo>
                <a:lnTo>
                  <a:pt x="415112" y="108026"/>
                </a:lnTo>
                <a:lnTo>
                  <a:pt x="415112" y="72009"/>
                </a:lnTo>
                <a:close/>
              </a:path>
              <a:path w="415290" h="180340">
                <a:moveTo>
                  <a:pt x="415112" y="6337"/>
                </a:moveTo>
                <a:lnTo>
                  <a:pt x="0" y="6337"/>
                </a:lnTo>
                <a:lnTo>
                  <a:pt x="0" y="22504"/>
                </a:lnTo>
                <a:lnTo>
                  <a:pt x="415112" y="22504"/>
                </a:lnTo>
                <a:lnTo>
                  <a:pt x="415112" y="6337"/>
                </a:lnTo>
                <a:close/>
              </a:path>
              <a:path w="415290" h="180340">
                <a:moveTo>
                  <a:pt x="415112" y="0"/>
                </a:moveTo>
                <a:lnTo>
                  <a:pt x="0" y="0"/>
                </a:lnTo>
                <a:lnTo>
                  <a:pt x="0" y="5410"/>
                </a:lnTo>
                <a:lnTo>
                  <a:pt x="415112" y="5410"/>
                </a:lnTo>
                <a:lnTo>
                  <a:pt x="415112" y="0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1107015" y="6522961"/>
            <a:ext cx="415290" cy="36195"/>
          </a:xfrm>
          <a:custGeom>
            <a:avLst/>
            <a:gdLst/>
            <a:ahLst/>
            <a:cxnLst/>
            <a:rect l="l" t="t" r="r" b="b"/>
            <a:pathLst>
              <a:path w="415290" h="36195">
                <a:moveTo>
                  <a:pt x="415109" y="0"/>
                </a:moveTo>
                <a:lnTo>
                  <a:pt x="0" y="0"/>
                </a:lnTo>
                <a:lnTo>
                  <a:pt x="0" y="36010"/>
                </a:lnTo>
                <a:lnTo>
                  <a:pt x="415109" y="36010"/>
                </a:lnTo>
                <a:lnTo>
                  <a:pt x="415109" y="0"/>
                </a:lnTo>
                <a:close/>
              </a:path>
            </a:pathLst>
          </a:custGeom>
          <a:solidFill>
            <a:srgbClr val="171B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1107008" y="6516217"/>
            <a:ext cx="415290" cy="92710"/>
          </a:xfrm>
          <a:custGeom>
            <a:avLst/>
            <a:gdLst/>
            <a:ahLst/>
            <a:cxnLst/>
            <a:rect l="l" t="t" r="r" b="b"/>
            <a:pathLst>
              <a:path w="415290" h="92709">
                <a:moveTo>
                  <a:pt x="415112" y="85521"/>
                </a:moveTo>
                <a:lnTo>
                  <a:pt x="0" y="85521"/>
                </a:lnTo>
                <a:lnTo>
                  <a:pt x="0" y="92265"/>
                </a:lnTo>
                <a:lnTo>
                  <a:pt x="415112" y="92265"/>
                </a:lnTo>
                <a:lnTo>
                  <a:pt x="415112" y="85521"/>
                </a:lnTo>
                <a:close/>
              </a:path>
              <a:path w="415290" h="92709">
                <a:moveTo>
                  <a:pt x="415112" y="42760"/>
                </a:moveTo>
                <a:lnTo>
                  <a:pt x="0" y="42760"/>
                </a:lnTo>
                <a:lnTo>
                  <a:pt x="0" y="49504"/>
                </a:lnTo>
                <a:lnTo>
                  <a:pt x="415112" y="49504"/>
                </a:lnTo>
                <a:lnTo>
                  <a:pt x="415112" y="42760"/>
                </a:lnTo>
                <a:close/>
              </a:path>
              <a:path w="415290" h="92709">
                <a:moveTo>
                  <a:pt x="415112" y="0"/>
                </a:moveTo>
                <a:lnTo>
                  <a:pt x="0" y="0"/>
                </a:lnTo>
                <a:lnTo>
                  <a:pt x="0" y="6743"/>
                </a:lnTo>
                <a:lnTo>
                  <a:pt x="415112" y="6743"/>
                </a:lnTo>
                <a:lnTo>
                  <a:pt x="415112" y="0"/>
                </a:lnTo>
                <a:close/>
              </a:path>
            </a:pathLst>
          </a:custGeom>
          <a:solidFill>
            <a:srgbClr val="0F1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1107015" y="6608483"/>
            <a:ext cx="415290" cy="36195"/>
          </a:xfrm>
          <a:custGeom>
            <a:avLst/>
            <a:gdLst/>
            <a:ahLst/>
            <a:cxnLst/>
            <a:rect l="l" t="t" r="r" b="b"/>
            <a:pathLst>
              <a:path w="415290" h="36195">
                <a:moveTo>
                  <a:pt x="415109" y="0"/>
                </a:moveTo>
                <a:lnTo>
                  <a:pt x="0" y="0"/>
                </a:lnTo>
                <a:lnTo>
                  <a:pt x="0" y="36010"/>
                </a:lnTo>
                <a:lnTo>
                  <a:pt x="415109" y="36010"/>
                </a:lnTo>
                <a:lnTo>
                  <a:pt x="415109" y="0"/>
                </a:lnTo>
                <a:close/>
              </a:path>
            </a:pathLst>
          </a:custGeom>
          <a:solidFill>
            <a:srgbClr val="171B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11070145" y="6493725"/>
            <a:ext cx="1106805" cy="22860"/>
          </a:xfrm>
          <a:custGeom>
            <a:avLst/>
            <a:gdLst/>
            <a:ahLst/>
            <a:cxnLst/>
            <a:rect l="l" t="t" r="r" b="b"/>
            <a:pathLst>
              <a:path w="1106804" h="22859">
                <a:moveTo>
                  <a:pt x="1106779" y="6337"/>
                </a:moveTo>
                <a:lnTo>
                  <a:pt x="0" y="6337"/>
                </a:lnTo>
                <a:lnTo>
                  <a:pt x="0" y="22466"/>
                </a:lnTo>
                <a:lnTo>
                  <a:pt x="1106779" y="22466"/>
                </a:lnTo>
                <a:lnTo>
                  <a:pt x="1106779" y="6337"/>
                </a:lnTo>
                <a:close/>
              </a:path>
              <a:path w="1106804" h="22859">
                <a:moveTo>
                  <a:pt x="1106779" y="0"/>
                </a:moveTo>
                <a:lnTo>
                  <a:pt x="0" y="0"/>
                </a:lnTo>
                <a:lnTo>
                  <a:pt x="0" y="5397"/>
                </a:lnTo>
                <a:lnTo>
                  <a:pt x="1106779" y="5397"/>
                </a:lnTo>
                <a:lnTo>
                  <a:pt x="1106779" y="0"/>
                </a:lnTo>
                <a:close/>
              </a:path>
            </a:pathLst>
          </a:custGeom>
          <a:solidFill>
            <a:srgbClr val="03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11070151" y="6565722"/>
            <a:ext cx="1106805" cy="36195"/>
          </a:xfrm>
          <a:custGeom>
            <a:avLst/>
            <a:gdLst/>
            <a:ahLst/>
            <a:cxnLst/>
            <a:rect l="l" t="t" r="r" b="b"/>
            <a:pathLst>
              <a:path w="1106804" h="36195">
                <a:moveTo>
                  <a:pt x="1106775" y="0"/>
                </a:moveTo>
                <a:lnTo>
                  <a:pt x="0" y="0"/>
                </a:lnTo>
                <a:lnTo>
                  <a:pt x="0" y="36010"/>
                </a:lnTo>
                <a:lnTo>
                  <a:pt x="1106775" y="36010"/>
                </a:lnTo>
                <a:lnTo>
                  <a:pt x="1106775" y="0"/>
                </a:lnTo>
                <a:close/>
              </a:path>
            </a:pathLst>
          </a:custGeom>
          <a:solidFill>
            <a:srgbClr val="03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11070151" y="6522961"/>
            <a:ext cx="1106805" cy="36195"/>
          </a:xfrm>
          <a:custGeom>
            <a:avLst/>
            <a:gdLst/>
            <a:ahLst/>
            <a:cxnLst/>
            <a:rect l="l" t="t" r="r" b="b"/>
            <a:pathLst>
              <a:path w="1106804" h="36195">
                <a:moveTo>
                  <a:pt x="1106775" y="0"/>
                </a:moveTo>
                <a:lnTo>
                  <a:pt x="0" y="0"/>
                </a:lnTo>
                <a:lnTo>
                  <a:pt x="0" y="36010"/>
                </a:lnTo>
                <a:lnTo>
                  <a:pt x="1106775" y="36010"/>
                </a:lnTo>
                <a:lnTo>
                  <a:pt x="1106775" y="0"/>
                </a:lnTo>
                <a:close/>
              </a:path>
            </a:pathLst>
          </a:custGeom>
          <a:solidFill>
            <a:srgbClr val="244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11070146" y="6516217"/>
            <a:ext cx="1106805" cy="135255"/>
          </a:xfrm>
          <a:custGeom>
            <a:avLst/>
            <a:gdLst/>
            <a:ahLst/>
            <a:cxnLst/>
            <a:rect l="l" t="t" r="r" b="b"/>
            <a:pathLst>
              <a:path w="1106804" h="135254">
                <a:moveTo>
                  <a:pt x="1106779" y="128282"/>
                </a:moveTo>
                <a:lnTo>
                  <a:pt x="0" y="128282"/>
                </a:lnTo>
                <a:lnTo>
                  <a:pt x="0" y="134988"/>
                </a:lnTo>
                <a:lnTo>
                  <a:pt x="1106779" y="134988"/>
                </a:lnTo>
                <a:lnTo>
                  <a:pt x="1106779" y="128282"/>
                </a:lnTo>
                <a:close/>
              </a:path>
              <a:path w="1106804" h="135254">
                <a:moveTo>
                  <a:pt x="1106779" y="85521"/>
                </a:moveTo>
                <a:lnTo>
                  <a:pt x="0" y="85521"/>
                </a:lnTo>
                <a:lnTo>
                  <a:pt x="0" y="92265"/>
                </a:lnTo>
                <a:lnTo>
                  <a:pt x="1106779" y="92265"/>
                </a:lnTo>
                <a:lnTo>
                  <a:pt x="1106779" y="85521"/>
                </a:lnTo>
                <a:close/>
              </a:path>
              <a:path w="1106804" h="135254">
                <a:moveTo>
                  <a:pt x="1106779" y="42760"/>
                </a:moveTo>
                <a:lnTo>
                  <a:pt x="0" y="42760"/>
                </a:lnTo>
                <a:lnTo>
                  <a:pt x="0" y="49504"/>
                </a:lnTo>
                <a:lnTo>
                  <a:pt x="1106779" y="49504"/>
                </a:lnTo>
                <a:lnTo>
                  <a:pt x="1106779" y="42760"/>
                </a:lnTo>
                <a:close/>
              </a:path>
              <a:path w="1106804" h="135254">
                <a:moveTo>
                  <a:pt x="1106779" y="0"/>
                </a:moveTo>
                <a:lnTo>
                  <a:pt x="0" y="0"/>
                </a:lnTo>
                <a:lnTo>
                  <a:pt x="0" y="6743"/>
                </a:lnTo>
                <a:lnTo>
                  <a:pt x="1106779" y="6743"/>
                </a:lnTo>
                <a:lnTo>
                  <a:pt x="1106779" y="0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11070151" y="6651204"/>
            <a:ext cx="1106805" cy="22860"/>
          </a:xfrm>
          <a:custGeom>
            <a:avLst/>
            <a:gdLst/>
            <a:ahLst/>
            <a:cxnLst/>
            <a:rect l="l" t="t" r="r" b="b"/>
            <a:pathLst>
              <a:path w="1106804" h="22859">
                <a:moveTo>
                  <a:pt x="1106775" y="0"/>
                </a:moveTo>
                <a:lnTo>
                  <a:pt x="0" y="0"/>
                </a:lnTo>
                <a:lnTo>
                  <a:pt x="0" y="22506"/>
                </a:lnTo>
                <a:lnTo>
                  <a:pt x="1106775" y="22506"/>
                </a:lnTo>
                <a:lnTo>
                  <a:pt x="1106775" y="0"/>
                </a:lnTo>
                <a:close/>
              </a:path>
            </a:pathLst>
          </a:custGeom>
          <a:solidFill>
            <a:srgbClr val="03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11070151" y="6608483"/>
            <a:ext cx="1106805" cy="36195"/>
          </a:xfrm>
          <a:custGeom>
            <a:avLst/>
            <a:gdLst/>
            <a:ahLst/>
            <a:cxnLst/>
            <a:rect l="l" t="t" r="r" b="b"/>
            <a:pathLst>
              <a:path w="1106804" h="36195">
                <a:moveTo>
                  <a:pt x="1106775" y="0"/>
                </a:moveTo>
                <a:lnTo>
                  <a:pt x="0" y="0"/>
                </a:lnTo>
                <a:lnTo>
                  <a:pt x="0" y="36010"/>
                </a:lnTo>
                <a:lnTo>
                  <a:pt x="1106775" y="36010"/>
                </a:lnTo>
                <a:lnTo>
                  <a:pt x="1106775" y="0"/>
                </a:lnTo>
                <a:close/>
              </a:path>
            </a:pathLst>
          </a:custGeom>
          <a:solidFill>
            <a:srgbClr val="244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10655110" y="6673710"/>
            <a:ext cx="415290" cy="635"/>
          </a:xfrm>
          <a:custGeom>
            <a:avLst/>
            <a:gdLst/>
            <a:ahLst/>
            <a:cxnLst/>
            <a:rect l="l" t="t" r="r" b="b"/>
            <a:pathLst>
              <a:path w="415290" h="634">
                <a:moveTo>
                  <a:pt x="415040" y="0"/>
                </a:moveTo>
                <a:lnTo>
                  <a:pt x="0" y="0"/>
                </a:lnTo>
                <a:lnTo>
                  <a:pt x="415040" y="41"/>
                </a:lnTo>
                <a:close/>
              </a:path>
            </a:pathLst>
          </a:custGeom>
          <a:solidFill>
            <a:srgbClr val="1529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10655097" y="6500050"/>
            <a:ext cx="415290" cy="102235"/>
          </a:xfrm>
          <a:custGeom>
            <a:avLst/>
            <a:gdLst/>
            <a:ahLst/>
            <a:cxnLst/>
            <a:rect l="l" t="t" r="r" b="b"/>
            <a:pathLst>
              <a:path w="415290" h="102234">
                <a:moveTo>
                  <a:pt x="415048" y="65671"/>
                </a:moveTo>
                <a:lnTo>
                  <a:pt x="0" y="65671"/>
                </a:lnTo>
                <a:lnTo>
                  <a:pt x="0" y="101688"/>
                </a:lnTo>
                <a:lnTo>
                  <a:pt x="415048" y="101688"/>
                </a:lnTo>
                <a:lnTo>
                  <a:pt x="415048" y="65671"/>
                </a:lnTo>
                <a:close/>
              </a:path>
              <a:path w="415290" h="102234">
                <a:moveTo>
                  <a:pt x="415048" y="0"/>
                </a:moveTo>
                <a:lnTo>
                  <a:pt x="0" y="0"/>
                </a:lnTo>
                <a:lnTo>
                  <a:pt x="0" y="16167"/>
                </a:lnTo>
                <a:lnTo>
                  <a:pt x="415048" y="16167"/>
                </a:lnTo>
                <a:lnTo>
                  <a:pt x="415048" y="0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10655110" y="6522961"/>
            <a:ext cx="415290" cy="36195"/>
          </a:xfrm>
          <a:custGeom>
            <a:avLst/>
            <a:gdLst/>
            <a:ahLst/>
            <a:cxnLst/>
            <a:rect l="l" t="t" r="r" b="b"/>
            <a:pathLst>
              <a:path w="415290" h="36195">
                <a:moveTo>
                  <a:pt x="415040" y="0"/>
                </a:moveTo>
                <a:lnTo>
                  <a:pt x="0" y="0"/>
                </a:lnTo>
                <a:lnTo>
                  <a:pt x="0" y="36010"/>
                </a:lnTo>
                <a:lnTo>
                  <a:pt x="415040" y="36010"/>
                </a:lnTo>
                <a:lnTo>
                  <a:pt x="415040" y="0"/>
                </a:lnTo>
                <a:close/>
              </a:path>
            </a:pathLst>
          </a:custGeom>
          <a:solidFill>
            <a:srgbClr val="171B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10655097" y="6516217"/>
            <a:ext cx="415290" cy="135255"/>
          </a:xfrm>
          <a:custGeom>
            <a:avLst/>
            <a:gdLst/>
            <a:ahLst/>
            <a:cxnLst/>
            <a:rect l="l" t="t" r="r" b="b"/>
            <a:pathLst>
              <a:path w="415290" h="135254">
                <a:moveTo>
                  <a:pt x="415048" y="128282"/>
                </a:moveTo>
                <a:lnTo>
                  <a:pt x="0" y="128282"/>
                </a:lnTo>
                <a:lnTo>
                  <a:pt x="0" y="134988"/>
                </a:lnTo>
                <a:lnTo>
                  <a:pt x="415048" y="134988"/>
                </a:lnTo>
                <a:lnTo>
                  <a:pt x="415048" y="128282"/>
                </a:lnTo>
                <a:close/>
              </a:path>
              <a:path w="415290" h="135254">
                <a:moveTo>
                  <a:pt x="415048" y="85521"/>
                </a:moveTo>
                <a:lnTo>
                  <a:pt x="0" y="85521"/>
                </a:lnTo>
                <a:lnTo>
                  <a:pt x="0" y="92265"/>
                </a:lnTo>
                <a:lnTo>
                  <a:pt x="415048" y="92265"/>
                </a:lnTo>
                <a:lnTo>
                  <a:pt x="415048" y="85521"/>
                </a:lnTo>
                <a:close/>
              </a:path>
              <a:path w="415290" h="135254">
                <a:moveTo>
                  <a:pt x="415048" y="42760"/>
                </a:moveTo>
                <a:lnTo>
                  <a:pt x="0" y="42760"/>
                </a:lnTo>
                <a:lnTo>
                  <a:pt x="0" y="49504"/>
                </a:lnTo>
                <a:lnTo>
                  <a:pt x="415048" y="49504"/>
                </a:lnTo>
                <a:lnTo>
                  <a:pt x="415048" y="42760"/>
                </a:lnTo>
                <a:close/>
              </a:path>
              <a:path w="415290" h="135254">
                <a:moveTo>
                  <a:pt x="415048" y="0"/>
                </a:moveTo>
                <a:lnTo>
                  <a:pt x="0" y="0"/>
                </a:lnTo>
                <a:lnTo>
                  <a:pt x="0" y="6743"/>
                </a:lnTo>
                <a:lnTo>
                  <a:pt x="415048" y="6743"/>
                </a:lnTo>
                <a:lnTo>
                  <a:pt x="415048" y="0"/>
                </a:lnTo>
                <a:close/>
              </a:path>
            </a:pathLst>
          </a:custGeom>
          <a:solidFill>
            <a:srgbClr val="0F1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10655110" y="6651204"/>
            <a:ext cx="415290" cy="22860"/>
          </a:xfrm>
          <a:custGeom>
            <a:avLst/>
            <a:gdLst/>
            <a:ahLst/>
            <a:cxnLst/>
            <a:rect l="l" t="t" r="r" b="b"/>
            <a:pathLst>
              <a:path w="415290" h="22859">
                <a:moveTo>
                  <a:pt x="415040" y="0"/>
                </a:moveTo>
                <a:lnTo>
                  <a:pt x="0" y="0"/>
                </a:lnTo>
                <a:lnTo>
                  <a:pt x="0" y="22506"/>
                </a:lnTo>
                <a:lnTo>
                  <a:pt x="415040" y="22506"/>
                </a:lnTo>
                <a:lnTo>
                  <a:pt x="415040" y="0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10655110" y="6608483"/>
            <a:ext cx="415290" cy="36195"/>
          </a:xfrm>
          <a:custGeom>
            <a:avLst/>
            <a:gdLst/>
            <a:ahLst/>
            <a:cxnLst/>
            <a:rect l="l" t="t" r="r" b="b"/>
            <a:pathLst>
              <a:path w="415290" h="36195">
                <a:moveTo>
                  <a:pt x="415040" y="0"/>
                </a:moveTo>
                <a:lnTo>
                  <a:pt x="0" y="0"/>
                </a:lnTo>
                <a:lnTo>
                  <a:pt x="0" y="36010"/>
                </a:lnTo>
                <a:lnTo>
                  <a:pt x="415040" y="36010"/>
                </a:lnTo>
                <a:lnTo>
                  <a:pt x="415040" y="0"/>
                </a:lnTo>
                <a:close/>
              </a:path>
            </a:pathLst>
          </a:custGeom>
          <a:solidFill>
            <a:srgbClr val="171B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10655110" y="6493705"/>
            <a:ext cx="415290" cy="5715"/>
          </a:xfrm>
          <a:custGeom>
            <a:avLst/>
            <a:gdLst/>
            <a:ahLst/>
            <a:cxnLst/>
            <a:rect l="l" t="t" r="r" b="b"/>
            <a:pathLst>
              <a:path w="415290" h="5714">
                <a:moveTo>
                  <a:pt x="415040" y="0"/>
                </a:moveTo>
                <a:lnTo>
                  <a:pt x="0" y="0"/>
                </a:lnTo>
                <a:lnTo>
                  <a:pt x="0" y="5416"/>
                </a:lnTo>
                <a:lnTo>
                  <a:pt x="415040" y="5416"/>
                </a:lnTo>
                <a:lnTo>
                  <a:pt x="415040" y="0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4843169" y="6673709"/>
            <a:ext cx="1196975" cy="635"/>
          </a:xfrm>
          <a:custGeom>
            <a:avLst/>
            <a:gdLst/>
            <a:ahLst/>
            <a:cxnLst/>
            <a:rect l="l" t="t" r="r" b="b"/>
            <a:pathLst>
              <a:path w="1196975" h="634">
                <a:moveTo>
                  <a:pt x="0" y="41"/>
                </a:moveTo>
                <a:lnTo>
                  <a:pt x="1196616" y="41"/>
                </a:lnTo>
                <a:lnTo>
                  <a:pt x="0" y="0"/>
                </a:lnTo>
                <a:close/>
              </a:path>
            </a:pathLst>
          </a:custGeom>
          <a:solidFill>
            <a:srgbClr val="1AAC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6137140" y="6673709"/>
            <a:ext cx="1196975" cy="635"/>
          </a:xfrm>
          <a:custGeom>
            <a:avLst/>
            <a:gdLst/>
            <a:ahLst/>
            <a:cxnLst/>
            <a:rect l="l" t="t" r="r" b="b"/>
            <a:pathLst>
              <a:path w="1196975" h="634">
                <a:moveTo>
                  <a:pt x="0" y="41"/>
                </a:moveTo>
                <a:lnTo>
                  <a:pt x="1196957" y="41"/>
                </a:lnTo>
                <a:lnTo>
                  <a:pt x="0" y="0"/>
                </a:lnTo>
                <a:close/>
              </a:path>
            </a:pathLst>
          </a:custGeom>
          <a:solidFill>
            <a:srgbClr val="1AAC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4843169" y="6500039"/>
            <a:ext cx="1196975" cy="16510"/>
          </a:xfrm>
          <a:custGeom>
            <a:avLst/>
            <a:gdLst/>
            <a:ahLst/>
            <a:cxnLst/>
            <a:rect l="l" t="t" r="r" b="b"/>
            <a:pathLst>
              <a:path w="1196975" h="16509">
                <a:moveTo>
                  <a:pt x="0" y="16172"/>
                </a:moveTo>
                <a:lnTo>
                  <a:pt x="1196616" y="16172"/>
                </a:lnTo>
                <a:lnTo>
                  <a:pt x="1196616" y="0"/>
                </a:lnTo>
                <a:lnTo>
                  <a:pt x="0" y="0"/>
                </a:lnTo>
                <a:lnTo>
                  <a:pt x="0" y="16172"/>
                </a:lnTo>
                <a:close/>
              </a:path>
            </a:pathLst>
          </a:custGeom>
          <a:solidFill>
            <a:srgbClr val="03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6137140" y="6500039"/>
            <a:ext cx="1196975" cy="16510"/>
          </a:xfrm>
          <a:custGeom>
            <a:avLst/>
            <a:gdLst/>
            <a:ahLst/>
            <a:cxnLst/>
            <a:rect l="l" t="t" r="r" b="b"/>
            <a:pathLst>
              <a:path w="1196975" h="16509">
                <a:moveTo>
                  <a:pt x="0" y="16172"/>
                </a:moveTo>
                <a:lnTo>
                  <a:pt x="1196957" y="16172"/>
                </a:lnTo>
                <a:lnTo>
                  <a:pt x="1196957" y="0"/>
                </a:lnTo>
                <a:lnTo>
                  <a:pt x="0" y="0"/>
                </a:lnTo>
                <a:lnTo>
                  <a:pt x="0" y="16172"/>
                </a:lnTo>
                <a:close/>
              </a:path>
            </a:pathLst>
          </a:custGeom>
          <a:solidFill>
            <a:srgbClr val="03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4843169" y="6565722"/>
            <a:ext cx="1196975" cy="36195"/>
          </a:xfrm>
          <a:custGeom>
            <a:avLst/>
            <a:gdLst/>
            <a:ahLst/>
            <a:cxnLst/>
            <a:rect l="l" t="t" r="r" b="b"/>
            <a:pathLst>
              <a:path w="1196975" h="36195">
                <a:moveTo>
                  <a:pt x="0" y="36010"/>
                </a:moveTo>
                <a:lnTo>
                  <a:pt x="1196616" y="36010"/>
                </a:lnTo>
                <a:lnTo>
                  <a:pt x="1196616" y="0"/>
                </a:lnTo>
                <a:lnTo>
                  <a:pt x="0" y="0"/>
                </a:lnTo>
                <a:lnTo>
                  <a:pt x="0" y="36010"/>
                </a:lnTo>
                <a:close/>
              </a:path>
            </a:pathLst>
          </a:custGeom>
          <a:solidFill>
            <a:srgbClr val="03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6137140" y="6565722"/>
            <a:ext cx="1196975" cy="36195"/>
          </a:xfrm>
          <a:custGeom>
            <a:avLst/>
            <a:gdLst/>
            <a:ahLst/>
            <a:cxnLst/>
            <a:rect l="l" t="t" r="r" b="b"/>
            <a:pathLst>
              <a:path w="1196975" h="36195">
                <a:moveTo>
                  <a:pt x="0" y="36010"/>
                </a:moveTo>
                <a:lnTo>
                  <a:pt x="1196957" y="36010"/>
                </a:lnTo>
                <a:lnTo>
                  <a:pt x="1196957" y="0"/>
                </a:lnTo>
                <a:lnTo>
                  <a:pt x="0" y="0"/>
                </a:lnTo>
                <a:lnTo>
                  <a:pt x="0" y="36010"/>
                </a:lnTo>
                <a:close/>
              </a:path>
            </a:pathLst>
          </a:custGeom>
          <a:solidFill>
            <a:srgbClr val="03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4843169" y="6522961"/>
            <a:ext cx="1196975" cy="36195"/>
          </a:xfrm>
          <a:custGeom>
            <a:avLst/>
            <a:gdLst/>
            <a:ahLst/>
            <a:cxnLst/>
            <a:rect l="l" t="t" r="r" b="b"/>
            <a:pathLst>
              <a:path w="1196975" h="36195">
                <a:moveTo>
                  <a:pt x="0" y="36010"/>
                </a:moveTo>
                <a:lnTo>
                  <a:pt x="1196616" y="36010"/>
                </a:lnTo>
                <a:lnTo>
                  <a:pt x="1196616" y="0"/>
                </a:lnTo>
                <a:lnTo>
                  <a:pt x="0" y="0"/>
                </a:lnTo>
                <a:lnTo>
                  <a:pt x="0" y="36010"/>
                </a:lnTo>
                <a:close/>
              </a:path>
            </a:pathLst>
          </a:custGeom>
          <a:solidFill>
            <a:srgbClr val="244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6137140" y="6522961"/>
            <a:ext cx="1196975" cy="36195"/>
          </a:xfrm>
          <a:custGeom>
            <a:avLst/>
            <a:gdLst/>
            <a:ahLst/>
            <a:cxnLst/>
            <a:rect l="l" t="t" r="r" b="b"/>
            <a:pathLst>
              <a:path w="1196975" h="36195">
                <a:moveTo>
                  <a:pt x="0" y="36010"/>
                </a:moveTo>
                <a:lnTo>
                  <a:pt x="1196957" y="36010"/>
                </a:lnTo>
                <a:lnTo>
                  <a:pt x="1196957" y="0"/>
                </a:lnTo>
                <a:lnTo>
                  <a:pt x="0" y="0"/>
                </a:lnTo>
                <a:lnTo>
                  <a:pt x="0" y="36010"/>
                </a:lnTo>
                <a:close/>
              </a:path>
            </a:pathLst>
          </a:custGeom>
          <a:solidFill>
            <a:srgbClr val="244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4843169" y="6516211"/>
            <a:ext cx="1196975" cy="6985"/>
          </a:xfrm>
          <a:custGeom>
            <a:avLst/>
            <a:gdLst/>
            <a:ahLst/>
            <a:cxnLst/>
            <a:rect l="l" t="t" r="r" b="b"/>
            <a:pathLst>
              <a:path w="1196975" h="6984">
                <a:moveTo>
                  <a:pt x="0" y="6749"/>
                </a:moveTo>
                <a:lnTo>
                  <a:pt x="1196616" y="6749"/>
                </a:lnTo>
                <a:lnTo>
                  <a:pt x="1196616" y="0"/>
                </a:lnTo>
                <a:lnTo>
                  <a:pt x="0" y="0"/>
                </a:lnTo>
                <a:lnTo>
                  <a:pt x="0" y="6749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6137140" y="6516211"/>
            <a:ext cx="1196975" cy="6985"/>
          </a:xfrm>
          <a:custGeom>
            <a:avLst/>
            <a:gdLst/>
            <a:ahLst/>
            <a:cxnLst/>
            <a:rect l="l" t="t" r="r" b="b"/>
            <a:pathLst>
              <a:path w="1196975" h="6984">
                <a:moveTo>
                  <a:pt x="0" y="6749"/>
                </a:moveTo>
                <a:lnTo>
                  <a:pt x="1196957" y="6749"/>
                </a:lnTo>
                <a:lnTo>
                  <a:pt x="1196957" y="0"/>
                </a:lnTo>
                <a:lnTo>
                  <a:pt x="0" y="0"/>
                </a:lnTo>
                <a:lnTo>
                  <a:pt x="0" y="6749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4843169" y="6644493"/>
            <a:ext cx="1196975" cy="6985"/>
          </a:xfrm>
          <a:custGeom>
            <a:avLst/>
            <a:gdLst/>
            <a:ahLst/>
            <a:cxnLst/>
            <a:rect l="l" t="t" r="r" b="b"/>
            <a:pathLst>
              <a:path w="1196975" h="6984">
                <a:moveTo>
                  <a:pt x="0" y="6709"/>
                </a:moveTo>
                <a:lnTo>
                  <a:pt x="1196616" y="6709"/>
                </a:lnTo>
                <a:lnTo>
                  <a:pt x="1196616" y="0"/>
                </a:lnTo>
                <a:lnTo>
                  <a:pt x="0" y="0"/>
                </a:lnTo>
                <a:lnTo>
                  <a:pt x="0" y="6709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6137140" y="6644493"/>
            <a:ext cx="1196975" cy="6985"/>
          </a:xfrm>
          <a:custGeom>
            <a:avLst/>
            <a:gdLst/>
            <a:ahLst/>
            <a:cxnLst/>
            <a:rect l="l" t="t" r="r" b="b"/>
            <a:pathLst>
              <a:path w="1196975" h="6984">
                <a:moveTo>
                  <a:pt x="0" y="6709"/>
                </a:moveTo>
                <a:lnTo>
                  <a:pt x="1196957" y="6709"/>
                </a:lnTo>
                <a:lnTo>
                  <a:pt x="1196957" y="0"/>
                </a:lnTo>
                <a:lnTo>
                  <a:pt x="0" y="0"/>
                </a:lnTo>
                <a:lnTo>
                  <a:pt x="0" y="6709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4843169" y="6601732"/>
            <a:ext cx="1196975" cy="6985"/>
          </a:xfrm>
          <a:custGeom>
            <a:avLst/>
            <a:gdLst/>
            <a:ahLst/>
            <a:cxnLst/>
            <a:rect l="l" t="t" r="r" b="b"/>
            <a:pathLst>
              <a:path w="1196975" h="6984">
                <a:moveTo>
                  <a:pt x="0" y="6749"/>
                </a:moveTo>
                <a:lnTo>
                  <a:pt x="1196616" y="6749"/>
                </a:lnTo>
                <a:lnTo>
                  <a:pt x="1196616" y="0"/>
                </a:lnTo>
                <a:lnTo>
                  <a:pt x="0" y="0"/>
                </a:lnTo>
                <a:lnTo>
                  <a:pt x="0" y="6749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6137140" y="6601732"/>
            <a:ext cx="1196975" cy="6985"/>
          </a:xfrm>
          <a:custGeom>
            <a:avLst/>
            <a:gdLst/>
            <a:ahLst/>
            <a:cxnLst/>
            <a:rect l="l" t="t" r="r" b="b"/>
            <a:pathLst>
              <a:path w="1196975" h="6984">
                <a:moveTo>
                  <a:pt x="0" y="6749"/>
                </a:moveTo>
                <a:lnTo>
                  <a:pt x="1196957" y="6749"/>
                </a:lnTo>
                <a:lnTo>
                  <a:pt x="1196957" y="0"/>
                </a:lnTo>
                <a:lnTo>
                  <a:pt x="0" y="0"/>
                </a:lnTo>
                <a:lnTo>
                  <a:pt x="0" y="6749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4843169" y="6558972"/>
            <a:ext cx="1196975" cy="6985"/>
          </a:xfrm>
          <a:custGeom>
            <a:avLst/>
            <a:gdLst/>
            <a:ahLst/>
            <a:cxnLst/>
            <a:rect l="l" t="t" r="r" b="b"/>
            <a:pathLst>
              <a:path w="1196975" h="6984">
                <a:moveTo>
                  <a:pt x="0" y="6749"/>
                </a:moveTo>
                <a:lnTo>
                  <a:pt x="1196616" y="6749"/>
                </a:lnTo>
                <a:lnTo>
                  <a:pt x="1196616" y="0"/>
                </a:lnTo>
                <a:lnTo>
                  <a:pt x="0" y="0"/>
                </a:lnTo>
                <a:lnTo>
                  <a:pt x="0" y="6749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6137140" y="6558972"/>
            <a:ext cx="1196975" cy="6985"/>
          </a:xfrm>
          <a:custGeom>
            <a:avLst/>
            <a:gdLst/>
            <a:ahLst/>
            <a:cxnLst/>
            <a:rect l="l" t="t" r="r" b="b"/>
            <a:pathLst>
              <a:path w="1196975" h="6984">
                <a:moveTo>
                  <a:pt x="0" y="6749"/>
                </a:moveTo>
                <a:lnTo>
                  <a:pt x="1196957" y="6749"/>
                </a:lnTo>
                <a:lnTo>
                  <a:pt x="1196957" y="0"/>
                </a:lnTo>
                <a:lnTo>
                  <a:pt x="0" y="0"/>
                </a:lnTo>
                <a:lnTo>
                  <a:pt x="0" y="6749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g object 86"/>
          <p:cNvSpPr/>
          <p:nvPr/>
        </p:nvSpPr>
        <p:spPr>
          <a:xfrm>
            <a:off x="4843169" y="6651204"/>
            <a:ext cx="1196975" cy="22860"/>
          </a:xfrm>
          <a:custGeom>
            <a:avLst/>
            <a:gdLst/>
            <a:ahLst/>
            <a:cxnLst/>
            <a:rect l="l" t="t" r="r" b="b"/>
            <a:pathLst>
              <a:path w="1196975" h="22859">
                <a:moveTo>
                  <a:pt x="0" y="22506"/>
                </a:moveTo>
                <a:lnTo>
                  <a:pt x="1196616" y="22506"/>
                </a:lnTo>
                <a:lnTo>
                  <a:pt x="1196616" y="0"/>
                </a:lnTo>
                <a:lnTo>
                  <a:pt x="0" y="0"/>
                </a:lnTo>
                <a:lnTo>
                  <a:pt x="0" y="22506"/>
                </a:lnTo>
                <a:close/>
              </a:path>
            </a:pathLst>
          </a:custGeom>
          <a:solidFill>
            <a:srgbClr val="03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g object 87"/>
          <p:cNvSpPr/>
          <p:nvPr/>
        </p:nvSpPr>
        <p:spPr>
          <a:xfrm>
            <a:off x="6137140" y="6651204"/>
            <a:ext cx="1196975" cy="22860"/>
          </a:xfrm>
          <a:custGeom>
            <a:avLst/>
            <a:gdLst/>
            <a:ahLst/>
            <a:cxnLst/>
            <a:rect l="l" t="t" r="r" b="b"/>
            <a:pathLst>
              <a:path w="1196975" h="22859">
                <a:moveTo>
                  <a:pt x="0" y="22506"/>
                </a:moveTo>
                <a:lnTo>
                  <a:pt x="1196957" y="22506"/>
                </a:lnTo>
                <a:lnTo>
                  <a:pt x="1196957" y="0"/>
                </a:lnTo>
                <a:lnTo>
                  <a:pt x="0" y="0"/>
                </a:lnTo>
                <a:lnTo>
                  <a:pt x="0" y="22506"/>
                </a:lnTo>
                <a:close/>
              </a:path>
            </a:pathLst>
          </a:custGeom>
          <a:solidFill>
            <a:srgbClr val="03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88"/>
          <p:cNvSpPr/>
          <p:nvPr/>
        </p:nvSpPr>
        <p:spPr>
          <a:xfrm>
            <a:off x="4843169" y="6608482"/>
            <a:ext cx="1196975" cy="36195"/>
          </a:xfrm>
          <a:custGeom>
            <a:avLst/>
            <a:gdLst/>
            <a:ahLst/>
            <a:cxnLst/>
            <a:rect l="l" t="t" r="r" b="b"/>
            <a:pathLst>
              <a:path w="1196975" h="36195">
                <a:moveTo>
                  <a:pt x="0" y="36010"/>
                </a:moveTo>
                <a:lnTo>
                  <a:pt x="1196616" y="36010"/>
                </a:lnTo>
                <a:lnTo>
                  <a:pt x="1196616" y="0"/>
                </a:lnTo>
                <a:lnTo>
                  <a:pt x="0" y="0"/>
                </a:lnTo>
                <a:lnTo>
                  <a:pt x="0" y="36010"/>
                </a:lnTo>
                <a:close/>
              </a:path>
            </a:pathLst>
          </a:custGeom>
          <a:solidFill>
            <a:srgbClr val="244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89"/>
          <p:cNvSpPr/>
          <p:nvPr/>
        </p:nvSpPr>
        <p:spPr>
          <a:xfrm>
            <a:off x="6137140" y="6608482"/>
            <a:ext cx="1196975" cy="36195"/>
          </a:xfrm>
          <a:custGeom>
            <a:avLst/>
            <a:gdLst/>
            <a:ahLst/>
            <a:cxnLst/>
            <a:rect l="l" t="t" r="r" b="b"/>
            <a:pathLst>
              <a:path w="1196975" h="36195">
                <a:moveTo>
                  <a:pt x="0" y="36010"/>
                </a:moveTo>
                <a:lnTo>
                  <a:pt x="1196957" y="36010"/>
                </a:lnTo>
                <a:lnTo>
                  <a:pt x="1196957" y="0"/>
                </a:lnTo>
                <a:lnTo>
                  <a:pt x="0" y="0"/>
                </a:lnTo>
                <a:lnTo>
                  <a:pt x="0" y="36010"/>
                </a:lnTo>
                <a:close/>
              </a:path>
            </a:pathLst>
          </a:custGeom>
          <a:solidFill>
            <a:srgbClr val="244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4843169" y="6493705"/>
            <a:ext cx="1196975" cy="5715"/>
          </a:xfrm>
          <a:custGeom>
            <a:avLst/>
            <a:gdLst/>
            <a:ahLst/>
            <a:cxnLst/>
            <a:rect l="l" t="t" r="r" b="b"/>
            <a:pathLst>
              <a:path w="1196975" h="5714">
                <a:moveTo>
                  <a:pt x="0" y="5416"/>
                </a:moveTo>
                <a:lnTo>
                  <a:pt x="1196616" y="5416"/>
                </a:lnTo>
                <a:lnTo>
                  <a:pt x="1196616" y="0"/>
                </a:lnTo>
                <a:lnTo>
                  <a:pt x="0" y="0"/>
                </a:lnTo>
                <a:lnTo>
                  <a:pt x="0" y="5416"/>
                </a:lnTo>
                <a:close/>
              </a:path>
            </a:pathLst>
          </a:custGeom>
          <a:solidFill>
            <a:srgbClr val="03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6137140" y="6493705"/>
            <a:ext cx="1196975" cy="5715"/>
          </a:xfrm>
          <a:custGeom>
            <a:avLst/>
            <a:gdLst/>
            <a:ahLst/>
            <a:cxnLst/>
            <a:rect l="l" t="t" r="r" b="b"/>
            <a:pathLst>
              <a:path w="1196975" h="5714">
                <a:moveTo>
                  <a:pt x="0" y="5416"/>
                </a:moveTo>
                <a:lnTo>
                  <a:pt x="1196957" y="5416"/>
                </a:lnTo>
                <a:lnTo>
                  <a:pt x="1196957" y="0"/>
                </a:lnTo>
                <a:lnTo>
                  <a:pt x="0" y="0"/>
                </a:lnTo>
                <a:lnTo>
                  <a:pt x="0" y="5416"/>
                </a:lnTo>
                <a:close/>
              </a:path>
            </a:pathLst>
          </a:custGeom>
          <a:solidFill>
            <a:srgbClr val="03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92"/>
          <p:cNvSpPr/>
          <p:nvPr/>
        </p:nvSpPr>
        <p:spPr>
          <a:xfrm>
            <a:off x="7334098" y="6673709"/>
            <a:ext cx="415290" cy="635"/>
          </a:xfrm>
          <a:custGeom>
            <a:avLst/>
            <a:gdLst/>
            <a:ahLst/>
            <a:cxnLst/>
            <a:rect l="l" t="t" r="r" b="b"/>
            <a:pathLst>
              <a:path w="415290" h="634">
                <a:moveTo>
                  <a:pt x="415040" y="0"/>
                </a:moveTo>
                <a:lnTo>
                  <a:pt x="0" y="0"/>
                </a:lnTo>
                <a:lnTo>
                  <a:pt x="415040" y="41"/>
                </a:lnTo>
                <a:close/>
              </a:path>
            </a:pathLst>
          </a:custGeom>
          <a:solidFill>
            <a:srgbClr val="1529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93"/>
          <p:cNvSpPr/>
          <p:nvPr/>
        </p:nvSpPr>
        <p:spPr>
          <a:xfrm>
            <a:off x="7334098" y="6500039"/>
            <a:ext cx="415290" cy="16510"/>
          </a:xfrm>
          <a:custGeom>
            <a:avLst/>
            <a:gdLst/>
            <a:ahLst/>
            <a:cxnLst/>
            <a:rect l="l" t="t" r="r" b="b"/>
            <a:pathLst>
              <a:path w="415290" h="16509">
                <a:moveTo>
                  <a:pt x="415040" y="0"/>
                </a:moveTo>
                <a:lnTo>
                  <a:pt x="0" y="0"/>
                </a:lnTo>
                <a:lnTo>
                  <a:pt x="0" y="16172"/>
                </a:lnTo>
                <a:lnTo>
                  <a:pt x="415040" y="16172"/>
                </a:lnTo>
                <a:lnTo>
                  <a:pt x="415040" y="0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g object 94"/>
          <p:cNvSpPr/>
          <p:nvPr/>
        </p:nvSpPr>
        <p:spPr>
          <a:xfrm>
            <a:off x="7334098" y="6565722"/>
            <a:ext cx="415290" cy="36195"/>
          </a:xfrm>
          <a:custGeom>
            <a:avLst/>
            <a:gdLst/>
            <a:ahLst/>
            <a:cxnLst/>
            <a:rect l="l" t="t" r="r" b="b"/>
            <a:pathLst>
              <a:path w="415290" h="36195">
                <a:moveTo>
                  <a:pt x="415040" y="0"/>
                </a:moveTo>
                <a:lnTo>
                  <a:pt x="0" y="0"/>
                </a:lnTo>
                <a:lnTo>
                  <a:pt x="0" y="36010"/>
                </a:lnTo>
                <a:lnTo>
                  <a:pt x="415040" y="36010"/>
                </a:lnTo>
                <a:lnTo>
                  <a:pt x="415040" y="0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g object 95"/>
          <p:cNvSpPr/>
          <p:nvPr/>
        </p:nvSpPr>
        <p:spPr>
          <a:xfrm>
            <a:off x="7334098" y="6522961"/>
            <a:ext cx="415290" cy="36195"/>
          </a:xfrm>
          <a:custGeom>
            <a:avLst/>
            <a:gdLst/>
            <a:ahLst/>
            <a:cxnLst/>
            <a:rect l="l" t="t" r="r" b="b"/>
            <a:pathLst>
              <a:path w="415290" h="36195">
                <a:moveTo>
                  <a:pt x="415040" y="0"/>
                </a:moveTo>
                <a:lnTo>
                  <a:pt x="0" y="0"/>
                </a:lnTo>
                <a:lnTo>
                  <a:pt x="0" y="36010"/>
                </a:lnTo>
                <a:lnTo>
                  <a:pt x="415040" y="36010"/>
                </a:lnTo>
                <a:lnTo>
                  <a:pt x="415040" y="0"/>
                </a:lnTo>
                <a:close/>
              </a:path>
            </a:pathLst>
          </a:custGeom>
          <a:solidFill>
            <a:srgbClr val="171B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g object 96"/>
          <p:cNvSpPr/>
          <p:nvPr/>
        </p:nvSpPr>
        <p:spPr>
          <a:xfrm>
            <a:off x="7334098" y="6516217"/>
            <a:ext cx="415290" cy="135255"/>
          </a:xfrm>
          <a:custGeom>
            <a:avLst/>
            <a:gdLst/>
            <a:ahLst/>
            <a:cxnLst/>
            <a:rect l="l" t="t" r="r" b="b"/>
            <a:pathLst>
              <a:path w="415290" h="135254">
                <a:moveTo>
                  <a:pt x="415036" y="128282"/>
                </a:moveTo>
                <a:lnTo>
                  <a:pt x="0" y="128282"/>
                </a:lnTo>
                <a:lnTo>
                  <a:pt x="0" y="134988"/>
                </a:lnTo>
                <a:lnTo>
                  <a:pt x="415036" y="134988"/>
                </a:lnTo>
                <a:lnTo>
                  <a:pt x="415036" y="128282"/>
                </a:lnTo>
                <a:close/>
              </a:path>
              <a:path w="415290" h="135254">
                <a:moveTo>
                  <a:pt x="415036" y="85521"/>
                </a:moveTo>
                <a:lnTo>
                  <a:pt x="0" y="85521"/>
                </a:lnTo>
                <a:lnTo>
                  <a:pt x="0" y="92265"/>
                </a:lnTo>
                <a:lnTo>
                  <a:pt x="415036" y="92265"/>
                </a:lnTo>
                <a:lnTo>
                  <a:pt x="415036" y="85521"/>
                </a:lnTo>
                <a:close/>
              </a:path>
              <a:path w="415290" h="135254">
                <a:moveTo>
                  <a:pt x="415036" y="42760"/>
                </a:moveTo>
                <a:lnTo>
                  <a:pt x="0" y="42760"/>
                </a:lnTo>
                <a:lnTo>
                  <a:pt x="0" y="49504"/>
                </a:lnTo>
                <a:lnTo>
                  <a:pt x="415036" y="49504"/>
                </a:lnTo>
                <a:lnTo>
                  <a:pt x="415036" y="42760"/>
                </a:lnTo>
                <a:close/>
              </a:path>
              <a:path w="415290" h="135254">
                <a:moveTo>
                  <a:pt x="415036" y="0"/>
                </a:moveTo>
                <a:lnTo>
                  <a:pt x="0" y="0"/>
                </a:lnTo>
                <a:lnTo>
                  <a:pt x="0" y="6743"/>
                </a:lnTo>
                <a:lnTo>
                  <a:pt x="415036" y="6743"/>
                </a:lnTo>
                <a:lnTo>
                  <a:pt x="415036" y="0"/>
                </a:lnTo>
                <a:close/>
              </a:path>
            </a:pathLst>
          </a:custGeom>
          <a:solidFill>
            <a:srgbClr val="0F1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g object 97"/>
          <p:cNvSpPr/>
          <p:nvPr/>
        </p:nvSpPr>
        <p:spPr>
          <a:xfrm>
            <a:off x="7334098" y="6651204"/>
            <a:ext cx="415290" cy="22860"/>
          </a:xfrm>
          <a:custGeom>
            <a:avLst/>
            <a:gdLst/>
            <a:ahLst/>
            <a:cxnLst/>
            <a:rect l="l" t="t" r="r" b="b"/>
            <a:pathLst>
              <a:path w="415290" h="22859">
                <a:moveTo>
                  <a:pt x="415040" y="0"/>
                </a:moveTo>
                <a:lnTo>
                  <a:pt x="0" y="0"/>
                </a:lnTo>
                <a:lnTo>
                  <a:pt x="0" y="22506"/>
                </a:lnTo>
                <a:lnTo>
                  <a:pt x="415040" y="22506"/>
                </a:lnTo>
                <a:lnTo>
                  <a:pt x="415040" y="0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g object 98"/>
          <p:cNvSpPr/>
          <p:nvPr/>
        </p:nvSpPr>
        <p:spPr>
          <a:xfrm>
            <a:off x="7334098" y="6608483"/>
            <a:ext cx="415290" cy="36195"/>
          </a:xfrm>
          <a:custGeom>
            <a:avLst/>
            <a:gdLst/>
            <a:ahLst/>
            <a:cxnLst/>
            <a:rect l="l" t="t" r="r" b="b"/>
            <a:pathLst>
              <a:path w="415290" h="36195">
                <a:moveTo>
                  <a:pt x="415040" y="0"/>
                </a:moveTo>
                <a:lnTo>
                  <a:pt x="0" y="0"/>
                </a:lnTo>
                <a:lnTo>
                  <a:pt x="0" y="36010"/>
                </a:lnTo>
                <a:lnTo>
                  <a:pt x="415040" y="36010"/>
                </a:lnTo>
                <a:lnTo>
                  <a:pt x="415040" y="0"/>
                </a:lnTo>
                <a:close/>
              </a:path>
            </a:pathLst>
          </a:custGeom>
          <a:solidFill>
            <a:srgbClr val="171B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g object 99"/>
          <p:cNvSpPr/>
          <p:nvPr/>
        </p:nvSpPr>
        <p:spPr>
          <a:xfrm>
            <a:off x="7334098" y="6493705"/>
            <a:ext cx="415290" cy="5715"/>
          </a:xfrm>
          <a:custGeom>
            <a:avLst/>
            <a:gdLst/>
            <a:ahLst/>
            <a:cxnLst/>
            <a:rect l="l" t="t" r="r" b="b"/>
            <a:pathLst>
              <a:path w="415290" h="5714">
                <a:moveTo>
                  <a:pt x="415040" y="0"/>
                </a:moveTo>
                <a:lnTo>
                  <a:pt x="0" y="0"/>
                </a:lnTo>
                <a:lnTo>
                  <a:pt x="0" y="5416"/>
                </a:lnTo>
                <a:lnTo>
                  <a:pt x="415040" y="5416"/>
                </a:lnTo>
                <a:lnTo>
                  <a:pt x="415040" y="0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4428128" y="6673709"/>
            <a:ext cx="415290" cy="635"/>
          </a:xfrm>
          <a:custGeom>
            <a:avLst/>
            <a:gdLst/>
            <a:ahLst/>
            <a:cxnLst/>
            <a:rect l="l" t="t" r="r" b="b"/>
            <a:pathLst>
              <a:path w="415289" h="634">
                <a:moveTo>
                  <a:pt x="415040" y="0"/>
                </a:moveTo>
                <a:lnTo>
                  <a:pt x="0" y="0"/>
                </a:lnTo>
                <a:lnTo>
                  <a:pt x="415040" y="41"/>
                </a:lnTo>
                <a:close/>
              </a:path>
            </a:pathLst>
          </a:custGeom>
          <a:solidFill>
            <a:srgbClr val="1529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g object 101"/>
          <p:cNvSpPr/>
          <p:nvPr/>
        </p:nvSpPr>
        <p:spPr>
          <a:xfrm>
            <a:off x="4428128" y="6500039"/>
            <a:ext cx="415290" cy="16510"/>
          </a:xfrm>
          <a:custGeom>
            <a:avLst/>
            <a:gdLst/>
            <a:ahLst/>
            <a:cxnLst/>
            <a:rect l="l" t="t" r="r" b="b"/>
            <a:pathLst>
              <a:path w="415289" h="16509">
                <a:moveTo>
                  <a:pt x="415040" y="0"/>
                </a:moveTo>
                <a:lnTo>
                  <a:pt x="0" y="0"/>
                </a:lnTo>
                <a:lnTo>
                  <a:pt x="0" y="16172"/>
                </a:lnTo>
                <a:lnTo>
                  <a:pt x="415040" y="16172"/>
                </a:lnTo>
                <a:lnTo>
                  <a:pt x="415040" y="0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g object 102"/>
          <p:cNvSpPr/>
          <p:nvPr/>
        </p:nvSpPr>
        <p:spPr>
          <a:xfrm>
            <a:off x="4428128" y="6565722"/>
            <a:ext cx="415290" cy="36195"/>
          </a:xfrm>
          <a:custGeom>
            <a:avLst/>
            <a:gdLst/>
            <a:ahLst/>
            <a:cxnLst/>
            <a:rect l="l" t="t" r="r" b="b"/>
            <a:pathLst>
              <a:path w="415289" h="36195">
                <a:moveTo>
                  <a:pt x="415040" y="0"/>
                </a:moveTo>
                <a:lnTo>
                  <a:pt x="0" y="0"/>
                </a:lnTo>
                <a:lnTo>
                  <a:pt x="0" y="36010"/>
                </a:lnTo>
                <a:lnTo>
                  <a:pt x="415040" y="36010"/>
                </a:lnTo>
                <a:lnTo>
                  <a:pt x="415040" y="0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g object 103"/>
          <p:cNvSpPr/>
          <p:nvPr/>
        </p:nvSpPr>
        <p:spPr>
          <a:xfrm>
            <a:off x="4428128" y="6522961"/>
            <a:ext cx="415290" cy="36195"/>
          </a:xfrm>
          <a:custGeom>
            <a:avLst/>
            <a:gdLst/>
            <a:ahLst/>
            <a:cxnLst/>
            <a:rect l="l" t="t" r="r" b="b"/>
            <a:pathLst>
              <a:path w="415289" h="36195">
                <a:moveTo>
                  <a:pt x="415040" y="0"/>
                </a:moveTo>
                <a:lnTo>
                  <a:pt x="0" y="0"/>
                </a:lnTo>
                <a:lnTo>
                  <a:pt x="0" y="36010"/>
                </a:lnTo>
                <a:lnTo>
                  <a:pt x="415040" y="36010"/>
                </a:lnTo>
                <a:lnTo>
                  <a:pt x="415040" y="0"/>
                </a:lnTo>
                <a:close/>
              </a:path>
            </a:pathLst>
          </a:custGeom>
          <a:solidFill>
            <a:srgbClr val="171B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g object 104"/>
          <p:cNvSpPr/>
          <p:nvPr/>
        </p:nvSpPr>
        <p:spPr>
          <a:xfrm>
            <a:off x="4428121" y="6516217"/>
            <a:ext cx="415290" cy="135255"/>
          </a:xfrm>
          <a:custGeom>
            <a:avLst/>
            <a:gdLst/>
            <a:ahLst/>
            <a:cxnLst/>
            <a:rect l="l" t="t" r="r" b="b"/>
            <a:pathLst>
              <a:path w="415289" h="135254">
                <a:moveTo>
                  <a:pt x="415036" y="128282"/>
                </a:moveTo>
                <a:lnTo>
                  <a:pt x="0" y="128282"/>
                </a:lnTo>
                <a:lnTo>
                  <a:pt x="0" y="134988"/>
                </a:lnTo>
                <a:lnTo>
                  <a:pt x="415036" y="134988"/>
                </a:lnTo>
                <a:lnTo>
                  <a:pt x="415036" y="128282"/>
                </a:lnTo>
                <a:close/>
              </a:path>
              <a:path w="415289" h="135254">
                <a:moveTo>
                  <a:pt x="415036" y="85521"/>
                </a:moveTo>
                <a:lnTo>
                  <a:pt x="0" y="85521"/>
                </a:lnTo>
                <a:lnTo>
                  <a:pt x="0" y="92265"/>
                </a:lnTo>
                <a:lnTo>
                  <a:pt x="415036" y="92265"/>
                </a:lnTo>
                <a:lnTo>
                  <a:pt x="415036" y="85521"/>
                </a:lnTo>
                <a:close/>
              </a:path>
              <a:path w="415289" h="135254">
                <a:moveTo>
                  <a:pt x="415036" y="42760"/>
                </a:moveTo>
                <a:lnTo>
                  <a:pt x="0" y="42760"/>
                </a:lnTo>
                <a:lnTo>
                  <a:pt x="0" y="49504"/>
                </a:lnTo>
                <a:lnTo>
                  <a:pt x="415036" y="49504"/>
                </a:lnTo>
                <a:lnTo>
                  <a:pt x="415036" y="42760"/>
                </a:lnTo>
                <a:close/>
              </a:path>
              <a:path w="415289" h="135254">
                <a:moveTo>
                  <a:pt x="415036" y="0"/>
                </a:moveTo>
                <a:lnTo>
                  <a:pt x="0" y="0"/>
                </a:lnTo>
                <a:lnTo>
                  <a:pt x="0" y="6743"/>
                </a:lnTo>
                <a:lnTo>
                  <a:pt x="415036" y="6743"/>
                </a:lnTo>
                <a:lnTo>
                  <a:pt x="415036" y="0"/>
                </a:lnTo>
                <a:close/>
              </a:path>
            </a:pathLst>
          </a:custGeom>
          <a:solidFill>
            <a:srgbClr val="0F1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g object 105"/>
          <p:cNvSpPr/>
          <p:nvPr/>
        </p:nvSpPr>
        <p:spPr>
          <a:xfrm>
            <a:off x="4428128" y="6651204"/>
            <a:ext cx="415290" cy="22860"/>
          </a:xfrm>
          <a:custGeom>
            <a:avLst/>
            <a:gdLst/>
            <a:ahLst/>
            <a:cxnLst/>
            <a:rect l="l" t="t" r="r" b="b"/>
            <a:pathLst>
              <a:path w="415289" h="22859">
                <a:moveTo>
                  <a:pt x="415040" y="0"/>
                </a:moveTo>
                <a:lnTo>
                  <a:pt x="0" y="0"/>
                </a:lnTo>
                <a:lnTo>
                  <a:pt x="0" y="22506"/>
                </a:lnTo>
                <a:lnTo>
                  <a:pt x="415040" y="22506"/>
                </a:lnTo>
                <a:lnTo>
                  <a:pt x="415040" y="0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g object 106"/>
          <p:cNvSpPr/>
          <p:nvPr/>
        </p:nvSpPr>
        <p:spPr>
          <a:xfrm>
            <a:off x="4428128" y="6608483"/>
            <a:ext cx="415290" cy="36195"/>
          </a:xfrm>
          <a:custGeom>
            <a:avLst/>
            <a:gdLst/>
            <a:ahLst/>
            <a:cxnLst/>
            <a:rect l="l" t="t" r="r" b="b"/>
            <a:pathLst>
              <a:path w="415289" h="36195">
                <a:moveTo>
                  <a:pt x="415040" y="0"/>
                </a:moveTo>
                <a:lnTo>
                  <a:pt x="0" y="0"/>
                </a:lnTo>
                <a:lnTo>
                  <a:pt x="0" y="36010"/>
                </a:lnTo>
                <a:lnTo>
                  <a:pt x="415040" y="36010"/>
                </a:lnTo>
                <a:lnTo>
                  <a:pt x="415040" y="0"/>
                </a:lnTo>
                <a:close/>
              </a:path>
            </a:pathLst>
          </a:custGeom>
          <a:solidFill>
            <a:srgbClr val="171B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g object 107"/>
          <p:cNvSpPr/>
          <p:nvPr/>
        </p:nvSpPr>
        <p:spPr>
          <a:xfrm>
            <a:off x="4428128" y="6493706"/>
            <a:ext cx="415290" cy="5715"/>
          </a:xfrm>
          <a:custGeom>
            <a:avLst/>
            <a:gdLst/>
            <a:ahLst/>
            <a:cxnLst/>
            <a:rect l="l" t="t" r="r" b="b"/>
            <a:pathLst>
              <a:path w="415289" h="5714">
                <a:moveTo>
                  <a:pt x="415040" y="0"/>
                </a:moveTo>
                <a:lnTo>
                  <a:pt x="0" y="0"/>
                </a:lnTo>
                <a:lnTo>
                  <a:pt x="0" y="5416"/>
                </a:lnTo>
                <a:lnTo>
                  <a:pt x="415040" y="5416"/>
                </a:lnTo>
                <a:lnTo>
                  <a:pt x="415040" y="0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g object 108"/>
          <p:cNvSpPr/>
          <p:nvPr/>
        </p:nvSpPr>
        <p:spPr>
          <a:xfrm>
            <a:off x="0" y="6582933"/>
            <a:ext cx="12177395" cy="1905"/>
          </a:xfrm>
          <a:custGeom>
            <a:avLst/>
            <a:gdLst/>
            <a:ahLst/>
            <a:cxnLst/>
            <a:rect l="l" t="t" r="r" b="b"/>
            <a:pathLst>
              <a:path w="12177395" h="1904">
                <a:moveTo>
                  <a:pt x="12176926" y="0"/>
                </a:moveTo>
                <a:lnTo>
                  <a:pt x="0" y="0"/>
                </a:lnTo>
                <a:lnTo>
                  <a:pt x="0" y="1588"/>
                </a:lnTo>
                <a:lnTo>
                  <a:pt x="12176926" y="1588"/>
                </a:lnTo>
                <a:lnTo>
                  <a:pt x="12176926" y="0"/>
                </a:lnTo>
                <a:close/>
              </a:path>
            </a:pathLst>
          </a:custGeom>
          <a:solidFill>
            <a:srgbClr val="EC9F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g object 109"/>
          <p:cNvSpPr/>
          <p:nvPr/>
        </p:nvSpPr>
        <p:spPr>
          <a:xfrm>
            <a:off x="11070150" y="6499122"/>
            <a:ext cx="1106805" cy="1270"/>
          </a:xfrm>
          <a:custGeom>
            <a:avLst/>
            <a:gdLst/>
            <a:ahLst/>
            <a:cxnLst/>
            <a:rect l="l" t="t" r="r" b="b"/>
            <a:pathLst>
              <a:path w="1106804" h="1270">
                <a:moveTo>
                  <a:pt x="1106775" y="0"/>
                </a:moveTo>
                <a:lnTo>
                  <a:pt x="0" y="0"/>
                </a:lnTo>
                <a:lnTo>
                  <a:pt x="0" y="916"/>
                </a:lnTo>
                <a:lnTo>
                  <a:pt x="1106775" y="916"/>
                </a:lnTo>
                <a:lnTo>
                  <a:pt x="1106775" y="0"/>
                </a:lnTo>
                <a:close/>
              </a:path>
            </a:pathLst>
          </a:custGeom>
          <a:solidFill>
            <a:srgbClr val="B3B4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g object 110"/>
          <p:cNvSpPr/>
          <p:nvPr/>
        </p:nvSpPr>
        <p:spPr>
          <a:xfrm>
            <a:off x="7749139" y="6499122"/>
            <a:ext cx="2906395" cy="1270"/>
          </a:xfrm>
          <a:custGeom>
            <a:avLst/>
            <a:gdLst/>
            <a:ahLst/>
            <a:cxnLst/>
            <a:rect l="l" t="t" r="r" b="b"/>
            <a:pathLst>
              <a:path w="2906395" h="1270">
                <a:moveTo>
                  <a:pt x="2905970" y="0"/>
                </a:moveTo>
                <a:lnTo>
                  <a:pt x="0" y="0"/>
                </a:lnTo>
                <a:lnTo>
                  <a:pt x="0" y="916"/>
                </a:lnTo>
                <a:lnTo>
                  <a:pt x="2905970" y="916"/>
                </a:lnTo>
                <a:lnTo>
                  <a:pt x="2905970" y="0"/>
                </a:lnTo>
                <a:close/>
              </a:path>
            </a:pathLst>
          </a:custGeom>
          <a:solidFill>
            <a:srgbClr val="AC83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g object 111"/>
          <p:cNvSpPr/>
          <p:nvPr/>
        </p:nvSpPr>
        <p:spPr>
          <a:xfrm>
            <a:off x="0" y="6499122"/>
            <a:ext cx="1107440" cy="1270"/>
          </a:xfrm>
          <a:custGeom>
            <a:avLst/>
            <a:gdLst/>
            <a:ahLst/>
            <a:cxnLst/>
            <a:rect l="l" t="t" r="r" b="b"/>
            <a:pathLst>
              <a:path w="1107440" h="1270">
                <a:moveTo>
                  <a:pt x="1107015" y="0"/>
                </a:moveTo>
                <a:lnTo>
                  <a:pt x="0" y="0"/>
                </a:lnTo>
                <a:lnTo>
                  <a:pt x="0" y="916"/>
                </a:lnTo>
                <a:lnTo>
                  <a:pt x="1107015" y="916"/>
                </a:lnTo>
                <a:lnTo>
                  <a:pt x="1107015" y="0"/>
                </a:lnTo>
                <a:close/>
              </a:path>
            </a:pathLst>
          </a:custGeom>
          <a:solidFill>
            <a:srgbClr val="B3B4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g object 112"/>
          <p:cNvSpPr/>
          <p:nvPr/>
        </p:nvSpPr>
        <p:spPr>
          <a:xfrm>
            <a:off x="1522124" y="6499122"/>
            <a:ext cx="2906395" cy="1270"/>
          </a:xfrm>
          <a:custGeom>
            <a:avLst/>
            <a:gdLst/>
            <a:ahLst/>
            <a:cxnLst/>
            <a:rect l="l" t="t" r="r" b="b"/>
            <a:pathLst>
              <a:path w="2906395" h="1270">
                <a:moveTo>
                  <a:pt x="2906004" y="0"/>
                </a:moveTo>
                <a:lnTo>
                  <a:pt x="0" y="0"/>
                </a:lnTo>
                <a:lnTo>
                  <a:pt x="0" y="916"/>
                </a:lnTo>
                <a:lnTo>
                  <a:pt x="2906004" y="916"/>
                </a:lnTo>
                <a:lnTo>
                  <a:pt x="2906004" y="0"/>
                </a:lnTo>
                <a:close/>
              </a:path>
            </a:pathLst>
          </a:custGeom>
          <a:solidFill>
            <a:srgbClr val="AC83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g object 113"/>
          <p:cNvSpPr/>
          <p:nvPr/>
        </p:nvSpPr>
        <p:spPr>
          <a:xfrm>
            <a:off x="1107008" y="6499123"/>
            <a:ext cx="9963150" cy="1270"/>
          </a:xfrm>
          <a:custGeom>
            <a:avLst/>
            <a:gdLst/>
            <a:ahLst/>
            <a:cxnLst/>
            <a:rect l="l" t="t" r="r" b="b"/>
            <a:pathLst>
              <a:path w="9963150" h="1270">
                <a:moveTo>
                  <a:pt x="415112" y="0"/>
                </a:moveTo>
                <a:lnTo>
                  <a:pt x="0" y="0"/>
                </a:lnTo>
                <a:lnTo>
                  <a:pt x="0" y="927"/>
                </a:lnTo>
                <a:lnTo>
                  <a:pt x="415112" y="927"/>
                </a:lnTo>
                <a:lnTo>
                  <a:pt x="415112" y="0"/>
                </a:lnTo>
                <a:close/>
              </a:path>
              <a:path w="9963150" h="1270">
                <a:moveTo>
                  <a:pt x="9963137" y="0"/>
                </a:moveTo>
                <a:lnTo>
                  <a:pt x="9548089" y="0"/>
                </a:lnTo>
                <a:lnTo>
                  <a:pt x="9548089" y="927"/>
                </a:lnTo>
                <a:lnTo>
                  <a:pt x="9963137" y="927"/>
                </a:lnTo>
                <a:lnTo>
                  <a:pt x="9963137" y="0"/>
                </a:lnTo>
                <a:close/>
              </a:path>
            </a:pathLst>
          </a:custGeom>
          <a:solidFill>
            <a:srgbClr val="9A75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g object 114"/>
          <p:cNvSpPr/>
          <p:nvPr/>
        </p:nvSpPr>
        <p:spPr>
          <a:xfrm>
            <a:off x="4843157" y="6499123"/>
            <a:ext cx="2491105" cy="1270"/>
          </a:xfrm>
          <a:custGeom>
            <a:avLst/>
            <a:gdLst/>
            <a:ahLst/>
            <a:cxnLst/>
            <a:rect l="l" t="t" r="r" b="b"/>
            <a:pathLst>
              <a:path w="2491104" h="1270">
                <a:moveTo>
                  <a:pt x="1196619" y="0"/>
                </a:moveTo>
                <a:lnTo>
                  <a:pt x="0" y="0"/>
                </a:lnTo>
                <a:lnTo>
                  <a:pt x="0" y="927"/>
                </a:lnTo>
                <a:lnTo>
                  <a:pt x="1196619" y="927"/>
                </a:lnTo>
                <a:lnTo>
                  <a:pt x="1196619" y="0"/>
                </a:lnTo>
                <a:close/>
              </a:path>
              <a:path w="2491104" h="1270">
                <a:moveTo>
                  <a:pt x="2490940" y="0"/>
                </a:moveTo>
                <a:lnTo>
                  <a:pt x="1293977" y="0"/>
                </a:lnTo>
                <a:lnTo>
                  <a:pt x="1293977" y="927"/>
                </a:lnTo>
                <a:lnTo>
                  <a:pt x="2490940" y="927"/>
                </a:lnTo>
                <a:lnTo>
                  <a:pt x="2490940" y="0"/>
                </a:lnTo>
                <a:close/>
              </a:path>
            </a:pathLst>
          </a:custGeom>
          <a:solidFill>
            <a:srgbClr val="B3B4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g object 115"/>
          <p:cNvSpPr/>
          <p:nvPr/>
        </p:nvSpPr>
        <p:spPr>
          <a:xfrm>
            <a:off x="4428121" y="6499123"/>
            <a:ext cx="3321050" cy="1270"/>
          </a:xfrm>
          <a:custGeom>
            <a:avLst/>
            <a:gdLst/>
            <a:ahLst/>
            <a:cxnLst/>
            <a:rect l="l" t="t" r="r" b="b"/>
            <a:pathLst>
              <a:path w="3321050" h="1270">
                <a:moveTo>
                  <a:pt x="415036" y="0"/>
                </a:moveTo>
                <a:lnTo>
                  <a:pt x="0" y="0"/>
                </a:lnTo>
                <a:lnTo>
                  <a:pt x="0" y="927"/>
                </a:lnTo>
                <a:lnTo>
                  <a:pt x="415036" y="927"/>
                </a:lnTo>
                <a:lnTo>
                  <a:pt x="415036" y="0"/>
                </a:lnTo>
                <a:close/>
              </a:path>
              <a:path w="3321050" h="1270">
                <a:moveTo>
                  <a:pt x="3321012" y="0"/>
                </a:moveTo>
                <a:lnTo>
                  <a:pt x="2905976" y="0"/>
                </a:lnTo>
                <a:lnTo>
                  <a:pt x="2905976" y="927"/>
                </a:lnTo>
                <a:lnTo>
                  <a:pt x="3321012" y="927"/>
                </a:lnTo>
                <a:lnTo>
                  <a:pt x="3321012" y="0"/>
                </a:lnTo>
                <a:close/>
              </a:path>
            </a:pathLst>
          </a:custGeom>
          <a:solidFill>
            <a:srgbClr val="9A75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g object 116"/>
          <p:cNvSpPr/>
          <p:nvPr/>
        </p:nvSpPr>
        <p:spPr>
          <a:xfrm>
            <a:off x="0" y="6667125"/>
            <a:ext cx="12177395" cy="1905"/>
          </a:xfrm>
          <a:custGeom>
            <a:avLst/>
            <a:gdLst/>
            <a:ahLst/>
            <a:cxnLst/>
            <a:rect l="l" t="t" r="r" b="b"/>
            <a:pathLst>
              <a:path w="12177395" h="1904">
                <a:moveTo>
                  <a:pt x="12176926" y="0"/>
                </a:moveTo>
                <a:lnTo>
                  <a:pt x="0" y="0"/>
                </a:lnTo>
                <a:lnTo>
                  <a:pt x="0" y="1583"/>
                </a:lnTo>
                <a:lnTo>
                  <a:pt x="12176926" y="1583"/>
                </a:lnTo>
                <a:lnTo>
                  <a:pt x="12176926" y="0"/>
                </a:lnTo>
                <a:close/>
              </a:path>
            </a:pathLst>
          </a:custGeom>
          <a:solidFill>
            <a:srgbClr val="EC9F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g object 117"/>
          <p:cNvSpPr/>
          <p:nvPr/>
        </p:nvSpPr>
        <p:spPr>
          <a:xfrm>
            <a:off x="0" y="6574320"/>
            <a:ext cx="12177395" cy="88900"/>
          </a:xfrm>
          <a:custGeom>
            <a:avLst/>
            <a:gdLst/>
            <a:ahLst/>
            <a:cxnLst/>
            <a:rect l="l" t="t" r="r" b="b"/>
            <a:pathLst>
              <a:path w="12177395" h="88900">
                <a:moveTo>
                  <a:pt x="6039777" y="87845"/>
                </a:moveTo>
                <a:lnTo>
                  <a:pt x="0" y="87845"/>
                </a:lnTo>
                <a:lnTo>
                  <a:pt x="0" y="88519"/>
                </a:lnTo>
                <a:lnTo>
                  <a:pt x="6039777" y="88519"/>
                </a:lnTo>
                <a:lnTo>
                  <a:pt x="6039777" y="87845"/>
                </a:lnTo>
                <a:close/>
              </a:path>
              <a:path w="12177395" h="88900">
                <a:moveTo>
                  <a:pt x="6039777" y="84137"/>
                </a:moveTo>
                <a:lnTo>
                  <a:pt x="0" y="84137"/>
                </a:lnTo>
                <a:lnTo>
                  <a:pt x="0" y="86766"/>
                </a:lnTo>
                <a:lnTo>
                  <a:pt x="6039777" y="86766"/>
                </a:lnTo>
                <a:lnTo>
                  <a:pt x="6039777" y="84137"/>
                </a:lnTo>
                <a:close/>
              </a:path>
              <a:path w="12177395" h="88900">
                <a:moveTo>
                  <a:pt x="6039777" y="16243"/>
                </a:moveTo>
                <a:lnTo>
                  <a:pt x="0" y="16243"/>
                </a:lnTo>
                <a:lnTo>
                  <a:pt x="0" y="18872"/>
                </a:lnTo>
                <a:lnTo>
                  <a:pt x="6039777" y="18872"/>
                </a:lnTo>
                <a:lnTo>
                  <a:pt x="6039777" y="16243"/>
                </a:lnTo>
                <a:close/>
              </a:path>
              <a:path w="12177395" h="88900">
                <a:moveTo>
                  <a:pt x="6039777" y="14503"/>
                </a:moveTo>
                <a:lnTo>
                  <a:pt x="0" y="14503"/>
                </a:lnTo>
                <a:lnTo>
                  <a:pt x="0" y="15163"/>
                </a:lnTo>
                <a:lnTo>
                  <a:pt x="6039777" y="15163"/>
                </a:lnTo>
                <a:lnTo>
                  <a:pt x="6039777" y="14503"/>
                </a:lnTo>
                <a:close/>
              </a:path>
              <a:path w="12177395" h="88900">
                <a:moveTo>
                  <a:pt x="6039777" y="3708"/>
                </a:moveTo>
                <a:lnTo>
                  <a:pt x="0" y="3708"/>
                </a:lnTo>
                <a:lnTo>
                  <a:pt x="0" y="4368"/>
                </a:lnTo>
                <a:lnTo>
                  <a:pt x="6039777" y="4368"/>
                </a:lnTo>
                <a:lnTo>
                  <a:pt x="6039777" y="3708"/>
                </a:lnTo>
                <a:close/>
              </a:path>
              <a:path w="12177395" h="88900">
                <a:moveTo>
                  <a:pt x="6039777" y="0"/>
                </a:moveTo>
                <a:lnTo>
                  <a:pt x="0" y="0"/>
                </a:lnTo>
                <a:lnTo>
                  <a:pt x="0" y="2578"/>
                </a:lnTo>
                <a:lnTo>
                  <a:pt x="6039777" y="2578"/>
                </a:lnTo>
                <a:lnTo>
                  <a:pt x="6039777" y="0"/>
                </a:lnTo>
                <a:close/>
              </a:path>
              <a:path w="12177395" h="88900">
                <a:moveTo>
                  <a:pt x="12176925" y="87845"/>
                </a:moveTo>
                <a:lnTo>
                  <a:pt x="6137135" y="87845"/>
                </a:lnTo>
                <a:lnTo>
                  <a:pt x="6137135" y="88519"/>
                </a:lnTo>
                <a:lnTo>
                  <a:pt x="12176925" y="88519"/>
                </a:lnTo>
                <a:lnTo>
                  <a:pt x="12176925" y="87845"/>
                </a:lnTo>
                <a:close/>
              </a:path>
              <a:path w="12177395" h="88900">
                <a:moveTo>
                  <a:pt x="12176925" y="84137"/>
                </a:moveTo>
                <a:lnTo>
                  <a:pt x="6137135" y="84137"/>
                </a:lnTo>
                <a:lnTo>
                  <a:pt x="6137135" y="86766"/>
                </a:lnTo>
                <a:lnTo>
                  <a:pt x="12176925" y="86766"/>
                </a:lnTo>
                <a:lnTo>
                  <a:pt x="12176925" y="84137"/>
                </a:lnTo>
                <a:close/>
              </a:path>
              <a:path w="12177395" h="88900">
                <a:moveTo>
                  <a:pt x="12176925" y="16243"/>
                </a:moveTo>
                <a:lnTo>
                  <a:pt x="6137135" y="16243"/>
                </a:lnTo>
                <a:lnTo>
                  <a:pt x="6137135" y="18872"/>
                </a:lnTo>
                <a:lnTo>
                  <a:pt x="12176925" y="18872"/>
                </a:lnTo>
                <a:lnTo>
                  <a:pt x="12176925" y="16243"/>
                </a:lnTo>
                <a:close/>
              </a:path>
              <a:path w="12177395" h="88900">
                <a:moveTo>
                  <a:pt x="12176925" y="14503"/>
                </a:moveTo>
                <a:lnTo>
                  <a:pt x="6137135" y="14503"/>
                </a:lnTo>
                <a:lnTo>
                  <a:pt x="6137135" y="15163"/>
                </a:lnTo>
                <a:lnTo>
                  <a:pt x="12176925" y="15163"/>
                </a:lnTo>
                <a:lnTo>
                  <a:pt x="12176925" y="14503"/>
                </a:lnTo>
                <a:close/>
              </a:path>
              <a:path w="12177395" h="88900">
                <a:moveTo>
                  <a:pt x="12176925" y="3708"/>
                </a:moveTo>
                <a:lnTo>
                  <a:pt x="6137135" y="3708"/>
                </a:lnTo>
                <a:lnTo>
                  <a:pt x="6137135" y="4368"/>
                </a:lnTo>
                <a:lnTo>
                  <a:pt x="12176925" y="4368"/>
                </a:lnTo>
                <a:lnTo>
                  <a:pt x="12176925" y="3708"/>
                </a:lnTo>
                <a:close/>
              </a:path>
              <a:path w="12177395" h="88900">
                <a:moveTo>
                  <a:pt x="12176925" y="0"/>
                </a:moveTo>
                <a:lnTo>
                  <a:pt x="6137135" y="0"/>
                </a:lnTo>
                <a:lnTo>
                  <a:pt x="6137135" y="2578"/>
                </a:lnTo>
                <a:lnTo>
                  <a:pt x="12176925" y="2578"/>
                </a:lnTo>
                <a:lnTo>
                  <a:pt x="12176925" y="0"/>
                </a:lnTo>
                <a:close/>
              </a:path>
            </a:pathLst>
          </a:custGeom>
          <a:solidFill>
            <a:srgbClr val="CE17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g object 118"/>
          <p:cNvSpPr/>
          <p:nvPr/>
        </p:nvSpPr>
        <p:spPr>
          <a:xfrm>
            <a:off x="0" y="6498789"/>
            <a:ext cx="12177395" cy="1905"/>
          </a:xfrm>
          <a:custGeom>
            <a:avLst/>
            <a:gdLst/>
            <a:ahLst/>
            <a:cxnLst/>
            <a:rect l="l" t="t" r="r" b="b"/>
            <a:pathLst>
              <a:path w="12177395" h="1904">
                <a:moveTo>
                  <a:pt x="12176926" y="0"/>
                </a:moveTo>
                <a:lnTo>
                  <a:pt x="0" y="0"/>
                </a:lnTo>
                <a:lnTo>
                  <a:pt x="0" y="1583"/>
                </a:lnTo>
                <a:lnTo>
                  <a:pt x="12176926" y="1583"/>
                </a:lnTo>
                <a:lnTo>
                  <a:pt x="12176926" y="0"/>
                </a:lnTo>
                <a:close/>
              </a:path>
            </a:pathLst>
          </a:custGeom>
          <a:solidFill>
            <a:srgbClr val="EC9F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g object 119"/>
          <p:cNvSpPr/>
          <p:nvPr/>
        </p:nvSpPr>
        <p:spPr>
          <a:xfrm>
            <a:off x="0" y="6504622"/>
            <a:ext cx="12177395" cy="140970"/>
          </a:xfrm>
          <a:custGeom>
            <a:avLst/>
            <a:gdLst/>
            <a:ahLst/>
            <a:cxnLst/>
            <a:rect l="l" t="t" r="r" b="b"/>
            <a:pathLst>
              <a:path w="12177395" h="140970">
                <a:moveTo>
                  <a:pt x="6039777" y="139674"/>
                </a:moveTo>
                <a:lnTo>
                  <a:pt x="0" y="139674"/>
                </a:lnTo>
                <a:lnTo>
                  <a:pt x="0" y="140423"/>
                </a:lnTo>
                <a:lnTo>
                  <a:pt x="6039777" y="140423"/>
                </a:lnTo>
                <a:lnTo>
                  <a:pt x="6039777" y="139674"/>
                </a:lnTo>
                <a:close/>
              </a:path>
              <a:path w="12177395" h="140970">
                <a:moveTo>
                  <a:pt x="6039777" y="126212"/>
                </a:moveTo>
                <a:lnTo>
                  <a:pt x="0" y="126212"/>
                </a:lnTo>
                <a:lnTo>
                  <a:pt x="0" y="128828"/>
                </a:lnTo>
                <a:lnTo>
                  <a:pt x="6039777" y="128828"/>
                </a:lnTo>
                <a:lnTo>
                  <a:pt x="6039777" y="126212"/>
                </a:lnTo>
                <a:close/>
              </a:path>
              <a:path w="12177395" h="140970">
                <a:moveTo>
                  <a:pt x="6039777" y="124079"/>
                </a:moveTo>
                <a:lnTo>
                  <a:pt x="0" y="124079"/>
                </a:lnTo>
                <a:lnTo>
                  <a:pt x="0" y="124752"/>
                </a:lnTo>
                <a:lnTo>
                  <a:pt x="6039777" y="124752"/>
                </a:lnTo>
                <a:lnTo>
                  <a:pt x="6039777" y="124079"/>
                </a:lnTo>
                <a:close/>
              </a:path>
              <a:path w="12177395" h="140970">
                <a:moveTo>
                  <a:pt x="6039777" y="119037"/>
                </a:moveTo>
                <a:lnTo>
                  <a:pt x="0" y="119037"/>
                </a:lnTo>
                <a:lnTo>
                  <a:pt x="0" y="119710"/>
                </a:lnTo>
                <a:lnTo>
                  <a:pt x="6039777" y="119710"/>
                </a:lnTo>
                <a:lnTo>
                  <a:pt x="6039777" y="119037"/>
                </a:lnTo>
                <a:close/>
              </a:path>
              <a:path w="12177395" h="140970">
                <a:moveTo>
                  <a:pt x="6039777" y="114960"/>
                </a:moveTo>
                <a:lnTo>
                  <a:pt x="0" y="114960"/>
                </a:lnTo>
                <a:lnTo>
                  <a:pt x="0" y="117576"/>
                </a:lnTo>
                <a:lnTo>
                  <a:pt x="6039777" y="117576"/>
                </a:lnTo>
                <a:lnTo>
                  <a:pt x="6039777" y="114960"/>
                </a:lnTo>
                <a:close/>
              </a:path>
              <a:path w="12177395" h="140970">
                <a:moveTo>
                  <a:pt x="6039777" y="103492"/>
                </a:moveTo>
                <a:lnTo>
                  <a:pt x="0" y="103492"/>
                </a:lnTo>
                <a:lnTo>
                  <a:pt x="0" y="104279"/>
                </a:lnTo>
                <a:lnTo>
                  <a:pt x="6039777" y="104279"/>
                </a:lnTo>
                <a:lnTo>
                  <a:pt x="6039777" y="103492"/>
                </a:lnTo>
                <a:close/>
              </a:path>
              <a:path w="12177395" h="140970">
                <a:moveTo>
                  <a:pt x="6039777" y="54102"/>
                </a:moveTo>
                <a:lnTo>
                  <a:pt x="0" y="54102"/>
                </a:lnTo>
                <a:lnTo>
                  <a:pt x="0" y="54889"/>
                </a:lnTo>
                <a:lnTo>
                  <a:pt x="6039777" y="54889"/>
                </a:lnTo>
                <a:lnTo>
                  <a:pt x="6039777" y="54102"/>
                </a:lnTo>
                <a:close/>
              </a:path>
              <a:path w="12177395" h="140970">
                <a:moveTo>
                  <a:pt x="6039777" y="40678"/>
                </a:moveTo>
                <a:lnTo>
                  <a:pt x="0" y="40678"/>
                </a:lnTo>
                <a:lnTo>
                  <a:pt x="0" y="43307"/>
                </a:lnTo>
                <a:lnTo>
                  <a:pt x="6039777" y="43307"/>
                </a:lnTo>
                <a:lnTo>
                  <a:pt x="6039777" y="40678"/>
                </a:lnTo>
                <a:close/>
              </a:path>
              <a:path w="12177395" h="140970">
                <a:moveTo>
                  <a:pt x="6039777" y="38557"/>
                </a:moveTo>
                <a:lnTo>
                  <a:pt x="0" y="38557"/>
                </a:lnTo>
                <a:lnTo>
                  <a:pt x="0" y="39230"/>
                </a:lnTo>
                <a:lnTo>
                  <a:pt x="6039777" y="39230"/>
                </a:lnTo>
                <a:lnTo>
                  <a:pt x="6039777" y="38557"/>
                </a:lnTo>
                <a:close/>
              </a:path>
              <a:path w="12177395" h="140970">
                <a:moveTo>
                  <a:pt x="6039777" y="33515"/>
                </a:moveTo>
                <a:lnTo>
                  <a:pt x="0" y="33515"/>
                </a:lnTo>
                <a:lnTo>
                  <a:pt x="0" y="34188"/>
                </a:lnTo>
                <a:lnTo>
                  <a:pt x="6039777" y="34188"/>
                </a:lnTo>
                <a:lnTo>
                  <a:pt x="6039777" y="33515"/>
                </a:lnTo>
                <a:close/>
              </a:path>
              <a:path w="12177395" h="140970">
                <a:moveTo>
                  <a:pt x="6039777" y="29438"/>
                </a:moveTo>
                <a:lnTo>
                  <a:pt x="0" y="29438"/>
                </a:lnTo>
                <a:lnTo>
                  <a:pt x="0" y="32054"/>
                </a:lnTo>
                <a:lnTo>
                  <a:pt x="6039777" y="32054"/>
                </a:lnTo>
                <a:lnTo>
                  <a:pt x="6039777" y="29438"/>
                </a:lnTo>
                <a:close/>
              </a:path>
              <a:path w="12177395" h="140970">
                <a:moveTo>
                  <a:pt x="6039777" y="17970"/>
                </a:moveTo>
                <a:lnTo>
                  <a:pt x="0" y="17970"/>
                </a:lnTo>
                <a:lnTo>
                  <a:pt x="0" y="18757"/>
                </a:lnTo>
                <a:lnTo>
                  <a:pt x="6039777" y="18757"/>
                </a:lnTo>
                <a:lnTo>
                  <a:pt x="6039777" y="17970"/>
                </a:lnTo>
                <a:close/>
              </a:path>
              <a:path w="12177395" h="140970">
                <a:moveTo>
                  <a:pt x="6039777" y="1803"/>
                </a:moveTo>
                <a:lnTo>
                  <a:pt x="0" y="1803"/>
                </a:lnTo>
                <a:lnTo>
                  <a:pt x="0" y="4381"/>
                </a:lnTo>
                <a:lnTo>
                  <a:pt x="6039777" y="4381"/>
                </a:lnTo>
                <a:lnTo>
                  <a:pt x="6039777" y="1803"/>
                </a:lnTo>
                <a:close/>
              </a:path>
              <a:path w="12177395" h="140970">
                <a:moveTo>
                  <a:pt x="6039777" y="0"/>
                </a:moveTo>
                <a:lnTo>
                  <a:pt x="0" y="0"/>
                </a:lnTo>
                <a:lnTo>
                  <a:pt x="0" y="673"/>
                </a:lnTo>
                <a:lnTo>
                  <a:pt x="6039777" y="673"/>
                </a:lnTo>
                <a:lnTo>
                  <a:pt x="6039777" y="0"/>
                </a:lnTo>
                <a:close/>
              </a:path>
              <a:path w="12177395" h="140970">
                <a:moveTo>
                  <a:pt x="12176925" y="139674"/>
                </a:moveTo>
                <a:lnTo>
                  <a:pt x="6137135" y="139674"/>
                </a:lnTo>
                <a:lnTo>
                  <a:pt x="6137135" y="140423"/>
                </a:lnTo>
                <a:lnTo>
                  <a:pt x="12176925" y="140423"/>
                </a:lnTo>
                <a:lnTo>
                  <a:pt x="12176925" y="139674"/>
                </a:lnTo>
                <a:close/>
              </a:path>
              <a:path w="12177395" h="140970">
                <a:moveTo>
                  <a:pt x="12176925" y="126212"/>
                </a:moveTo>
                <a:lnTo>
                  <a:pt x="6137135" y="126212"/>
                </a:lnTo>
                <a:lnTo>
                  <a:pt x="6137135" y="128828"/>
                </a:lnTo>
                <a:lnTo>
                  <a:pt x="12176925" y="128828"/>
                </a:lnTo>
                <a:lnTo>
                  <a:pt x="12176925" y="126212"/>
                </a:lnTo>
                <a:close/>
              </a:path>
              <a:path w="12177395" h="140970">
                <a:moveTo>
                  <a:pt x="12176925" y="124079"/>
                </a:moveTo>
                <a:lnTo>
                  <a:pt x="6137135" y="124079"/>
                </a:lnTo>
                <a:lnTo>
                  <a:pt x="6137135" y="124752"/>
                </a:lnTo>
                <a:lnTo>
                  <a:pt x="12176925" y="124752"/>
                </a:lnTo>
                <a:lnTo>
                  <a:pt x="12176925" y="124079"/>
                </a:lnTo>
                <a:close/>
              </a:path>
              <a:path w="12177395" h="140970">
                <a:moveTo>
                  <a:pt x="12176925" y="119037"/>
                </a:moveTo>
                <a:lnTo>
                  <a:pt x="6137135" y="119037"/>
                </a:lnTo>
                <a:lnTo>
                  <a:pt x="6137135" y="119710"/>
                </a:lnTo>
                <a:lnTo>
                  <a:pt x="12176925" y="119710"/>
                </a:lnTo>
                <a:lnTo>
                  <a:pt x="12176925" y="119037"/>
                </a:lnTo>
                <a:close/>
              </a:path>
              <a:path w="12177395" h="140970">
                <a:moveTo>
                  <a:pt x="12176925" y="114960"/>
                </a:moveTo>
                <a:lnTo>
                  <a:pt x="6137135" y="114960"/>
                </a:lnTo>
                <a:lnTo>
                  <a:pt x="6137135" y="117576"/>
                </a:lnTo>
                <a:lnTo>
                  <a:pt x="12176925" y="117576"/>
                </a:lnTo>
                <a:lnTo>
                  <a:pt x="12176925" y="114960"/>
                </a:lnTo>
                <a:close/>
              </a:path>
              <a:path w="12177395" h="140970">
                <a:moveTo>
                  <a:pt x="12176925" y="103492"/>
                </a:moveTo>
                <a:lnTo>
                  <a:pt x="6137135" y="103492"/>
                </a:lnTo>
                <a:lnTo>
                  <a:pt x="6137135" y="104279"/>
                </a:lnTo>
                <a:lnTo>
                  <a:pt x="12176925" y="104279"/>
                </a:lnTo>
                <a:lnTo>
                  <a:pt x="12176925" y="103492"/>
                </a:lnTo>
                <a:close/>
              </a:path>
              <a:path w="12177395" h="140970">
                <a:moveTo>
                  <a:pt x="12176925" y="54102"/>
                </a:moveTo>
                <a:lnTo>
                  <a:pt x="6137135" y="54102"/>
                </a:lnTo>
                <a:lnTo>
                  <a:pt x="6137135" y="54889"/>
                </a:lnTo>
                <a:lnTo>
                  <a:pt x="12176925" y="54889"/>
                </a:lnTo>
                <a:lnTo>
                  <a:pt x="12176925" y="54102"/>
                </a:lnTo>
                <a:close/>
              </a:path>
              <a:path w="12177395" h="140970">
                <a:moveTo>
                  <a:pt x="12176925" y="40678"/>
                </a:moveTo>
                <a:lnTo>
                  <a:pt x="6137135" y="40678"/>
                </a:lnTo>
                <a:lnTo>
                  <a:pt x="6137135" y="43307"/>
                </a:lnTo>
                <a:lnTo>
                  <a:pt x="12176925" y="43307"/>
                </a:lnTo>
                <a:lnTo>
                  <a:pt x="12176925" y="40678"/>
                </a:lnTo>
                <a:close/>
              </a:path>
              <a:path w="12177395" h="140970">
                <a:moveTo>
                  <a:pt x="12176925" y="38557"/>
                </a:moveTo>
                <a:lnTo>
                  <a:pt x="6137135" y="38557"/>
                </a:lnTo>
                <a:lnTo>
                  <a:pt x="6137135" y="39230"/>
                </a:lnTo>
                <a:lnTo>
                  <a:pt x="12176925" y="39230"/>
                </a:lnTo>
                <a:lnTo>
                  <a:pt x="12176925" y="38557"/>
                </a:lnTo>
                <a:close/>
              </a:path>
              <a:path w="12177395" h="140970">
                <a:moveTo>
                  <a:pt x="12176925" y="33515"/>
                </a:moveTo>
                <a:lnTo>
                  <a:pt x="6137135" y="33515"/>
                </a:lnTo>
                <a:lnTo>
                  <a:pt x="6137135" y="34188"/>
                </a:lnTo>
                <a:lnTo>
                  <a:pt x="12176925" y="34188"/>
                </a:lnTo>
                <a:lnTo>
                  <a:pt x="12176925" y="33515"/>
                </a:lnTo>
                <a:close/>
              </a:path>
              <a:path w="12177395" h="140970">
                <a:moveTo>
                  <a:pt x="12176925" y="29438"/>
                </a:moveTo>
                <a:lnTo>
                  <a:pt x="6137135" y="29438"/>
                </a:lnTo>
                <a:lnTo>
                  <a:pt x="6137135" y="32054"/>
                </a:lnTo>
                <a:lnTo>
                  <a:pt x="12176925" y="32054"/>
                </a:lnTo>
                <a:lnTo>
                  <a:pt x="12176925" y="29438"/>
                </a:lnTo>
                <a:close/>
              </a:path>
              <a:path w="12177395" h="140970">
                <a:moveTo>
                  <a:pt x="12176925" y="17970"/>
                </a:moveTo>
                <a:lnTo>
                  <a:pt x="6137135" y="17970"/>
                </a:lnTo>
                <a:lnTo>
                  <a:pt x="6137135" y="18757"/>
                </a:lnTo>
                <a:lnTo>
                  <a:pt x="12176925" y="18757"/>
                </a:lnTo>
                <a:lnTo>
                  <a:pt x="12176925" y="17970"/>
                </a:lnTo>
                <a:close/>
              </a:path>
              <a:path w="12177395" h="140970">
                <a:moveTo>
                  <a:pt x="12176925" y="1803"/>
                </a:moveTo>
                <a:lnTo>
                  <a:pt x="6137135" y="1803"/>
                </a:lnTo>
                <a:lnTo>
                  <a:pt x="6137135" y="4381"/>
                </a:lnTo>
                <a:lnTo>
                  <a:pt x="12176925" y="4381"/>
                </a:lnTo>
                <a:lnTo>
                  <a:pt x="12176925" y="1803"/>
                </a:lnTo>
                <a:close/>
              </a:path>
              <a:path w="12177395" h="140970">
                <a:moveTo>
                  <a:pt x="12176925" y="0"/>
                </a:moveTo>
                <a:lnTo>
                  <a:pt x="6137135" y="0"/>
                </a:lnTo>
                <a:lnTo>
                  <a:pt x="6137135" y="673"/>
                </a:lnTo>
                <a:lnTo>
                  <a:pt x="12176925" y="673"/>
                </a:lnTo>
                <a:lnTo>
                  <a:pt x="12176925" y="0"/>
                </a:lnTo>
                <a:close/>
              </a:path>
            </a:pathLst>
          </a:custGeom>
          <a:solidFill>
            <a:srgbClr val="CE17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g object 120"/>
          <p:cNvSpPr/>
          <p:nvPr/>
        </p:nvSpPr>
        <p:spPr>
          <a:xfrm>
            <a:off x="6039785" y="6493706"/>
            <a:ext cx="97790" cy="180340"/>
          </a:xfrm>
          <a:custGeom>
            <a:avLst/>
            <a:gdLst/>
            <a:ahLst/>
            <a:cxnLst/>
            <a:rect l="l" t="t" r="r" b="b"/>
            <a:pathLst>
              <a:path w="97789" h="180340">
                <a:moveTo>
                  <a:pt x="97355" y="0"/>
                </a:moveTo>
                <a:lnTo>
                  <a:pt x="0" y="0"/>
                </a:lnTo>
                <a:lnTo>
                  <a:pt x="0" y="180045"/>
                </a:lnTo>
                <a:lnTo>
                  <a:pt x="97355" y="180045"/>
                </a:lnTo>
                <a:lnTo>
                  <a:pt x="97355" y="0"/>
                </a:lnTo>
                <a:close/>
              </a:path>
            </a:pathLst>
          </a:custGeom>
          <a:solidFill>
            <a:srgbClr val="EC9F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g object 121"/>
          <p:cNvSpPr/>
          <p:nvPr/>
        </p:nvSpPr>
        <p:spPr>
          <a:xfrm>
            <a:off x="0" y="6494957"/>
            <a:ext cx="1107440" cy="180340"/>
          </a:xfrm>
          <a:custGeom>
            <a:avLst/>
            <a:gdLst/>
            <a:ahLst/>
            <a:cxnLst/>
            <a:rect l="l" t="t" r="r" b="b"/>
            <a:pathLst>
              <a:path w="1107440" h="180340">
                <a:moveTo>
                  <a:pt x="158864" y="0"/>
                </a:moveTo>
                <a:lnTo>
                  <a:pt x="107619" y="0"/>
                </a:lnTo>
                <a:lnTo>
                  <a:pt x="0" y="1549"/>
                </a:lnTo>
                <a:lnTo>
                  <a:pt x="0" y="2298"/>
                </a:lnTo>
                <a:lnTo>
                  <a:pt x="158864" y="0"/>
                </a:lnTo>
                <a:close/>
              </a:path>
              <a:path w="1107440" h="180340">
                <a:moveTo>
                  <a:pt x="304939" y="0"/>
                </a:moveTo>
                <a:lnTo>
                  <a:pt x="251117" y="0"/>
                </a:lnTo>
                <a:lnTo>
                  <a:pt x="0" y="3581"/>
                </a:lnTo>
                <a:lnTo>
                  <a:pt x="0" y="4343"/>
                </a:lnTo>
                <a:lnTo>
                  <a:pt x="304939" y="0"/>
                </a:lnTo>
                <a:close/>
              </a:path>
              <a:path w="1107440" h="180340">
                <a:moveTo>
                  <a:pt x="448437" y="0"/>
                </a:moveTo>
                <a:lnTo>
                  <a:pt x="394601" y="0"/>
                </a:lnTo>
                <a:lnTo>
                  <a:pt x="0" y="5626"/>
                </a:lnTo>
                <a:lnTo>
                  <a:pt x="0" y="6426"/>
                </a:lnTo>
                <a:lnTo>
                  <a:pt x="448437" y="0"/>
                </a:lnTo>
                <a:close/>
              </a:path>
              <a:path w="1107440" h="180340">
                <a:moveTo>
                  <a:pt x="591947" y="0"/>
                </a:moveTo>
                <a:lnTo>
                  <a:pt x="538111" y="0"/>
                </a:lnTo>
                <a:lnTo>
                  <a:pt x="0" y="7721"/>
                </a:lnTo>
                <a:lnTo>
                  <a:pt x="0" y="8470"/>
                </a:lnTo>
                <a:lnTo>
                  <a:pt x="591947" y="0"/>
                </a:lnTo>
                <a:close/>
              </a:path>
              <a:path w="1107440" h="180340">
                <a:moveTo>
                  <a:pt x="735457" y="0"/>
                </a:moveTo>
                <a:lnTo>
                  <a:pt x="681621" y="0"/>
                </a:lnTo>
                <a:lnTo>
                  <a:pt x="0" y="9753"/>
                </a:lnTo>
                <a:lnTo>
                  <a:pt x="0" y="10502"/>
                </a:lnTo>
                <a:lnTo>
                  <a:pt x="735457" y="0"/>
                </a:lnTo>
                <a:close/>
              </a:path>
              <a:path w="1107440" h="180340">
                <a:moveTo>
                  <a:pt x="878928" y="0"/>
                </a:moveTo>
                <a:lnTo>
                  <a:pt x="827684" y="0"/>
                </a:lnTo>
                <a:lnTo>
                  <a:pt x="0" y="11798"/>
                </a:lnTo>
                <a:lnTo>
                  <a:pt x="0" y="12547"/>
                </a:lnTo>
                <a:lnTo>
                  <a:pt x="878928" y="0"/>
                </a:lnTo>
                <a:close/>
              </a:path>
              <a:path w="1107440" h="180340">
                <a:moveTo>
                  <a:pt x="1024991" y="0"/>
                </a:moveTo>
                <a:lnTo>
                  <a:pt x="971194" y="0"/>
                </a:lnTo>
                <a:lnTo>
                  <a:pt x="0" y="13881"/>
                </a:lnTo>
                <a:lnTo>
                  <a:pt x="0" y="14630"/>
                </a:lnTo>
                <a:lnTo>
                  <a:pt x="1024991" y="0"/>
                </a:lnTo>
                <a:close/>
              </a:path>
              <a:path w="1107440" h="180340">
                <a:moveTo>
                  <a:pt x="1107008" y="179044"/>
                </a:moveTo>
                <a:lnTo>
                  <a:pt x="1037805" y="180047"/>
                </a:lnTo>
                <a:lnTo>
                  <a:pt x="1089075" y="180047"/>
                </a:lnTo>
                <a:lnTo>
                  <a:pt x="1107008" y="179844"/>
                </a:lnTo>
                <a:lnTo>
                  <a:pt x="1107008" y="179044"/>
                </a:lnTo>
                <a:close/>
              </a:path>
              <a:path w="1107440" h="180340">
                <a:moveTo>
                  <a:pt x="1107008" y="177012"/>
                </a:moveTo>
                <a:lnTo>
                  <a:pt x="891730" y="180047"/>
                </a:lnTo>
                <a:lnTo>
                  <a:pt x="945565" y="180047"/>
                </a:lnTo>
                <a:lnTo>
                  <a:pt x="1107008" y="177761"/>
                </a:lnTo>
                <a:lnTo>
                  <a:pt x="1107008" y="177012"/>
                </a:lnTo>
                <a:close/>
              </a:path>
              <a:path w="1107440" h="180340">
                <a:moveTo>
                  <a:pt x="1107008" y="174967"/>
                </a:moveTo>
                <a:lnTo>
                  <a:pt x="748258" y="180047"/>
                </a:lnTo>
                <a:lnTo>
                  <a:pt x="802068" y="180047"/>
                </a:lnTo>
                <a:lnTo>
                  <a:pt x="1107008" y="175717"/>
                </a:lnTo>
                <a:lnTo>
                  <a:pt x="1107008" y="174967"/>
                </a:lnTo>
                <a:close/>
              </a:path>
              <a:path w="1107440" h="180340">
                <a:moveTo>
                  <a:pt x="1107008" y="172885"/>
                </a:moveTo>
                <a:lnTo>
                  <a:pt x="604761" y="180047"/>
                </a:lnTo>
                <a:lnTo>
                  <a:pt x="658558" y="180047"/>
                </a:lnTo>
                <a:lnTo>
                  <a:pt x="1107008" y="173672"/>
                </a:lnTo>
                <a:lnTo>
                  <a:pt x="1107008" y="172885"/>
                </a:lnTo>
                <a:close/>
              </a:path>
              <a:path w="1107440" h="180340">
                <a:moveTo>
                  <a:pt x="1107008" y="170840"/>
                </a:moveTo>
                <a:lnTo>
                  <a:pt x="461251" y="180047"/>
                </a:lnTo>
                <a:lnTo>
                  <a:pt x="515048" y="180047"/>
                </a:lnTo>
                <a:lnTo>
                  <a:pt x="1107008" y="171589"/>
                </a:lnTo>
                <a:lnTo>
                  <a:pt x="1107008" y="170840"/>
                </a:lnTo>
                <a:close/>
              </a:path>
              <a:path w="1107440" h="180340">
                <a:moveTo>
                  <a:pt x="1107008" y="168795"/>
                </a:moveTo>
                <a:lnTo>
                  <a:pt x="317741" y="180047"/>
                </a:lnTo>
                <a:lnTo>
                  <a:pt x="371551" y="180047"/>
                </a:lnTo>
                <a:lnTo>
                  <a:pt x="1107008" y="169545"/>
                </a:lnTo>
                <a:lnTo>
                  <a:pt x="1107008" y="168795"/>
                </a:lnTo>
                <a:close/>
              </a:path>
              <a:path w="1107440" h="180340">
                <a:moveTo>
                  <a:pt x="1107008" y="166712"/>
                </a:moveTo>
                <a:lnTo>
                  <a:pt x="174244" y="180047"/>
                </a:lnTo>
                <a:lnTo>
                  <a:pt x="225501" y="180047"/>
                </a:lnTo>
                <a:lnTo>
                  <a:pt x="1107008" y="167500"/>
                </a:lnTo>
                <a:lnTo>
                  <a:pt x="1107008" y="166712"/>
                </a:lnTo>
                <a:close/>
              </a:path>
              <a:path w="1107440" h="180340">
                <a:moveTo>
                  <a:pt x="1107008" y="164668"/>
                </a:moveTo>
                <a:lnTo>
                  <a:pt x="25615" y="180098"/>
                </a:lnTo>
                <a:lnTo>
                  <a:pt x="79425" y="180098"/>
                </a:lnTo>
                <a:lnTo>
                  <a:pt x="1107008" y="165417"/>
                </a:lnTo>
                <a:lnTo>
                  <a:pt x="1107008" y="164668"/>
                </a:lnTo>
                <a:close/>
              </a:path>
              <a:path w="1107440" h="180340">
                <a:moveTo>
                  <a:pt x="1107008" y="162623"/>
                </a:moveTo>
                <a:lnTo>
                  <a:pt x="0" y="178384"/>
                </a:lnTo>
                <a:lnTo>
                  <a:pt x="0" y="179171"/>
                </a:lnTo>
                <a:lnTo>
                  <a:pt x="1107008" y="163385"/>
                </a:lnTo>
                <a:lnTo>
                  <a:pt x="1107008" y="162623"/>
                </a:lnTo>
                <a:close/>
              </a:path>
              <a:path w="1107440" h="180340">
                <a:moveTo>
                  <a:pt x="1107008" y="160540"/>
                </a:moveTo>
                <a:lnTo>
                  <a:pt x="0" y="176339"/>
                </a:lnTo>
                <a:lnTo>
                  <a:pt x="0" y="177088"/>
                </a:lnTo>
                <a:lnTo>
                  <a:pt x="1107008" y="161340"/>
                </a:lnTo>
                <a:lnTo>
                  <a:pt x="1107008" y="160540"/>
                </a:lnTo>
                <a:close/>
              </a:path>
              <a:path w="1107440" h="180340">
                <a:moveTo>
                  <a:pt x="1107008" y="158508"/>
                </a:moveTo>
                <a:lnTo>
                  <a:pt x="0" y="174294"/>
                </a:lnTo>
                <a:lnTo>
                  <a:pt x="0" y="175044"/>
                </a:lnTo>
                <a:lnTo>
                  <a:pt x="1107008" y="159258"/>
                </a:lnTo>
                <a:lnTo>
                  <a:pt x="1107008" y="158508"/>
                </a:lnTo>
                <a:close/>
              </a:path>
              <a:path w="1107440" h="180340">
                <a:moveTo>
                  <a:pt x="1107008" y="156464"/>
                </a:moveTo>
                <a:lnTo>
                  <a:pt x="0" y="172212"/>
                </a:lnTo>
                <a:lnTo>
                  <a:pt x="0" y="173012"/>
                </a:lnTo>
                <a:lnTo>
                  <a:pt x="1107008" y="157213"/>
                </a:lnTo>
                <a:lnTo>
                  <a:pt x="1107008" y="156464"/>
                </a:lnTo>
                <a:close/>
              </a:path>
              <a:path w="1107440" h="180340">
                <a:moveTo>
                  <a:pt x="1107008" y="154381"/>
                </a:moveTo>
                <a:lnTo>
                  <a:pt x="0" y="170167"/>
                </a:lnTo>
                <a:lnTo>
                  <a:pt x="0" y="170929"/>
                </a:lnTo>
                <a:lnTo>
                  <a:pt x="1107008" y="155168"/>
                </a:lnTo>
                <a:lnTo>
                  <a:pt x="1107008" y="154381"/>
                </a:lnTo>
                <a:close/>
              </a:path>
              <a:path w="1107440" h="180340">
                <a:moveTo>
                  <a:pt x="1107008" y="152336"/>
                </a:moveTo>
                <a:lnTo>
                  <a:pt x="0" y="168135"/>
                </a:lnTo>
                <a:lnTo>
                  <a:pt x="0" y="168884"/>
                </a:lnTo>
                <a:lnTo>
                  <a:pt x="1107008" y="153085"/>
                </a:lnTo>
                <a:lnTo>
                  <a:pt x="1107008" y="152336"/>
                </a:lnTo>
                <a:close/>
              </a:path>
              <a:path w="1107440" h="180340">
                <a:moveTo>
                  <a:pt x="1107008" y="150291"/>
                </a:moveTo>
                <a:lnTo>
                  <a:pt x="0" y="166052"/>
                </a:lnTo>
                <a:lnTo>
                  <a:pt x="0" y="166839"/>
                </a:lnTo>
                <a:lnTo>
                  <a:pt x="1107008" y="151041"/>
                </a:lnTo>
                <a:lnTo>
                  <a:pt x="1107008" y="150291"/>
                </a:lnTo>
                <a:close/>
              </a:path>
              <a:path w="1107440" h="180340">
                <a:moveTo>
                  <a:pt x="1107008" y="148209"/>
                </a:moveTo>
                <a:lnTo>
                  <a:pt x="0" y="164007"/>
                </a:lnTo>
                <a:lnTo>
                  <a:pt x="0" y="164757"/>
                </a:lnTo>
                <a:lnTo>
                  <a:pt x="1107008" y="148958"/>
                </a:lnTo>
                <a:lnTo>
                  <a:pt x="1107008" y="148209"/>
                </a:lnTo>
                <a:close/>
              </a:path>
              <a:path w="1107440" h="180340">
                <a:moveTo>
                  <a:pt x="1107008" y="146164"/>
                </a:moveTo>
                <a:lnTo>
                  <a:pt x="0" y="161963"/>
                </a:lnTo>
                <a:lnTo>
                  <a:pt x="0" y="162712"/>
                </a:lnTo>
                <a:lnTo>
                  <a:pt x="1107008" y="146913"/>
                </a:lnTo>
                <a:lnTo>
                  <a:pt x="1107008" y="146164"/>
                </a:lnTo>
                <a:close/>
              </a:path>
              <a:path w="1107440" h="180340">
                <a:moveTo>
                  <a:pt x="1107008" y="144119"/>
                </a:moveTo>
                <a:lnTo>
                  <a:pt x="0" y="159880"/>
                </a:lnTo>
                <a:lnTo>
                  <a:pt x="0" y="160667"/>
                </a:lnTo>
                <a:lnTo>
                  <a:pt x="1107008" y="144868"/>
                </a:lnTo>
                <a:lnTo>
                  <a:pt x="1107008" y="144119"/>
                </a:lnTo>
                <a:close/>
              </a:path>
              <a:path w="1107440" h="180340">
                <a:moveTo>
                  <a:pt x="1107008" y="142036"/>
                </a:moveTo>
                <a:lnTo>
                  <a:pt x="0" y="157835"/>
                </a:lnTo>
                <a:lnTo>
                  <a:pt x="0" y="158584"/>
                </a:lnTo>
                <a:lnTo>
                  <a:pt x="1107008" y="142786"/>
                </a:lnTo>
                <a:lnTo>
                  <a:pt x="1107008" y="142036"/>
                </a:lnTo>
                <a:close/>
              </a:path>
              <a:path w="1107440" h="180340">
                <a:moveTo>
                  <a:pt x="1107008" y="139992"/>
                </a:moveTo>
                <a:lnTo>
                  <a:pt x="0" y="155790"/>
                </a:lnTo>
                <a:lnTo>
                  <a:pt x="0" y="156540"/>
                </a:lnTo>
                <a:lnTo>
                  <a:pt x="1107008" y="140754"/>
                </a:lnTo>
                <a:lnTo>
                  <a:pt x="1107008" y="139992"/>
                </a:lnTo>
                <a:close/>
              </a:path>
              <a:path w="1107440" h="180340">
                <a:moveTo>
                  <a:pt x="1107008" y="137909"/>
                </a:moveTo>
                <a:lnTo>
                  <a:pt x="0" y="153708"/>
                </a:lnTo>
                <a:lnTo>
                  <a:pt x="0" y="154508"/>
                </a:lnTo>
                <a:lnTo>
                  <a:pt x="1107008" y="138709"/>
                </a:lnTo>
                <a:lnTo>
                  <a:pt x="1107008" y="137909"/>
                </a:lnTo>
                <a:close/>
              </a:path>
              <a:path w="1107440" h="180340">
                <a:moveTo>
                  <a:pt x="1107008" y="135877"/>
                </a:moveTo>
                <a:lnTo>
                  <a:pt x="0" y="151663"/>
                </a:lnTo>
                <a:lnTo>
                  <a:pt x="0" y="152412"/>
                </a:lnTo>
                <a:lnTo>
                  <a:pt x="1107008" y="136626"/>
                </a:lnTo>
                <a:lnTo>
                  <a:pt x="1107008" y="135877"/>
                </a:lnTo>
                <a:close/>
              </a:path>
              <a:path w="1107440" h="180340">
                <a:moveTo>
                  <a:pt x="1107008" y="133832"/>
                </a:moveTo>
                <a:lnTo>
                  <a:pt x="0" y="149631"/>
                </a:lnTo>
                <a:lnTo>
                  <a:pt x="0" y="150380"/>
                </a:lnTo>
                <a:lnTo>
                  <a:pt x="1107008" y="134581"/>
                </a:lnTo>
                <a:lnTo>
                  <a:pt x="1107008" y="133832"/>
                </a:lnTo>
                <a:close/>
              </a:path>
              <a:path w="1107440" h="180340">
                <a:moveTo>
                  <a:pt x="1107008" y="131749"/>
                </a:moveTo>
                <a:lnTo>
                  <a:pt x="0" y="147535"/>
                </a:lnTo>
                <a:lnTo>
                  <a:pt x="0" y="148297"/>
                </a:lnTo>
                <a:lnTo>
                  <a:pt x="1107008" y="132537"/>
                </a:lnTo>
                <a:lnTo>
                  <a:pt x="1107008" y="131749"/>
                </a:lnTo>
                <a:close/>
              </a:path>
              <a:path w="1107440" h="180340">
                <a:moveTo>
                  <a:pt x="1107008" y="129705"/>
                </a:moveTo>
                <a:lnTo>
                  <a:pt x="0" y="145503"/>
                </a:lnTo>
                <a:lnTo>
                  <a:pt x="0" y="146253"/>
                </a:lnTo>
                <a:lnTo>
                  <a:pt x="1107008" y="130454"/>
                </a:lnTo>
                <a:lnTo>
                  <a:pt x="1107008" y="129705"/>
                </a:lnTo>
                <a:close/>
              </a:path>
              <a:path w="1107440" h="180340">
                <a:moveTo>
                  <a:pt x="1107008" y="127660"/>
                </a:moveTo>
                <a:lnTo>
                  <a:pt x="0" y="143459"/>
                </a:lnTo>
                <a:lnTo>
                  <a:pt x="0" y="144208"/>
                </a:lnTo>
                <a:lnTo>
                  <a:pt x="1107008" y="128409"/>
                </a:lnTo>
                <a:lnTo>
                  <a:pt x="1107008" y="127660"/>
                </a:lnTo>
                <a:close/>
              </a:path>
              <a:path w="1107440" h="180340">
                <a:moveTo>
                  <a:pt x="1107008" y="125577"/>
                </a:moveTo>
                <a:lnTo>
                  <a:pt x="0" y="141376"/>
                </a:lnTo>
                <a:lnTo>
                  <a:pt x="0" y="142125"/>
                </a:lnTo>
                <a:lnTo>
                  <a:pt x="1107008" y="126365"/>
                </a:lnTo>
                <a:lnTo>
                  <a:pt x="1107008" y="125577"/>
                </a:lnTo>
                <a:close/>
              </a:path>
              <a:path w="1107440" h="180340">
                <a:moveTo>
                  <a:pt x="1107008" y="123532"/>
                </a:moveTo>
                <a:lnTo>
                  <a:pt x="0" y="139331"/>
                </a:lnTo>
                <a:lnTo>
                  <a:pt x="0" y="140081"/>
                </a:lnTo>
                <a:lnTo>
                  <a:pt x="1107008" y="124282"/>
                </a:lnTo>
                <a:lnTo>
                  <a:pt x="1107008" y="123532"/>
                </a:lnTo>
                <a:close/>
              </a:path>
              <a:path w="1107440" h="180340">
                <a:moveTo>
                  <a:pt x="1107008" y="121488"/>
                </a:moveTo>
                <a:lnTo>
                  <a:pt x="0" y="137287"/>
                </a:lnTo>
                <a:lnTo>
                  <a:pt x="0" y="138036"/>
                </a:lnTo>
                <a:lnTo>
                  <a:pt x="1107008" y="122237"/>
                </a:lnTo>
                <a:lnTo>
                  <a:pt x="1107008" y="121488"/>
                </a:lnTo>
                <a:close/>
              </a:path>
              <a:path w="1107440" h="180340">
                <a:moveTo>
                  <a:pt x="1107008" y="119405"/>
                </a:moveTo>
                <a:lnTo>
                  <a:pt x="0" y="135204"/>
                </a:lnTo>
                <a:lnTo>
                  <a:pt x="0" y="135953"/>
                </a:lnTo>
                <a:lnTo>
                  <a:pt x="1107008" y="120205"/>
                </a:lnTo>
                <a:lnTo>
                  <a:pt x="1107008" y="119405"/>
                </a:lnTo>
                <a:close/>
              </a:path>
              <a:path w="1107440" h="180340">
                <a:moveTo>
                  <a:pt x="1107008" y="117360"/>
                </a:moveTo>
                <a:lnTo>
                  <a:pt x="0" y="133159"/>
                </a:lnTo>
                <a:lnTo>
                  <a:pt x="0" y="133908"/>
                </a:lnTo>
                <a:lnTo>
                  <a:pt x="1107008" y="118110"/>
                </a:lnTo>
                <a:lnTo>
                  <a:pt x="1107008" y="117360"/>
                </a:lnTo>
                <a:close/>
              </a:path>
              <a:path w="1107440" h="180340">
                <a:moveTo>
                  <a:pt x="1107008" y="115328"/>
                </a:moveTo>
                <a:lnTo>
                  <a:pt x="0" y="131076"/>
                </a:lnTo>
                <a:lnTo>
                  <a:pt x="0" y="131876"/>
                </a:lnTo>
                <a:lnTo>
                  <a:pt x="1107008" y="116078"/>
                </a:lnTo>
                <a:lnTo>
                  <a:pt x="1107008" y="115328"/>
                </a:lnTo>
                <a:close/>
              </a:path>
              <a:path w="1107440" h="180340">
                <a:moveTo>
                  <a:pt x="1107008" y="113245"/>
                </a:moveTo>
                <a:lnTo>
                  <a:pt x="0" y="129032"/>
                </a:lnTo>
                <a:lnTo>
                  <a:pt x="0" y="129781"/>
                </a:lnTo>
                <a:lnTo>
                  <a:pt x="1107008" y="114033"/>
                </a:lnTo>
                <a:lnTo>
                  <a:pt x="1107008" y="113245"/>
                </a:lnTo>
                <a:close/>
              </a:path>
              <a:path w="1107440" h="180340">
                <a:moveTo>
                  <a:pt x="1107008" y="111201"/>
                </a:moveTo>
                <a:lnTo>
                  <a:pt x="0" y="127000"/>
                </a:lnTo>
                <a:lnTo>
                  <a:pt x="0" y="127749"/>
                </a:lnTo>
                <a:lnTo>
                  <a:pt x="1107008" y="111950"/>
                </a:lnTo>
                <a:lnTo>
                  <a:pt x="1107008" y="111201"/>
                </a:lnTo>
                <a:close/>
              </a:path>
              <a:path w="1107440" h="180340">
                <a:moveTo>
                  <a:pt x="1107008" y="109156"/>
                </a:moveTo>
                <a:lnTo>
                  <a:pt x="0" y="124917"/>
                </a:lnTo>
                <a:lnTo>
                  <a:pt x="0" y="125704"/>
                </a:lnTo>
                <a:lnTo>
                  <a:pt x="1107008" y="109905"/>
                </a:lnTo>
                <a:lnTo>
                  <a:pt x="1107008" y="109156"/>
                </a:lnTo>
                <a:close/>
              </a:path>
              <a:path w="1107440" h="180340">
                <a:moveTo>
                  <a:pt x="1107008" y="107073"/>
                </a:moveTo>
                <a:lnTo>
                  <a:pt x="0" y="122872"/>
                </a:lnTo>
                <a:lnTo>
                  <a:pt x="0" y="123621"/>
                </a:lnTo>
                <a:lnTo>
                  <a:pt x="1107008" y="107861"/>
                </a:lnTo>
                <a:lnTo>
                  <a:pt x="1107008" y="107073"/>
                </a:lnTo>
                <a:close/>
              </a:path>
              <a:path w="1107440" h="180340">
                <a:moveTo>
                  <a:pt x="1107008" y="105029"/>
                </a:moveTo>
                <a:lnTo>
                  <a:pt x="0" y="120827"/>
                </a:lnTo>
                <a:lnTo>
                  <a:pt x="0" y="121577"/>
                </a:lnTo>
                <a:lnTo>
                  <a:pt x="1107008" y="105778"/>
                </a:lnTo>
                <a:lnTo>
                  <a:pt x="1107008" y="105029"/>
                </a:lnTo>
                <a:close/>
              </a:path>
              <a:path w="1107440" h="180340">
                <a:moveTo>
                  <a:pt x="1107008" y="102984"/>
                </a:moveTo>
                <a:lnTo>
                  <a:pt x="0" y="118745"/>
                </a:lnTo>
                <a:lnTo>
                  <a:pt x="0" y="119532"/>
                </a:lnTo>
                <a:lnTo>
                  <a:pt x="1107008" y="103733"/>
                </a:lnTo>
                <a:lnTo>
                  <a:pt x="1107008" y="102984"/>
                </a:lnTo>
                <a:close/>
              </a:path>
              <a:path w="1107440" h="180340">
                <a:moveTo>
                  <a:pt x="1107008" y="100901"/>
                </a:moveTo>
                <a:lnTo>
                  <a:pt x="0" y="116700"/>
                </a:lnTo>
                <a:lnTo>
                  <a:pt x="0" y="117449"/>
                </a:lnTo>
                <a:lnTo>
                  <a:pt x="1107008" y="101650"/>
                </a:lnTo>
                <a:lnTo>
                  <a:pt x="1107008" y="100901"/>
                </a:lnTo>
                <a:close/>
              </a:path>
              <a:path w="1107440" h="180340">
                <a:moveTo>
                  <a:pt x="1107008" y="98869"/>
                </a:moveTo>
                <a:lnTo>
                  <a:pt x="0" y="114655"/>
                </a:lnTo>
                <a:lnTo>
                  <a:pt x="0" y="115404"/>
                </a:lnTo>
                <a:lnTo>
                  <a:pt x="1107008" y="99618"/>
                </a:lnTo>
                <a:lnTo>
                  <a:pt x="1107008" y="98869"/>
                </a:lnTo>
                <a:close/>
              </a:path>
              <a:path w="1107440" h="180340">
                <a:moveTo>
                  <a:pt x="1107008" y="47434"/>
                </a:moveTo>
                <a:lnTo>
                  <a:pt x="0" y="63220"/>
                </a:lnTo>
                <a:lnTo>
                  <a:pt x="0" y="63982"/>
                </a:lnTo>
                <a:lnTo>
                  <a:pt x="1107008" y="48183"/>
                </a:lnTo>
                <a:lnTo>
                  <a:pt x="1107008" y="47434"/>
                </a:lnTo>
                <a:close/>
              </a:path>
              <a:path w="1107440" h="180340">
                <a:moveTo>
                  <a:pt x="1107008" y="45389"/>
                </a:moveTo>
                <a:lnTo>
                  <a:pt x="0" y="61188"/>
                </a:lnTo>
                <a:lnTo>
                  <a:pt x="0" y="61937"/>
                </a:lnTo>
                <a:lnTo>
                  <a:pt x="1107008" y="46139"/>
                </a:lnTo>
                <a:lnTo>
                  <a:pt x="1107008" y="45389"/>
                </a:lnTo>
                <a:close/>
              </a:path>
              <a:path w="1107440" h="180340">
                <a:moveTo>
                  <a:pt x="1107008" y="43307"/>
                </a:moveTo>
                <a:lnTo>
                  <a:pt x="0" y="59105"/>
                </a:lnTo>
                <a:lnTo>
                  <a:pt x="0" y="59855"/>
                </a:lnTo>
                <a:lnTo>
                  <a:pt x="1107008" y="44094"/>
                </a:lnTo>
                <a:lnTo>
                  <a:pt x="1107008" y="43307"/>
                </a:lnTo>
                <a:close/>
              </a:path>
              <a:path w="1107440" h="180340">
                <a:moveTo>
                  <a:pt x="1107008" y="41262"/>
                </a:moveTo>
                <a:lnTo>
                  <a:pt x="0" y="57061"/>
                </a:lnTo>
                <a:lnTo>
                  <a:pt x="0" y="57810"/>
                </a:lnTo>
                <a:lnTo>
                  <a:pt x="1107008" y="42011"/>
                </a:lnTo>
                <a:lnTo>
                  <a:pt x="1107008" y="41262"/>
                </a:lnTo>
                <a:close/>
              </a:path>
              <a:path w="1107440" h="180340">
                <a:moveTo>
                  <a:pt x="1107008" y="39217"/>
                </a:moveTo>
                <a:lnTo>
                  <a:pt x="0" y="55016"/>
                </a:lnTo>
                <a:lnTo>
                  <a:pt x="0" y="55765"/>
                </a:lnTo>
                <a:lnTo>
                  <a:pt x="1107008" y="39966"/>
                </a:lnTo>
                <a:lnTo>
                  <a:pt x="1107008" y="39217"/>
                </a:lnTo>
                <a:close/>
              </a:path>
              <a:path w="1107440" h="180340">
                <a:moveTo>
                  <a:pt x="1107008" y="37134"/>
                </a:moveTo>
                <a:lnTo>
                  <a:pt x="0" y="52933"/>
                </a:lnTo>
                <a:lnTo>
                  <a:pt x="0" y="53682"/>
                </a:lnTo>
                <a:lnTo>
                  <a:pt x="1107008" y="37934"/>
                </a:lnTo>
                <a:lnTo>
                  <a:pt x="1107008" y="37134"/>
                </a:lnTo>
                <a:close/>
              </a:path>
              <a:path w="1107440" h="180340">
                <a:moveTo>
                  <a:pt x="1107008" y="35090"/>
                </a:moveTo>
                <a:lnTo>
                  <a:pt x="0" y="50888"/>
                </a:lnTo>
                <a:lnTo>
                  <a:pt x="0" y="51638"/>
                </a:lnTo>
                <a:lnTo>
                  <a:pt x="1107008" y="35839"/>
                </a:lnTo>
                <a:lnTo>
                  <a:pt x="1107008" y="35090"/>
                </a:lnTo>
                <a:close/>
              </a:path>
              <a:path w="1107440" h="180340">
                <a:moveTo>
                  <a:pt x="1107008" y="33058"/>
                </a:moveTo>
                <a:lnTo>
                  <a:pt x="0" y="48806"/>
                </a:lnTo>
                <a:lnTo>
                  <a:pt x="0" y="49593"/>
                </a:lnTo>
                <a:lnTo>
                  <a:pt x="1107008" y="33807"/>
                </a:lnTo>
                <a:lnTo>
                  <a:pt x="1107008" y="33058"/>
                </a:lnTo>
                <a:close/>
              </a:path>
              <a:path w="1107440" h="180340">
                <a:moveTo>
                  <a:pt x="1107008" y="30975"/>
                </a:moveTo>
                <a:lnTo>
                  <a:pt x="0" y="46761"/>
                </a:lnTo>
                <a:lnTo>
                  <a:pt x="0" y="47510"/>
                </a:lnTo>
                <a:lnTo>
                  <a:pt x="1107008" y="31762"/>
                </a:lnTo>
                <a:lnTo>
                  <a:pt x="1107008" y="30975"/>
                </a:lnTo>
                <a:close/>
              </a:path>
              <a:path w="1107440" h="180340">
                <a:moveTo>
                  <a:pt x="1107008" y="28930"/>
                </a:moveTo>
                <a:lnTo>
                  <a:pt x="0" y="44716"/>
                </a:lnTo>
                <a:lnTo>
                  <a:pt x="0" y="45466"/>
                </a:lnTo>
                <a:lnTo>
                  <a:pt x="1107008" y="29679"/>
                </a:lnTo>
                <a:lnTo>
                  <a:pt x="1107008" y="28930"/>
                </a:lnTo>
                <a:close/>
              </a:path>
              <a:path w="1107440" h="180340">
                <a:moveTo>
                  <a:pt x="1107008" y="26885"/>
                </a:moveTo>
                <a:lnTo>
                  <a:pt x="0" y="42633"/>
                </a:lnTo>
                <a:lnTo>
                  <a:pt x="0" y="43434"/>
                </a:lnTo>
                <a:lnTo>
                  <a:pt x="1107008" y="27635"/>
                </a:lnTo>
                <a:lnTo>
                  <a:pt x="1107008" y="26885"/>
                </a:lnTo>
                <a:close/>
              </a:path>
              <a:path w="1107440" h="180340">
                <a:moveTo>
                  <a:pt x="1107008" y="24803"/>
                </a:moveTo>
                <a:lnTo>
                  <a:pt x="0" y="40601"/>
                </a:lnTo>
                <a:lnTo>
                  <a:pt x="0" y="41351"/>
                </a:lnTo>
                <a:lnTo>
                  <a:pt x="1107008" y="25590"/>
                </a:lnTo>
                <a:lnTo>
                  <a:pt x="1107008" y="24803"/>
                </a:lnTo>
                <a:close/>
              </a:path>
              <a:path w="1107440" h="180340">
                <a:moveTo>
                  <a:pt x="1107008" y="22758"/>
                </a:moveTo>
                <a:lnTo>
                  <a:pt x="0" y="38557"/>
                </a:lnTo>
                <a:lnTo>
                  <a:pt x="0" y="39306"/>
                </a:lnTo>
                <a:lnTo>
                  <a:pt x="1107008" y="23507"/>
                </a:lnTo>
                <a:lnTo>
                  <a:pt x="1107008" y="22758"/>
                </a:lnTo>
                <a:close/>
              </a:path>
              <a:path w="1107440" h="180340">
                <a:moveTo>
                  <a:pt x="1107008" y="20713"/>
                </a:moveTo>
                <a:lnTo>
                  <a:pt x="0" y="36474"/>
                </a:lnTo>
                <a:lnTo>
                  <a:pt x="0" y="37261"/>
                </a:lnTo>
                <a:lnTo>
                  <a:pt x="1107008" y="21463"/>
                </a:lnTo>
                <a:lnTo>
                  <a:pt x="1107008" y="20713"/>
                </a:lnTo>
                <a:close/>
              </a:path>
              <a:path w="1107440" h="180340">
                <a:moveTo>
                  <a:pt x="1107008" y="18630"/>
                </a:moveTo>
                <a:lnTo>
                  <a:pt x="0" y="34429"/>
                </a:lnTo>
                <a:lnTo>
                  <a:pt x="0" y="35179"/>
                </a:lnTo>
                <a:lnTo>
                  <a:pt x="1107008" y="19380"/>
                </a:lnTo>
                <a:lnTo>
                  <a:pt x="1107008" y="18630"/>
                </a:lnTo>
                <a:close/>
              </a:path>
              <a:path w="1107440" h="180340">
                <a:moveTo>
                  <a:pt x="1107008" y="16586"/>
                </a:moveTo>
                <a:lnTo>
                  <a:pt x="0" y="32385"/>
                </a:lnTo>
                <a:lnTo>
                  <a:pt x="0" y="33134"/>
                </a:lnTo>
                <a:lnTo>
                  <a:pt x="1107008" y="17335"/>
                </a:lnTo>
                <a:lnTo>
                  <a:pt x="1107008" y="16586"/>
                </a:lnTo>
                <a:close/>
              </a:path>
              <a:path w="1107440" h="180340">
                <a:moveTo>
                  <a:pt x="1107008" y="14554"/>
                </a:moveTo>
                <a:lnTo>
                  <a:pt x="0" y="30302"/>
                </a:lnTo>
                <a:lnTo>
                  <a:pt x="0" y="31089"/>
                </a:lnTo>
                <a:lnTo>
                  <a:pt x="1107008" y="15303"/>
                </a:lnTo>
                <a:lnTo>
                  <a:pt x="1107008" y="14554"/>
                </a:lnTo>
                <a:close/>
              </a:path>
              <a:path w="1107440" h="180340">
                <a:moveTo>
                  <a:pt x="1107008" y="12471"/>
                </a:moveTo>
                <a:lnTo>
                  <a:pt x="0" y="28257"/>
                </a:lnTo>
                <a:lnTo>
                  <a:pt x="0" y="29006"/>
                </a:lnTo>
                <a:lnTo>
                  <a:pt x="1107008" y="13220"/>
                </a:lnTo>
                <a:lnTo>
                  <a:pt x="1107008" y="12471"/>
                </a:lnTo>
                <a:close/>
              </a:path>
              <a:path w="1107440" h="180340">
                <a:moveTo>
                  <a:pt x="1107008" y="10426"/>
                </a:moveTo>
                <a:lnTo>
                  <a:pt x="0" y="26212"/>
                </a:lnTo>
                <a:lnTo>
                  <a:pt x="0" y="26962"/>
                </a:lnTo>
                <a:lnTo>
                  <a:pt x="1107008" y="11176"/>
                </a:lnTo>
                <a:lnTo>
                  <a:pt x="1107008" y="10426"/>
                </a:lnTo>
                <a:close/>
              </a:path>
              <a:path w="1107440" h="180340">
                <a:moveTo>
                  <a:pt x="1107008" y="8343"/>
                </a:moveTo>
                <a:lnTo>
                  <a:pt x="0" y="24130"/>
                </a:lnTo>
                <a:lnTo>
                  <a:pt x="0" y="24930"/>
                </a:lnTo>
                <a:lnTo>
                  <a:pt x="1107008" y="9131"/>
                </a:lnTo>
                <a:lnTo>
                  <a:pt x="1107008" y="8343"/>
                </a:lnTo>
                <a:close/>
              </a:path>
              <a:path w="1107440" h="180340">
                <a:moveTo>
                  <a:pt x="1107008" y="6299"/>
                </a:moveTo>
                <a:lnTo>
                  <a:pt x="0" y="22098"/>
                </a:lnTo>
                <a:lnTo>
                  <a:pt x="0" y="22847"/>
                </a:lnTo>
                <a:lnTo>
                  <a:pt x="1107008" y="7048"/>
                </a:lnTo>
                <a:lnTo>
                  <a:pt x="1107008" y="6299"/>
                </a:lnTo>
                <a:close/>
              </a:path>
              <a:path w="1107440" h="180340">
                <a:moveTo>
                  <a:pt x="1107008" y="4254"/>
                </a:moveTo>
                <a:lnTo>
                  <a:pt x="0" y="20053"/>
                </a:lnTo>
                <a:lnTo>
                  <a:pt x="0" y="20802"/>
                </a:lnTo>
                <a:lnTo>
                  <a:pt x="1107008" y="5003"/>
                </a:lnTo>
                <a:lnTo>
                  <a:pt x="1107008" y="4254"/>
                </a:lnTo>
                <a:close/>
              </a:path>
              <a:path w="1107440" h="180340">
                <a:moveTo>
                  <a:pt x="1107008" y="2171"/>
                </a:moveTo>
                <a:lnTo>
                  <a:pt x="0" y="17970"/>
                </a:lnTo>
                <a:lnTo>
                  <a:pt x="0" y="18719"/>
                </a:lnTo>
                <a:lnTo>
                  <a:pt x="1107008" y="2959"/>
                </a:lnTo>
                <a:lnTo>
                  <a:pt x="1107008" y="2171"/>
                </a:lnTo>
                <a:close/>
              </a:path>
              <a:path w="1107440" h="180340">
                <a:moveTo>
                  <a:pt x="1107008" y="127"/>
                </a:moveTo>
                <a:lnTo>
                  <a:pt x="0" y="15925"/>
                </a:lnTo>
                <a:lnTo>
                  <a:pt x="0" y="16675"/>
                </a:lnTo>
                <a:lnTo>
                  <a:pt x="1107008" y="876"/>
                </a:lnTo>
                <a:lnTo>
                  <a:pt x="1107008" y="127"/>
                </a:lnTo>
                <a:close/>
              </a:path>
            </a:pathLst>
          </a:custGeom>
          <a:solidFill>
            <a:srgbClr val="008B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g object 122"/>
          <p:cNvSpPr/>
          <p:nvPr/>
        </p:nvSpPr>
        <p:spPr>
          <a:xfrm>
            <a:off x="0" y="6492964"/>
            <a:ext cx="12179935" cy="180340"/>
          </a:xfrm>
          <a:custGeom>
            <a:avLst/>
            <a:gdLst/>
            <a:ahLst/>
            <a:cxnLst/>
            <a:rect l="l" t="t" r="r" b="b"/>
            <a:pathLst>
              <a:path w="12179935" h="180340">
                <a:moveTo>
                  <a:pt x="1107008" y="98818"/>
                </a:moveTo>
                <a:lnTo>
                  <a:pt x="0" y="114566"/>
                </a:lnTo>
                <a:lnTo>
                  <a:pt x="0" y="115354"/>
                </a:lnTo>
                <a:lnTo>
                  <a:pt x="1107008" y="99568"/>
                </a:lnTo>
                <a:lnTo>
                  <a:pt x="1107008" y="98818"/>
                </a:lnTo>
                <a:close/>
              </a:path>
              <a:path w="12179935" h="180340">
                <a:moveTo>
                  <a:pt x="1107008" y="96735"/>
                </a:moveTo>
                <a:lnTo>
                  <a:pt x="0" y="112522"/>
                </a:lnTo>
                <a:lnTo>
                  <a:pt x="0" y="113271"/>
                </a:lnTo>
                <a:lnTo>
                  <a:pt x="1107008" y="97485"/>
                </a:lnTo>
                <a:lnTo>
                  <a:pt x="1107008" y="96735"/>
                </a:lnTo>
                <a:close/>
              </a:path>
              <a:path w="12179935" h="180340">
                <a:moveTo>
                  <a:pt x="1107008" y="94691"/>
                </a:moveTo>
                <a:lnTo>
                  <a:pt x="0" y="110477"/>
                </a:lnTo>
                <a:lnTo>
                  <a:pt x="0" y="111239"/>
                </a:lnTo>
                <a:lnTo>
                  <a:pt x="1107008" y="95440"/>
                </a:lnTo>
                <a:lnTo>
                  <a:pt x="1107008" y="94691"/>
                </a:lnTo>
                <a:close/>
              </a:path>
              <a:path w="12179935" h="180340">
                <a:moveTo>
                  <a:pt x="1107008" y="92608"/>
                </a:moveTo>
                <a:lnTo>
                  <a:pt x="0" y="108394"/>
                </a:lnTo>
                <a:lnTo>
                  <a:pt x="0" y="109143"/>
                </a:lnTo>
                <a:lnTo>
                  <a:pt x="1107008" y="93395"/>
                </a:lnTo>
                <a:lnTo>
                  <a:pt x="1107008" y="92608"/>
                </a:lnTo>
                <a:close/>
              </a:path>
              <a:path w="12179935" h="180340">
                <a:moveTo>
                  <a:pt x="1107008" y="90563"/>
                </a:moveTo>
                <a:lnTo>
                  <a:pt x="0" y="106362"/>
                </a:lnTo>
                <a:lnTo>
                  <a:pt x="0" y="107111"/>
                </a:lnTo>
                <a:lnTo>
                  <a:pt x="1107008" y="91313"/>
                </a:lnTo>
                <a:lnTo>
                  <a:pt x="1107008" y="90563"/>
                </a:lnTo>
                <a:close/>
              </a:path>
              <a:path w="12179935" h="180340">
                <a:moveTo>
                  <a:pt x="1107008" y="88519"/>
                </a:moveTo>
                <a:lnTo>
                  <a:pt x="0" y="104317"/>
                </a:lnTo>
                <a:lnTo>
                  <a:pt x="0" y="105067"/>
                </a:lnTo>
                <a:lnTo>
                  <a:pt x="1107008" y="89268"/>
                </a:lnTo>
                <a:lnTo>
                  <a:pt x="1107008" y="88519"/>
                </a:lnTo>
                <a:close/>
              </a:path>
              <a:path w="12179935" h="180340">
                <a:moveTo>
                  <a:pt x="1107008" y="86436"/>
                </a:moveTo>
                <a:lnTo>
                  <a:pt x="0" y="102235"/>
                </a:lnTo>
                <a:lnTo>
                  <a:pt x="0" y="102984"/>
                </a:lnTo>
                <a:lnTo>
                  <a:pt x="1107008" y="87223"/>
                </a:lnTo>
                <a:lnTo>
                  <a:pt x="1107008" y="86436"/>
                </a:lnTo>
                <a:close/>
              </a:path>
              <a:path w="12179935" h="180340">
                <a:moveTo>
                  <a:pt x="1107008" y="84391"/>
                </a:moveTo>
                <a:lnTo>
                  <a:pt x="0" y="100190"/>
                </a:lnTo>
                <a:lnTo>
                  <a:pt x="0" y="100939"/>
                </a:lnTo>
                <a:lnTo>
                  <a:pt x="1107008" y="85140"/>
                </a:lnTo>
                <a:lnTo>
                  <a:pt x="1107008" y="84391"/>
                </a:lnTo>
                <a:close/>
              </a:path>
              <a:path w="12179935" h="180340">
                <a:moveTo>
                  <a:pt x="1107008" y="82359"/>
                </a:moveTo>
                <a:lnTo>
                  <a:pt x="0" y="98145"/>
                </a:lnTo>
                <a:lnTo>
                  <a:pt x="0" y="98894"/>
                </a:lnTo>
                <a:lnTo>
                  <a:pt x="1107008" y="83108"/>
                </a:lnTo>
                <a:lnTo>
                  <a:pt x="1107008" y="82359"/>
                </a:lnTo>
                <a:close/>
              </a:path>
              <a:path w="12179935" h="180340">
                <a:moveTo>
                  <a:pt x="1107008" y="80264"/>
                </a:moveTo>
                <a:lnTo>
                  <a:pt x="0" y="96062"/>
                </a:lnTo>
                <a:lnTo>
                  <a:pt x="0" y="96812"/>
                </a:lnTo>
                <a:lnTo>
                  <a:pt x="1107008" y="81064"/>
                </a:lnTo>
                <a:lnTo>
                  <a:pt x="1107008" y="80264"/>
                </a:lnTo>
                <a:close/>
              </a:path>
              <a:path w="12179935" h="180340">
                <a:moveTo>
                  <a:pt x="1107008" y="78232"/>
                </a:moveTo>
                <a:lnTo>
                  <a:pt x="0" y="94018"/>
                </a:lnTo>
                <a:lnTo>
                  <a:pt x="0" y="94767"/>
                </a:lnTo>
                <a:lnTo>
                  <a:pt x="1107008" y="78981"/>
                </a:lnTo>
                <a:lnTo>
                  <a:pt x="1107008" y="78232"/>
                </a:lnTo>
                <a:close/>
              </a:path>
              <a:path w="12179935" h="180340">
                <a:moveTo>
                  <a:pt x="1107008" y="76187"/>
                </a:moveTo>
                <a:lnTo>
                  <a:pt x="0" y="91935"/>
                </a:lnTo>
                <a:lnTo>
                  <a:pt x="0" y="92735"/>
                </a:lnTo>
                <a:lnTo>
                  <a:pt x="1107008" y="76936"/>
                </a:lnTo>
                <a:lnTo>
                  <a:pt x="1107008" y="76187"/>
                </a:lnTo>
                <a:close/>
              </a:path>
              <a:path w="12179935" h="180340">
                <a:moveTo>
                  <a:pt x="1107008" y="74091"/>
                </a:moveTo>
                <a:lnTo>
                  <a:pt x="0" y="89890"/>
                </a:lnTo>
                <a:lnTo>
                  <a:pt x="0" y="90652"/>
                </a:lnTo>
                <a:lnTo>
                  <a:pt x="1107008" y="74891"/>
                </a:lnTo>
                <a:lnTo>
                  <a:pt x="1107008" y="74091"/>
                </a:lnTo>
                <a:close/>
              </a:path>
              <a:path w="12179935" h="180340">
                <a:moveTo>
                  <a:pt x="1107008" y="72059"/>
                </a:moveTo>
                <a:lnTo>
                  <a:pt x="0" y="87858"/>
                </a:lnTo>
                <a:lnTo>
                  <a:pt x="0" y="88607"/>
                </a:lnTo>
                <a:lnTo>
                  <a:pt x="1107008" y="72809"/>
                </a:lnTo>
                <a:lnTo>
                  <a:pt x="1107008" y="72059"/>
                </a:lnTo>
                <a:close/>
              </a:path>
              <a:path w="12179935" h="180340">
                <a:moveTo>
                  <a:pt x="1107008" y="70015"/>
                </a:moveTo>
                <a:lnTo>
                  <a:pt x="0" y="85775"/>
                </a:lnTo>
                <a:lnTo>
                  <a:pt x="0" y="86563"/>
                </a:lnTo>
                <a:lnTo>
                  <a:pt x="1107008" y="70764"/>
                </a:lnTo>
                <a:lnTo>
                  <a:pt x="1107008" y="70015"/>
                </a:lnTo>
                <a:close/>
              </a:path>
              <a:path w="12179935" h="180340">
                <a:moveTo>
                  <a:pt x="1107008" y="67932"/>
                </a:moveTo>
                <a:lnTo>
                  <a:pt x="0" y="83731"/>
                </a:lnTo>
                <a:lnTo>
                  <a:pt x="0" y="84480"/>
                </a:lnTo>
                <a:lnTo>
                  <a:pt x="1107008" y="68719"/>
                </a:lnTo>
                <a:lnTo>
                  <a:pt x="1107008" y="67932"/>
                </a:lnTo>
                <a:close/>
              </a:path>
              <a:path w="12179935" h="180340">
                <a:moveTo>
                  <a:pt x="1107008" y="65887"/>
                </a:moveTo>
                <a:lnTo>
                  <a:pt x="0" y="81686"/>
                </a:lnTo>
                <a:lnTo>
                  <a:pt x="0" y="82435"/>
                </a:lnTo>
                <a:lnTo>
                  <a:pt x="1107008" y="66636"/>
                </a:lnTo>
                <a:lnTo>
                  <a:pt x="1107008" y="65887"/>
                </a:lnTo>
                <a:close/>
              </a:path>
              <a:path w="12179935" h="180340">
                <a:moveTo>
                  <a:pt x="1107008" y="63842"/>
                </a:moveTo>
                <a:lnTo>
                  <a:pt x="0" y="79603"/>
                </a:lnTo>
                <a:lnTo>
                  <a:pt x="0" y="80391"/>
                </a:lnTo>
                <a:lnTo>
                  <a:pt x="1107008" y="64592"/>
                </a:lnTo>
                <a:lnTo>
                  <a:pt x="1107008" y="63842"/>
                </a:lnTo>
                <a:close/>
              </a:path>
              <a:path w="12179935" h="180340">
                <a:moveTo>
                  <a:pt x="1107008" y="61760"/>
                </a:moveTo>
                <a:lnTo>
                  <a:pt x="0" y="77558"/>
                </a:lnTo>
                <a:lnTo>
                  <a:pt x="0" y="78308"/>
                </a:lnTo>
                <a:lnTo>
                  <a:pt x="1107008" y="62509"/>
                </a:lnTo>
                <a:lnTo>
                  <a:pt x="1107008" y="61760"/>
                </a:lnTo>
                <a:close/>
              </a:path>
              <a:path w="12179935" h="180340">
                <a:moveTo>
                  <a:pt x="1107008" y="59715"/>
                </a:moveTo>
                <a:lnTo>
                  <a:pt x="0" y="75514"/>
                </a:lnTo>
                <a:lnTo>
                  <a:pt x="0" y="76263"/>
                </a:lnTo>
                <a:lnTo>
                  <a:pt x="1107008" y="60464"/>
                </a:lnTo>
                <a:lnTo>
                  <a:pt x="1107008" y="59715"/>
                </a:lnTo>
                <a:close/>
              </a:path>
              <a:path w="12179935" h="180340">
                <a:moveTo>
                  <a:pt x="1107008" y="57670"/>
                </a:moveTo>
                <a:lnTo>
                  <a:pt x="0" y="73431"/>
                </a:lnTo>
                <a:lnTo>
                  <a:pt x="0" y="74231"/>
                </a:lnTo>
                <a:lnTo>
                  <a:pt x="1107008" y="58420"/>
                </a:lnTo>
                <a:lnTo>
                  <a:pt x="1107008" y="57670"/>
                </a:lnTo>
                <a:close/>
              </a:path>
              <a:path w="12179935" h="180340">
                <a:moveTo>
                  <a:pt x="1107008" y="55587"/>
                </a:moveTo>
                <a:lnTo>
                  <a:pt x="0" y="71386"/>
                </a:lnTo>
                <a:lnTo>
                  <a:pt x="0" y="72148"/>
                </a:lnTo>
                <a:lnTo>
                  <a:pt x="1107008" y="56337"/>
                </a:lnTo>
                <a:lnTo>
                  <a:pt x="1107008" y="55587"/>
                </a:lnTo>
                <a:close/>
              </a:path>
              <a:path w="12179935" h="180340">
                <a:moveTo>
                  <a:pt x="1107008" y="53555"/>
                </a:moveTo>
                <a:lnTo>
                  <a:pt x="0" y="69342"/>
                </a:lnTo>
                <a:lnTo>
                  <a:pt x="0" y="70104"/>
                </a:lnTo>
                <a:lnTo>
                  <a:pt x="1107008" y="54305"/>
                </a:lnTo>
                <a:lnTo>
                  <a:pt x="1107008" y="53555"/>
                </a:lnTo>
                <a:close/>
              </a:path>
              <a:path w="12179935" h="180340">
                <a:moveTo>
                  <a:pt x="1107008" y="51473"/>
                </a:moveTo>
                <a:lnTo>
                  <a:pt x="0" y="67259"/>
                </a:lnTo>
                <a:lnTo>
                  <a:pt x="0" y="68059"/>
                </a:lnTo>
                <a:lnTo>
                  <a:pt x="1107008" y="52260"/>
                </a:lnTo>
                <a:lnTo>
                  <a:pt x="1107008" y="51473"/>
                </a:lnTo>
                <a:close/>
              </a:path>
              <a:path w="12179935" h="180340">
                <a:moveTo>
                  <a:pt x="1107008" y="18580"/>
                </a:moveTo>
                <a:lnTo>
                  <a:pt x="0" y="34378"/>
                </a:lnTo>
                <a:lnTo>
                  <a:pt x="0" y="35128"/>
                </a:lnTo>
                <a:lnTo>
                  <a:pt x="1107008" y="19329"/>
                </a:lnTo>
                <a:lnTo>
                  <a:pt x="1107008" y="18580"/>
                </a:lnTo>
                <a:close/>
              </a:path>
              <a:path w="12179935" h="180340">
                <a:moveTo>
                  <a:pt x="11234115" y="0"/>
                </a:moveTo>
                <a:lnTo>
                  <a:pt x="11180140" y="0"/>
                </a:lnTo>
                <a:lnTo>
                  <a:pt x="11072533" y="1536"/>
                </a:lnTo>
                <a:lnTo>
                  <a:pt x="11072533" y="2286"/>
                </a:lnTo>
                <a:lnTo>
                  <a:pt x="11234115" y="0"/>
                </a:lnTo>
                <a:close/>
              </a:path>
              <a:path w="12179935" h="180340">
                <a:moveTo>
                  <a:pt x="11377587" y="0"/>
                </a:moveTo>
                <a:lnTo>
                  <a:pt x="11323612" y="0"/>
                </a:lnTo>
                <a:lnTo>
                  <a:pt x="11072533" y="3581"/>
                </a:lnTo>
                <a:lnTo>
                  <a:pt x="11072533" y="4330"/>
                </a:lnTo>
                <a:lnTo>
                  <a:pt x="11377587" y="0"/>
                </a:lnTo>
                <a:close/>
              </a:path>
              <a:path w="12179935" h="180340">
                <a:moveTo>
                  <a:pt x="11521059" y="0"/>
                </a:moveTo>
                <a:lnTo>
                  <a:pt x="11467427" y="0"/>
                </a:lnTo>
                <a:lnTo>
                  <a:pt x="11072533" y="5626"/>
                </a:lnTo>
                <a:lnTo>
                  <a:pt x="11072533" y="6375"/>
                </a:lnTo>
                <a:lnTo>
                  <a:pt x="11521059" y="0"/>
                </a:lnTo>
                <a:close/>
              </a:path>
              <a:path w="12179935" h="180340">
                <a:moveTo>
                  <a:pt x="11664518" y="0"/>
                </a:moveTo>
                <a:lnTo>
                  <a:pt x="11610899" y="0"/>
                </a:lnTo>
                <a:lnTo>
                  <a:pt x="11072533" y="7670"/>
                </a:lnTo>
                <a:lnTo>
                  <a:pt x="11072533" y="8420"/>
                </a:lnTo>
                <a:lnTo>
                  <a:pt x="11664518" y="0"/>
                </a:lnTo>
                <a:close/>
              </a:path>
              <a:path w="12179935" h="180340">
                <a:moveTo>
                  <a:pt x="11807990" y="0"/>
                </a:moveTo>
                <a:lnTo>
                  <a:pt x="11754358" y="0"/>
                </a:lnTo>
                <a:lnTo>
                  <a:pt x="11072533" y="9753"/>
                </a:lnTo>
                <a:lnTo>
                  <a:pt x="11072533" y="10502"/>
                </a:lnTo>
                <a:lnTo>
                  <a:pt x="11807990" y="0"/>
                </a:lnTo>
                <a:close/>
              </a:path>
              <a:path w="12179935" h="180340">
                <a:moveTo>
                  <a:pt x="11951462" y="0"/>
                </a:moveTo>
                <a:lnTo>
                  <a:pt x="11900230" y="0"/>
                </a:lnTo>
                <a:lnTo>
                  <a:pt x="11072533" y="11798"/>
                </a:lnTo>
                <a:lnTo>
                  <a:pt x="11072533" y="12547"/>
                </a:lnTo>
                <a:lnTo>
                  <a:pt x="11951462" y="0"/>
                </a:lnTo>
                <a:close/>
              </a:path>
              <a:path w="12179935" h="180340">
                <a:moveTo>
                  <a:pt x="12097664" y="0"/>
                </a:moveTo>
                <a:lnTo>
                  <a:pt x="12043702" y="0"/>
                </a:lnTo>
                <a:lnTo>
                  <a:pt x="11072533" y="13830"/>
                </a:lnTo>
                <a:lnTo>
                  <a:pt x="11072533" y="14579"/>
                </a:lnTo>
                <a:lnTo>
                  <a:pt x="12097664" y="0"/>
                </a:lnTo>
                <a:close/>
              </a:path>
              <a:path w="12179935" h="180340">
                <a:moveTo>
                  <a:pt x="12179656" y="179044"/>
                </a:moveTo>
                <a:lnTo>
                  <a:pt x="12110314" y="180047"/>
                </a:lnTo>
                <a:lnTo>
                  <a:pt x="12161545" y="180047"/>
                </a:lnTo>
                <a:lnTo>
                  <a:pt x="12179656" y="179793"/>
                </a:lnTo>
                <a:lnTo>
                  <a:pt x="12179656" y="179044"/>
                </a:lnTo>
                <a:close/>
              </a:path>
              <a:path w="12179935" h="180340">
                <a:moveTo>
                  <a:pt x="12179656" y="176999"/>
                </a:moveTo>
                <a:lnTo>
                  <a:pt x="11964441" y="180047"/>
                </a:lnTo>
                <a:lnTo>
                  <a:pt x="12018074" y="180047"/>
                </a:lnTo>
                <a:lnTo>
                  <a:pt x="12179656" y="177749"/>
                </a:lnTo>
                <a:lnTo>
                  <a:pt x="12179656" y="176999"/>
                </a:lnTo>
                <a:close/>
              </a:path>
              <a:path w="12179935" h="180340">
                <a:moveTo>
                  <a:pt x="12179656" y="174917"/>
                </a:moveTo>
                <a:lnTo>
                  <a:pt x="11820970" y="180047"/>
                </a:lnTo>
                <a:lnTo>
                  <a:pt x="11874602" y="180047"/>
                </a:lnTo>
                <a:lnTo>
                  <a:pt x="12179656" y="175704"/>
                </a:lnTo>
                <a:lnTo>
                  <a:pt x="12179656" y="174917"/>
                </a:lnTo>
                <a:close/>
              </a:path>
              <a:path w="12179935" h="180340">
                <a:moveTo>
                  <a:pt x="12179656" y="172872"/>
                </a:moveTo>
                <a:lnTo>
                  <a:pt x="11677510" y="180047"/>
                </a:lnTo>
                <a:lnTo>
                  <a:pt x="11731130" y="180047"/>
                </a:lnTo>
                <a:lnTo>
                  <a:pt x="12179656" y="173621"/>
                </a:lnTo>
                <a:lnTo>
                  <a:pt x="12179656" y="172872"/>
                </a:lnTo>
                <a:close/>
              </a:path>
              <a:path w="12179935" h="180340">
                <a:moveTo>
                  <a:pt x="12179656" y="170827"/>
                </a:moveTo>
                <a:lnTo>
                  <a:pt x="11534038" y="180047"/>
                </a:lnTo>
                <a:lnTo>
                  <a:pt x="11587671" y="180047"/>
                </a:lnTo>
                <a:lnTo>
                  <a:pt x="12179656" y="171589"/>
                </a:lnTo>
                <a:lnTo>
                  <a:pt x="12179656" y="170827"/>
                </a:lnTo>
                <a:close/>
              </a:path>
              <a:path w="12179935" h="180340">
                <a:moveTo>
                  <a:pt x="12179656" y="168744"/>
                </a:moveTo>
                <a:lnTo>
                  <a:pt x="11390567" y="180047"/>
                </a:lnTo>
                <a:lnTo>
                  <a:pt x="11444199" y="180047"/>
                </a:lnTo>
                <a:lnTo>
                  <a:pt x="12179656" y="169545"/>
                </a:lnTo>
                <a:lnTo>
                  <a:pt x="12179656" y="168744"/>
                </a:lnTo>
                <a:close/>
              </a:path>
              <a:path w="12179935" h="180340">
                <a:moveTo>
                  <a:pt x="12179656" y="166712"/>
                </a:moveTo>
                <a:lnTo>
                  <a:pt x="11246752" y="180047"/>
                </a:lnTo>
                <a:lnTo>
                  <a:pt x="11297984" y="180047"/>
                </a:lnTo>
                <a:lnTo>
                  <a:pt x="12179656" y="167462"/>
                </a:lnTo>
                <a:lnTo>
                  <a:pt x="12179656" y="166712"/>
                </a:lnTo>
                <a:close/>
              </a:path>
              <a:path w="12179935" h="180340">
                <a:moveTo>
                  <a:pt x="12179656" y="162585"/>
                </a:moveTo>
                <a:lnTo>
                  <a:pt x="11072533" y="178371"/>
                </a:lnTo>
                <a:lnTo>
                  <a:pt x="11072533" y="179133"/>
                </a:lnTo>
                <a:lnTo>
                  <a:pt x="12179656" y="163372"/>
                </a:lnTo>
                <a:lnTo>
                  <a:pt x="12179656" y="162585"/>
                </a:lnTo>
                <a:close/>
              </a:path>
              <a:path w="12179935" h="180340">
                <a:moveTo>
                  <a:pt x="12179656" y="160540"/>
                </a:moveTo>
                <a:lnTo>
                  <a:pt x="11072533" y="176339"/>
                </a:lnTo>
                <a:lnTo>
                  <a:pt x="11072533" y="177088"/>
                </a:lnTo>
                <a:lnTo>
                  <a:pt x="12179656" y="161290"/>
                </a:lnTo>
                <a:lnTo>
                  <a:pt x="12179656" y="160540"/>
                </a:lnTo>
                <a:close/>
              </a:path>
              <a:path w="12179935" h="180340">
                <a:moveTo>
                  <a:pt x="12179656" y="158496"/>
                </a:moveTo>
                <a:lnTo>
                  <a:pt x="11072533" y="174256"/>
                </a:lnTo>
                <a:lnTo>
                  <a:pt x="11072533" y="175044"/>
                </a:lnTo>
                <a:lnTo>
                  <a:pt x="12179656" y="159245"/>
                </a:lnTo>
                <a:lnTo>
                  <a:pt x="12179656" y="158496"/>
                </a:lnTo>
                <a:close/>
              </a:path>
              <a:path w="12179935" h="180340">
                <a:moveTo>
                  <a:pt x="12179656" y="156413"/>
                </a:moveTo>
                <a:lnTo>
                  <a:pt x="11072533" y="172212"/>
                </a:lnTo>
                <a:lnTo>
                  <a:pt x="11072533" y="172961"/>
                </a:lnTo>
                <a:lnTo>
                  <a:pt x="12179656" y="157162"/>
                </a:lnTo>
                <a:lnTo>
                  <a:pt x="12179656" y="156413"/>
                </a:lnTo>
                <a:close/>
              </a:path>
              <a:path w="12179935" h="180340">
                <a:moveTo>
                  <a:pt x="12179656" y="154368"/>
                </a:moveTo>
                <a:lnTo>
                  <a:pt x="11072533" y="170167"/>
                </a:lnTo>
                <a:lnTo>
                  <a:pt x="11072533" y="170916"/>
                </a:lnTo>
                <a:lnTo>
                  <a:pt x="12179656" y="155117"/>
                </a:lnTo>
                <a:lnTo>
                  <a:pt x="12179656" y="154368"/>
                </a:lnTo>
                <a:close/>
              </a:path>
              <a:path w="12179935" h="180340">
                <a:moveTo>
                  <a:pt x="12179656" y="152323"/>
                </a:moveTo>
                <a:lnTo>
                  <a:pt x="11072533" y="168084"/>
                </a:lnTo>
                <a:lnTo>
                  <a:pt x="11072533" y="168871"/>
                </a:lnTo>
                <a:lnTo>
                  <a:pt x="12179656" y="153073"/>
                </a:lnTo>
                <a:lnTo>
                  <a:pt x="12179656" y="152323"/>
                </a:lnTo>
                <a:close/>
              </a:path>
              <a:path w="12179935" h="180340">
                <a:moveTo>
                  <a:pt x="12179656" y="150241"/>
                </a:moveTo>
                <a:lnTo>
                  <a:pt x="11072533" y="166039"/>
                </a:lnTo>
                <a:lnTo>
                  <a:pt x="11072533" y="166789"/>
                </a:lnTo>
                <a:lnTo>
                  <a:pt x="12179656" y="150990"/>
                </a:lnTo>
                <a:lnTo>
                  <a:pt x="12179656" y="150241"/>
                </a:lnTo>
                <a:close/>
              </a:path>
              <a:path w="12179935" h="180340">
                <a:moveTo>
                  <a:pt x="12179656" y="148196"/>
                </a:moveTo>
                <a:lnTo>
                  <a:pt x="11072533" y="163995"/>
                </a:lnTo>
                <a:lnTo>
                  <a:pt x="11072533" y="164744"/>
                </a:lnTo>
                <a:lnTo>
                  <a:pt x="12179656" y="148958"/>
                </a:lnTo>
                <a:lnTo>
                  <a:pt x="12179656" y="148196"/>
                </a:lnTo>
                <a:close/>
              </a:path>
              <a:path w="12179935" h="180340">
                <a:moveTo>
                  <a:pt x="12179656" y="146164"/>
                </a:moveTo>
                <a:lnTo>
                  <a:pt x="11072533" y="161912"/>
                </a:lnTo>
                <a:lnTo>
                  <a:pt x="11072533" y="162699"/>
                </a:lnTo>
                <a:lnTo>
                  <a:pt x="12179656" y="146913"/>
                </a:lnTo>
                <a:lnTo>
                  <a:pt x="12179656" y="146164"/>
                </a:lnTo>
                <a:close/>
              </a:path>
              <a:path w="12179935" h="180340">
                <a:moveTo>
                  <a:pt x="12179656" y="144081"/>
                </a:moveTo>
                <a:lnTo>
                  <a:pt x="11072533" y="159867"/>
                </a:lnTo>
                <a:lnTo>
                  <a:pt x="11072533" y="160616"/>
                </a:lnTo>
                <a:lnTo>
                  <a:pt x="12179656" y="144830"/>
                </a:lnTo>
                <a:lnTo>
                  <a:pt x="12179656" y="144081"/>
                </a:lnTo>
                <a:close/>
              </a:path>
              <a:path w="12179935" h="180340">
                <a:moveTo>
                  <a:pt x="12179656" y="142036"/>
                </a:moveTo>
                <a:lnTo>
                  <a:pt x="11072533" y="157835"/>
                </a:lnTo>
                <a:lnTo>
                  <a:pt x="11072533" y="158584"/>
                </a:lnTo>
                <a:lnTo>
                  <a:pt x="12179656" y="142786"/>
                </a:lnTo>
                <a:lnTo>
                  <a:pt x="12179656" y="142036"/>
                </a:lnTo>
                <a:close/>
              </a:path>
              <a:path w="12179935" h="180340">
                <a:moveTo>
                  <a:pt x="12179656" y="139954"/>
                </a:moveTo>
                <a:lnTo>
                  <a:pt x="11072533" y="155740"/>
                </a:lnTo>
                <a:lnTo>
                  <a:pt x="11072533" y="156502"/>
                </a:lnTo>
                <a:lnTo>
                  <a:pt x="12179656" y="140741"/>
                </a:lnTo>
                <a:lnTo>
                  <a:pt x="12179656" y="139954"/>
                </a:lnTo>
                <a:close/>
              </a:path>
              <a:path w="12179935" h="180340">
                <a:moveTo>
                  <a:pt x="12179656" y="137909"/>
                </a:moveTo>
                <a:lnTo>
                  <a:pt x="11072533" y="153708"/>
                </a:lnTo>
                <a:lnTo>
                  <a:pt x="11072533" y="154457"/>
                </a:lnTo>
                <a:lnTo>
                  <a:pt x="12179656" y="138658"/>
                </a:lnTo>
                <a:lnTo>
                  <a:pt x="12179656" y="137909"/>
                </a:lnTo>
                <a:close/>
              </a:path>
              <a:path w="12179935" h="180340">
                <a:moveTo>
                  <a:pt x="12179656" y="135864"/>
                </a:moveTo>
                <a:lnTo>
                  <a:pt x="11072533" y="151663"/>
                </a:lnTo>
                <a:lnTo>
                  <a:pt x="11072533" y="152412"/>
                </a:lnTo>
                <a:lnTo>
                  <a:pt x="12179656" y="136613"/>
                </a:lnTo>
                <a:lnTo>
                  <a:pt x="12179656" y="135864"/>
                </a:lnTo>
                <a:close/>
              </a:path>
              <a:path w="12179935" h="180340">
                <a:moveTo>
                  <a:pt x="12179656" y="133781"/>
                </a:moveTo>
                <a:lnTo>
                  <a:pt x="11072533" y="149580"/>
                </a:lnTo>
                <a:lnTo>
                  <a:pt x="11072533" y="150329"/>
                </a:lnTo>
                <a:lnTo>
                  <a:pt x="12179656" y="134569"/>
                </a:lnTo>
                <a:lnTo>
                  <a:pt x="12179656" y="133781"/>
                </a:lnTo>
                <a:close/>
              </a:path>
              <a:path w="12179935" h="180340">
                <a:moveTo>
                  <a:pt x="12179656" y="131737"/>
                </a:moveTo>
                <a:lnTo>
                  <a:pt x="11072533" y="147535"/>
                </a:lnTo>
                <a:lnTo>
                  <a:pt x="11072533" y="148285"/>
                </a:lnTo>
                <a:lnTo>
                  <a:pt x="12179656" y="132486"/>
                </a:lnTo>
                <a:lnTo>
                  <a:pt x="12179656" y="131737"/>
                </a:lnTo>
                <a:close/>
              </a:path>
              <a:path w="12179935" h="180340">
                <a:moveTo>
                  <a:pt x="12179656" y="129692"/>
                </a:moveTo>
                <a:lnTo>
                  <a:pt x="11072533" y="145453"/>
                </a:lnTo>
                <a:lnTo>
                  <a:pt x="11072533" y="146240"/>
                </a:lnTo>
                <a:lnTo>
                  <a:pt x="12179656" y="130441"/>
                </a:lnTo>
                <a:lnTo>
                  <a:pt x="12179656" y="129692"/>
                </a:lnTo>
                <a:close/>
              </a:path>
              <a:path w="12179935" h="180340">
                <a:moveTo>
                  <a:pt x="12179656" y="127609"/>
                </a:moveTo>
                <a:lnTo>
                  <a:pt x="11072533" y="143408"/>
                </a:lnTo>
                <a:lnTo>
                  <a:pt x="11072533" y="144157"/>
                </a:lnTo>
                <a:lnTo>
                  <a:pt x="12179656" y="128409"/>
                </a:lnTo>
                <a:lnTo>
                  <a:pt x="12179656" y="127609"/>
                </a:lnTo>
                <a:close/>
              </a:path>
              <a:path w="12179935" h="180340">
                <a:moveTo>
                  <a:pt x="12179656" y="125564"/>
                </a:moveTo>
                <a:lnTo>
                  <a:pt x="11072533" y="141363"/>
                </a:lnTo>
                <a:lnTo>
                  <a:pt x="11072533" y="142113"/>
                </a:lnTo>
                <a:lnTo>
                  <a:pt x="12179656" y="126314"/>
                </a:lnTo>
                <a:lnTo>
                  <a:pt x="12179656" y="125564"/>
                </a:lnTo>
                <a:close/>
              </a:path>
              <a:path w="12179935" h="180340">
                <a:moveTo>
                  <a:pt x="12179656" y="123532"/>
                </a:moveTo>
                <a:lnTo>
                  <a:pt x="11072533" y="139280"/>
                </a:lnTo>
                <a:lnTo>
                  <a:pt x="11072533" y="140081"/>
                </a:lnTo>
                <a:lnTo>
                  <a:pt x="12179656" y="124282"/>
                </a:lnTo>
                <a:lnTo>
                  <a:pt x="12179656" y="123532"/>
                </a:lnTo>
                <a:close/>
              </a:path>
              <a:path w="12179935" h="180340">
                <a:moveTo>
                  <a:pt x="12179656" y="121450"/>
                </a:moveTo>
                <a:lnTo>
                  <a:pt x="11072533" y="137236"/>
                </a:lnTo>
                <a:lnTo>
                  <a:pt x="11072533" y="137985"/>
                </a:lnTo>
                <a:lnTo>
                  <a:pt x="12179656" y="122237"/>
                </a:lnTo>
                <a:lnTo>
                  <a:pt x="12179656" y="121450"/>
                </a:lnTo>
                <a:close/>
              </a:path>
              <a:path w="12179935" h="180340">
                <a:moveTo>
                  <a:pt x="12179656" y="119405"/>
                </a:moveTo>
                <a:lnTo>
                  <a:pt x="11072533" y="135204"/>
                </a:lnTo>
                <a:lnTo>
                  <a:pt x="11072533" y="135953"/>
                </a:lnTo>
                <a:lnTo>
                  <a:pt x="12179656" y="120154"/>
                </a:lnTo>
                <a:lnTo>
                  <a:pt x="12179656" y="119405"/>
                </a:lnTo>
                <a:close/>
              </a:path>
              <a:path w="12179935" h="180340">
                <a:moveTo>
                  <a:pt x="12179656" y="117360"/>
                </a:moveTo>
                <a:lnTo>
                  <a:pt x="11072533" y="133108"/>
                </a:lnTo>
                <a:lnTo>
                  <a:pt x="11072533" y="133908"/>
                </a:lnTo>
                <a:lnTo>
                  <a:pt x="12179656" y="118110"/>
                </a:lnTo>
                <a:lnTo>
                  <a:pt x="12179656" y="117360"/>
                </a:lnTo>
                <a:close/>
              </a:path>
              <a:path w="12179935" h="180340">
                <a:moveTo>
                  <a:pt x="12179656" y="115277"/>
                </a:moveTo>
                <a:lnTo>
                  <a:pt x="11072533" y="131076"/>
                </a:lnTo>
                <a:lnTo>
                  <a:pt x="11072533" y="131826"/>
                </a:lnTo>
                <a:lnTo>
                  <a:pt x="12179656" y="116065"/>
                </a:lnTo>
                <a:lnTo>
                  <a:pt x="12179656" y="115277"/>
                </a:lnTo>
                <a:close/>
              </a:path>
              <a:path w="12179935" h="180340">
                <a:moveTo>
                  <a:pt x="12179656" y="113233"/>
                </a:moveTo>
                <a:lnTo>
                  <a:pt x="11072533" y="129032"/>
                </a:lnTo>
                <a:lnTo>
                  <a:pt x="11072533" y="129781"/>
                </a:lnTo>
                <a:lnTo>
                  <a:pt x="12179656" y="113982"/>
                </a:lnTo>
                <a:lnTo>
                  <a:pt x="12179656" y="113233"/>
                </a:lnTo>
                <a:close/>
              </a:path>
              <a:path w="12179935" h="180340">
                <a:moveTo>
                  <a:pt x="12179656" y="111188"/>
                </a:moveTo>
                <a:lnTo>
                  <a:pt x="11072533" y="126949"/>
                </a:lnTo>
                <a:lnTo>
                  <a:pt x="11072533" y="127736"/>
                </a:lnTo>
                <a:lnTo>
                  <a:pt x="12179656" y="111937"/>
                </a:lnTo>
                <a:lnTo>
                  <a:pt x="12179656" y="111188"/>
                </a:lnTo>
                <a:close/>
              </a:path>
              <a:path w="12179935" h="180340">
                <a:moveTo>
                  <a:pt x="12179656" y="109105"/>
                </a:moveTo>
                <a:lnTo>
                  <a:pt x="11072533" y="124904"/>
                </a:lnTo>
                <a:lnTo>
                  <a:pt x="11072533" y="125653"/>
                </a:lnTo>
                <a:lnTo>
                  <a:pt x="12179656" y="109855"/>
                </a:lnTo>
                <a:lnTo>
                  <a:pt x="12179656" y="109105"/>
                </a:lnTo>
                <a:close/>
              </a:path>
              <a:path w="12179935" h="180340">
                <a:moveTo>
                  <a:pt x="12179656" y="107061"/>
                </a:moveTo>
                <a:lnTo>
                  <a:pt x="11072533" y="122859"/>
                </a:lnTo>
                <a:lnTo>
                  <a:pt x="11072533" y="123609"/>
                </a:lnTo>
                <a:lnTo>
                  <a:pt x="12179656" y="107810"/>
                </a:lnTo>
                <a:lnTo>
                  <a:pt x="12179656" y="107061"/>
                </a:lnTo>
                <a:close/>
              </a:path>
              <a:path w="12179935" h="180340">
                <a:moveTo>
                  <a:pt x="12179656" y="105029"/>
                </a:moveTo>
                <a:lnTo>
                  <a:pt x="11072533" y="120777"/>
                </a:lnTo>
                <a:lnTo>
                  <a:pt x="11072533" y="121564"/>
                </a:lnTo>
                <a:lnTo>
                  <a:pt x="12179656" y="105778"/>
                </a:lnTo>
                <a:lnTo>
                  <a:pt x="12179656" y="105029"/>
                </a:lnTo>
                <a:close/>
              </a:path>
              <a:path w="12179935" h="180340">
                <a:moveTo>
                  <a:pt x="12179656" y="102946"/>
                </a:moveTo>
                <a:lnTo>
                  <a:pt x="11072533" y="118732"/>
                </a:lnTo>
                <a:lnTo>
                  <a:pt x="11072533" y="119481"/>
                </a:lnTo>
                <a:lnTo>
                  <a:pt x="12179656" y="103695"/>
                </a:lnTo>
                <a:lnTo>
                  <a:pt x="12179656" y="102946"/>
                </a:lnTo>
                <a:close/>
              </a:path>
              <a:path w="12179935" h="180340">
                <a:moveTo>
                  <a:pt x="12179656" y="100901"/>
                </a:moveTo>
                <a:lnTo>
                  <a:pt x="11072533" y="116687"/>
                </a:lnTo>
                <a:lnTo>
                  <a:pt x="11072533" y="117436"/>
                </a:lnTo>
                <a:lnTo>
                  <a:pt x="12179656" y="101650"/>
                </a:lnTo>
                <a:lnTo>
                  <a:pt x="12179656" y="100901"/>
                </a:lnTo>
                <a:close/>
              </a:path>
              <a:path w="12179935" h="180340">
                <a:moveTo>
                  <a:pt x="12179656" y="98818"/>
                </a:moveTo>
                <a:lnTo>
                  <a:pt x="11072533" y="114604"/>
                </a:lnTo>
                <a:lnTo>
                  <a:pt x="11072533" y="115354"/>
                </a:lnTo>
                <a:lnTo>
                  <a:pt x="12179656" y="99606"/>
                </a:lnTo>
                <a:lnTo>
                  <a:pt x="12179656" y="98818"/>
                </a:lnTo>
                <a:close/>
              </a:path>
            </a:pathLst>
          </a:custGeom>
          <a:solidFill>
            <a:srgbClr val="008B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g object 123"/>
          <p:cNvSpPr/>
          <p:nvPr/>
        </p:nvSpPr>
        <p:spPr>
          <a:xfrm>
            <a:off x="11072533" y="6493078"/>
            <a:ext cx="1107440" cy="180340"/>
          </a:xfrm>
          <a:custGeom>
            <a:avLst/>
            <a:gdLst/>
            <a:ahLst/>
            <a:cxnLst/>
            <a:rect l="l" t="t" r="r" b="b"/>
            <a:pathLst>
              <a:path w="1107440" h="180340">
                <a:moveTo>
                  <a:pt x="1107122" y="164553"/>
                </a:moveTo>
                <a:lnTo>
                  <a:pt x="25615" y="179933"/>
                </a:lnTo>
                <a:lnTo>
                  <a:pt x="79590" y="179933"/>
                </a:lnTo>
                <a:lnTo>
                  <a:pt x="1107122" y="165303"/>
                </a:lnTo>
                <a:lnTo>
                  <a:pt x="1107122" y="164553"/>
                </a:lnTo>
                <a:close/>
              </a:path>
              <a:path w="1107440" h="180340">
                <a:moveTo>
                  <a:pt x="1107122" y="148082"/>
                </a:moveTo>
                <a:lnTo>
                  <a:pt x="0" y="163880"/>
                </a:lnTo>
                <a:lnTo>
                  <a:pt x="0" y="164630"/>
                </a:lnTo>
                <a:lnTo>
                  <a:pt x="1107122" y="148844"/>
                </a:lnTo>
                <a:lnTo>
                  <a:pt x="1107122" y="148082"/>
                </a:lnTo>
                <a:close/>
              </a:path>
              <a:path w="1107440" h="180340">
                <a:moveTo>
                  <a:pt x="1107122" y="96659"/>
                </a:moveTo>
                <a:lnTo>
                  <a:pt x="0" y="112458"/>
                </a:lnTo>
                <a:lnTo>
                  <a:pt x="0" y="113207"/>
                </a:lnTo>
                <a:lnTo>
                  <a:pt x="1107122" y="97409"/>
                </a:lnTo>
                <a:lnTo>
                  <a:pt x="1107122" y="96659"/>
                </a:lnTo>
                <a:close/>
              </a:path>
              <a:path w="1107440" h="180340">
                <a:moveTo>
                  <a:pt x="1107122" y="94615"/>
                </a:moveTo>
                <a:lnTo>
                  <a:pt x="0" y="110413"/>
                </a:lnTo>
                <a:lnTo>
                  <a:pt x="0" y="111163"/>
                </a:lnTo>
                <a:lnTo>
                  <a:pt x="1107122" y="95364"/>
                </a:lnTo>
                <a:lnTo>
                  <a:pt x="1107122" y="94615"/>
                </a:lnTo>
                <a:close/>
              </a:path>
              <a:path w="1107440" h="180340">
                <a:moveTo>
                  <a:pt x="1107122" y="92532"/>
                </a:moveTo>
                <a:lnTo>
                  <a:pt x="0" y="108331"/>
                </a:lnTo>
                <a:lnTo>
                  <a:pt x="0" y="109080"/>
                </a:lnTo>
                <a:lnTo>
                  <a:pt x="1107122" y="93319"/>
                </a:lnTo>
                <a:lnTo>
                  <a:pt x="1107122" y="92532"/>
                </a:lnTo>
                <a:close/>
              </a:path>
              <a:path w="1107440" h="180340">
                <a:moveTo>
                  <a:pt x="1107122" y="90487"/>
                </a:moveTo>
                <a:lnTo>
                  <a:pt x="0" y="106286"/>
                </a:lnTo>
                <a:lnTo>
                  <a:pt x="0" y="107035"/>
                </a:lnTo>
                <a:lnTo>
                  <a:pt x="1107122" y="91236"/>
                </a:lnTo>
                <a:lnTo>
                  <a:pt x="1107122" y="90487"/>
                </a:lnTo>
                <a:close/>
              </a:path>
              <a:path w="1107440" h="180340">
                <a:moveTo>
                  <a:pt x="1107122" y="88442"/>
                </a:moveTo>
                <a:lnTo>
                  <a:pt x="0" y="104241"/>
                </a:lnTo>
                <a:lnTo>
                  <a:pt x="0" y="104990"/>
                </a:lnTo>
                <a:lnTo>
                  <a:pt x="1107122" y="89192"/>
                </a:lnTo>
                <a:lnTo>
                  <a:pt x="1107122" y="88442"/>
                </a:lnTo>
                <a:close/>
              </a:path>
              <a:path w="1107440" h="180340">
                <a:moveTo>
                  <a:pt x="1107122" y="86360"/>
                </a:moveTo>
                <a:lnTo>
                  <a:pt x="0" y="102158"/>
                </a:lnTo>
                <a:lnTo>
                  <a:pt x="0" y="102908"/>
                </a:lnTo>
                <a:lnTo>
                  <a:pt x="1107122" y="87160"/>
                </a:lnTo>
                <a:lnTo>
                  <a:pt x="1107122" y="86360"/>
                </a:lnTo>
                <a:close/>
              </a:path>
              <a:path w="1107440" h="180340">
                <a:moveTo>
                  <a:pt x="1107122" y="84328"/>
                </a:moveTo>
                <a:lnTo>
                  <a:pt x="0" y="100114"/>
                </a:lnTo>
                <a:lnTo>
                  <a:pt x="0" y="100863"/>
                </a:lnTo>
                <a:lnTo>
                  <a:pt x="1107122" y="85077"/>
                </a:lnTo>
                <a:lnTo>
                  <a:pt x="1107122" y="84328"/>
                </a:lnTo>
                <a:close/>
              </a:path>
              <a:path w="1107440" h="180340">
                <a:moveTo>
                  <a:pt x="1107122" y="82283"/>
                </a:moveTo>
                <a:lnTo>
                  <a:pt x="0" y="98031"/>
                </a:lnTo>
                <a:lnTo>
                  <a:pt x="0" y="98818"/>
                </a:lnTo>
                <a:lnTo>
                  <a:pt x="1107122" y="83032"/>
                </a:lnTo>
                <a:lnTo>
                  <a:pt x="1107122" y="82283"/>
                </a:lnTo>
                <a:close/>
              </a:path>
              <a:path w="1107440" h="180340">
                <a:moveTo>
                  <a:pt x="1107122" y="80200"/>
                </a:moveTo>
                <a:lnTo>
                  <a:pt x="0" y="95986"/>
                </a:lnTo>
                <a:lnTo>
                  <a:pt x="0" y="96735"/>
                </a:lnTo>
                <a:lnTo>
                  <a:pt x="1107122" y="80987"/>
                </a:lnTo>
                <a:lnTo>
                  <a:pt x="1107122" y="80200"/>
                </a:lnTo>
                <a:close/>
              </a:path>
              <a:path w="1107440" h="180340">
                <a:moveTo>
                  <a:pt x="1107122" y="78155"/>
                </a:moveTo>
                <a:lnTo>
                  <a:pt x="0" y="93954"/>
                </a:lnTo>
                <a:lnTo>
                  <a:pt x="0" y="94703"/>
                </a:lnTo>
                <a:lnTo>
                  <a:pt x="1107122" y="78905"/>
                </a:lnTo>
                <a:lnTo>
                  <a:pt x="1107122" y="78155"/>
                </a:lnTo>
                <a:close/>
              </a:path>
              <a:path w="1107440" h="180340">
                <a:moveTo>
                  <a:pt x="1107122" y="76111"/>
                </a:moveTo>
                <a:lnTo>
                  <a:pt x="0" y="91871"/>
                </a:lnTo>
                <a:lnTo>
                  <a:pt x="0" y="92659"/>
                </a:lnTo>
                <a:lnTo>
                  <a:pt x="1107122" y="76860"/>
                </a:lnTo>
                <a:lnTo>
                  <a:pt x="1107122" y="76111"/>
                </a:lnTo>
                <a:close/>
              </a:path>
              <a:path w="1107440" h="180340">
                <a:moveTo>
                  <a:pt x="1107122" y="74028"/>
                </a:moveTo>
                <a:lnTo>
                  <a:pt x="0" y="89827"/>
                </a:lnTo>
                <a:lnTo>
                  <a:pt x="0" y="90576"/>
                </a:lnTo>
                <a:lnTo>
                  <a:pt x="1107122" y="74815"/>
                </a:lnTo>
                <a:lnTo>
                  <a:pt x="1107122" y="74028"/>
                </a:lnTo>
                <a:close/>
              </a:path>
              <a:path w="1107440" h="180340">
                <a:moveTo>
                  <a:pt x="1107122" y="71983"/>
                </a:moveTo>
                <a:lnTo>
                  <a:pt x="0" y="87782"/>
                </a:lnTo>
                <a:lnTo>
                  <a:pt x="0" y="88531"/>
                </a:lnTo>
                <a:lnTo>
                  <a:pt x="1107122" y="72732"/>
                </a:lnTo>
                <a:lnTo>
                  <a:pt x="1107122" y="71983"/>
                </a:lnTo>
                <a:close/>
              </a:path>
              <a:path w="1107440" h="180340">
                <a:moveTo>
                  <a:pt x="1107122" y="69938"/>
                </a:moveTo>
                <a:lnTo>
                  <a:pt x="0" y="85699"/>
                </a:lnTo>
                <a:lnTo>
                  <a:pt x="0" y="86487"/>
                </a:lnTo>
                <a:lnTo>
                  <a:pt x="1107122" y="70700"/>
                </a:lnTo>
                <a:lnTo>
                  <a:pt x="1107122" y="69938"/>
                </a:lnTo>
                <a:close/>
              </a:path>
              <a:path w="1107440" h="180340">
                <a:moveTo>
                  <a:pt x="1107122" y="67856"/>
                </a:moveTo>
                <a:lnTo>
                  <a:pt x="0" y="83654"/>
                </a:lnTo>
                <a:lnTo>
                  <a:pt x="0" y="84404"/>
                </a:lnTo>
                <a:lnTo>
                  <a:pt x="1107122" y="68605"/>
                </a:lnTo>
                <a:lnTo>
                  <a:pt x="1107122" y="67856"/>
                </a:lnTo>
                <a:close/>
              </a:path>
              <a:path w="1107440" h="180340">
                <a:moveTo>
                  <a:pt x="1107122" y="65811"/>
                </a:moveTo>
                <a:lnTo>
                  <a:pt x="0" y="81610"/>
                </a:lnTo>
                <a:lnTo>
                  <a:pt x="0" y="82359"/>
                </a:lnTo>
                <a:lnTo>
                  <a:pt x="1107122" y="66560"/>
                </a:lnTo>
                <a:lnTo>
                  <a:pt x="1107122" y="65811"/>
                </a:lnTo>
                <a:close/>
              </a:path>
              <a:path w="1107440" h="180340">
                <a:moveTo>
                  <a:pt x="1107122" y="63766"/>
                </a:moveTo>
                <a:lnTo>
                  <a:pt x="0" y="79527"/>
                </a:lnTo>
                <a:lnTo>
                  <a:pt x="0" y="80327"/>
                </a:lnTo>
                <a:lnTo>
                  <a:pt x="1107122" y="64528"/>
                </a:lnTo>
                <a:lnTo>
                  <a:pt x="1107122" y="63766"/>
                </a:lnTo>
                <a:close/>
              </a:path>
              <a:path w="1107440" h="180340">
                <a:moveTo>
                  <a:pt x="1107122" y="61683"/>
                </a:moveTo>
                <a:lnTo>
                  <a:pt x="0" y="77482"/>
                </a:lnTo>
                <a:lnTo>
                  <a:pt x="0" y="78232"/>
                </a:lnTo>
                <a:lnTo>
                  <a:pt x="1107122" y="62433"/>
                </a:lnTo>
                <a:lnTo>
                  <a:pt x="1107122" y="61683"/>
                </a:lnTo>
                <a:close/>
              </a:path>
              <a:path w="1107440" h="180340">
                <a:moveTo>
                  <a:pt x="1107122" y="59639"/>
                </a:moveTo>
                <a:lnTo>
                  <a:pt x="0" y="75450"/>
                </a:lnTo>
                <a:lnTo>
                  <a:pt x="0" y="76200"/>
                </a:lnTo>
                <a:lnTo>
                  <a:pt x="1107122" y="60401"/>
                </a:lnTo>
                <a:lnTo>
                  <a:pt x="1107122" y="59639"/>
                </a:lnTo>
                <a:close/>
              </a:path>
              <a:path w="1107440" h="180340">
                <a:moveTo>
                  <a:pt x="1107122" y="57556"/>
                </a:moveTo>
                <a:lnTo>
                  <a:pt x="0" y="73355"/>
                </a:lnTo>
                <a:lnTo>
                  <a:pt x="0" y="74155"/>
                </a:lnTo>
                <a:lnTo>
                  <a:pt x="1107122" y="58356"/>
                </a:lnTo>
                <a:lnTo>
                  <a:pt x="1107122" y="57556"/>
                </a:lnTo>
                <a:close/>
              </a:path>
              <a:path w="1107440" h="180340">
                <a:moveTo>
                  <a:pt x="1107122" y="55524"/>
                </a:moveTo>
                <a:lnTo>
                  <a:pt x="0" y="71323"/>
                </a:lnTo>
                <a:lnTo>
                  <a:pt x="0" y="72072"/>
                </a:lnTo>
                <a:lnTo>
                  <a:pt x="1107122" y="56273"/>
                </a:lnTo>
                <a:lnTo>
                  <a:pt x="1107122" y="55524"/>
                </a:lnTo>
                <a:close/>
              </a:path>
              <a:path w="1107440" h="180340">
                <a:moveTo>
                  <a:pt x="1107122" y="53479"/>
                </a:moveTo>
                <a:lnTo>
                  <a:pt x="0" y="69278"/>
                </a:lnTo>
                <a:lnTo>
                  <a:pt x="0" y="70027"/>
                </a:lnTo>
                <a:lnTo>
                  <a:pt x="1107122" y="54229"/>
                </a:lnTo>
                <a:lnTo>
                  <a:pt x="1107122" y="53479"/>
                </a:lnTo>
                <a:close/>
              </a:path>
              <a:path w="1107440" h="180340">
                <a:moveTo>
                  <a:pt x="1107122" y="51396"/>
                </a:moveTo>
                <a:lnTo>
                  <a:pt x="0" y="67183"/>
                </a:lnTo>
                <a:lnTo>
                  <a:pt x="0" y="67945"/>
                </a:lnTo>
                <a:lnTo>
                  <a:pt x="1107122" y="52184"/>
                </a:lnTo>
                <a:lnTo>
                  <a:pt x="1107122" y="51396"/>
                </a:lnTo>
                <a:close/>
              </a:path>
              <a:path w="1107440" h="180340">
                <a:moveTo>
                  <a:pt x="1107122" y="49352"/>
                </a:moveTo>
                <a:lnTo>
                  <a:pt x="0" y="65151"/>
                </a:lnTo>
                <a:lnTo>
                  <a:pt x="0" y="65900"/>
                </a:lnTo>
                <a:lnTo>
                  <a:pt x="1107122" y="50101"/>
                </a:lnTo>
                <a:lnTo>
                  <a:pt x="1107122" y="49352"/>
                </a:lnTo>
                <a:close/>
              </a:path>
              <a:path w="1107440" h="180340">
                <a:moveTo>
                  <a:pt x="1107122" y="47307"/>
                </a:moveTo>
                <a:lnTo>
                  <a:pt x="0" y="63106"/>
                </a:lnTo>
                <a:lnTo>
                  <a:pt x="0" y="63855"/>
                </a:lnTo>
                <a:lnTo>
                  <a:pt x="1107122" y="48056"/>
                </a:lnTo>
                <a:lnTo>
                  <a:pt x="1107122" y="47307"/>
                </a:lnTo>
                <a:close/>
              </a:path>
              <a:path w="1107440" h="180340">
                <a:moveTo>
                  <a:pt x="1107122" y="45224"/>
                </a:moveTo>
                <a:lnTo>
                  <a:pt x="0" y="61023"/>
                </a:lnTo>
                <a:lnTo>
                  <a:pt x="0" y="61772"/>
                </a:lnTo>
                <a:lnTo>
                  <a:pt x="1107122" y="46012"/>
                </a:lnTo>
                <a:lnTo>
                  <a:pt x="1107122" y="45224"/>
                </a:lnTo>
                <a:close/>
              </a:path>
              <a:path w="1107440" h="180340">
                <a:moveTo>
                  <a:pt x="1107122" y="43180"/>
                </a:moveTo>
                <a:lnTo>
                  <a:pt x="0" y="58978"/>
                </a:lnTo>
                <a:lnTo>
                  <a:pt x="0" y="59728"/>
                </a:lnTo>
                <a:lnTo>
                  <a:pt x="1107122" y="43929"/>
                </a:lnTo>
                <a:lnTo>
                  <a:pt x="1107122" y="43180"/>
                </a:lnTo>
                <a:close/>
              </a:path>
              <a:path w="1107440" h="180340">
                <a:moveTo>
                  <a:pt x="1107122" y="41148"/>
                </a:moveTo>
                <a:lnTo>
                  <a:pt x="0" y="56896"/>
                </a:lnTo>
                <a:lnTo>
                  <a:pt x="0" y="57683"/>
                </a:lnTo>
                <a:lnTo>
                  <a:pt x="1107122" y="41897"/>
                </a:lnTo>
                <a:lnTo>
                  <a:pt x="1107122" y="41148"/>
                </a:lnTo>
                <a:close/>
              </a:path>
              <a:path w="1107440" h="180340">
                <a:moveTo>
                  <a:pt x="1107122" y="39052"/>
                </a:moveTo>
                <a:lnTo>
                  <a:pt x="0" y="54851"/>
                </a:lnTo>
                <a:lnTo>
                  <a:pt x="0" y="55600"/>
                </a:lnTo>
                <a:lnTo>
                  <a:pt x="1107122" y="39852"/>
                </a:lnTo>
                <a:lnTo>
                  <a:pt x="1107122" y="39052"/>
                </a:lnTo>
                <a:close/>
              </a:path>
              <a:path w="1107440" h="180340">
                <a:moveTo>
                  <a:pt x="1107122" y="37020"/>
                </a:moveTo>
                <a:lnTo>
                  <a:pt x="0" y="52806"/>
                </a:lnTo>
                <a:lnTo>
                  <a:pt x="0" y="53555"/>
                </a:lnTo>
                <a:lnTo>
                  <a:pt x="1107122" y="37769"/>
                </a:lnTo>
                <a:lnTo>
                  <a:pt x="1107122" y="37020"/>
                </a:lnTo>
                <a:close/>
              </a:path>
              <a:path w="1107440" h="180340">
                <a:moveTo>
                  <a:pt x="1107122" y="34975"/>
                </a:moveTo>
                <a:lnTo>
                  <a:pt x="0" y="50723"/>
                </a:lnTo>
                <a:lnTo>
                  <a:pt x="0" y="51523"/>
                </a:lnTo>
                <a:lnTo>
                  <a:pt x="1107122" y="35725"/>
                </a:lnTo>
                <a:lnTo>
                  <a:pt x="1107122" y="34975"/>
                </a:lnTo>
                <a:close/>
              </a:path>
              <a:path w="1107440" h="180340">
                <a:moveTo>
                  <a:pt x="1107122" y="32893"/>
                </a:moveTo>
                <a:lnTo>
                  <a:pt x="0" y="48679"/>
                </a:lnTo>
                <a:lnTo>
                  <a:pt x="0" y="49428"/>
                </a:lnTo>
                <a:lnTo>
                  <a:pt x="1107122" y="33680"/>
                </a:lnTo>
                <a:lnTo>
                  <a:pt x="1107122" y="32893"/>
                </a:lnTo>
                <a:close/>
              </a:path>
              <a:path w="1107440" h="180340">
                <a:moveTo>
                  <a:pt x="1107122" y="30848"/>
                </a:moveTo>
                <a:lnTo>
                  <a:pt x="0" y="46647"/>
                </a:lnTo>
                <a:lnTo>
                  <a:pt x="0" y="47396"/>
                </a:lnTo>
                <a:lnTo>
                  <a:pt x="1107122" y="31597"/>
                </a:lnTo>
                <a:lnTo>
                  <a:pt x="1107122" y="30848"/>
                </a:lnTo>
                <a:close/>
              </a:path>
              <a:path w="1107440" h="180340">
                <a:moveTo>
                  <a:pt x="1107122" y="28803"/>
                </a:moveTo>
                <a:lnTo>
                  <a:pt x="0" y="44564"/>
                </a:lnTo>
                <a:lnTo>
                  <a:pt x="0" y="45351"/>
                </a:lnTo>
                <a:lnTo>
                  <a:pt x="1107122" y="29552"/>
                </a:lnTo>
                <a:lnTo>
                  <a:pt x="1107122" y="28803"/>
                </a:lnTo>
                <a:close/>
              </a:path>
              <a:path w="1107440" h="180340">
                <a:moveTo>
                  <a:pt x="1107122" y="26720"/>
                </a:moveTo>
                <a:lnTo>
                  <a:pt x="0" y="42519"/>
                </a:lnTo>
                <a:lnTo>
                  <a:pt x="0" y="43268"/>
                </a:lnTo>
                <a:lnTo>
                  <a:pt x="1107122" y="27470"/>
                </a:lnTo>
                <a:lnTo>
                  <a:pt x="1107122" y="26720"/>
                </a:lnTo>
                <a:close/>
              </a:path>
              <a:path w="1107440" h="180340">
                <a:moveTo>
                  <a:pt x="1107122" y="24676"/>
                </a:moveTo>
                <a:lnTo>
                  <a:pt x="0" y="40474"/>
                </a:lnTo>
                <a:lnTo>
                  <a:pt x="0" y="41224"/>
                </a:lnTo>
                <a:lnTo>
                  <a:pt x="1107122" y="25425"/>
                </a:lnTo>
                <a:lnTo>
                  <a:pt x="1107122" y="24676"/>
                </a:lnTo>
                <a:close/>
              </a:path>
              <a:path w="1107440" h="180340">
                <a:moveTo>
                  <a:pt x="1107122" y="22644"/>
                </a:moveTo>
                <a:lnTo>
                  <a:pt x="0" y="38392"/>
                </a:lnTo>
                <a:lnTo>
                  <a:pt x="0" y="39179"/>
                </a:lnTo>
                <a:lnTo>
                  <a:pt x="1107122" y="23393"/>
                </a:lnTo>
                <a:lnTo>
                  <a:pt x="1107122" y="22644"/>
                </a:lnTo>
                <a:close/>
              </a:path>
              <a:path w="1107440" h="180340">
                <a:moveTo>
                  <a:pt x="1107122" y="20561"/>
                </a:moveTo>
                <a:lnTo>
                  <a:pt x="0" y="36347"/>
                </a:lnTo>
                <a:lnTo>
                  <a:pt x="0" y="37096"/>
                </a:lnTo>
                <a:lnTo>
                  <a:pt x="1107122" y="21310"/>
                </a:lnTo>
                <a:lnTo>
                  <a:pt x="1107122" y="20561"/>
                </a:lnTo>
                <a:close/>
              </a:path>
              <a:path w="1107440" h="180340">
                <a:moveTo>
                  <a:pt x="1107122" y="18516"/>
                </a:moveTo>
                <a:lnTo>
                  <a:pt x="0" y="34302"/>
                </a:lnTo>
                <a:lnTo>
                  <a:pt x="0" y="35052"/>
                </a:lnTo>
                <a:lnTo>
                  <a:pt x="1107122" y="19265"/>
                </a:lnTo>
                <a:lnTo>
                  <a:pt x="1107122" y="18516"/>
                </a:lnTo>
                <a:close/>
              </a:path>
              <a:path w="1107440" h="180340">
                <a:moveTo>
                  <a:pt x="1107122" y="16471"/>
                </a:moveTo>
                <a:lnTo>
                  <a:pt x="0" y="32219"/>
                </a:lnTo>
                <a:lnTo>
                  <a:pt x="0" y="33020"/>
                </a:lnTo>
                <a:lnTo>
                  <a:pt x="1107122" y="17221"/>
                </a:lnTo>
                <a:lnTo>
                  <a:pt x="1107122" y="16471"/>
                </a:lnTo>
                <a:close/>
              </a:path>
              <a:path w="1107440" h="180340">
                <a:moveTo>
                  <a:pt x="1107122" y="14389"/>
                </a:moveTo>
                <a:lnTo>
                  <a:pt x="0" y="30187"/>
                </a:lnTo>
                <a:lnTo>
                  <a:pt x="0" y="30937"/>
                </a:lnTo>
                <a:lnTo>
                  <a:pt x="1107122" y="15138"/>
                </a:lnTo>
                <a:lnTo>
                  <a:pt x="1107122" y="14389"/>
                </a:lnTo>
                <a:close/>
              </a:path>
              <a:path w="1107440" h="180340">
                <a:moveTo>
                  <a:pt x="1107122" y="12344"/>
                </a:moveTo>
                <a:lnTo>
                  <a:pt x="0" y="28143"/>
                </a:lnTo>
                <a:lnTo>
                  <a:pt x="0" y="28892"/>
                </a:lnTo>
                <a:lnTo>
                  <a:pt x="1107122" y="13093"/>
                </a:lnTo>
                <a:lnTo>
                  <a:pt x="1107122" y="12344"/>
                </a:lnTo>
                <a:close/>
              </a:path>
              <a:path w="1107440" h="180340">
                <a:moveTo>
                  <a:pt x="1107122" y="10261"/>
                </a:moveTo>
                <a:lnTo>
                  <a:pt x="0" y="26060"/>
                </a:lnTo>
                <a:lnTo>
                  <a:pt x="0" y="26809"/>
                </a:lnTo>
                <a:lnTo>
                  <a:pt x="1107122" y="11049"/>
                </a:lnTo>
                <a:lnTo>
                  <a:pt x="1107122" y="10261"/>
                </a:lnTo>
                <a:close/>
              </a:path>
              <a:path w="1107440" h="180340">
                <a:moveTo>
                  <a:pt x="1107122" y="8216"/>
                </a:moveTo>
                <a:lnTo>
                  <a:pt x="0" y="24015"/>
                </a:lnTo>
                <a:lnTo>
                  <a:pt x="0" y="24765"/>
                </a:lnTo>
                <a:lnTo>
                  <a:pt x="1107122" y="8966"/>
                </a:lnTo>
                <a:lnTo>
                  <a:pt x="1107122" y="8216"/>
                </a:lnTo>
                <a:close/>
              </a:path>
              <a:path w="1107440" h="180340">
                <a:moveTo>
                  <a:pt x="1107122" y="6172"/>
                </a:moveTo>
                <a:lnTo>
                  <a:pt x="0" y="21971"/>
                </a:lnTo>
                <a:lnTo>
                  <a:pt x="0" y="22720"/>
                </a:lnTo>
                <a:lnTo>
                  <a:pt x="1107122" y="6921"/>
                </a:lnTo>
                <a:lnTo>
                  <a:pt x="1107122" y="6172"/>
                </a:lnTo>
                <a:close/>
              </a:path>
              <a:path w="1107440" h="180340">
                <a:moveTo>
                  <a:pt x="1107122" y="4089"/>
                </a:moveTo>
                <a:lnTo>
                  <a:pt x="0" y="19888"/>
                </a:lnTo>
                <a:lnTo>
                  <a:pt x="0" y="20637"/>
                </a:lnTo>
                <a:lnTo>
                  <a:pt x="1107122" y="4889"/>
                </a:lnTo>
                <a:lnTo>
                  <a:pt x="1107122" y="4089"/>
                </a:lnTo>
                <a:close/>
              </a:path>
              <a:path w="1107440" h="180340">
                <a:moveTo>
                  <a:pt x="1107122" y="2044"/>
                </a:moveTo>
                <a:lnTo>
                  <a:pt x="0" y="17843"/>
                </a:lnTo>
                <a:lnTo>
                  <a:pt x="0" y="18592"/>
                </a:lnTo>
                <a:lnTo>
                  <a:pt x="1107122" y="2806"/>
                </a:lnTo>
                <a:lnTo>
                  <a:pt x="1107122" y="2044"/>
                </a:lnTo>
                <a:close/>
              </a:path>
              <a:path w="1107440" h="180340">
                <a:moveTo>
                  <a:pt x="1107122" y="0"/>
                </a:moveTo>
                <a:lnTo>
                  <a:pt x="0" y="15798"/>
                </a:lnTo>
                <a:lnTo>
                  <a:pt x="0" y="16548"/>
                </a:lnTo>
                <a:lnTo>
                  <a:pt x="1107122" y="762"/>
                </a:lnTo>
                <a:lnTo>
                  <a:pt x="1107122" y="0"/>
                </a:lnTo>
                <a:close/>
              </a:path>
            </a:pathLst>
          </a:custGeom>
          <a:solidFill>
            <a:srgbClr val="008B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g object 124"/>
          <p:cNvSpPr/>
          <p:nvPr/>
        </p:nvSpPr>
        <p:spPr>
          <a:xfrm>
            <a:off x="1522120" y="6493713"/>
            <a:ext cx="2908935" cy="180340"/>
          </a:xfrm>
          <a:custGeom>
            <a:avLst/>
            <a:gdLst/>
            <a:ahLst/>
            <a:cxnLst/>
            <a:rect l="l" t="t" r="r" b="b"/>
            <a:pathLst>
              <a:path w="2908935" h="180340">
                <a:moveTo>
                  <a:pt x="161442" y="0"/>
                </a:moveTo>
                <a:lnTo>
                  <a:pt x="110197" y="0"/>
                </a:lnTo>
                <a:lnTo>
                  <a:pt x="0" y="1587"/>
                </a:lnTo>
                <a:lnTo>
                  <a:pt x="0" y="2374"/>
                </a:lnTo>
                <a:lnTo>
                  <a:pt x="161442" y="0"/>
                </a:lnTo>
                <a:close/>
              </a:path>
              <a:path w="2908935" h="180340">
                <a:moveTo>
                  <a:pt x="304939" y="0"/>
                </a:moveTo>
                <a:lnTo>
                  <a:pt x="253707" y="0"/>
                </a:lnTo>
                <a:lnTo>
                  <a:pt x="0" y="3670"/>
                </a:lnTo>
                <a:lnTo>
                  <a:pt x="0" y="4419"/>
                </a:lnTo>
                <a:lnTo>
                  <a:pt x="304939" y="0"/>
                </a:lnTo>
                <a:close/>
              </a:path>
              <a:path w="2908935" h="180340">
                <a:moveTo>
                  <a:pt x="451015" y="0"/>
                </a:moveTo>
                <a:lnTo>
                  <a:pt x="397205" y="0"/>
                </a:lnTo>
                <a:lnTo>
                  <a:pt x="0" y="5702"/>
                </a:lnTo>
                <a:lnTo>
                  <a:pt x="0" y="6502"/>
                </a:lnTo>
                <a:lnTo>
                  <a:pt x="451015" y="0"/>
                </a:lnTo>
                <a:close/>
              </a:path>
              <a:path w="2908935" h="180340">
                <a:moveTo>
                  <a:pt x="594512" y="0"/>
                </a:moveTo>
                <a:lnTo>
                  <a:pt x="540715" y="0"/>
                </a:lnTo>
                <a:lnTo>
                  <a:pt x="0" y="7785"/>
                </a:lnTo>
                <a:lnTo>
                  <a:pt x="0" y="8534"/>
                </a:lnTo>
                <a:lnTo>
                  <a:pt x="594512" y="0"/>
                </a:lnTo>
                <a:close/>
              </a:path>
              <a:path w="2908935" h="180340">
                <a:moveTo>
                  <a:pt x="738022" y="0"/>
                </a:moveTo>
                <a:lnTo>
                  <a:pt x="684212" y="0"/>
                </a:lnTo>
                <a:lnTo>
                  <a:pt x="0" y="9829"/>
                </a:lnTo>
                <a:lnTo>
                  <a:pt x="0" y="10579"/>
                </a:lnTo>
                <a:lnTo>
                  <a:pt x="738022" y="0"/>
                </a:lnTo>
                <a:close/>
              </a:path>
              <a:path w="2908935" h="180340">
                <a:moveTo>
                  <a:pt x="881519" y="0"/>
                </a:moveTo>
                <a:lnTo>
                  <a:pt x="827684" y="0"/>
                </a:lnTo>
                <a:lnTo>
                  <a:pt x="0" y="11912"/>
                </a:lnTo>
                <a:lnTo>
                  <a:pt x="0" y="12661"/>
                </a:lnTo>
                <a:lnTo>
                  <a:pt x="881519" y="0"/>
                </a:lnTo>
                <a:close/>
              </a:path>
              <a:path w="2908935" h="180340">
                <a:moveTo>
                  <a:pt x="1025029" y="0"/>
                </a:moveTo>
                <a:lnTo>
                  <a:pt x="973759" y="0"/>
                </a:lnTo>
                <a:lnTo>
                  <a:pt x="0" y="13957"/>
                </a:lnTo>
                <a:lnTo>
                  <a:pt x="0" y="14706"/>
                </a:lnTo>
                <a:lnTo>
                  <a:pt x="1025029" y="0"/>
                </a:lnTo>
                <a:close/>
              </a:path>
              <a:path w="2908935" h="180340">
                <a:moveTo>
                  <a:pt x="1171092" y="0"/>
                </a:moveTo>
                <a:lnTo>
                  <a:pt x="1117257" y="0"/>
                </a:lnTo>
                <a:lnTo>
                  <a:pt x="0" y="16002"/>
                </a:lnTo>
                <a:lnTo>
                  <a:pt x="0" y="16789"/>
                </a:lnTo>
                <a:lnTo>
                  <a:pt x="1171092" y="0"/>
                </a:lnTo>
                <a:close/>
              </a:path>
              <a:path w="2908935" h="180340">
                <a:moveTo>
                  <a:pt x="1314564" y="0"/>
                </a:moveTo>
                <a:lnTo>
                  <a:pt x="1260767" y="0"/>
                </a:lnTo>
                <a:lnTo>
                  <a:pt x="0" y="18084"/>
                </a:lnTo>
                <a:lnTo>
                  <a:pt x="0" y="18834"/>
                </a:lnTo>
                <a:lnTo>
                  <a:pt x="1314564" y="0"/>
                </a:lnTo>
                <a:close/>
              </a:path>
              <a:path w="2908935" h="180340">
                <a:moveTo>
                  <a:pt x="1458074" y="0"/>
                </a:moveTo>
                <a:lnTo>
                  <a:pt x="1404277" y="0"/>
                </a:lnTo>
                <a:lnTo>
                  <a:pt x="0" y="20129"/>
                </a:lnTo>
                <a:lnTo>
                  <a:pt x="0" y="20878"/>
                </a:lnTo>
                <a:lnTo>
                  <a:pt x="1458074" y="0"/>
                </a:lnTo>
                <a:close/>
              </a:path>
              <a:path w="2908935" h="180340">
                <a:moveTo>
                  <a:pt x="1601571" y="0"/>
                </a:moveTo>
                <a:lnTo>
                  <a:pt x="1547774" y="0"/>
                </a:lnTo>
                <a:lnTo>
                  <a:pt x="0" y="22174"/>
                </a:lnTo>
                <a:lnTo>
                  <a:pt x="0" y="22961"/>
                </a:lnTo>
                <a:lnTo>
                  <a:pt x="1601571" y="0"/>
                </a:lnTo>
                <a:close/>
              </a:path>
              <a:path w="2908935" h="180340">
                <a:moveTo>
                  <a:pt x="1745081" y="0"/>
                </a:moveTo>
                <a:lnTo>
                  <a:pt x="1691284" y="0"/>
                </a:lnTo>
                <a:lnTo>
                  <a:pt x="0" y="24257"/>
                </a:lnTo>
                <a:lnTo>
                  <a:pt x="0" y="25006"/>
                </a:lnTo>
                <a:lnTo>
                  <a:pt x="1745081" y="0"/>
                </a:lnTo>
                <a:close/>
              </a:path>
              <a:path w="2908935" h="180340">
                <a:moveTo>
                  <a:pt x="1888591" y="0"/>
                </a:moveTo>
                <a:lnTo>
                  <a:pt x="1837347" y="0"/>
                </a:lnTo>
                <a:lnTo>
                  <a:pt x="0" y="26289"/>
                </a:lnTo>
                <a:lnTo>
                  <a:pt x="0" y="27038"/>
                </a:lnTo>
                <a:lnTo>
                  <a:pt x="1888591" y="0"/>
                </a:lnTo>
                <a:close/>
              </a:path>
              <a:path w="2908935" h="180340">
                <a:moveTo>
                  <a:pt x="2034590" y="0"/>
                </a:moveTo>
                <a:lnTo>
                  <a:pt x="1980958" y="0"/>
                </a:lnTo>
                <a:lnTo>
                  <a:pt x="0" y="28333"/>
                </a:lnTo>
                <a:lnTo>
                  <a:pt x="0" y="29133"/>
                </a:lnTo>
                <a:lnTo>
                  <a:pt x="2034590" y="0"/>
                </a:lnTo>
                <a:close/>
              </a:path>
              <a:path w="2908935" h="180340">
                <a:moveTo>
                  <a:pt x="2437257" y="97091"/>
                </a:moveTo>
                <a:lnTo>
                  <a:pt x="1670786" y="108026"/>
                </a:lnTo>
                <a:lnTo>
                  <a:pt x="1616951" y="108026"/>
                </a:lnTo>
                <a:lnTo>
                  <a:pt x="0" y="131203"/>
                </a:lnTo>
                <a:lnTo>
                  <a:pt x="0" y="131953"/>
                </a:lnTo>
                <a:lnTo>
                  <a:pt x="2437257" y="97091"/>
                </a:lnTo>
                <a:close/>
              </a:path>
              <a:path w="2908935" h="180340">
                <a:moveTo>
                  <a:pt x="2665476" y="99999"/>
                </a:moveTo>
                <a:lnTo>
                  <a:pt x="2101202" y="108026"/>
                </a:lnTo>
                <a:lnTo>
                  <a:pt x="2049957" y="108026"/>
                </a:lnTo>
                <a:lnTo>
                  <a:pt x="0" y="137363"/>
                </a:lnTo>
                <a:lnTo>
                  <a:pt x="0" y="138112"/>
                </a:lnTo>
                <a:lnTo>
                  <a:pt x="2665476" y="99999"/>
                </a:lnTo>
                <a:close/>
              </a:path>
              <a:path w="2908935" h="180340">
                <a:moveTo>
                  <a:pt x="2715196" y="105460"/>
                </a:moveTo>
                <a:lnTo>
                  <a:pt x="2534348" y="108026"/>
                </a:lnTo>
                <a:lnTo>
                  <a:pt x="2480373" y="108026"/>
                </a:lnTo>
                <a:lnTo>
                  <a:pt x="0" y="143535"/>
                </a:lnTo>
                <a:lnTo>
                  <a:pt x="0" y="144284"/>
                </a:lnTo>
                <a:lnTo>
                  <a:pt x="2715196" y="105460"/>
                </a:lnTo>
                <a:close/>
              </a:path>
              <a:path w="2908935" h="180340">
                <a:moveTo>
                  <a:pt x="2815958" y="85521"/>
                </a:moveTo>
                <a:lnTo>
                  <a:pt x="1237703" y="108026"/>
                </a:lnTo>
                <a:lnTo>
                  <a:pt x="1186472" y="108026"/>
                </a:lnTo>
                <a:lnTo>
                  <a:pt x="0" y="125031"/>
                </a:lnTo>
                <a:lnTo>
                  <a:pt x="0" y="125780"/>
                </a:lnTo>
                <a:lnTo>
                  <a:pt x="2815958" y="85521"/>
                </a:lnTo>
                <a:close/>
              </a:path>
              <a:path w="2908935" h="180340">
                <a:moveTo>
                  <a:pt x="2897428" y="106984"/>
                </a:moveTo>
                <a:lnTo>
                  <a:pt x="2821279" y="108026"/>
                </a:lnTo>
                <a:lnTo>
                  <a:pt x="2767660" y="108026"/>
                </a:lnTo>
                <a:lnTo>
                  <a:pt x="0" y="147662"/>
                </a:lnTo>
                <a:lnTo>
                  <a:pt x="0" y="148412"/>
                </a:lnTo>
                <a:lnTo>
                  <a:pt x="2897428" y="106984"/>
                </a:lnTo>
                <a:close/>
              </a:path>
              <a:path w="2908935" h="180340">
                <a:moveTo>
                  <a:pt x="2908389" y="173913"/>
                </a:moveTo>
                <a:lnTo>
                  <a:pt x="2477986" y="180047"/>
                </a:lnTo>
                <a:lnTo>
                  <a:pt x="2531605" y="180047"/>
                </a:lnTo>
                <a:lnTo>
                  <a:pt x="2908389" y="174713"/>
                </a:lnTo>
                <a:lnTo>
                  <a:pt x="2908389" y="173913"/>
                </a:lnTo>
                <a:close/>
              </a:path>
              <a:path w="2908935" h="180340">
                <a:moveTo>
                  <a:pt x="2908389" y="171881"/>
                </a:moveTo>
                <a:lnTo>
                  <a:pt x="2334514" y="180047"/>
                </a:lnTo>
                <a:lnTo>
                  <a:pt x="2388146" y="180047"/>
                </a:lnTo>
                <a:lnTo>
                  <a:pt x="2908389" y="172631"/>
                </a:lnTo>
                <a:lnTo>
                  <a:pt x="2908389" y="171881"/>
                </a:lnTo>
                <a:close/>
              </a:path>
              <a:path w="2908935" h="180340">
                <a:moveTo>
                  <a:pt x="2908389" y="169837"/>
                </a:moveTo>
                <a:lnTo>
                  <a:pt x="2191042" y="180047"/>
                </a:lnTo>
                <a:lnTo>
                  <a:pt x="2244674" y="180047"/>
                </a:lnTo>
                <a:lnTo>
                  <a:pt x="2908389" y="170586"/>
                </a:lnTo>
                <a:lnTo>
                  <a:pt x="2908389" y="169837"/>
                </a:lnTo>
                <a:close/>
              </a:path>
              <a:path w="2908935" h="180340">
                <a:moveTo>
                  <a:pt x="2908389" y="161582"/>
                </a:moveTo>
                <a:lnTo>
                  <a:pt x="1614385" y="180047"/>
                </a:lnTo>
                <a:lnTo>
                  <a:pt x="1668221" y="180047"/>
                </a:lnTo>
                <a:lnTo>
                  <a:pt x="2908389" y="162331"/>
                </a:lnTo>
                <a:lnTo>
                  <a:pt x="2908389" y="161582"/>
                </a:lnTo>
                <a:close/>
              </a:path>
              <a:path w="2908935" h="180340">
                <a:moveTo>
                  <a:pt x="2908389" y="151282"/>
                </a:moveTo>
                <a:lnTo>
                  <a:pt x="894334" y="180047"/>
                </a:lnTo>
                <a:lnTo>
                  <a:pt x="948131" y="180047"/>
                </a:lnTo>
                <a:lnTo>
                  <a:pt x="2908389" y="152082"/>
                </a:lnTo>
                <a:lnTo>
                  <a:pt x="2908389" y="151282"/>
                </a:lnTo>
                <a:close/>
              </a:path>
              <a:path w="2908935" h="180340">
                <a:moveTo>
                  <a:pt x="2908389" y="149250"/>
                </a:moveTo>
                <a:lnTo>
                  <a:pt x="750824" y="180047"/>
                </a:lnTo>
                <a:lnTo>
                  <a:pt x="804633" y="180047"/>
                </a:lnTo>
                <a:lnTo>
                  <a:pt x="2908389" y="149999"/>
                </a:lnTo>
                <a:lnTo>
                  <a:pt x="2908389" y="149250"/>
                </a:lnTo>
                <a:close/>
              </a:path>
              <a:path w="2908935" h="180340">
                <a:moveTo>
                  <a:pt x="2908389" y="147205"/>
                </a:moveTo>
                <a:lnTo>
                  <a:pt x="607326" y="180047"/>
                </a:lnTo>
                <a:lnTo>
                  <a:pt x="661123" y="180047"/>
                </a:lnTo>
                <a:lnTo>
                  <a:pt x="2908389" y="147955"/>
                </a:lnTo>
                <a:lnTo>
                  <a:pt x="2908389" y="147205"/>
                </a:lnTo>
                <a:close/>
              </a:path>
              <a:path w="2908935" h="180340">
                <a:moveTo>
                  <a:pt x="2908389" y="145122"/>
                </a:moveTo>
                <a:lnTo>
                  <a:pt x="463816" y="180047"/>
                </a:lnTo>
                <a:lnTo>
                  <a:pt x="517652" y="180047"/>
                </a:lnTo>
                <a:lnTo>
                  <a:pt x="2908389" y="145910"/>
                </a:lnTo>
                <a:lnTo>
                  <a:pt x="2908389" y="145122"/>
                </a:lnTo>
                <a:close/>
              </a:path>
              <a:path w="2908935" h="180340">
                <a:moveTo>
                  <a:pt x="2908389" y="141033"/>
                </a:moveTo>
                <a:lnTo>
                  <a:pt x="174244" y="180047"/>
                </a:lnTo>
                <a:lnTo>
                  <a:pt x="228079" y="180047"/>
                </a:lnTo>
                <a:lnTo>
                  <a:pt x="2908389" y="141782"/>
                </a:lnTo>
                <a:lnTo>
                  <a:pt x="2908389" y="141033"/>
                </a:lnTo>
                <a:close/>
              </a:path>
              <a:path w="2908935" h="180340">
                <a:moveTo>
                  <a:pt x="2908389" y="138950"/>
                </a:moveTo>
                <a:lnTo>
                  <a:pt x="30772" y="180047"/>
                </a:lnTo>
                <a:lnTo>
                  <a:pt x="84582" y="180047"/>
                </a:lnTo>
                <a:lnTo>
                  <a:pt x="2908389" y="139738"/>
                </a:lnTo>
                <a:lnTo>
                  <a:pt x="2908389" y="138950"/>
                </a:lnTo>
                <a:close/>
              </a:path>
              <a:path w="2908935" h="180340">
                <a:moveTo>
                  <a:pt x="2908389" y="136906"/>
                </a:moveTo>
                <a:lnTo>
                  <a:pt x="0" y="178498"/>
                </a:lnTo>
                <a:lnTo>
                  <a:pt x="0" y="179247"/>
                </a:lnTo>
                <a:lnTo>
                  <a:pt x="2908389" y="137655"/>
                </a:lnTo>
                <a:lnTo>
                  <a:pt x="2908389" y="136906"/>
                </a:lnTo>
                <a:close/>
              </a:path>
              <a:path w="2908935" h="180340">
                <a:moveTo>
                  <a:pt x="2908389" y="134861"/>
                </a:moveTo>
                <a:lnTo>
                  <a:pt x="0" y="176466"/>
                </a:lnTo>
                <a:lnTo>
                  <a:pt x="0" y="177215"/>
                </a:lnTo>
                <a:lnTo>
                  <a:pt x="2908389" y="135610"/>
                </a:lnTo>
                <a:lnTo>
                  <a:pt x="2908389" y="134861"/>
                </a:lnTo>
                <a:close/>
              </a:path>
              <a:path w="2908935" h="180340">
                <a:moveTo>
                  <a:pt x="2908389" y="132778"/>
                </a:moveTo>
                <a:lnTo>
                  <a:pt x="0" y="174371"/>
                </a:lnTo>
                <a:lnTo>
                  <a:pt x="0" y="175133"/>
                </a:lnTo>
                <a:lnTo>
                  <a:pt x="2908389" y="133578"/>
                </a:lnTo>
                <a:lnTo>
                  <a:pt x="2908389" y="132778"/>
                </a:lnTo>
                <a:close/>
              </a:path>
              <a:path w="2908935" h="180340">
                <a:moveTo>
                  <a:pt x="2908389" y="130733"/>
                </a:moveTo>
                <a:lnTo>
                  <a:pt x="0" y="172339"/>
                </a:lnTo>
                <a:lnTo>
                  <a:pt x="0" y="173088"/>
                </a:lnTo>
                <a:lnTo>
                  <a:pt x="2908389" y="131495"/>
                </a:lnTo>
                <a:lnTo>
                  <a:pt x="2908389" y="130733"/>
                </a:lnTo>
                <a:close/>
              </a:path>
              <a:path w="2908935" h="180340">
                <a:moveTo>
                  <a:pt x="2908389" y="128701"/>
                </a:moveTo>
                <a:lnTo>
                  <a:pt x="0" y="170256"/>
                </a:lnTo>
                <a:lnTo>
                  <a:pt x="0" y="171043"/>
                </a:lnTo>
                <a:lnTo>
                  <a:pt x="2908389" y="129451"/>
                </a:lnTo>
                <a:lnTo>
                  <a:pt x="2908389" y="128701"/>
                </a:lnTo>
                <a:close/>
              </a:path>
              <a:path w="2908935" h="180340">
                <a:moveTo>
                  <a:pt x="2908389" y="126619"/>
                </a:moveTo>
                <a:lnTo>
                  <a:pt x="0" y="168211"/>
                </a:lnTo>
                <a:lnTo>
                  <a:pt x="0" y="168960"/>
                </a:lnTo>
                <a:lnTo>
                  <a:pt x="2908389" y="127406"/>
                </a:lnTo>
                <a:lnTo>
                  <a:pt x="2908389" y="126619"/>
                </a:lnTo>
                <a:close/>
              </a:path>
              <a:path w="2908935" h="180340">
                <a:moveTo>
                  <a:pt x="2908389" y="124574"/>
                </a:moveTo>
                <a:lnTo>
                  <a:pt x="0" y="166166"/>
                </a:lnTo>
                <a:lnTo>
                  <a:pt x="0" y="166916"/>
                </a:lnTo>
                <a:lnTo>
                  <a:pt x="2908389" y="125323"/>
                </a:lnTo>
                <a:lnTo>
                  <a:pt x="2908389" y="124574"/>
                </a:lnTo>
                <a:close/>
              </a:path>
              <a:path w="2908935" h="180340">
                <a:moveTo>
                  <a:pt x="2908389" y="122529"/>
                </a:moveTo>
                <a:lnTo>
                  <a:pt x="0" y="164084"/>
                </a:lnTo>
                <a:lnTo>
                  <a:pt x="0" y="164871"/>
                </a:lnTo>
                <a:lnTo>
                  <a:pt x="2908389" y="123278"/>
                </a:lnTo>
                <a:lnTo>
                  <a:pt x="2908389" y="122529"/>
                </a:lnTo>
                <a:close/>
              </a:path>
              <a:path w="2908935" h="180340">
                <a:moveTo>
                  <a:pt x="2908389" y="120446"/>
                </a:moveTo>
                <a:lnTo>
                  <a:pt x="0" y="162039"/>
                </a:lnTo>
                <a:lnTo>
                  <a:pt x="0" y="162788"/>
                </a:lnTo>
                <a:lnTo>
                  <a:pt x="2908389" y="121234"/>
                </a:lnTo>
                <a:lnTo>
                  <a:pt x="2908389" y="120446"/>
                </a:lnTo>
                <a:close/>
              </a:path>
              <a:path w="2908935" h="180340">
                <a:moveTo>
                  <a:pt x="2908389" y="118402"/>
                </a:moveTo>
                <a:lnTo>
                  <a:pt x="0" y="159994"/>
                </a:lnTo>
                <a:lnTo>
                  <a:pt x="0" y="160743"/>
                </a:lnTo>
                <a:lnTo>
                  <a:pt x="2908389" y="119151"/>
                </a:lnTo>
                <a:lnTo>
                  <a:pt x="2908389" y="118402"/>
                </a:lnTo>
                <a:close/>
              </a:path>
              <a:path w="2908935" h="180340">
                <a:moveTo>
                  <a:pt x="2908389" y="116357"/>
                </a:moveTo>
                <a:lnTo>
                  <a:pt x="0" y="157911"/>
                </a:lnTo>
                <a:lnTo>
                  <a:pt x="0" y="158711"/>
                </a:lnTo>
                <a:lnTo>
                  <a:pt x="2908389" y="117106"/>
                </a:lnTo>
                <a:lnTo>
                  <a:pt x="2908389" y="116357"/>
                </a:lnTo>
                <a:close/>
              </a:path>
              <a:path w="2908935" h="180340">
                <a:moveTo>
                  <a:pt x="2908389" y="114274"/>
                </a:moveTo>
                <a:lnTo>
                  <a:pt x="0" y="155867"/>
                </a:lnTo>
                <a:lnTo>
                  <a:pt x="0" y="156616"/>
                </a:lnTo>
                <a:lnTo>
                  <a:pt x="2908389" y="115023"/>
                </a:lnTo>
                <a:lnTo>
                  <a:pt x="2908389" y="114274"/>
                </a:lnTo>
                <a:close/>
              </a:path>
              <a:path w="2908935" h="180340">
                <a:moveTo>
                  <a:pt x="2908389" y="112242"/>
                </a:moveTo>
                <a:lnTo>
                  <a:pt x="0" y="153835"/>
                </a:lnTo>
                <a:lnTo>
                  <a:pt x="0" y="154584"/>
                </a:lnTo>
                <a:lnTo>
                  <a:pt x="2908389" y="112991"/>
                </a:lnTo>
                <a:lnTo>
                  <a:pt x="2908389" y="112242"/>
                </a:lnTo>
                <a:close/>
              </a:path>
              <a:path w="2908935" h="180340">
                <a:moveTo>
                  <a:pt x="2908389" y="110197"/>
                </a:moveTo>
                <a:lnTo>
                  <a:pt x="0" y="151739"/>
                </a:lnTo>
                <a:lnTo>
                  <a:pt x="0" y="152539"/>
                </a:lnTo>
                <a:lnTo>
                  <a:pt x="2908389" y="110947"/>
                </a:lnTo>
                <a:lnTo>
                  <a:pt x="2908389" y="110197"/>
                </a:lnTo>
                <a:close/>
              </a:path>
              <a:path w="2908935" h="180340">
                <a:moveTo>
                  <a:pt x="2908389" y="108115"/>
                </a:moveTo>
                <a:lnTo>
                  <a:pt x="0" y="149707"/>
                </a:lnTo>
                <a:lnTo>
                  <a:pt x="0" y="150456"/>
                </a:lnTo>
                <a:lnTo>
                  <a:pt x="2908389" y="108864"/>
                </a:lnTo>
                <a:lnTo>
                  <a:pt x="2908389" y="108115"/>
                </a:lnTo>
                <a:close/>
              </a:path>
              <a:path w="2908935" h="180340">
                <a:moveTo>
                  <a:pt x="2908389" y="106070"/>
                </a:moveTo>
                <a:lnTo>
                  <a:pt x="2903270" y="106108"/>
                </a:lnTo>
                <a:lnTo>
                  <a:pt x="2903270" y="106895"/>
                </a:lnTo>
                <a:lnTo>
                  <a:pt x="2908389" y="106819"/>
                </a:lnTo>
                <a:lnTo>
                  <a:pt x="2908389" y="106070"/>
                </a:lnTo>
                <a:close/>
              </a:path>
              <a:path w="2908935" h="180340">
                <a:moveTo>
                  <a:pt x="2908389" y="103987"/>
                </a:moveTo>
                <a:lnTo>
                  <a:pt x="2903270" y="104063"/>
                </a:lnTo>
                <a:lnTo>
                  <a:pt x="2903270" y="104813"/>
                </a:lnTo>
                <a:lnTo>
                  <a:pt x="2677820" y="108026"/>
                </a:lnTo>
                <a:lnTo>
                  <a:pt x="2624188" y="108026"/>
                </a:lnTo>
                <a:lnTo>
                  <a:pt x="0" y="145580"/>
                </a:lnTo>
                <a:lnTo>
                  <a:pt x="0" y="146367"/>
                </a:lnTo>
                <a:lnTo>
                  <a:pt x="2908389" y="104775"/>
                </a:lnTo>
                <a:lnTo>
                  <a:pt x="2908389" y="103987"/>
                </a:lnTo>
                <a:close/>
              </a:path>
              <a:path w="2908935" h="180340">
                <a:moveTo>
                  <a:pt x="2908389" y="101942"/>
                </a:moveTo>
                <a:lnTo>
                  <a:pt x="2903270" y="102031"/>
                </a:lnTo>
                <a:lnTo>
                  <a:pt x="2903270" y="102768"/>
                </a:lnTo>
                <a:lnTo>
                  <a:pt x="2908389" y="102692"/>
                </a:lnTo>
                <a:lnTo>
                  <a:pt x="2908389" y="101942"/>
                </a:lnTo>
                <a:close/>
              </a:path>
              <a:path w="2908935" h="180340">
                <a:moveTo>
                  <a:pt x="2908389" y="99898"/>
                </a:moveTo>
                <a:lnTo>
                  <a:pt x="2903270" y="99936"/>
                </a:lnTo>
                <a:lnTo>
                  <a:pt x="2903270" y="100698"/>
                </a:lnTo>
                <a:lnTo>
                  <a:pt x="2390876" y="108026"/>
                </a:lnTo>
                <a:lnTo>
                  <a:pt x="2336901" y="108026"/>
                </a:lnTo>
                <a:lnTo>
                  <a:pt x="0" y="141490"/>
                </a:lnTo>
                <a:lnTo>
                  <a:pt x="0" y="142240"/>
                </a:lnTo>
                <a:lnTo>
                  <a:pt x="2908389" y="100647"/>
                </a:lnTo>
                <a:lnTo>
                  <a:pt x="2908389" y="99898"/>
                </a:lnTo>
                <a:close/>
              </a:path>
              <a:path w="2908935" h="180340">
                <a:moveTo>
                  <a:pt x="2908389" y="97815"/>
                </a:moveTo>
                <a:lnTo>
                  <a:pt x="2903270" y="97904"/>
                </a:lnTo>
                <a:lnTo>
                  <a:pt x="2903270" y="98653"/>
                </a:lnTo>
                <a:lnTo>
                  <a:pt x="2244674" y="108026"/>
                </a:lnTo>
                <a:lnTo>
                  <a:pt x="2193429" y="108026"/>
                </a:lnTo>
                <a:lnTo>
                  <a:pt x="0" y="139407"/>
                </a:lnTo>
                <a:lnTo>
                  <a:pt x="0" y="140195"/>
                </a:lnTo>
                <a:lnTo>
                  <a:pt x="2908389" y="98602"/>
                </a:lnTo>
                <a:lnTo>
                  <a:pt x="2908389" y="97815"/>
                </a:lnTo>
                <a:close/>
              </a:path>
              <a:path w="2908935" h="180340">
                <a:moveTo>
                  <a:pt x="2908389" y="95770"/>
                </a:moveTo>
                <a:lnTo>
                  <a:pt x="2903270" y="95859"/>
                </a:lnTo>
                <a:lnTo>
                  <a:pt x="2903270" y="96596"/>
                </a:lnTo>
                <a:lnTo>
                  <a:pt x="2908389" y="96520"/>
                </a:lnTo>
                <a:lnTo>
                  <a:pt x="2908389" y="95770"/>
                </a:lnTo>
                <a:close/>
              </a:path>
              <a:path w="2908935" h="180340">
                <a:moveTo>
                  <a:pt x="2908389" y="93726"/>
                </a:moveTo>
                <a:lnTo>
                  <a:pt x="2903270" y="93776"/>
                </a:lnTo>
                <a:lnTo>
                  <a:pt x="2903270" y="94526"/>
                </a:lnTo>
                <a:lnTo>
                  <a:pt x="1957730" y="108026"/>
                </a:lnTo>
                <a:lnTo>
                  <a:pt x="1906485" y="108026"/>
                </a:lnTo>
                <a:lnTo>
                  <a:pt x="0" y="135318"/>
                </a:lnTo>
                <a:lnTo>
                  <a:pt x="0" y="136080"/>
                </a:lnTo>
                <a:lnTo>
                  <a:pt x="2908389" y="94488"/>
                </a:lnTo>
                <a:lnTo>
                  <a:pt x="2908389" y="93726"/>
                </a:lnTo>
                <a:close/>
              </a:path>
              <a:path w="2908935" h="180340">
                <a:moveTo>
                  <a:pt x="2908389" y="91643"/>
                </a:moveTo>
                <a:lnTo>
                  <a:pt x="2903270" y="91732"/>
                </a:lnTo>
                <a:lnTo>
                  <a:pt x="2903270" y="92481"/>
                </a:lnTo>
                <a:lnTo>
                  <a:pt x="1814283" y="108026"/>
                </a:lnTo>
                <a:lnTo>
                  <a:pt x="1763014" y="108026"/>
                </a:lnTo>
                <a:lnTo>
                  <a:pt x="0" y="133235"/>
                </a:lnTo>
                <a:lnTo>
                  <a:pt x="0" y="133985"/>
                </a:lnTo>
                <a:lnTo>
                  <a:pt x="2908389" y="92443"/>
                </a:lnTo>
                <a:lnTo>
                  <a:pt x="2908389" y="91643"/>
                </a:lnTo>
                <a:close/>
              </a:path>
              <a:path w="2908935" h="180340">
                <a:moveTo>
                  <a:pt x="2908389" y="89598"/>
                </a:moveTo>
                <a:lnTo>
                  <a:pt x="2903270" y="89687"/>
                </a:lnTo>
                <a:lnTo>
                  <a:pt x="2903270" y="90424"/>
                </a:lnTo>
                <a:lnTo>
                  <a:pt x="2908389" y="90347"/>
                </a:lnTo>
                <a:lnTo>
                  <a:pt x="2908389" y="89598"/>
                </a:lnTo>
                <a:close/>
              </a:path>
              <a:path w="2908935" h="180340">
                <a:moveTo>
                  <a:pt x="2908389" y="87553"/>
                </a:moveTo>
                <a:lnTo>
                  <a:pt x="2903270" y="87604"/>
                </a:lnTo>
                <a:lnTo>
                  <a:pt x="2903270" y="88353"/>
                </a:lnTo>
                <a:lnTo>
                  <a:pt x="1527276" y="108026"/>
                </a:lnTo>
                <a:lnTo>
                  <a:pt x="1473441" y="108026"/>
                </a:lnTo>
                <a:lnTo>
                  <a:pt x="0" y="129159"/>
                </a:lnTo>
                <a:lnTo>
                  <a:pt x="0" y="129908"/>
                </a:lnTo>
                <a:lnTo>
                  <a:pt x="2908389" y="88315"/>
                </a:lnTo>
                <a:lnTo>
                  <a:pt x="2908389" y="87553"/>
                </a:lnTo>
                <a:close/>
              </a:path>
              <a:path w="2908935" h="180340">
                <a:moveTo>
                  <a:pt x="2908389" y="85471"/>
                </a:moveTo>
                <a:lnTo>
                  <a:pt x="2903270" y="85559"/>
                </a:lnTo>
                <a:lnTo>
                  <a:pt x="2903270" y="86309"/>
                </a:lnTo>
                <a:lnTo>
                  <a:pt x="1381213" y="108026"/>
                </a:lnTo>
                <a:lnTo>
                  <a:pt x="1329969" y="108026"/>
                </a:lnTo>
                <a:lnTo>
                  <a:pt x="0" y="127076"/>
                </a:lnTo>
                <a:lnTo>
                  <a:pt x="0" y="127825"/>
                </a:lnTo>
                <a:lnTo>
                  <a:pt x="2908389" y="86271"/>
                </a:lnTo>
                <a:lnTo>
                  <a:pt x="2908389" y="85471"/>
                </a:lnTo>
                <a:close/>
              </a:path>
              <a:path w="2908935" h="180340">
                <a:moveTo>
                  <a:pt x="2908389" y="83439"/>
                </a:moveTo>
                <a:lnTo>
                  <a:pt x="2903270" y="83477"/>
                </a:lnTo>
                <a:lnTo>
                  <a:pt x="2903270" y="84264"/>
                </a:lnTo>
                <a:lnTo>
                  <a:pt x="2908389" y="84188"/>
                </a:lnTo>
                <a:lnTo>
                  <a:pt x="2908389" y="83439"/>
                </a:lnTo>
                <a:close/>
              </a:path>
              <a:path w="2908935" h="180340">
                <a:moveTo>
                  <a:pt x="2908389" y="81394"/>
                </a:moveTo>
                <a:lnTo>
                  <a:pt x="2903270" y="81432"/>
                </a:lnTo>
                <a:lnTo>
                  <a:pt x="2903270" y="82181"/>
                </a:lnTo>
                <a:lnTo>
                  <a:pt x="1094206" y="108026"/>
                </a:lnTo>
                <a:lnTo>
                  <a:pt x="1042962" y="108026"/>
                </a:lnTo>
                <a:lnTo>
                  <a:pt x="0" y="122948"/>
                </a:lnTo>
                <a:lnTo>
                  <a:pt x="0" y="123736"/>
                </a:lnTo>
                <a:lnTo>
                  <a:pt x="2908389" y="82143"/>
                </a:lnTo>
                <a:lnTo>
                  <a:pt x="2908389" y="81394"/>
                </a:lnTo>
                <a:close/>
              </a:path>
              <a:path w="2908935" h="180340">
                <a:moveTo>
                  <a:pt x="2908389" y="64935"/>
                </a:moveTo>
                <a:lnTo>
                  <a:pt x="2411374" y="72009"/>
                </a:lnTo>
                <a:lnTo>
                  <a:pt x="2462606" y="72009"/>
                </a:lnTo>
                <a:lnTo>
                  <a:pt x="0" y="107276"/>
                </a:lnTo>
                <a:lnTo>
                  <a:pt x="2908389" y="65684"/>
                </a:lnTo>
                <a:lnTo>
                  <a:pt x="2908389" y="64935"/>
                </a:lnTo>
                <a:close/>
              </a:path>
              <a:path w="2908935" h="180340">
                <a:moveTo>
                  <a:pt x="2908389" y="62852"/>
                </a:moveTo>
                <a:lnTo>
                  <a:pt x="2265159" y="72009"/>
                </a:lnTo>
                <a:lnTo>
                  <a:pt x="2319134" y="72009"/>
                </a:lnTo>
                <a:lnTo>
                  <a:pt x="0" y="105232"/>
                </a:lnTo>
                <a:lnTo>
                  <a:pt x="2908389" y="63639"/>
                </a:lnTo>
                <a:lnTo>
                  <a:pt x="2908389" y="62852"/>
                </a:lnTo>
                <a:close/>
              </a:path>
              <a:path w="2908935" h="180340">
                <a:moveTo>
                  <a:pt x="2908389" y="60807"/>
                </a:moveTo>
                <a:lnTo>
                  <a:pt x="2121700" y="72009"/>
                </a:lnTo>
                <a:lnTo>
                  <a:pt x="2175662" y="72009"/>
                </a:lnTo>
                <a:lnTo>
                  <a:pt x="0" y="103149"/>
                </a:lnTo>
                <a:lnTo>
                  <a:pt x="2908389" y="61556"/>
                </a:lnTo>
                <a:lnTo>
                  <a:pt x="2908389" y="60807"/>
                </a:lnTo>
                <a:close/>
              </a:path>
              <a:path w="2908935" h="180340">
                <a:moveTo>
                  <a:pt x="2908389" y="58762"/>
                </a:moveTo>
                <a:lnTo>
                  <a:pt x="1978228" y="72009"/>
                </a:lnTo>
                <a:lnTo>
                  <a:pt x="2032190" y="72009"/>
                </a:lnTo>
                <a:lnTo>
                  <a:pt x="0" y="101104"/>
                </a:lnTo>
                <a:lnTo>
                  <a:pt x="2908389" y="59512"/>
                </a:lnTo>
                <a:lnTo>
                  <a:pt x="2908389" y="58762"/>
                </a:lnTo>
                <a:close/>
              </a:path>
              <a:path w="2908935" h="180340">
                <a:moveTo>
                  <a:pt x="2908389" y="56680"/>
                </a:moveTo>
                <a:lnTo>
                  <a:pt x="1834781" y="72009"/>
                </a:lnTo>
                <a:lnTo>
                  <a:pt x="1886026" y="72009"/>
                </a:lnTo>
                <a:lnTo>
                  <a:pt x="0" y="99060"/>
                </a:lnTo>
                <a:lnTo>
                  <a:pt x="2908389" y="57467"/>
                </a:lnTo>
                <a:lnTo>
                  <a:pt x="2908389" y="56680"/>
                </a:lnTo>
                <a:close/>
              </a:path>
              <a:path w="2908935" h="180340">
                <a:moveTo>
                  <a:pt x="2908389" y="54635"/>
                </a:moveTo>
                <a:lnTo>
                  <a:pt x="1691284" y="72009"/>
                </a:lnTo>
                <a:lnTo>
                  <a:pt x="1742516" y="72009"/>
                </a:lnTo>
                <a:lnTo>
                  <a:pt x="0" y="96977"/>
                </a:lnTo>
                <a:lnTo>
                  <a:pt x="2908389" y="55384"/>
                </a:lnTo>
                <a:lnTo>
                  <a:pt x="2908389" y="54635"/>
                </a:lnTo>
                <a:close/>
              </a:path>
              <a:path w="2908935" h="180340">
                <a:moveTo>
                  <a:pt x="2908389" y="52590"/>
                </a:moveTo>
                <a:lnTo>
                  <a:pt x="1547774" y="72009"/>
                </a:lnTo>
                <a:lnTo>
                  <a:pt x="1599018" y="72009"/>
                </a:lnTo>
                <a:lnTo>
                  <a:pt x="0" y="94932"/>
                </a:lnTo>
                <a:lnTo>
                  <a:pt x="2908389" y="53340"/>
                </a:lnTo>
                <a:lnTo>
                  <a:pt x="2908389" y="52590"/>
                </a:lnTo>
                <a:close/>
              </a:path>
              <a:path w="2908935" h="180340">
                <a:moveTo>
                  <a:pt x="2908389" y="50507"/>
                </a:moveTo>
                <a:lnTo>
                  <a:pt x="1404277" y="72009"/>
                </a:lnTo>
                <a:lnTo>
                  <a:pt x="1455508" y="72009"/>
                </a:lnTo>
                <a:lnTo>
                  <a:pt x="0" y="92849"/>
                </a:lnTo>
                <a:lnTo>
                  <a:pt x="2908389" y="51308"/>
                </a:lnTo>
                <a:lnTo>
                  <a:pt x="2908389" y="50507"/>
                </a:lnTo>
                <a:close/>
              </a:path>
              <a:path w="2908935" h="180340">
                <a:moveTo>
                  <a:pt x="2908389" y="48463"/>
                </a:moveTo>
                <a:lnTo>
                  <a:pt x="1260767" y="72009"/>
                </a:lnTo>
                <a:lnTo>
                  <a:pt x="1312011" y="72009"/>
                </a:lnTo>
                <a:lnTo>
                  <a:pt x="0" y="90817"/>
                </a:lnTo>
                <a:lnTo>
                  <a:pt x="2908389" y="49225"/>
                </a:lnTo>
                <a:lnTo>
                  <a:pt x="2908389" y="48463"/>
                </a:lnTo>
                <a:close/>
              </a:path>
              <a:path w="2908935" h="180340">
                <a:moveTo>
                  <a:pt x="2908389" y="46431"/>
                </a:moveTo>
                <a:lnTo>
                  <a:pt x="1114704" y="72009"/>
                </a:lnTo>
                <a:lnTo>
                  <a:pt x="1168539" y="72009"/>
                </a:lnTo>
                <a:lnTo>
                  <a:pt x="0" y="88773"/>
                </a:lnTo>
                <a:lnTo>
                  <a:pt x="2908389" y="47180"/>
                </a:lnTo>
                <a:lnTo>
                  <a:pt x="2908389" y="46431"/>
                </a:lnTo>
                <a:close/>
              </a:path>
              <a:path w="2908935" h="180340">
                <a:moveTo>
                  <a:pt x="2908389" y="44348"/>
                </a:moveTo>
                <a:lnTo>
                  <a:pt x="971194" y="72009"/>
                </a:lnTo>
                <a:lnTo>
                  <a:pt x="1022464" y="72009"/>
                </a:lnTo>
                <a:lnTo>
                  <a:pt x="0" y="86690"/>
                </a:lnTo>
                <a:lnTo>
                  <a:pt x="2908389" y="45135"/>
                </a:lnTo>
                <a:lnTo>
                  <a:pt x="2908389" y="44348"/>
                </a:lnTo>
                <a:close/>
              </a:path>
              <a:path w="2908935" h="180340">
                <a:moveTo>
                  <a:pt x="2908389" y="34086"/>
                </a:moveTo>
                <a:lnTo>
                  <a:pt x="253707" y="72009"/>
                </a:lnTo>
                <a:lnTo>
                  <a:pt x="302374" y="72009"/>
                </a:lnTo>
                <a:lnTo>
                  <a:pt x="0" y="76390"/>
                </a:lnTo>
                <a:lnTo>
                  <a:pt x="2908389" y="34836"/>
                </a:lnTo>
                <a:lnTo>
                  <a:pt x="2908389" y="34086"/>
                </a:lnTo>
                <a:close/>
              </a:path>
              <a:path w="2908935" h="180340">
                <a:moveTo>
                  <a:pt x="2908389" y="32004"/>
                </a:moveTo>
                <a:lnTo>
                  <a:pt x="110197" y="72009"/>
                </a:lnTo>
                <a:lnTo>
                  <a:pt x="158877" y="72009"/>
                </a:lnTo>
                <a:lnTo>
                  <a:pt x="0" y="74345"/>
                </a:lnTo>
                <a:lnTo>
                  <a:pt x="2908389" y="32753"/>
                </a:lnTo>
                <a:lnTo>
                  <a:pt x="2908389" y="32004"/>
                </a:lnTo>
                <a:close/>
              </a:path>
              <a:path w="2908935" h="180340">
                <a:moveTo>
                  <a:pt x="2908389" y="9372"/>
                </a:moveTo>
                <a:lnTo>
                  <a:pt x="0" y="50965"/>
                </a:lnTo>
                <a:lnTo>
                  <a:pt x="0" y="51727"/>
                </a:lnTo>
                <a:lnTo>
                  <a:pt x="2908389" y="10160"/>
                </a:lnTo>
                <a:lnTo>
                  <a:pt x="2908389" y="9372"/>
                </a:lnTo>
                <a:close/>
              </a:path>
              <a:path w="2908935" h="180340">
                <a:moveTo>
                  <a:pt x="2908389" y="7327"/>
                </a:moveTo>
                <a:lnTo>
                  <a:pt x="0" y="48920"/>
                </a:lnTo>
                <a:lnTo>
                  <a:pt x="0" y="49682"/>
                </a:lnTo>
                <a:lnTo>
                  <a:pt x="2908389" y="8077"/>
                </a:lnTo>
                <a:lnTo>
                  <a:pt x="2908389" y="7327"/>
                </a:lnTo>
                <a:close/>
              </a:path>
              <a:path w="2908935" h="180340">
                <a:moveTo>
                  <a:pt x="2908389" y="5283"/>
                </a:moveTo>
                <a:lnTo>
                  <a:pt x="0" y="46888"/>
                </a:lnTo>
                <a:lnTo>
                  <a:pt x="0" y="47637"/>
                </a:lnTo>
                <a:lnTo>
                  <a:pt x="2908389" y="6032"/>
                </a:lnTo>
                <a:lnTo>
                  <a:pt x="2908389" y="5283"/>
                </a:lnTo>
                <a:close/>
              </a:path>
              <a:path w="2908935" h="180340">
                <a:moveTo>
                  <a:pt x="2908389" y="3200"/>
                </a:moveTo>
                <a:lnTo>
                  <a:pt x="0" y="44792"/>
                </a:lnTo>
                <a:lnTo>
                  <a:pt x="0" y="45554"/>
                </a:lnTo>
                <a:lnTo>
                  <a:pt x="2908389" y="4000"/>
                </a:lnTo>
                <a:lnTo>
                  <a:pt x="2908389" y="3200"/>
                </a:lnTo>
                <a:close/>
              </a:path>
              <a:path w="2908935" h="180340">
                <a:moveTo>
                  <a:pt x="2908389" y="1168"/>
                </a:moveTo>
                <a:lnTo>
                  <a:pt x="0" y="42760"/>
                </a:lnTo>
                <a:lnTo>
                  <a:pt x="0" y="43510"/>
                </a:lnTo>
                <a:lnTo>
                  <a:pt x="2908389" y="1917"/>
                </a:lnTo>
                <a:lnTo>
                  <a:pt x="2908389" y="1168"/>
                </a:lnTo>
                <a:close/>
              </a:path>
            </a:pathLst>
          </a:custGeom>
          <a:solidFill>
            <a:srgbClr val="2040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g object 125"/>
          <p:cNvSpPr/>
          <p:nvPr/>
        </p:nvSpPr>
        <p:spPr>
          <a:xfrm>
            <a:off x="1522120" y="6493713"/>
            <a:ext cx="2908935" cy="180340"/>
          </a:xfrm>
          <a:custGeom>
            <a:avLst/>
            <a:gdLst/>
            <a:ahLst/>
            <a:cxnLst/>
            <a:rect l="l" t="t" r="r" b="b"/>
            <a:pathLst>
              <a:path w="2908935" h="180340">
                <a:moveTo>
                  <a:pt x="2178062" y="0"/>
                </a:moveTo>
                <a:lnTo>
                  <a:pt x="2124430" y="0"/>
                </a:lnTo>
                <a:lnTo>
                  <a:pt x="0" y="30416"/>
                </a:lnTo>
                <a:lnTo>
                  <a:pt x="0" y="31165"/>
                </a:lnTo>
                <a:lnTo>
                  <a:pt x="2178062" y="0"/>
                </a:lnTo>
                <a:close/>
              </a:path>
              <a:path w="2908935" h="180340">
                <a:moveTo>
                  <a:pt x="2321534" y="0"/>
                </a:moveTo>
                <a:lnTo>
                  <a:pt x="2267902" y="0"/>
                </a:lnTo>
                <a:lnTo>
                  <a:pt x="0" y="32461"/>
                </a:lnTo>
                <a:lnTo>
                  <a:pt x="0" y="33210"/>
                </a:lnTo>
                <a:lnTo>
                  <a:pt x="2321534" y="0"/>
                </a:lnTo>
                <a:close/>
              </a:path>
              <a:path w="2908935" h="180340">
                <a:moveTo>
                  <a:pt x="2350046" y="81876"/>
                </a:moveTo>
                <a:lnTo>
                  <a:pt x="517652" y="108026"/>
                </a:lnTo>
                <a:lnTo>
                  <a:pt x="466382" y="108026"/>
                </a:lnTo>
                <a:lnTo>
                  <a:pt x="0" y="114731"/>
                </a:lnTo>
                <a:lnTo>
                  <a:pt x="0" y="115481"/>
                </a:lnTo>
                <a:lnTo>
                  <a:pt x="2350046" y="81876"/>
                </a:lnTo>
                <a:close/>
              </a:path>
              <a:path w="2908935" h="180340">
                <a:moveTo>
                  <a:pt x="2464993" y="0"/>
                </a:moveTo>
                <a:lnTo>
                  <a:pt x="2411374" y="0"/>
                </a:lnTo>
                <a:lnTo>
                  <a:pt x="0" y="34505"/>
                </a:lnTo>
                <a:lnTo>
                  <a:pt x="0" y="35293"/>
                </a:lnTo>
                <a:lnTo>
                  <a:pt x="2464993" y="0"/>
                </a:lnTo>
                <a:close/>
              </a:path>
              <a:path w="2908935" h="180340">
                <a:moveTo>
                  <a:pt x="2608808" y="0"/>
                </a:moveTo>
                <a:lnTo>
                  <a:pt x="2557576" y="0"/>
                </a:lnTo>
                <a:lnTo>
                  <a:pt x="0" y="36588"/>
                </a:lnTo>
                <a:lnTo>
                  <a:pt x="0" y="37338"/>
                </a:lnTo>
                <a:lnTo>
                  <a:pt x="2608808" y="0"/>
                </a:lnTo>
                <a:close/>
              </a:path>
              <a:path w="2908935" h="180340">
                <a:moveTo>
                  <a:pt x="2752280" y="0"/>
                </a:moveTo>
                <a:lnTo>
                  <a:pt x="2701048" y="0"/>
                </a:lnTo>
                <a:lnTo>
                  <a:pt x="0" y="38633"/>
                </a:lnTo>
                <a:lnTo>
                  <a:pt x="0" y="39382"/>
                </a:lnTo>
                <a:lnTo>
                  <a:pt x="2752280" y="0"/>
                </a:lnTo>
                <a:close/>
              </a:path>
              <a:path w="2908935" h="180340">
                <a:moveTo>
                  <a:pt x="2752966" y="80238"/>
                </a:moveTo>
                <a:lnTo>
                  <a:pt x="807186" y="108026"/>
                </a:lnTo>
                <a:lnTo>
                  <a:pt x="755954" y="108026"/>
                </a:lnTo>
                <a:lnTo>
                  <a:pt x="0" y="118859"/>
                </a:lnTo>
                <a:lnTo>
                  <a:pt x="0" y="119608"/>
                </a:lnTo>
                <a:lnTo>
                  <a:pt x="2752966" y="80238"/>
                </a:lnTo>
                <a:close/>
              </a:path>
              <a:path w="2908935" h="180340">
                <a:moveTo>
                  <a:pt x="2898140" y="0"/>
                </a:moveTo>
                <a:lnTo>
                  <a:pt x="2844508" y="0"/>
                </a:lnTo>
                <a:lnTo>
                  <a:pt x="0" y="40678"/>
                </a:lnTo>
                <a:lnTo>
                  <a:pt x="0" y="41465"/>
                </a:lnTo>
                <a:lnTo>
                  <a:pt x="2898140" y="0"/>
                </a:lnTo>
                <a:close/>
              </a:path>
              <a:path w="2908935" h="180340">
                <a:moveTo>
                  <a:pt x="2908389" y="178041"/>
                </a:moveTo>
                <a:lnTo>
                  <a:pt x="2767660" y="180047"/>
                </a:lnTo>
                <a:lnTo>
                  <a:pt x="2818892" y="180047"/>
                </a:lnTo>
                <a:lnTo>
                  <a:pt x="2908389" y="178790"/>
                </a:lnTo>
                <a:lnTo>
                  <a:pt x="2908389" y="178041"/>
                </a:lnTo>
                <a:close/>
              </a:path>
              <a:path w="2908935" h="180340">
                <a:moveTo>
                  <a:pt x="2908389" y="175996"/>
                </a:moveTo>
                <a:lnTo>
                  <a:pt x="2621445" y="180047"/>
                </a:lnTo>
                <a:lnTo>
                  <a:pt x="2675420" y="180047"/>
                </a:lnTo>
                <a:lnTo>
                  <a:pt x="2908389" y="176758"/>
                </a:lnTo>
                <a:lnTo>
                  <a:pt x="2908389" y="175996"/>
                </a:lnTo>
                <a:close/>
              </a:path>
              <a:path w="2908935" h="180340">
                <a:moveTo>
                  <a:pt x="2908389" y="173913"/>
                </a:moveTo>
                <a:lnTo>
                  <a:pt x="2477986" y="180047"/>
                </a:lnTo>
                <a:lnTo>
                  <a:pt x="2531605" y="180047"/>
                </a:lnTo>
                <a:lnTo>
                  <a:pt x="2908389" y="174713"/>
                </a:lnTo>
                <a:lnTo>
                  <a:pt x="2908389" y="173913"/>
                </a:lnTo>
                <a:close/>
              </a:path>
              <a:path w="2908935" h="180340">
                <a:moveTo>
                  <a:pt x="2908389" y="167754"/>
                </a:moveTo>
                <a:lnTo>
                  <a:pt x="2047570" y="180047"/>
                </a:lnTo>
                <a:lnTo>
                  <a:pt x="2098802" y="180047"/>
                </a:lnTo>
                <a:lnTo>
                  <a:pt x="2908389" y="168541"/>
                </a:lnTo>
                <a:lnTo>
                  <a:pt x="2908389" y="167754"/>
                </a:lnTo>
                <a:close/>
              </a:path>
              <a:path w="2908935" h="180340">
                <a:moveTo>
                  <a:pt x="2908389" y="165709"/>
                </a:moveTo>
                <a:lnTo>
                  <a:pt x="1904098" y="180047"/>
                </a:lnTo>
                <a:lnTo>
                  <a:pt x="1955330" y="180047"/>
                </a:lnTo>
                <a:lnTo>
                  <a:pt x="2908389" y="166458"/>
                </a:lnTo>
                <a:lnTo>
                  <a:pt x="2908389" y="165709"/>
                </a:lnTo>
                <a:close/>
              </a:path>
              <a:path w="2908935" h="180340">
                <a:moveTo>
                  <a:pt x="2908389" y="163664"/>
                </a:moveTo>
                <a:lnTo>
                  <a:pt x="1757895" y="180047"/>
                </a:lnTo>
                <a:lnTo>
                  <a:pt x="1811731" y="180047"/>
                </a:lnTo>
                <a:lnTo>
                  <a:pt x="2908389" y="164414"/>
                </a:lnTo>
                <a:lnTo>
                  <a:pt x="2908389" y="163664"/>
                </a:lnTo>
                <a:close/>
              </a:path>
              <a:path w="2908935" h="180340">
                <a:moveTo>
                  <a:pt x="2908389" y="159537"/>
                </a:moveTo>
                <a:lnTo>
                  <a:pt x="1470888" y="180047"/>
                </a:lnTo>
                <a:lnTo>
                  <a:pt x="1524723" y="180047"/>
                </a:lnTo>
                <a:lnTo>
                  <a:pt x="2908389" y="160286"/>
                </a:lnTo>
                <a:lnTo>
                  <a:pt x="2908389" y="159537"/>
                </a:lnTo>
                <a:close/>
              </a:path>
              <a:path w="2908935" h="180340">
                <a:moveTo>
                  <a:pt x="2908389" y="157492"/>
                </a:moveTo>
                <a:lnTo>
                  <a:pt x="1327416" y="180047"/>
                </a:lnTo>
                <a:lnTo>
                  <a:pt x="1381213" y="180047"/>
                </a:lnTo>
                <a:lnTo>
                  <a:pt x="2908389" y="158242"/>
                </a:lnTo>
                <a:lnTo>
                  <a:pt x="2908389" y="157492"/>
                </a:lnTo>
                <a:close/>
              </a:path>
              <a:path w="2908935" h="180340">
                <a:moveTo>
                  <a:pt x="2908389" y="155409"/>
                </a:moveTo>
                <a:lnTo>
                  <a:pt x="1183906" y="180047"/>
                </a:lnTo>
                <a:lnTo>
                  <a:pt x="1235151" y="180047"/>
                </a:lnTo>
                <a:lnTo>
                  <a:pt x="2908389" y="156159"/>
                </a:lnTo>
                <a:lnTo>
                  <a:pt x="2908389" y="155409"/>
                </a:lnTo>
                <a:close/>
              </a:path>
              <a:path w="2908935" h="180340">
                <a:moveTo>
                  <a:pt x="2908389" y="153365"/>
                </a:moveTo>
                <a:lnTo>
                  <a:pt x="1037844" y="180047"/>
                </a:lnTo>
                <a:lnTo>
                  <a:pt x="1091641" y="180047"/>
                </a:lnTo>
                <a:lnTo>
                  <a:pt x="2908389" y="154127"/>
                </a:lnTo>
                <a:lnTo>
                  <a:pt x="2908389" y="153365"/>
                </a:lnTo>
                <a:close/>
              </a:path>
              <a:path w="2908935" h="180340">
                <a:moveTo>
                  <a:pt x="2908389" y="143078"/>
                </a:moveTo>
                <a:lnTo>
                  <a:pt x="320319" y="180047"/>
                </a:lnTo>
                <a:lnTo>
                  <a:pt x="371589" y="180047"/>
                </a:lnTo>
                <a:lnTo>
                  <a:pt x="2908389" y="143827"/>
                </a:lnTo>
                <a:lnTo>
                  <a:pt x="2908389" y="143078"/>
                </a:lnTo>
                <a:close/>
              </a:path>
              <a:path w="2908935" h="180340">
                <a:moveTo>
                  <a:pt x="2908389" y="79311"/>
                </a:moveTo>
                <a:lnTo>
                  <a:pt x="2903270" y="79387"/>
                </a:lnTo>
                <a:lnTo>
                  <a:pt x="2903270" y="80137"/>
                </a:lnTo>
                <a:lnTo>
                  <a:pt x="950696" y="108026"/>
                </a:lnTo>
                <a:lnTo>
                  <a:pt x="899452" y="108026"/>
                </a:lnTo>
                <a:lnTo>
                  <a:pt x="0" y="120904"/>
                </a:lnTo>
                <a:lnTo>
                  <a:pt x="0" y="121653"/>
                </a:lnTo>
                <a:lnTo>
                  <a:pt x="2908389" y="80098"/>
                </a:lnTo>
                <a:lnTo>
                  <a:pt x="2908389" y="79311"/>
                </a:lnTo>
                <a:close/>
              </a:path>
              <a:path w="2908935" h="180340">
                <a:moveTo>
                  <a:pt x="2908389" y="77266"/>
                </a:moveTo>
                <a:lnTo>
                  <a:pt x="2903270" y="77304"/>
                </a:lnTo>
                <a:lnTo>
                  <a:pt x="2903270" y="78092"/>
                </a:lnTo>
                <a:lnTo>
                  <a:pt x="2908389" y="78016"/>
                </a:lnTo>
                <a:lnTo>
                  <a:pt x="2908389" y="77266"/>
                </a:lnTo>
                <a:close/>
              </a:path>
              <a:path w="2908935" h="180340">
                <a:moveTo>
                  <a:pt x="2908389" y="75222"/>
                </a:moveTo>
                <a:lnTo>
                  <a:pt x="2903270" y="75260"/>
                </a:lnTo>
                <a:lnTo>
                  <a:pt x="2903270" y="76009"/>
                </a:lnTo>
                <a:lnTo>
                  <a:pt x="661123" y="108026"/>
                </a:lnTo>
                <a:lnTo>
                  <a:pt x="612444" y="108026"/>
                </a:lnTo>
                <a:lnTo>
                  <a:pt x="0" y="116776"/>
                </a:lnTo>
                <a:lnTo>
                  <a:pt x="0" y="117576"/>
                </a:lnTo>
                <a:lnTo>
                  <a:pt x="2908389" y="75971"/>
                </a:lnTo>
                <a:lnTo>
                  <a:pt x="2908389" y="75222"/>
                </a:lnTo>
                <a:close/>
              </a:path>
              <a:path w="2908935" h="180340">
                <a:moveTo>
                  <a:pt x="2908389" y="73139"/>
                </a:moveTo>
                <a:lnTo>
                  <a:pt x="2903270" y="73228"/>
                </a:lnTo>
                <a:lnTo>
                  <a:pt x="2903270" y="73964"/>
                </a:lnTo>
                <a:lnTo>
                  <a:pt x="2908389" y="73888"/>
                </a:lnTo>
                <a:lnTo>
                  <a:pt x="2908389" y="73139"/>
                </a:lnTo>
                <a:close/>
              </a:path>
              <a:path w="2908935" h="180340">
                <a:moveTo>
                  <a:pt x="2908389" y="71094"/>
                </a:moveTo>
                <a:lnTo>
                  <a:pt x="2841777" y="72009"/>
                </a:lnTo>
                <a:lnTo>
                  <a:pt x="2895752" y="72009"/>
                </a:lnTo>
                <a:lnTo>
                  <a:pt x="374154" y="108026"/>
                </a:lnTo>
                <a:lnTo>
                  <a:pt x="322872" y="108026"/>
                </a:lnTo>
                <a:lnTo>
                  <a:pt x="0" y="112687"/>
                </a:lnTo>
                <a:lnTo>
                  <a:pt x="0" y="113449"/>
                </a:lnTo>
                <a:lnTo>
                  <a:pt x="2908389" y="71843"/>
                </a:lnTo>
                <a:lnTo>
                  <a:pt x="2908389" y="71094"/>
                </a:lnTo>
                <a:close/>
              </a:path>
              <a:path w="2908935" h="180340">
                <a:moveTo>
                  <a:pt x="2908389" y="69049"/>
                </a:moveTo>
                <a:lnTo>
                  <a:pt x="2698305" y="72009"/>
                </a:lnTo>
                <a:lnTo>
                  <a:pt x="2749550" y="72009"/>
                </a:lnTo>
                <a:lnTo>
                  <a:pt x="230644" y="108026"/>
                </a:lnTo>
                <a:lnTo>
                  <a:pt x="179374" y="108026"/>
                </a:lnTo>
                <a:lnTo>
                  <a:pt x="0" y="110604"/>
                </a:lnTo>
                <a:lnTo>
                  <a:pt x="0" y="111404"/>
                </a:lnTo>
                <a:lnTo>
                  <a:pt x="2908389" y="69811"/>
                </a:lnTo>
                <a:lnTo>
                  <a:pt x="2908389" y="69049"/>
                </a:lnTo>
                <a:close/>
              </a:path>
              <a:path w="2908935" h="180340">
                <a:moveTo>
                  <a:pt x="2908389" y="66967"/>
                </a:moveTo>
                <a:lnTo>
                  <a:pt x="2554833" y="72009"/>
                </a:lnTo>
                <a:lnTo>
                  <a:pt x="2606078" y="72009"/>
                </a:lnTo>
                <a:lnTo>
                  <a:pt x="87134" y="108026"/>
                </a:lnTo>
                <a:lnTo>
                  <a:pt x="33337" y="108064"/>
                </a:lnTo>
                <a:lnTo>
                  <a:pt x="0" y="108610"/>
                </a:lnTo>
                <a:lnTo>
                  <a:pt x="0" y="109308"/>
                </a:lnTo>
                <a:lnTo>
                  <a:pt x="2908389" y="67716"/>
                </a:lnTo>
                <a:lnTo>
                  <a:pt x="2908389" y="66967"/>
                </a:lnTo>
                <a:close/>
              </a:path>
              <a:path w="2908935" h="180340">
                <a:moveTo>
                  <a:pt x="2908389" y="42303"/>
                </a:moveTo>
                <a:lnTo>
                  <a:pt x="827684" y="72009"/>
                </a:lnTo>
                <a:lnTo>
                  <a:pt x="878967" y="72009"/>
                </a:lnTo>
                <a:lnTo>
                  <a:pt x="0" y="84645"/>
                </a:lnTo>
                <a:lnTo>
                  <a:pt x="2908389" y="43053"/>
                </a:lnTo>
                <a:lnTo>
                  <a:pt x="2908389" y="42303"/>
                </a:lnTo>
                <a:close/>
              </a:path>
              <a:path w="2908935" h="180340">
                <a:moveTo>
                  <a:pt x="2908389" y="40259"/>
                </a:moveTo>
                <a:lnTo>
                  <a:pt x="684212" y="72009"/>
                </a:lnTo>
                <a:lnTo>
                  <a:pt x="735457" y="72009"/>
                </a:lnTo>
                <a:lnTo>
                  <a:pt x="0" y="82600"/>
                </a:lnTo>
                <a:lnTo>
                  <a:pt x="2908389" y="41008"/>
                </a:lnTo>
                <a:lnTo>
                  <a:pt x="2908389" y="40259"/>
                </a:lnTo>
                <a:close/>
              </a:path>
              <a:path w="2908935" h="180340">
                <a:moveTo>
                  <a:pt x="2908389" y="38176"/>
                </a:moveTo>
                <a:lnTo>
                  <a:pt x="540715" y="72009"/>
                </a:lnTo>
                <a:lnTo>
                  <a:pt x="591947" y="72009"/>
                </a:lnTo>
                <a:lnTo>
                  <a:pt x="0" y="80518"/>
                </a:lnTo>
                <a:lnTo>
                  <a:pt x="2908389" y="38963"/>
                </a:lnTo>
                <a:lnTo>
                  <a:pt x="2908389" y="38176"/>
                </a:lnTo>
                <a:close/>
              </a:path>
              <a:path w="2908935" h="180340">
                <a:moveTo>
                  <a:pt x="2908389" y="36131"/>
                </a:moveTo>
                <a:lnTo>
                  <a:pt x="397205" y="72009"/>
                </a:lnTo>
                <a:lnTo>
                  <a:pt x="448449" y="72009"/>
                </a:lnTo>
                <a:lnTo>
                  <a:pt x="0" y="78473"/>
                </a:lnTo>
                <a:lnTo>
                  <a:pt x="2908389" y="36880"/>
                </a:lnTo>
                <a:lnTo>
                  <a:pt x="2908389" y="36131"/>
                </a:lnTo>
                <a:close/>
              </a:path>
              <a:path w="2908935" h="180340">
                <a:moveTo>
                  <a:pt x="2908389" y="29959"/>
                </a:moveTo>
                <a:lnTo>
                  <a:pt x="0" y="71564"/>
                </a:lnTo>
                <a:lnTo>
                  <a:pt x="0" y="72313"/>
                </a:lnTo>
                <a:lnTo>
                  <a:pt x="2908389" y="30721"/>
                </a:lnTo>
                <a:lnTo>
                  <a:pt x="2908389" y="29959"/>
                </a:lnTo>
                <a:close/>
              </a:path>
              <a:path w="2908935" h="180340">
                <a:moveTo>
                  <a:pt x="2908389" y="27927"/>
                </a:moveTo>
                <a:lnTo>
                  <a:pt x="0" y="69469"/>
                </a:lnTo>
                <a:lnTo>
                  <a:pt x="0" y="70269"/>
                </a:lnTo>
                <a:lnTo>
                  <a:pt x="2908389" y="28676"/>
                </a:lnTo>
                <a:lnTo>
                  <a:pt x="2908389" y="27927"/>
                </a:lnTo>
                <a:close/>
              </a:path>
              <a:path w="2908935" h="180340">
                <a:moveTo>
                  <a:pt x="2908389" y="25831"/>
                </a:moveTo>
                <a:lnTo>
                  <a:pt x="0" y="67437"/>
                </a:lnTo>
                <a:lnTo>
                  <a:pt x="0" y="68186"/>
                </a:lnTo>
                <a:lnTo>
                  <a:pt x="2908389" y="26593"/>
                </a:lnTo>
                <a:lnTo>
                  <a:pt x="2908389" y="25831"/>
                </a:lnTo>
                <a:close/>
              </a:path>
              <a:path w="2908935" h="180340">
                <a:moveTo>
                  <a:pt x="2908389" y="23787"/>
                </a:moveTo>
                <a:lnTo>
                  <a:pt x="0" y="65392"/>
                </a:lnTo>
                <a:lnTo>
                  <a:pt x="0" y="66141"/>
                </a:lnTo>
                <a:lnTo>
                  <a:pt x="2908389" y="24549"/>
                </a:lnTo>
                <a:lnTo>
                  <a:pt x="2908389" y="23787"/>
                </a:lnTo>
                <a:close/>
              </a:path>
              <a:path w="2908935" h="180340">
                <a:moveTo>
                  <a:pt x="2908389" y="21704"/>
                </a:moveTo>
                <a:lnTo>
                  <a:pt x="0" y="63309"/>
                </a:lnTo>
                <a:lnTo>
                  <a:pt x="0" y="64096"/>
                </a:lnTo>
                <a:lnTo>
                  <a:pt x="2908389" y="22504"/>
                </a:lnTo>
                <a:lnTo>
                  <a:pt x="2908389" y="21704"/>
                </a:lnTo>
                <a:close/>
              </a:path>
              <a:path w="2908935" h="180340">
                <a:moveTo>
                  <a:pt x="2908389" y="19672"/>
                </a:moveTo>
                <a:lnTo>
                  <a:pt x="0" y="61264"/>
                </a:lnTo>
                <a:lnTo>
                  <a:pt x="0" y="62014"/>
                </a:lnTo>
                <a:lnTo>
                  <a:pt x="2908389" y="20421"/>
                </a:lnTo>
                <a:lnTo>
                  <a:pt x="2908389" y="19672"/>
                </a:lnTo>
                <a:close/>
              </a:path>
              <a:path w="2908935" h="180340">
                <a:moveTo>
                  <a:pt x="2908389" y="17627"/>
                </a:moveTo>
                <a:lnTo>
                  <a:pt x="0" y="59220"/>
                </a:lnTo>
                <a:lnTo>
                  <a:pt x="0" y="59969"/>
                </a:lnTo>
                <a:lnTo>
                  <a:pt x="2908389" y="18376"/>
                </a:lnTo>
                <a:lnTo>
                  <a:pt x="2908389" y="17627"/>
                </a:lnTo>
                <a:close/>
              </a:path>
              <a:path w="2908935" h="180340">
                <a:moveTo>
                  <a:pt x="2908389" y="15544"/>
                </a:moveTo>
                <a:lnTo>
                  <a:pt x="0" y="57137"/>
                </a:lnTo>
                <a:lnTo>
                  <a:pt x="0" y="57924"/>
                </a:lnTo>
                <a:lnTo>
                  <a:pt x="2908389" y="16332"/>
                </a:lnTo>
                <a:lnTo>
                  <a:pt x="2908389" y="15544"/>
                </a:lnTo>
                <a:close/>
              </a:path>
              <a:path w="2908935" h="180340">
                <a:moveTo>
                  <a:pt x="2908389" y="13500"/>
                </a:moveTo>
                <a:lnTo>
                  <a:pt x="0" y="55092"/>
                </a:lnTo>
                <a:lnTo>
                  <a:pt x="0" y="55841"/>
                </a:lnTo>
                <a:lnTo>
                  <a:pt x="2908389" y="14249"/>
                </a:lnTo>
                <a:lnTo>
                  <a:pt x="2908389" y="13500"/>
                </a:lnTo>
                <a:close/>
              </a:path>
              <a:path w="2908935" h="180340">
                <a:moveTo>
                  <a:pt x="2908389" y="11455"/>
                </a:moveTo>
                <a:lnTo>
                  <a:pt x="0" y="53060"/>
                </a:lnTo>
                <a:lnTo>
                  <a:pt x="0" y="53809"/>
                </a:lnTo>
                <a:lnTo>
                  <a:pt x="2908389" y="12204"/>
                </a:lnTo>
                <a:lnTo>
                  <a:pt x="2908389" y="11455"/>
                </a:lnTo>
                <a:close/>
              </a:path>
            </a:pathLst>
          </a:custGeom>
          <a:solidFill>
            <a:srgbClr val="2040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g object 126"/>
          <p:cNvSpPr/>
          <p:nvPr/>
        </p:nvSpPr>
        <p:spPr>
          <a:xfrm>
            <a:off x="1522120" y="6565722"/>
            <a:ext cx="2903855" cy="36195"/>
          </a:xfrm>
          <a:custGeom>
            <a:avLst/>
            <a:gdLst/>
            <a:ahLst/>
            <a:cxnLst/>
            <a:rect l="l" t="t" r="r" b="b"/>
            <a:pathLst>
              <a:path w="2903854" h="36195">
                <a:moveTo>
                  <a:pt x="158877" y="0"/>
                </a:moveTo>
                <a:lnTo>
                  <a:pt x="110197" y="0"/>
                </a:lnTo>
                <a:lnTo>
                  <a:pt x="107632" y="0"/>
                </a:lnTo>
                <a:lnTo>
                  <a:pt x="0" y="1587"/>
                </a:lnTo>
                <a:lnTo>
                  <a:pt x="0" y="2336"/>
                </a:lnTo>
                <a:lnTo>
                  <a:pt x="158877" y="0"/>
                </a:lnTo>
                <a:close/>
              </a:path>
              <a:path w="2903854" h="36195">
                <a:moveTo>
                  <a:pt x="302374" y="0"/>
                </a:moveTo>
                <a:lnTo>
                  <a:pt x="253707" y="0"/>
                </a:lnTo>
                <a:lnTo>
                  <a:pt x="251142" y="0"/>
                </a:lnTo>
                <a:lnTo>
                  <a:pt x="0" y="3632"/>
                </a:lnTo>
                <a:lnTo>
                  <a:pt x="0" y="4381"/>
                </a:lnTo>
                <a:lnTo>
                  <a:pt x="302374" y="0"/>
                </a:lnTo>
                <a:close/>
              </a:path>
              <a:path w="2903854" h="36195">
                <a:moveTo>
                  <a:pt x="448449" y="0"/>
                </a:moveTo>
                <a:lnTo>
                  <a:pt x="397205" y="0"/>
                </a:lnTo>
                <a:lnTo>
                  <a:pt x="394639" y="0"/>
                </a:lnTo>
                <a:lnTo>
                  <a:pt x="0" y="5715"/>
                </a:lnTo>
                <a:lnTo>
                  <a:pt x="0" y="6464"/>
                </a:lnTo>
                <a:lnTo>
                  <a:pt x="448449" y="0"/>
                </a:lnTo>
                <a:close/>
              </a:path>
              <a:path w="2903854" h="36195">
                <a:moveTo>
                  <a:pt x="591947" y="0"/>
                </a:moveTo>
                <a:lnTo>
                  <a:pt x="540715" y="0"/>
                </a:lnTo>
                <a:lnTo>
                  <a:pt x="538149" y="0"/>
                </a:lnTo>
                <a:lnTo>
                  <a:pt x="0" y="7759"/>
                </a:lnTo>
                <a:lnTo>
                  <a:pt x="0" y="8509"/>
                </a:lnTo>
                <a:lnTo>
                  <a:pt x="591947" y="0"/>
                </a:lnTo>
                <a:close/>
              </a:path>
              <a:path w="2903854" h="36195">
                <a:moveTo>
                  <a:pt x="735457" y="0"/>
                </a:moveTo>
                <a:lnTo>
                  <a:pt x="684212" y="0"/>
                </a:lnTo>
                <a:lnTo>
                  <a:pt x="681659" y="0"/>
                </a:lnTo>
                <a:lnTo>
                  <a:pt x="0" y="9804"/>
                </a:lnTo>
                <a:lnTo>
                  <a:pt x="0" y="10591"/>
                </a:lnTo>
                <a:lnTo>
                  <a:pt x="735457" y="0"/>
                </a:lnTo>
                <a:close/>
              </a:path>
              <a:path w="2903854" h="36195">
                <a:moveTo>
                  <a:pt x="878967" y="0"/>
                </a:moveTo>
                <a:lnTo>
                  <a:pt x="827684" y="0"/>
                </a:lnTo>
                <a:lnTo>
                  <a:pt x="825131" y="0"/>
                </a:lnTo>
                <a:lnTo>
                  <a:pt x="0" y="11887"/>
                </a:lnTo>
                <a:lnTo>
                  <a:pt x="0" y="12636"/>
                </a:lnTo>
                <a:lnTo>
                  <a:pt x="878967" y="0"/>
                </a:lnTo>
                <a:close/>
              </a:path>
              <a:path w="2903854" h="36195">
                <a:moveTo>
                  <a:pt x="1022464" y="0"/>
                </a:moveTo>
                <a:lnTo>
                  <a:pt x="971194" y="0"/>
                </a:lnTo>
                <a:lnTo>
                  <a:pt x="0" y="13931"/>
                </a:lnTo>
                <a:lnTo>
                  <a:pt x="0" y="14681"/>
                </a:lnTo>
                <a:lnTo>
                  <a:pt x="1022464" y="0"/>
                </a:lnTo>
                <a:close/>
              </a:path>
              <a:path w="2903854" h="36195">
                <a:moveTo>
                  <a:pt x="1168539" y="0"/>
                </a:moveTo>
                <a:lnTo>
                  <a:pt x="1114704" y="0"/>
                </a:lnTo>
                <a:lnTo>
                  <a:pt x="0" y="15963"/>
                </a:lnTo>
                <a:lnTo>
                  <a:pt x="0" y="16764"/>
                </a:lnTo>
                <a:lnTo>
                  <a:pt x="1168539" y="0"/>
                </a:lnTo>
                <a:close/>
              </a:path>
              <a:path w="2903854" h="36195">
                <a:moveTo>
                  <a:pt x="1312011" y="0"/>
                </a:moveTo>
                <a:lnTo>
                  <a:pt x="1260767" y="0"/>
                </a:lnTo>
                <a:lnTo>
                  <a:pt x="1258201" y="0"/>
                </a:lnTo>
                <a:lnTo>
                  <a:pt x="0" y="18059"/>
                </a:lnTo>
                <a:lnTo>
                  <a:pt x="0" y="18808"/>
                </a:lnTo>
                <a:lnTo>
                  <a:pt x="1312011" y="0"/>
                </a:lnTo>
                <a:close/>
              </a:path>
              <a:path w="2903854" h="36195">
                <a:moveTo>
                  <a:pt x="1455508" y="0"/>
                </a:moveTo>
                <a:lnTo>
                  <a:pt x="1404277" y="0"/>
                </a:lnTo>
                <a:lnTo>
                  <a:pt x="1401711" y="0"/>
                </a:lnTo>
                <a:lnTo>
                  <a:pt x="0" y="20091"/>
                </a:lnTo>
                <a:lnTo>
                  <a:pt x="0" y="20840"/>
                </a:lnTo>
                <a:lnTo>
                  <a:pt x="1455508" y="0"/>
                </a:lnTo>
                <a:close/>
              </a:path>
              <a:path w="2903854" h="36195">
                <a:moveTo>
                  <a:pt x="1599018" y="0"/>
                </a:moveTo>
                <a:lnTo>
                  <a:pt x="1547774" y="0"/>
                </a:lnTo>
                <a:lnTo>
                  <a:pt x="1545209" y="0"/>
                </a:lnTo>
                <a:lnTo>
                  <a:pt x="0" y="22174"/>
                </a:lnTo>
                <a:lnTo>
                  <a:pt x="0" y="22923"/>
                </a:lnTo>
                <a:lnTo>
                  <a:pt x="1599018" y="0"/>
                </a:lnTo>
                <a:close/>
              </a:path>
              <a:path w="2903854" h="36195">
                <a:moveTo>
                  <a:pt x="1742516" y="0"/>
                </a:moveTo>
                <a:lnTo>
                  <a:pt x="1691284" y="0"/>
                </a:lnTo>
                <a:lnTo>
                  <a:pt x="1688719" y="0"/>
                </a:lnTo>
                <a:lnTo>
                  <a:pt x="0" y="24218"/>
                </a:lnTo>
                <a:lnTo>
                  <a:pt x="0" y="24968"/>
                </a:lnTo>
                <a:lnTo>
                  <a:pt x="1742516" y="0"/>
                </a:lnTo>
                <a:close/>
              </a:path>
              <a:path w="2903854" h="36195">
                <a:moveTo>
                  <a:pt x="1886026" y="0"/>
                </a:moveTo>
                <a:lnTo>
                  <a:pt x="1834781" y="0"/>
                </a:lnTo>
                <a:lnTo>
                  <a:pt x="0" y="26263"/>
                </a:lnTo>
                <a:lnTo>
                  <a:pt x="0" y="27051"/>
                </a:lnTo>
                <a:lnTo>
                  <a:pt x="1886026" y="0"/>
                </a:lnTo>
                <a:close/>
              </a:path>
              <a:path w="2903854" h="36195">
                <a:moveTo>
                  <a:pt x="2032190" y="0"/>
                </a:moveTo>
                <a:lnTo>
                  <a:pt x="1978228" y="0"/>
                </a:lnTo>
                <a:lnTo>
                  <a:pt x="0" y="28346"/>
                </a:lnTo>
                <a:lnTo>
                  <a:pt x="0" y="29095"/>
                </a:lnTo>
                <a:lnTo>
                  <a:pt x="2032190" y="0"/>
                </a:lnTo>
                <a:close/>
              </a:path>
              <a:path w="2903854" h="36195">
                <a:moveTo>
                  <a:pt x="2175662" y="0"/>
                </a:moveTo>
                <a:lnTo>
                  <a:pt x="2121700" y="0"/>
                </a:lnTo>
                <a:lnTo>
                  <a:pt x="0" y="30391"/>
                </a:lnTo>
                <a:lnTo>
                  <a:pt x="0" y="31140"/>
                </a:lnTo>
                <a:lnTo>
                  <a:pt x="2175662" y="0"/>
                </a:lnTo>
                <a:close/>
              </a:path>
              <a:path w="2903854" h="36195">
                <a:moveTo>
                  <a:pt x="2319134" y="0"/>
                </a:moveTo>
                <a:lnTo>
                  <a:pt x="2265159" y="0"/>
                </a:lnTo>
                <a:lnTo>
                  <a:pt x="0" y="32435"/>
                </a:lnTo>
                <a:lnTo>
                  <a:pt x="0" y="33223"/>
                </a:lnTo>
                <a:lnTo>
                  <a:pt x="2319134" y="0"/>
                </a:lnTo>
                <a:close/>
              </a:path>
              <a:path w="2903854" h="36195">
                <a:moveTo>
                  <a:pt x="2462606" y="0"/>
                </a:moveTo>
                <a:lnTo>
                  <a:pt x="2411374" y="0"/>
                </a:lnTo>
                <a:lnTo>
                  <a:pt x="2408631" y="0"/>
                </a:lnTo>
                <a:lnTo>
                  <a:pt x="0" y="34518"/>
                </a:lnTo>
                <a:lnTo>
                  <a:pt x="0" y="35267"/>
                </a:lnTo>
                <a:lnTo>
                  <a:pt x="2462606" y="0"/>
                </a:lnTo>
                <a:close/>
              </a:path>
              <a:path w="2903854" h="36195">
                <a:moveTo>
                  <a:pt x="2606078" y="0"/>
                </a:moveTo>
                <a:lnTo>
                  <a:pt x="2554833" y="0"/>
                </a:lnTo>
                <a:lnTo>
                  <a:pt x="33337" y="36055"/>
                </a:lnTo>
                <a:lnTo>
                  <a:pt x="87134" y="36017"/>
                </a:lnTo>
                <a:lnTo>
                  <a:pt x="2606078" y="0"/>
                </a:lnTo>
                <a:close/>
              </a:path>
              <a:path w="2903854" h="36195">
                <a:moveTo>
                  <a:pt x="2749550" y="0"/>
                </a:moveTo>
                <a:lnTo>
                  <a:pt x="2698305" y="0"/>
                </a:lnTo>
                <a:lnTo>
                  <a:pt x="176809" y="36017"/>
                </a:lnTo>
                <a:lnTo>
                  <a:pt x="179374" y="36017"/>
                </a:lnTo>
                <a:lnTo>
                  <a:pt x="230644" y="36017"/>
                </a:lnTo>
                <a:lnTo>
                  <a:pt x="2749550" y="0"/>
                </a:lnTo>
                <a:close/>
              </a:path>
              <a:path w="2903854" h="36195">
                <a:moveTo>
                  <a:pt x="2895752" y="0"/>
                </a:moveTo>
                <a:lnTo>
                  <a:pt x="2841777" y="0"/>
                </a:lnTo>
                <a:lnTo>
                  <a:pt x="320319" y="36017"/>
                </a:lnTo>
                <a:lnTo>
                  <a:pt x="322872" y="36017"/>
                </a:lnTo>
                <a:lnTo>
                  <a:pt x="374154" y="36017"/>
                </a:lnTo>
                <a:lnTo>
                  <a:pt x="2895752" y="0"/>
                </a:lnTo>
                <a:close/>
              </a:path>
              <a:path w="2903854" h="36195">
                <a:moveTo>
                  <a:pt x="2903270" y="34099"/>
                </a:moveTo>
                <a:lnTo>
                  <a:pt x="2767660" y="36017"/>
                </a:lnTo>
                <a:lnTo>
                  <a:pt x="2821279" y="36017"/>
                </a:lnTo>
                <a:lnTo>
                  <a:pt x="2903270" y="34886"/>
                </a:lnTo>
                <a:lnTo>
                  <a:pt x="2903270" y="34099"/>
                </a:lnTo>
                <a:close/>
              </a:path>
              <a:path w="2903854" h="36195">
                <a:moveTo>
                  <a:pt x="2903270" y="32054"/>
                </a:moveTo>
                <a:lnTo>
                  <a:pt x="2624188" y="36017"/>
                </a:lnTo>
                <a:lnTo>
                  <a:pt x="2677820" y="36017"/>
                </a:lnTo>
                <a:lnTo>
                  <a:pt x="2903270" y="32804"/>
                </a:lnTo>
                <a:lnTo>
                  <a:pt x="2903270" y="32054"/>
                </a:lnTo>
                <a:close/>
              </a:path>
              <a:path w="2903854" h="36195">
                <a:moveTo>
                  <a:pt x="2903270" y="30022"/>
                </a:moveTo>
                <a:lnTo>
                  <a:pt x="2480373" y="36017"/>
                </a:lnTo>
                <a:lnTo>
                  <a:pt x="2534348" y="36017"/>
                </a:lnTo>
                <a:lnTo>
                  <a:pt x="2903270" y="30772"/>
                </a:lnTo>
                <a:lnTo>
                  <a:pt x="2903270" y="30022"/>
                </a:lnTo>
                <a:close/>
              </a:path>
              <a:path w="2903854" h="36195">
                <a:moveTo>
                  <a:pt x="2903270" y="27927"/>
                </a:moveTo>
                <a:lnTo>
                  <a:pt x="2336901" y="36017"/>
                </a:lnTo>
                <a:lnTo>
                  <a:pt x="2390876" y="36017"/>
                </a:lnTo>
                <a:lnTo>
                  <a:pt x="2903270" y="28689"/>
                </a:lnTo>
                <a:lnTo>
                  <a:pt x="2903270" y="27927"/>
                </a:lnTo>
                <a:close/>
              </a:path>
              <a:path w="2903854" h="36195">
                <a:moveTo>
                  <a:pt x="2903270" y="25895"/>
                </a:moveTo>
                <a:lnTo>
                  <a:pt x="2193429" y="36017"/>
                </a:lnTo>
                <a:lnTo>
                  <a:pt x="2244674" y="36017"/>
                </a:lnTo>
                <a:lnTo>
                  <a:pt x="2903270" y="26644"/>
                </a:lnTo>
                <a:lnTo>
                  <a:pt x="2903270" y="25895"/>
                </a:lnTo>
                <a:close/>
              </a:path>
              <a:path w="2903854" h="36195">
                <a:moveTo>
                  <a:pt x="2903270" y="23850"/>
                </a:moveTo>
                <a:lnTo>
                  <a:pt x="2047570" y="36017"/>
                </a:lnTo>
                <a:lnTo>
                  <a:pt x="2049957" y="36017"/>
                </a:lnTo>
                <a:lnTo>
                  <a:pt x="2101202" y="36017"/>
                </a:lnTo>
                <a:lnTo>
                  <a:pt x="2903270" y="24599"/>
                </a:lnTo>
                <a:lnTo>
                  <a:pt x="2903270" y="23850"/>
                </a:lnTo>
                <a:close/>
              </a:path>
              <a:path w="2903854" h="36195">
                <a:moveTo>
                  <a:pt x="2903270" y="21767"/>
                </a:moveTo>
                <a:lnTo>
                  <a:pt x="1904098" y="36017"/>
                </a:lnTo>
                <a:lnTo>
                  <a:pt x="1906485" y="36017"/>
                </a:lnTo>
                <a:lnTo>
                  <a:pt x="1957730" y="36017"/>
                </a:lnTo>
                <a:lnTo>
                  <a:pt x="2903270" y="22517"/>
                </a:lnTo>
                <a:lnTo>
                  <a:pt x="2903270" y="21767"/>
                </a:lnTo>
                <a:close/>
              </a:path>
              <a:path w="2903854" h="36195">
                <a:moveTo>
                  <a:pt x="2903270" y="19723"/>
                </a:moveTo>
                <a:lnTo>
                  <a:pt x="1760448" y="36017"/>
                </a:lnTo>
                <a:lnTo>
                  <a:pt x="1763014" y="36017"/>
                </a:lnTo>
                <a:lnTo>
                  <a:pt x="1814283" y="36017"/>
                </a:lnTo>
                <a:lnTo>
                  <a:pt x="2903270" y="20472"/>
                </a:lnTo>
                <a:lnTo>
                  <a:pt x="2903270" y="19723"/>
                </a:lnTo>
                <a:close/>
              </a:path>
              <a:path w="2903854" h="36195">
                <a:moveTo>
                  <a:pt x="2903270" y="17678"/>
                </a:moveTo>
                <a:lnTo>
                  <a:pt x="1616951" y="36017"/>
                </a:lnTo>
                <a:lnTo>
                  <a:pt x="1670786" y="36017"/>
                </a:lnTo>
                <a:lnTo>
                  <a:pt x="2903270" y="18427"/>
                </a:lnTo>
                <a:lnTo>
                  <a:pt x="2903270" y="17678"/>
                </a:lnTo>
                <a:close/>
              </a:path>
              <a:path w="2903854" h="36195">
                <a:moveTo>
                  <a:pt x="2903270" y="15595"/>
                </a:moveTo>
                <a:lnTo>
                  <a:pt x="1473441" y="36017"/>
                </a:lnTo>
                <a:lnTo>
                  <a:pt x="1527276" y="36017"/>
                </a:lnTo>
                <a:lnTo>
                  <a:pt x="2903270" y="16344"/>
                </a:lnTo>
                <a:lnTo>
                  <a:pt x="2903270" y="15595"/>
                </a:lnTo>
                <a:close/>
              </a:path>
              <a:path w="2903854" h="36195">
                <a:moveTo>
                  <a:pt x="2903270" y="13550"/>
                </a:moveTo>
                <a:lnTo>
                  <a:pt x="1329969" y="36017"/>
                </a:lnTo>
                <a:lnTo>
                  <a:pt x="1381213" y="36017"/>
                </a:lnTo>
                <a:lnTo>
                  <a:pt x="2903270" y="14300"/>
                </a:lnTo>
                <a:lnTo>
                  <a:pt x="2903270" y="13550"/>
                </a:lnTo>
                <a:close/>
              </a:path>
              <a:path w="2903854" h="36195">
                <a:moveTo>
                  <a:pt x="2903270" y="11468"/>
                </a:moveTo>
                <a:lnTo>
                  <a:pt x="1183906" y="36017"/>
                </a:lnTo>
                <a:lnTo>
                  <a:pt x="1186472" y="36017"/>
                </a:lnTo>
                <a:lnTo>
                  <a:pt x="1237703" y="36017"/>
                </a:lnTo>
                <a:lnTo>
                  <a:pt x="2903270" y="12255"/>
                </a:lnTo>
                <a:lnTo>
                  <a:pt x="2903270" y="11468"/>
                </a:lnTo>
                <a:close/>
              </a:path>
              <a:path w="2903854" h="36195">
                <a:moveTo>
                  <a:pt x="2903270" y="9423"/>
                </a:moveTo>
                <a:lnTo>
                  <a:pt x="1040396" y="36017"/>
                </a:lnTo>
                <a:lnTo>
                  <a:pt x="1042962" y="36017"/>
                </a:lnTo>
                <a:lnTo>
                  <a:pt x="1094206" y="36017"/>
                </a:lnTo>
                <a:lnTo>
                  <a:pt x="2903270" y="10172"/>
                </a:lnTo>
                <a:lnTo>
                  <a:pt x="2903270" y="9423"/>
                </a:lnTo>
                <a:close/>
              </a:path>
              <a:path w="2903854" h="36195">
                <a:moveTo>
                  <a:pt x="2903270" y="7378"/>
                </a:moveTo>
                <a:lnTo>
                  <a:pt x="896899" y="36017"/>
                </a:lnTo>
                <a:lnTo>
                  <a:pt x="899452" y="36017"/>
                </a:lnTo>
                <a:lnTo>
                  <a:pt x="950696" y="36017"/>
                </a:lnTo>
                <a:lnTo>
                  <a:pt x="2903270" y="8128"/>
                </a:lnTo>
                <a:lnTo>
                  <a:pt x="2903270" y="7378"/>
                </a:lnTo>
                <a:close/>
              </a:path>
              <a:path w="2903854" h="36195">
                <a:moveTo>
                  <a:pt x="2903270" y="5295"/>
                </a:moveTo>
                <a:lnTo>
                  <a:pt x="753389" y="36017"/>
                </a:lnTo>
                <a:lnTo>
                  <a:pt x="755954" y="36017"/>
                </a:lnTo>
                <a:lnTo>
                  <a:pt x="2903270" y="5295"/>
                </a:lnTo>
                <a:close/>
              </a:path>
              <a:path w="2903854" h="36195">
                <a:moveTo>
                  <a:pt x="2903270" y="3251"/>
                </a:moveTo>
                <a:lnTo>
                  <a:pt x="609892" y="36017"/>
                </a:lnTo>
                <a:lnTo>
                  <a:pt x="612444" y="36017"/>
                </a:lnTo>
                <a:lnTo>
                  <a:pt x="2903270" y="3251"/>
                </a:lnTo>
                <a:close/>
              </a:path>
            </a:pathLst>
          </a:custGeom>
          <a:solidFill>
            <a:srgbClr val="008B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g object 127"/>
          <p:cNvSpPr/>
          <p:nvPr/>
        </p:nvSpPr>
        <p:spPr>
          <a:xfrm>
            <a:off x="1522120" y="6493421"/>
            <a:ext cx="5809615" cy="180340"/>
          </a:xfrm>
          <a:custGeom>
            <a:avLst/>
            <a:gdLst/>
            <a:ahLst/>
            <a:cxnLst/>
            <a:rect l="l" t="t" r="r" b="b"/>
            <a:pathLst>
              <a:path w="5809615" h="180340">
                <a:moveTo>
                  <a:pt x="878967" y="72301"/>
                </a:moveTo>
                <a:lnTo>
                  <a:pt x="827684" y="72301"/>
                </a:lnTo>
                <a:lnTo>
                  <a:pt x="0" y="84188"/>
                </a:lnTo>
                <a:lnTo>
                  <a:pt x="0" y="84937"/>
                </a:lnTo>
                <a:lnTo>
                  <a:pt x="878967" y="72301"/>
                </a:lnTo>
                <a:close/>
              </a:path>
              <a:path w="5809615" h="180340">
                <a:moveTo>
                  <a:pt x="2903270" y="77597"/>
                </a:moveTo>
                <a:lnTo>
                  <a:pt x="755954" y="108318"/>
                </a:lnTo>
                <a:lnTo>
                  <a:pt x="807186" y="108318"/>
                </a:lnTo>
                <a:lnTo>
                  <a:pt x="2903270" y="78384"/>
                </a:lnTo>
                <a:lnTo>
                  <a:pt x="2903270" y="77597"/>
                </a:lnTo>
                <a:close/>
              </a:path>
              <a:path w="5809615" h="180340">
                <a:moveTo>
                  <a:pt x="2903270" y="75552"/>
                </a:moveTo>
                <a:lnTo>
                  <a:pt x="612444" y="108318"/>
                </a:lnTo>
                <a:lnTo>
                  <a:pt x="661123" y="108318"/>
                </a:lnTo>
                <a:lnTo>
                  <a:pt x="2903270" y="76301"/>
                </a:lnTo>
                <a:lnTo>
                  <a:pt x="2903270" y="75552"/>
                </a:lnTo>
                <a:close/>
              </a:path>
              <a:path w="5809615" h="180340">
                <a:moveTo>
                  <a:pt x="2903270" y="73520"/>
                </a:moveTo>
                <a:lnTo>
                  <a:pt x="466382" y="108318"/>
                </a:lnTo>
                <a:lnTo>
                  <a:pt x="517652" y="108318"/>
                </a:lnTo>
                <a:lnTo>
                  <a:pt x="2903270" y="74269"/>
                </a:lnTo>
                <a:lnTo>
                  <a:pt x="2903270" y="73520"/>
                </a:lnTo>
                <a:close/>
              </a:path>
              <a:path w="5809615" h="180340">
                <a:moveTo>
                  <a:pt x="3485007" y="0"/>
                </a:moveTo>
                <a:lnTo>
                  <a:pt x="3433775" y="0"/>
                </a:lnTo>
                <a:lnTo>
                  <a:pt x="3321037" y="1625"/>
                </a:lnTo>
                <a:lnTo>
                  <a:pt x="3321037" y="2374"/>
                </a:lnTo>
                <a:lnTo>
                  <a:pt x="3485007" y="0"/>
                </a:lnTo>
                <a:close/>
              </a:path>
              <a:path w="5809615" h="180340">
                <a:moveTo>
                  <a:pt x="3628479" y="0"/>
                </a:moveTo>
                <a:lnTo>
                  <a:pt x="3577247" y="0"/>
                </a:lnTo>
                <a:lnTo>
                  <a:pt x="3321037" y="3708"/>
                </a:lnTo>
                <a:lnTo>
                  <a:pt x="3321037" y="4457"/>
                </a:lnTo>
                <a:lnTo>
                  <a:pt x="3628479" y="0"/>
                </a:lnTo>
                <a:close/>
              </a:path>
              <a:path w="5809615" h="180340">
                <a:moveTo>
                  <a:pt x="3771950" y="0"/>
                </a:moveTo>
                <a:lnTo>
                  <a:pt x="3720706" y="0"/>
                </a:lnTo>
                <a:lnTo>
                  <a:pt x="3321037" y="5740"/>
                </a:lnTo>
                <a:lnTo>
                  <a:pt x="3321037" y="6540"/>
                </a:lnTo>
                <a:lnTo>
                  <a:pt x="3771950" y="0"/>
                </a:lnTo>
                <a:close/>
              </a:path>
              <a:path w="5809615" h="180340">
                <a:moveTo>
                  <a:pt x="3915422" y="0"/>
                </a:moveTo>
                <a:lnTo>
                  <a:pt x="3864178" y="0"/>
                </a:lnTo>
                <a:lnTo>
                  <a:pt x="3321037" y="7835"/>
                </a:lnTo>
                <a:lnTo>
                  <a:pt x="3321037" y="8585"/>
                </a:lnTo>
                <a:lnTo>
                  <a:pt x="3915422" y="0"/>
                </a:lnTo>
                <a:close/>
              </a:path>
              <a:path w="5809615" h="180340">
                <a:moveTo>
                  <a:pt x="4061625" y="0"/>
                </a:moveTo>
                <a:lnTo>
                  <a:pt x="4007650" y="0"/>
                </a:lnTo>
                <a:lnTo>
                  <a:pt x="3321037" y="9880"/>
                </a:lnTo>
                <a:lnTo>
                  <a:pt x="3321037" y="10668"/>
                </a:lnTo>
                <a:lnTo>
                  <a:pt x="4061625" y="0"/>
                </a:lnTo>
                <a:close/>
              </a:path>
              <a:path w="5809615" h="180340">
                <a:moveTo>
                  <a:pt x="4205097" y="0"/>
                </a:moveTo>
                <a:lnTo>
                  <a:pt x="4151122" y="0"/>
                </a:lnTo>
                <a:lnTo>
                  <a:pt x="3321037" y="11963"/>
                </a:lnTo>
                <a:lnTo>
                  <a:pt x="3321037" y="12712"/>
                </a:lnTo>
                <a:lnTo>
                  <a:pt x="4205097" y="0"/>
                </a:lnTo>
                <a:close/>
              </a:path>
              <a:path w="5809615" h="180340">
                <a:moveTo>
                  <a:pt x="4348569" y="0"/>
                </a:moveTo>
                <a:lnTo>
                  <a:pt x="4294937" y="0"/>
                </a:lnTo>
                <a:lnTo>
                  <a:pt x="3321037" y="14008"/>
                </a:lnTo>
                <a:lnTo>
                  <a:pt x="3321037" y="14795"/>
                </a:lnTo>
                <a:lnTo>
                  <a:pt x="4348569" y="0"/>
                </a:lnTo>
                <a:close/>
              </a:path>
              <a:path w="5809615" h="180340">
                <a:moveTo>
                  <a:pt x="4492041" y="0"/>
                </a:moveTo>
                <a:lnTo>
                  <a:pt x="4438408" y="0"/>
                </a:lnTo>
                <a:lnTo>
                  <a:pt x="3321037" y="16090"/>
                </a:lnTo>
                <a:lnTo>
                  <a:pt x="3321037" y="16840"/>
                </a:lnTo>
                <a:lnTo>
                  <a:pt x="4492041" y="0"/>
                </a:lnTo>
                <a:close/>
              </a:path>
              <a:path w="5809615" h="180340">
                <a:moveTo>
                  <a:pt x="4635512" y="0"/>
                </a:moveTo>
                <a:lnTo>
                  <a:pt x="4581880" y="0"/>
                </a:lnTo>
                <a:lnTo>
                  <a:pt x="3321037" y="18122"/>
                </a:lnTo>
                <a:lnTo>
                  <a:pt x="3321037" y="18923"/>
                </a:lnTo>
                <a:lnTo>
                  <a:pt x="4635512" y="0"/>
                </a:lnTo>
                <a:close/>
              </a:path>
              <a:path w="5809615" h="180340">
                <a:moveTo>
                  <a:pt x="4778984" y="0"/>
                </a:moveTo>
                <a:lnTo>
                  <a:pt x="4725352" y="0"/>
                </a:lnTo>
                <a:lnTo>
                  <a:pt x="3321037" y="20218"/>
                </a:lnTo>
                <a:lnTo>
                  <a:pt x="3321037" y="20967"/>
                </a:lnTo>
                <a:lnTo>
                  <a:pt x="4778984" y="0"/>
                </a:lnTo>
                <a:close/>
              </a:path>
              <a:path w="5809615" h="180340">
                <a:moveTo>
                  <a:pt x="5809234" y="179832"/>
                </a:moveTo>
                <a:lnTo>
                  <a:pt x="5796597" y="180047"/>
                </a:lnTo>
                <a:lnTo>
                  <a:pt x="5809234" y="180047"/>
                </a:lnTo>
                <a:lnTo>
                  <a:pt x="5809234" y="179832"/>
                </a:lnTo>
                <a:close/>
              </a:path>
              <a:path w="5809615" h="180340">
                <a:moveTo>
                  <a:pt x="5809234" y="177800"/>
                </a:moveTo>
                <a:lnTo>
                  <a:pt x="5652782" y="180047"/>
                </a:lnTo>
                <a:lnTo>
                  <a:pt x="5706757" y="180047"/>
                </a:lnTo>
                <a:lnTo>
                  <a:pt x="5809234" y="178549"/>
                </a:lnTo>
                <a:lnTo>
                  <a:pt x="5809234" y="177800"/>
                </a:lnTo>
                <a:close/>
              </a:path>
              <a:path w="5809615" h="180340">
                <a:moveTo>
                  <a:pt x="5809234" y="175704"/>
                </a:moveTo>
                <a:lnTo>
                  <a:pt x="5509311" y="180047"/>
                </a:lnTo>
                <a:lnTo>
                  <a:pt x="5563286" y="180047"/>
                </a:lnTo>
                <a:lnTo>
                  <a:pt x="5809234" y="176466"/>
                </a:lnTo>
                <a:lnTo>
                  <a:pt x="5809234" y="175704"/>
                </a:lnTo>
                <a:close/>
              </a:path>
              <a:path w="5809615" h="180340">
                <a:moveTo>
                  <a:pt x="5809234" y="173672"/>
                </a:moveTo>
                <a:lnTo>
                  <a:pt x="5365851" y="180047"/>
                </a:lnTo>
                <a:lnTo>
                  <a:pt x="5419814" y="180047"/>
                </a:lnTo>
                <a:lnTo>
                  <a:pt x="5809234" y="174421"/>
                </a:lnTo>
                <a:lnTo>
                  <a:pt x="5809234" y="173672"/>
                </a:lnTo>
                <a:close/>
              </a:path>
              <a:path w="5809615" h="180340">
                <a:moveTo>
                  <a:pt x="5809234" y="171627"/>
                </a:moveTo>
                <a:lnTo>
                  <a:pt x="5222379" y="180047"/>
                </a:lnTo>
                <a:lnTo>
                  <a:pt x="5276342" y="180047"/>
                </a:lnTo>
                <a:lnTo>
                  <a:pt x="5809234" y="172377"/>
                </a:lnTo>
                <a:lnTo>
                  <a:pt x="5809234" y="171627"/>
                </a:lnTo>
                <a:close/>
              </a:path>
              <a:path w="5809615" h="180340">
                <a:moveTo>
                  <a:pt x="5809234" y="161328"/>
                </a:moveTo>
                <a:lnTo>
                  <a:pt x="4505020" y="180047"/>
                </a:lnTo>
                <a:lnTo>
                  <a:pt x="4556264" y="180047"/>
                </a:lnTo>
                <a:lnTo>
                  <a:pt x="5809234" y="162077"/>
                </a:lnTo>
                <a:lnTo>
                  <a:pt x="5809234" y="161328"/>
                </a:lnTo>
                <a:close/>
              </a:path>
              <a:path w="5809615" h="180340">
                <a:moveTo>
                  <a:pt x="5809234" y="157200"/>
                </a:moveTo>
                <a:lnTo>
                  <a:pt x="4218076" y="180047"/>
                </a:lnTo>
                <a:lnTo>
                  <a:pt x="4269321" y="180047"/>
                </a:lnTo>
                <a:lnTo>
                  <a:pt x="5809234" y="157949"/>
                </a:lnTo>
                <a:lnTo>
                  <a:pt x="5809234" y="157200"/>
                </a:lnTo>
                <a:close/>
              </a:path>
              <a:path w="5809615" h="180340">
                <a:moveTo>
                  <a:pt x="5809234" y="155168"/>
                </a:moveTo>
                <a:lnTo>
                  <a:pt x="4074261" y="180047"/>
                </a:lnTo>
                <a:lnTo>
                  <a:pt x="4125506" y="180047"/>
                </a:lnTo>
                <a:lnTo>
                  <a:pt x="5809234" y="155917"/>
                </a:lnTo>
                <a:lnTo>
                  <a:pt x="5809234" y="155168"/>
                </a:lnTo>
                <a:close/>
              </a:path>
              <a:path w="5809615" h="180340">
                <a:moveTo>
                  <a:pt x="5809234" y="153085"/>
                </a:moveTo>
                <a:lnTo>
                  <a:pt x="3930789" y="180047"/>
                </a:lnTo>
                <a:lnTo>
                  <a:pt x="3982034" y="180047"/>
                </a:lnTo>
                <a:lnTo>
                  <a:pt x="5809234" y="153873"/>
                </a:lnTo>
                <a:lnTo>
                  <a:pt x="5809234" y="153085"/>
                </a:lnTo>
                <a:close/>
              </a:path>
              <a:path w="5809615" h="180340">
                <a:moveTo>
                  <a:pt x="5809234" y="151041"/>
                </a:moveTo>
                <a:lnTo>
                  <a:pt x="3787317" y="180047"/>
                </a:lnTo>
                <a:lnTo>
                  <a:pt x="3838562" y="180047"/>
                </a:lnTo>
                <a:lnTo>
                  <a:pt x="5809234" y="151790"/>
                </a:lnTo>
                <a:lnTo>
                  <a:pt x="5809234" y="151041"/>
                </a:lnTo>
                <a:close/>
              </a:path>
              <a:path w="5809615" h="180340">
                <a:moveTo>
                  <a:pt x="5809234" y="148996"/>
                </a:moveTo>
                <a:lnTo>
                  <a:pt x="3643858" y="180047"/>
                </a:lnTo>
                <a:lnTo>
                  <a:pt x="3695090" y="180047"/>
                </a:lnTo>
                <a:lnTo>
                  <a:pt x="5809234" y="149745"/>
                </a:lnTo>
                <a:lnTo>
                  <a:pt x="5809234" y="148996"/>
                </a:lnTo>
                <a:close/>
              </a:path>
              <a:path w="5809615" h="180340">
                <a:moveTo>
                  <a:pt x="5809234" y="146913"/>
                </a:moveTo>
                <a:lnTo>
                  <a:pt x="3497986" y="180047"/>
                </a:lnTo>
                <a:lnTo>
                  <a:pt x="3551618" y="180047"/>
                </a:lnTo>
                <a:lnTo>
                  <a:pt x="5809234" y="147701"/>
                </a:lnTo>
                <a:lnTo>
                  <a:pt x="5809234" y="146913"/>
                </a:lnTo>
                <a:close/>
              </a:path>
              <a:path w="5809615" h="180340">
                <a:moveTo>
                  <a:pt x="5809234" y="144868"/>
                </a:moveTo>
                <a:lnTo>
                  <a:pt x="3354514" y="180047"/>
                </a:lnTo>
                <a:lnTo>
                  <a:pt x="3408146" y="180047"/>
                </a:lnTo>
                <a:lnTo>
                  <a:pt x="5809234" y="145618"/>
                </a:lnTo>
                <a:lnTo>
                  <a:pt x="5809234" y="144868"/>
                </a:lnTo>
                <a:close/>
              </a:path>
              <a:path w="5809615" h="180340">
                <a:moveTo>
                  <a:pt x="5809234" y="142824"/>
                </a:moveTo>
                <a:lnTo>
                  <a:pt x="3321037" y="178587"/>
                </a:lnTo>
                <a:lnTo>
                  <a:pt x="3321037" y="179336"/>
                </a:lnTo>
                <a:lnTo>
                  <a:pt x="5809234" y="143573"/>
                </a:lnTo>
                <a:lnTo>
                  <a:pt x="5809234" y="142824"/>
                </a:lnTo>
                <a:close/>
              </a:path>
              <a:path w="5809615" h="180340">
                <a:moveTo>
                  <a:pt x="5809234" y="140741"/>
                </a:moveTo>
                <a:lnTo>
                  <a:pt x="3321037" y="176504"/>
                </a:lnTo>
                <a:lnTo>
                  <a:pt x="3321037" y="177292"/>
                </a:lnTo>
                <a:lnTo>
                  <a:pt x="5809234" y="141528"/>
                </a:lnTo>
                <a:lnTo>
                  <a:pt x="5809234" y="140741"/>
                </a:lnTo>
                <a:close/>
              </a:path>
              <a:path w="5809615" h="180340">
                <a:moveTo>
                  <a:pt x="5809234" y="138696"/>
                </a:moveTo>
                <a:lnTo>
                  <a:pt x="3321037" y="174459"/>
                </a:lnTo>
                <a:lnTo>
                  <a:pt x="3321037" y="175209"/>
                </a:lnTo>
                <a:lnTo>
                  <a:pt x="5809234" y="139446"/>
                </a:lnTo>
                <a:lnTo>
                  <a:pt x="5809234" y="138696"/>
                </a:lnTo>
                <a:close/>
              </a:path>
              <a:path w="5809615" h="180340">
                <a:moveTo>
                  <a:pt x="5809234" y="136664"/>
                </a:moveTo>
                <a:lnTo>
                  <a:pt x="3321037" y="172415"/>
                </a:lnTo>
                <a:lnTo>
                  <a:pt x="3321037" y="173164"/>
                </a:lnTo>
                <a:lnTo>
                  <a:pt x="5809234" y="137414"/>
                </a:lnTo>
                <a:lnTo>
                  <a:pt x="5809234" y="136664"/>
                </a:lnTo>
                <a:close/>
              </a:path>
              <a:path w="5809615" h="180340">
                <a:moveTo>
                  <a:pt x="5809234" y="134569"/>
                </a:moveTo>
                <a:lnTo>
                  <a:pt x="3321037" y="170332"/>
                </a:lnTo>
                <a:lnTo>
                  <a:pt x="3321037" y="171132"/>
                </a:lnTo>
                <a:lnTo>
                  <a:pt x="5809234" y="135369"/>
                </a:lnTo>
                <a:lnTo>
                  <a:pt x="5809234" y="134569"/>
                </a:lnTo>
                <a:close/>
              </a:path>
              <a:path w="5809615" h="180340">
                <a:moveTo>
                  <a:pt x="5809234" y="132537"/>
                </a:moveTo>
                <a:lnTo>
                  <a:pt x="3321037" y="168287"/>
                </a:lnTo>
                <a:lnTo>
                  <a:pt x="3321037" y="169037"/>
                </a:lnTo>
                <a:lnTo>
                  <a:pt x="5809234" y="133286"/>
                </a:lnTo>
                <a:lnTo>
                  <a:pt x="5809234" y="132537"/>
                </a:lnTo>
                <a:close/>
              </a:path>
              <a:path w="5809615" h="180340">
                <a:moveTo>
                  <a:pt x="5809234" y="130492"/>
                </a:moveTo>
                <a:lnTo>
                  <a:pt x="3321037" y="166255"/>
                </a:lnTo>
                <a:lnTo>
                  <a:pt x="3321037" y="167005"/>
                </a:lnTo>
                <a:lnTo>
                  <a:pt x="5809234" y="131241"/>
                </a:lnTo>
                <a:lnTo>
                  <a:pt x="5809234" y="130492"/>
                </a:lnTo>
                <a:close/>
              </a:path>
              <a:path w="5809615" h="180340">
                <a:moveTo>
                  <a:pt x="5809234" y="128409"/>
                </a:moveTo>
                <a:lnTo>
                  <a:pt x="3321037" y="164160"/>
                </a:lnTo>
                <a:lnTo>
                  <a:pt x="3321037" y="164922"/>
                </a:lnTo>
                <a:lnTo>
                  <a:pt x="5809234" y="129159"/>
                </a:lnTo>
                <a:lnTo>
                  <a:pt x="5809234" y="128409"/>
                </a:lnTo>
                <a:close/>
              </a:path>
              <a:path w="5809615" h="180340">
                <a:moveTo>
                  <a:pt x="5809234" y="126365"/>
                </a:moveTo>
                <a:lnTo>
                  <a:pt x="3321037" y="162128"/>
                </a:lnTo>
                <a:lnTo>
                  <a:pt x="3321037" y="162877"/>
                </a:lnTo>
                <a:lnTo>
                  <a:pt x="5809234" y="127114"/>
                </a:lnTo>
                <a:lnTo>
                  <a:pt x="5809234" y="126365"/>
                </a:lnTo>
                <a:close/>
              </a:path>
              <a:path w="5809615" h="180340">
                <a:moveTo>
                  <a:pt x="5809234" y="124320"/>
                </a:moveTo>
                <a:lnTo>
                  <a:pt x="3321037" y="160083"/>
                </a:lnTo>
                <a:lnTo>
                  <a:pt x="3321037" y="160832"/>
                </a:lnTo>
                <a:lnTo>
                  <a:pt x="5809234" y="125069"/>
                </a:lnTo>
                <a:lnTo>
                  <a:pt x="5809234" y="124320"/>
                </a:lnTo>
                <a:close/>
              </a:path>
              <a:path w="5809615" h="180340">
                <a:moveTo>
                  <a:pt x="5809234" y="122237"/>
                </a:moveTo>
                <a:lnTo>
                  <a:pt x="3321037" y="158000"/>
                </a:lnTo>
                <a:lnTo>
                  <a:pt x="3321037" y="158750"/>
                </a:lnTo>
                <a:lnTo>
                  <a:pt x="5809234" y="122986"/>
                </a:lnTo>
                <a:lnTo>
                  <a:pt x="5809234" y="122237"/>
                </a:lnTo>
                <a:close/>
              </a:path>
              <a:path w="5809615" h="180340">
                <a:moveTo>
                  <a:pt x="5809234" y="120192"/>
                </a:moveTo>
                <a:lnTo>
                  <a:pt x="3321037" y="155956"/>
                </a:lnTo>
                <a:lnTo>
                  <a:pt x="3321037" y="156705"/>
                </a:lnTo>
                <a:lnTo>
                  <a:pt x="5809234" y="120942"/>
                </a:lnTo>
                <a:lnTo>
                  <a:pt x="5809234" y="120192"/>
                </a:lnTo>
                <a:close/>
              </a:path>
              <a:path w="5809615" h="180340">
                <a:moveTo>
                  <a:pt x="5809234" y="118110"/>
                </a:moveTo>
                <a:lnTo>
                  <a:pt x="3321037" y="153873"/>
                </a:lnTo>
                <a:lnTo>
                  <a:pt x="3321037" y="154660"/>
                </a:lnTo>
                <a:lnTo>
                  <a:pt x="5809234" y="118897"/>
                </a:lnTo>
                <a:lnTo>
                  <a:pt x="5809234" y="118110"/>
                </a:lnTo>
                <a:close/>
              </a:path>
              <a:path w="5809615" h="180340">
                <a:moveTo>
                  <a:pt x="5809234" y="116065"/>
                </a:moveTo>
                <a:lnTo>
                  <a:pt x="3321037" y="151828"/>
                </a:lnTo>
                <a:lnTo>
                  <a:pt x="3321037" y="152577"/>
                </a:lnTo>
                <a:lnTo>
                  <a:pt x="5809234" y="116814"/>
                </a:lnTo>
                <a:lnTo>
                  <a:pt x="5809234" y="116065"/>
                </a:lnTo>
                <a:close/>
              </a:path>
              <a:path w="5809615" h="180340">
                <a:moveTo>
                  <a:pt x="5809234" y="114033"/>
                </a:moveTo>
                <a:lnTo>
                  <a:pt x="3321037" y="149783"/>
                </a:lnTo>
                <a:lnTo>
                  <a:pt x="3321037" y="150533"/>
                </a:lnTo>
                <a:lnTo>
                  <a:pt x="5809234" y="114782"/>
                </a:lnTo>
                <a:lnTo>
                  <a:pt x="5809234" y="114033"/>
                </a:lnTo>
                <a:close/>
              </a:path>
              <a:path w="5809615" h="180340">
                <a:moveTo>
                  <a:pt x="5809234" y="111950"/>
                </a:moveTo>
                <a:lnTo>
                  <a:pt x="3321037" y="147701"/>
                </a:lnTo>
                <a:lnTo>
                  <a:pt x="3321037" y="148501"/>
                </a:lnTo>
                <a:lnTo>
                  <a:pt x="5809234" y="112737"/>
                </a:lnTo>
                <a:lnTo>
                  <a:pt x="5809234" y="111950"/>
                </a:lnTo>
                <a:close/>
              </a:path>
              <a:path w="5809615" h="180340">
                <a:moveTo>
                  <a:pt x="5809234" y="109905"/>
                </a:moveTo>
                <a:lnTo>
                  <a:pt x="3321037" y="145656"/>
                </a:lnTo>
                <a:lnTo>
                  <a:pt x="3321037" y="146405"/>
                </a:lnTo>
                <a:lnTo>
                  <a:pt x="5809234" y="110655"/>
                </a:lnTo>
                <a:lnTo>
                  <a:pt x="5809234" y="109905"/>
                </a:lnTo>
                <a:close/>
              </a:path>
              <a:path w="5809615" h="180340">
                <a:moveTo>
                  <a:pt x="5809234" y="107861"/>
                </a:moveTo>
                <a:lnTo>
                  <a:pt x="3321037" y="143624"/>
                </a:lnTo>
                <a:lnTo>
                  <a:pt x="3321037" y="144373"/>
                </a:lnTo>
                <a:lnTo>
                  <a:pt x="5809234" y="108610"/>
                </a:lnTo>
                <a:lnTo>
                  <a:pt x="5809234" y="107861"/>
                </a:lnTo>
                <a:close/>
              </a:path>
              <a:path w="5809615" h="180340">
                <a:moveTo>
                  <a:pt x="5809234" y="105778"/>
                </a:moveTo>
                <a:lnTo>
                  <a:pt x="3321037" y="141528"/>
                </a:lnTo>
                <a:lnTo>
                  <a:pt x="3321037" y="142328"/>
                </a:lnTo>
                <a:lnTo>
                  <a:pt x="5809234" y="106565"/>
                </a:lnTo>
                <a:lnTo>
                  <a:pt x="5809234" y="105778"/>
                </a:lnTo>
                <a:close/>
              </a:path>
              <a:path w="5809615" h="180340">
                <a:moveTo>
                  <a:pt x="5809234" y="103733"/>
                </a:moveTo>
                <a:lnTo>
                  <a:pt x="3321037" y="139496"/>
                </a:lnTo>
                <a:lnTo>
                  <a:pt x="3321037" y="140246"/>
                </a:lnTo>
                <a:lnTo>
                  <a:pt x="5809234" y="104482"/>
                </a:lnTo>
                <a:lnTo>
                  <a:pt x="5809234" y="103733"/>
                </a:lnTo>
                <a:close/>
              </a:path>
              <a:path w="5809615" h="180340">
                <a:moveTo>
                  <a:pt x="5809234" y="101688"/>
                </a:moveTo>
                <a:lnTo>
                  <a:pt x="3321037" y="137452"/>
                </a:lnTo>
                <a:lnTo>
                  <a:pt x="3321037" y="138201"/>
                </a:lnTo>
                <a:lnTo>
                  <a:pt x="5809234" y="102438"/>
                </a:lnTo>
                <a:lnTo>
                  <a:pt x="5809234" y="101688"/>
                </a:lnTo>
                <a:close/>
              </a:path>
              <a:path w="5809615" h="180340">
                <a:moveTo>
                  <a:pt x="5809234" y="99606"/>
                </a:moveTo>
                <a:lnTo>
                  <a:pt x="3321037" y="135369"/>
                </a:lnTo>
                <a:lnTo>
                  <a:pt x="3321037" y="136156"/>
                </a:lnTo>
                <a:lnTo>
                  <a:pt x="5809234" y="100406"/>
                </a:lnTo>
                <a:lnTo>
                  <a:pt x="5809234" y="99606"/>
                </a:lnTo>
                <a:close/>
              </a:path>
              <a:path w="5809615" h="180340">
                <a:moveTo>
                  <a:pt x="5809234" y="97561"/>
                </a:moveTo>
                <a:lnTo>
                  <a:pt x="3321037" y="133324"/>
                </a:lnTo>
                <a:lnTo>
                  <a:pt x="3321037" y="134073"/>
                </a:lnTo>
                <a:lnTo>
                  <a:pt x="5809234" y="98310"/>
                </a:lnTo>
                <a:lnTo>
                  <a:pt x="5809234" y="97561"/>
                </a:lnTo>
                <a:close/>
              </a:path>
              <a:path w="5809615" h="180340">
                <a:moveTo>
                  <a:pt x="5809234" y="95529"/>
                </a:moveTo>
                <a:lnTo>
                  <a:pt x="3321037" y="131279"/>
                </a:lnTo>
                <a:lnTo>
                  <a:pt x="3321037" y="132029"/>
                </a:lnTo>
                <a:lnTo>
                  <a:pt x="5809234" y="96278"/>
                </a:lnTo>
                <a:lnTo>
                  <a:pt x="5809234" y="95529"/>
                </a:lnTo>
                <a:close/>
              </a:path>
              <a:path w="5809615" h="180340">
                <a:moveTo>
                  <a:pt x="5809234" y="93446"/>
                </a:moveTo>
                <a:lnTo>
                  <a:pt x="3321037" y="129197"/>
                </a:lnTo>
                <a:lnTo>
                  <a:pt x="3321037" y="129984"/>
                </a:lnTo>
                <a:lnTo>
                  <a:pt x="5809234" y="94234"/>
                </a:lnTo>
                <a:lnTo>
                  <a:pt x="5809234" y="93446"/>
                </a:lnTo>
                <a:close/>
              </a:path>
              <a:path w="5809615" h="180340">
                <a:moveTo>
                  <a:pt x="5809234" y="91401"/>
                </a:moveTo>
                <a:lnTo>
                  <a:pt x="3321037" y="127152"/>
                </a:lnTo>
                <a:lnTo>
                  <a:pt x="3321037" y="127901"/>
                </a:lnTo>
                <a:lnTo>
                  <a:pt x="5809234" y="92151"/>
                </a:lnTo>
                <a:lnTo>
                  <a:pt x="5809234" y="91401"/>
                </a:lnTo>
                <a:close/>
              </a:path>
              <a:path w="5809615" h="180340">
                <a:moveTo>
                  <a:pt x="5809234" y="89357"/>
                </a:moveTo>
                <a:lnTo>
                  <a:pt x="3321037" y="125107"/>
                </a:lnTo>
                <a:lnTo>
                  <a:pt x="3321037" y="125857"/>
                </a:lnTo>
                <a:lnTo>
                  <a:pt x="5809234" y="90106"/>
                </a:lnTo>
                <a:lnTo>
                  <a:pt x="5809234" y="89357"/>
                </a:lnTo>
                <a:close/>
              </a:path>
              <a:path w="5809615" h="180340">
                <a:moveTo>
                  <a:pt x="5809234" y="87274"/>
                </a:moveTo>
                <a:lnTo>
                  <a:pt x="3321037" y="123024"/>
                </a:lnTo>
                <a:lnTo>
                  <a:pt x="3321037" y="123825"/>
                </a:lnTo>
                <a:lnTo>
                  <a:pt x="5809234" y="88023"/>
                </a:lnTo>
                <a:lnTo>
                  <a:pt x="5809234" y="87274"/>
                </a:lnTo>
                <a:close/>
              </a:path>
              <a:path w="5809615" h="180340">
                <a:moveTo>
                  <a:pt x="5809234" y="85229"/>
                </a:moveTo>
                <a:lnTo>
                  <a:pt x="3321037" y="120992"/>
                </a:lnTo>
                <a:lnTo>
                  <a:pt x="3321037" y="121742"/>
                </a:lnTo>
                <a:lnTo>
                  <a:pt x="5809234" y="85979"/>
                </a:lnTo>
                <a:lnTo>
                  <a:pt x="5809234" y="85229"/>
                </a:lnTo>
                <a:close/>
              </a:path>
              <a:path w="5809615" h="180340">
                <a:moveTo>
                  <a:pt x="5809234" y="83185"/>
                </a:moveTo>
                <a:lnTo>
                  <a:pt x="3321037" y="118948"/>
                </a:lnTo>
                <a:lnTo>
                  <a:pt x="3321037" y="119697"/>
                </a:lnTo>
                <a:lnTo>
                  <a:pt x="5809234" y="83934"/>
                </a:lnTo>
                <a:lnTo>
                  <a:pt x="5809234" y="83185"/>
                </a:lnTo>
                <a:close/>
              </a:path>
              <a:path w="5809615" h="180340">
                <a:moveTo>
                  <a:pt x="5809234" y="81102"/>
                </a:moveTo>
                <a:lnTo>
                  <a:pt x="3321037" y="116865"/>
                </a:lnTo>
                <a:lnTo>
                  <a:pt x="3321037" y="117614"/>
                </a:lnTo>
                <a:lnTo>
                  <a:pt x="5809234" y="81851"/>
                </a:lnTo>
                <a:lnTo>
                  <a:pt x="5809234" y="81102"/>
                </a:lnTo>
                <a:close/>
              </a:path>
              <a:path w="5809615" h="180340">
                <a:moveTo>
                  <a:pt x="5809234" y="79057"/>
                </a:moveTo>
                <a:lnTo>
                  <a:pt x="3321037" y="114820"/>
                </a:lnTo>
                <a:lnTo>
                  <a:pt x="3321037" y="115570"/>
                </a:lnTo>
                <a:lnTo>
                  <a:pt x="5809234" y="79806"/>
                </a:lnTo>
                <a:lnTo>
                  <a:pt x="5809234" y="79057"/>
                </a:lnTo>
                <a:close/>
              </a:path>
              <a:path w="5809615" h="180340">
                <a:moveTo>
                  <a:pt x="5809234" y="76974"/>
                </a:moveTo>
                <a:lnTo>
                  <a:pt x="3321037" y="112737"/>
                </a:lnTo>
                <a:lnTo>
                  <a:pt x="3321037" y="113525"/>
                </a:lnTo>
                <a:lnTo>
                  <a:pt x="5809234" y="77774"/>
                </a:lnTo>
                <a:lnTo>
                  <a:pt x="5809234" y="76974"/>
                </a:lnTo>
                <a:close/>
              </a:path>
              <a:path w="5809615" h="180340">
                <a:moveTo>
                  <a:pt x="5809234" y="74930"/>
                </a:moveTo>
                <a:lnTo>
                  <a:pt x="3321037" y="110693"/>
                </a:lnTo>
                <a:lnTo>
                  <a:pt x="3321037" y="111442"/>
                </a:lnTo>
                <a:lnTo>
                  <a:pt x="5809234" y="75679"/>
                </a:lnTo>
                <a:lnTo>
                  <a:pt x="5809234" y="74930"/>
                </a:lnTo>
                <a:close/>
              </a:path>
              <a:path w="5809615" h="180340">
                <a:moveTo>
                  <a:pt x="5809234" y="72885"/>
                </a:moveTo>
                <a:lnTo>
                  <a:pt x="3321037" y="108648"/>
                </a:lnTo>
                <a:lnTo>
                  <a:pt x="3321037" y="109397"/>
                </a:lnTo>
                <a:lnTo>
                  <a:pt x="5809234" y="73634"/>
                </a:lnTo>
                <a:lnTo>
                  <a:pt x="5809234" y="72885"/>
                </a:lnTo>
                <a:close/>
              </a:path>
              <a:path w="5809615" h="180340">
                <a:moveTo>
                  <a:pt x="5809234" y="70802"/>
                </a:moveTo>
                <a:lnTo>
                  <a:pt x="3321037" y="106565"/>
                </a:lnTo>
                <a:lnTo>
                  <a:pt x="3321037" y="107353"/>
                </a:lnTo>
                <a:lnTo>
                  <a:pt x="5809234" y="71602"/>
                </a:lnTo>
                <a:lnTo>
                  <a:pt x="5809234" y="70802"/>
                </a:lnTo>
                <a:close/>
              </a:path>
              <a:path w="5809615" h="180340">
                <a:moveTo>
                  <a:pt x="5809234" y="68757"/>
                </a:moveTo>
                <a:lnTo>
                  <a:pt x="3321037" y="104521"/>
                </a:lnTo>
                <a:lnTo>
                  <a:pt x="3321037" y="105270"/>
                </a:lnTo>
                <a:lnTo>
                  <a:pt x="5809234" y="69507"/>
                </a:lnTo>
                <a:lnTo>
                  <a:pt x="5809234" y="68757"/>
                </a:lnTo>
                <a:close/>
              </a:path>
              <a:path w="5809615" h="180340">
                <a:moveTo>
                  <a:pt x="5809234" y="66725"/>
                </a:moveTo>
                <a:lnTo>
                  <a:pt x="3321037" y="102489"/>
                </a:lnTo>
                <a:lnTo>
                  <a:pt x="3321037" y="103238"/>
                </a:lnTo>
                <a:lnTo>
                  <a:pt x="5809234" y="67475"/>
                </a:lnTo>
                <a:lnTo>
                  <a:pt x="5809234" y="66725"/>
                </a:lnTo>
                <a:close/>
              </a:path>
              <a:path w="5809615" h="180340">
                <a:moveTo>
                  <a:pt x="5809234" y="64643"/>
                </a:moveTo>
                <a:lnTo>
                  <a:pt x="3321037" y="100406"/>
                </a:lnTo>
                <a:lnTo>
                  <a:pt x="3321037" y="101193"/>
                </a:lnTo>
                <a:lnTo>
                  <a:pt x="5809234" y="65430"/>
                </a:lnTo>
                <a:lnTo>
                  <a:pt x="5809234" y="64643"/>
                </a:lnTo>
                <a:close/>
              </a:path>
              <a:path w="5809615" h="180340">
                <a:moveTo>
                  <a:pt x="5809234" y="62598"/>
                </a:moveTo>
                <a:lnTo>
                  <a:pt x="3321037" y="98361"/>
                </a:lnTo>
                <a:lnTo>
                  <a:pt x="3321037" y="99110"/>
                </a:lnTo>
                <a:lnTo>
                  <a:pt x="5809234" y="63347"/>
                </a:lnTo>
                <a:lnTo>
                  <a:pt x="5809234" y="62598"/>
                </a:lnTo>
                <a:close/>
              </a:path>
              <a:path w="5809615" h="180340">
                <a:moveTo>
                  <a:pt x="5809234" y="11163"/>
                </a:moveTo>
                <a:lnTo>
                  <a:pt x="3321037" y="46926"/>
                </a:lnTo>
                <a:lnTo>
                  <a:pt x="3321037" y="47713"/>
                </a:lnTo>
                <a:lnTo>
                  <a:pt x="5809234" y="11963"/>
                </a:lnTo>
                <a:lnTo>
                  <a:pt x="5809234" y="11163"/>
                </a:lnTo>
                <a:close/>
              </a:path>
              <a:path w="5809615" h="180340">
                <a:moveTo>
                  <a:pt x="5809234" y="9118"/>
                </a:moveTo>
                <a:lnTo>
                  <a:pt x="3321037" y="44881"/>
                </a:lnTo>
                <a:lnTo>
                  <a:pt x="3321037" y="45631"/>
                </a:lnTo>
                <a:lnTo>
                  <a:pt x="5809234" y="9880"/>
                </a:lnTo>
                <a:lnTo>
                  <a:pt x="5809234" y="9118"/>
                </a:lnTo>
                <a:close/>
              </a:path>
              <a:path w="5809615" h="180340">
                <a:moveTo>
                  <a:pt x="5809234" y="4991"/>
                </a:moveTo>
                <a:lnTo>
                  <a:pt x="3321037" y="40754"/>
                </a:lnTo>
                <a:lnTo>
                  <a:pt x="3321037" y="41554"/>
                </a:lnTo>
                <a:lnTo>
                  <a:pt x="5809234" y="5791"/>
                </a:lnTo>
                <a:lnTo>
                  <a:pt x="5809234" y="4991"/>
                </a:lnTo>
                <a:close/>
              </a:path>
              <a:path w="5809615" h="180340">
                <a:moveTo>
                  <a:pt x="5809234" y="2959"/>
                </a:moveTo>
                <a:lnTo>
                  <a:pt x="3321037" y="38709"/>
                </a:lnTo>
                <a:lnTo>
                  <a:pt x="3321037" y="39471"/>
                </a:lnTo>
                <a:lnTo>
                  <a:pt x="5809234" y="3708"/>
                </a:lnTo>
                <a:lnTo>
                  <a:pt x="5809234" y="2959"/>
                </a:lnTo>
                <a:close/>
              </a:path>
            </a:pathLst>
          </a:custGeom>
          <a:solidFill>
            <a:srgbClr val="008B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g object 128"/>
          <p:cNvSpPr/>
          <p:nvPr/>
        </p:nvSpPr>
        <p:spPr>
          <a:xfrm>
            <a:off x="4843157" y="6493421"/>
            <a:ext cx="2488565" cy="180340"/>
          </a:xfrm>
          <a:custGeom>
            <a:avLst/>
            <a:gdLst/>
            <a:ahLst/>
            <a:cxnLst/>
            <a:rect l="l" t="t" r="r" b="b"/>
            <a:pathLst>
              <a:path w="2488565" h="180340">
                <a:moveTo>
                  <a:pt x="1601419" y="0"/>
                </a:moveTo>
                <a:lnTo>
                  <a:pt x="1547787" y="0"/>
                </a:lnTo>
                <a:lnTo>
                  <a:pt x="0" y="22250"/>
                </a:lnTo>
                <a:lnTo>
                  <a:pt x="0" y="22999"/>
                </a:lnTo>
                <a:lnTo>
                  <a:pt x="1601419" y="0"/>
                </a:lnTo>
                <a:close/>
              </a:path>
              <a:path w="2488565" h="180340">
                <a:moveTo>
                  <a:pt x="1745221" y="0"/>
                </a:moveTo>
                <a:lnTo>
                  <a:pt x="1691259" y="0"/>
                </a:lnTo>
                <a:lnTo>
                  <a:pt x="0" y="24295"/>
                </a:lnTo>
                <a:lnTo>
                  <a:pt x="0" y="25082"/>
                </a:lnTo>
                <a:lnTo>
                  <a:pt x="1745221" y="0"/>
                </a:lnTo>
                <a:close/>
              </a:path>
              <a:path w="2488565" h="180340">
                <a:moveTo>
                  <a:pt x="1888693" y="0"/>
                </a:moveTo>
                <a:lnTo>
                  <a:pt x="1834730" y="0"/>
                </a:lnTo>
                <a:lnTo>
                  <a:pt x="0" y="26377"/>
                </a:lnTo>
                <a:lnTo>
                  <a:pt x="0" y="27127"/>
                </a:lnTo>
                <a:lnTo>
                  <a:pt x="1888693" y="0"/>
                </a:lnTo>
                <a:close/>
              </a:path>
              <a:path w="2488565" h="180340">
                <a:moveTo>
                  <a:pt x="2032165" y="0"/>
                </a:moveTo>
                <a:lnTo>
                  <a:pt x="1978202" y="0"/>
                </a:lnTo>
                <a:lnTo>
                  <a:pt x="0" y="28422"/>
                </a:lnTo>
                <a:lnTo>
                  <a:pt x="0" y="29171"/>
                </a:lnTo>
                <a:lnTo>
                  <a:pt x="2032165" y="0"/>
                </a:lnTo>
                <a:close/>
              </a:path>
              <a:path w="2488565" h="180340">
                <a:moveTo>
                  <a:pt x="2175637" y="0"/>
                </a:moveTo>
                <a:lnTo>
                  <a:pt x="2121662" y="0"/>
                </a:lnTo>
                <a:lnTo>
                  <a:pt x="0" y="30467"/>
                </a:lnTo>
                <a:lnTo>
                  <a:pt x="0" y="31254"/>
                </a:lnTo>
                <a:lnTo>
                  <a:pt x="2175637" y="0"/>
                </a:lnTo>
                <a:close/>
              </a:path>
              <a:path w="2488565" h="180340">
                <a:moveTo>
                  <a:pt x="2319109" y="0"/>
                </a:moveTo>
                <a:lnTo>
                  <a:pt x="2265134" y="0"/>
                </a:lnTo>
                <a:lnTo>
                  <a:pt x="0" y="32550"/>
                </a:lnTo>
                <a:lnTo>
                  <a:pt x="0" y="33299"/>
                </a:lnTo>
                <a:lnTo>
                  <a:pt x="2319109" y="0"/>
                </a:lnTo>
                <a:close/>
              </a:path>
              <a:path w="2488565" h="180340">
                <a:moveTo>
                  <a:pt x="2462580" y="0"/>
                </a:moveTo>
                <a:lnTo>
                  <a:pt x="2408605" y="0"/>
                </a:lnTo>
                <a:lnTo>
                  <a:pt x="0" y="34594"/>
                </a:lnTo>
                <a:lnTo>
                  <a:pt x="0" y="35344"/>
                </a:lnTo>
                <a:lnTo>
                  <a:pt x="2462580" y="0"/>
                </a:lnTo>
                <a:close/>
              </a:path>
              <a:path w="2488565" h="180340">
                <a:moveTo>
                  <a:pt x="2488196" y="169545"/>
                </a:moveTo>
                <a:lnTo>
                  <a:pt x="1757870" y="180047"/>
                </a:lnTo>
                <a:lnTo>
                  <a:pt x="1811832" y="180047"/>
                </a:lnTo>
                <a:lnTo>
                  <a:pt x="2488196" y="170294"/>
                </a:lnTo>
                <a:lnTo>
                  <a:pt x="2488196" y="169545"/>
                </a:lnTo>
                <a:close/>
              </a:path>
              <a:path w="2488565" h="180340">
                <a:moveTo>
                  <a:pt x="2488196" y="167500"/>
                </a:moveTo>
                <a:lnTo>
                  <a:pt x="1614398" y="180047"/>
                </a:lnTo>
                <a:lnTo>
                  <a:pt x="1668373" y="180047"/>
                </a:lnTo>
                <a:lnTo>
                  <a:pt x="2488196" y="168249"/>
                </a:lnTo>
                <a:lnTo>
                  <a:pt x="2488196" y="167500"/>
                </a:lnTo>
                <a:close/>
              </a:path>
              <a:path w="2488565" h="180340">
                <a:moveTo>
                  <a:pt x="2488196" y="165455"/>
                </a:moveTo>
                <a:lnTo>
                  <a:pt x="1470926" y="180047"/>
                </a:lnTo>
                <a:lnTo>
                  <a:pt x="1524558" y="180047"/>
                </a:lnTo>
                <a:lnTo>
                  <a:pt x="2488196" y="166204"/>
                </a:lnTo>
                <a:lnTo>
                  <a:pt x="2488196" y="165455"/>
                </a:lnTo>
                <a:close/>
              </a:path>
              <a:path w="2488565" h="180340">
                <a:moveTo>
                  <a:pt x="2488196" y="163372"/>
                </a:moveTo>
                <a:lnTo>
                  <a:pt x="1327454" y="180047"/>
                </a:lnTo>
                <a:lnTo>
                  <a:pt x="1381086" y="180047"/>
                </a:lnTo>
                <a:lnTo>
                  <a:pt x="2488196" y="164122"/>
                </a:lnTo>
                <a:lnTo>
                  <a:pt x="2488196" y="163372"/>
                </a:lnTo>
                <a:close/>
              </a:path>
              <a:path w="2488565" h="180340">
                <a:moveTo>
                  <a:pt x="2488196" y="161328"/>
                </a:moveTo>
                <a:lnTo>
                  <a:pt x="1183982" y="180047"/>
                </a:lnTo>
                <a:lnTo>
                  <a:pt x="1235227" y="180047"/>
                </a:lnTo>
                <a:lnTo>
                  <a:pt x="2488196" y="162077"/>
                </a:lnTo>
                <a:lnTo>
                  <a:pt x="2488196" y="161328"/>
                </a:lnTo>
                <a:close/>
              </a:path>
              <a:path w="2488565" h="180340">
                <a:moveTo>
                  <a:pt x="2488196" y="159245"/>
                </a:moveTo>
                <a:lnTo>
                  <a:pt x="1040511" y="180047"/>
                </a:lnTo>
                <a:lnTo>
                  <a:pt x="1091755" y="180047"/>
                </a:lnTo>
                <a:lnTo>
                  <a:pt x="2488196" y="160045"/>
                </a:lnTo>
                <a:lnTo>
                  <a:pt x="2488196" y="159245"/>
                </a:lnTo>
                <a:close/>
              </a:path>
              <a:path w="2488565" h="180340">
                <a:moveTo>
                  <a:pt x="2488196" y="60553"/>
                </a:moveTo>
                <a:lnTo>
                  <a:pt x="0" y="96316"/>
                </a:lnTo>
                <a:lnTo>
                  <a:pt x="0" y="97066"/>
                </a:lnTo>
                <a:lnTo>
                  <a:pt x="2488196" y="61302"/>
                </a:lnTo>
                <a:lnTo>
                  <a:pt x="2488196" y="60553"/>
                </a:lnTo>
                <a:close/>
              </a:path>
              <a:path w="2488565" h="180340">
                <a:moveTo>
                  <a:pt x="2488196" y="58470"/>
                </a:moveTo>
                <a:lnTo>
                  <a:pt x="0" y="94234"/>
                </a:lnTo>
                <a:lnTo>
                  <a:pt x="0" y="95021"/>
                </a:lnTo>
                <a:lnTo>
                  <a:pt x="2488196" y="59258"/>
                </a:lnTo>
                <a:lnTo>
                  <a:pt x="2488196" y="58470"/>
                </a:lnTo>
                <a:close/>
              </a:path>
              <a:path w="2488565" h="180340">
                <a:moveTo>
                  <a:pt x="2488196" y="56426"/>
                </a:moveTo>
                <a:lnTo>
                  <a:pt x="0" y="92189"/>
                </a:lnTo>
                <a:lnTo>
                  <a:pt x="0" y="92938"/>
                </a:lnTo>
                <a:lnTo>
                  <a:pt x="2488196" y="57175"/>
                </a:lnTo>
                <a:lnTo>
                  <a:pt x="2488196" y="56426"/>
                </a:lnTo>
                <a:close/>
              </a:path>
              <a:path w="2488565" h="180340">
                <a:moveTo>
                  <a:pt x="2488196" y="54381"/>
                </a:moveTo>
                <a:lnTo>
                  <a:pt x="0" y="90144"/>
                </a:lnTo>
                <a:lnTo>
                  <a:pt x="0" y="90893"/>
                </a:lnTo>
                <a:lnTo>
                  <a:pt x="2488196" y="55130"/>
                </a:lnTo>
                <a:lnTo>
                  <a:pt x="2488196" y="54381"/>
                </a:lnTo>
                <a:close/>
              </a:path>
              <a:path w="2488565" h="180340">
                <a:moveTo>
                  <a:pt x="2488196" y="52298"/>
                </a:moveTo>
                <a:lnTo>
                  <a:pt x="0" y="88061"/>
                </a:lnTo>
                <a:lnTo>
                  <a:pt x="0" y="88849"/>
                </a:lnTo>
                <a:lnTo>
                  <a:pt x="2488196" y="53098"/>
                </a:lnTo>
                <a:lnTo>
                  <a:pt x="2488196" y="52298"/>
                </a:lnTo>
                <a:close/>
              </a:path>
              <a:path w="2488565" h="180340">
                <a:moveTo>
                  <a:pt x="2488196" y="50266"/>
                </a:moveTo>
                <a:lnTo>
                  <a:pt x="0" y="86017"/>
                </a:lnTo>
                <a:lnTo>
                  <a:pt x="0" y="86766"/>
                </a:lnTo>
                <a:lnTo>
                  <a:pt x="2488196" y="51015"/>
                </a:lnTo>
                <a:lnTo>
                  <a:pt x="2488196" y="50266"/>
                </a:lnTo>
                <a:close/>
              </a:path>
              <a:path w="2488565" h="180340">
                <a:moveTo>
                  <a:pt x="2488196" y="48221"/>
                </a:moveTo>
                <a:lnTo>
                  <a:pt x="0" y="83985"/>
                </a:lnTo>
                <a:lnTo>
                  <a:pt x="0" y="84734"/>
                </a:lnTo>
                <a:lnTo>
                  <a:pt x="2488196" y="48971"/>
                </a:lnTo>
                <a:lnTo>
                  <a:pt x="2488196" y="48221"/>
                </a:lnTo>
                <a:close/>
              </a:path>
              <a:path w="2488565" h="180340">
                <a:moveTo>
                  <a:pt x="2488196" y="46139"/>
                </a:moveTo>
                <a:lnTo>
                  <a:pt x="0" y="81902"/>
                </a:lnTo>
                <a:lnTo>
                  <a:pt x="0" y="82689"/>
                </a:lnTo>
                <a:lnTo>
                  <a:pt x="2488196" y="46926"/>
                </a:lnTo>
                <a:lnTo>
                  <a:pt x="2488196" y="46139"/>
                </a:lnTo>
                <a:close/>
              </a:path>
              <a:path w="2488565" h="180340">
                <a:moveTo>
                  <a:pt x="2488196" y="44094"/>
                </a:moveTo>
                <a:lnTo>
                  <a:pt x="0" y="79857"/>
                </a:lnTo>
                <a:lnTo>
                  <a:pt x="0" y="80606"/>
                </a:lnTo>
                <a:lnTo>
                  <a:pt x="2488196" y="44843"/>
                </a:lnTo>
                <a:lnTo>
                  <a:pt x="2488196" y="44094"/>
                </a:lnTo>
                <a:close/>
              </a:path>
              <a:path w="2488565" h="180340">
                <a:moveTo>
                  <a:pt x="2488196" y="42049"/>
                </a:moveTo>
                <a:lnTo>
                  <a:pt x="0" y="77812"/>
                </a:lnTo>
                <a:lnTo>
                  <a:pt x="0" y="78562"/>
                </a:lnTo>
                <a:lnTo>
                  <a:pt x="2488196" y="42799"/>
                </a:lnTo>
                <a:lnTo>
                  <a:pt x="2488196" y="42049"/>
                </a:lnTo>
                <a:close/>
              </a:path>
              <a:path w="2488565" h="180340">
                <a:moveTo>
                  <a:pt x="2488196" y="39966"/>
                </a:moveTo>
                <a:lnTo>
                  <a:pt x="0" y="75730"/>
                </a:lnTo>
                <a:lnTo>
                  <a:pt x="0" y="76479"/>
                </a:lnTo>
                <a:lnTo>
                  <a:pt x="2488196" y="40716"/>
                </a:lnTo>
                <a:lnTo>
                  <a:pt x="2488196" y="39966"/>
                </a:lnTo>
                <a:close/>
              </a:path>
              <a:path w="2488565" h="180340">
                <a:moveTo>
                  <a:pt x="2488196" y="37922"/>
                </a:moveTo>
                <a:lnTo>
                  <a:pt x="0" y="73685"/>
                </a:lnTo>
                <a:lnTo>
                  <a:pt x="0" y="74434"/>
                </a:lnTo>
                <a:lnTo>
                  <a:pt x="2488196" y="38671"/>
                </a:lnTo>
                <a:lnTo>
                  <a:pt x="2488196" y="37922"/>
                </a:lnTo>
                <a:close/>
              </a:path>
              <a:path w="2488565" h="180340">
                <a:moveTo>
                  <a:pt x="2488196" y="35877"/>
                </a:moveTo>
                <a:lnTo>
                  <a:pt x="0" y="71640"/>
                </a:lnTo>
                <a:lnTo>
                  <a:pt x="0" y="72390"/>
                </a:lnTo>
                <a:lnTo>
                  <a:pt x="2488196" y="36626"/>
                </a:lnTo>
                <a:lnTo>
                  <a:pt x="2488196" y="35877"/>
                </a:lnTo>
                <a:close/>
              </a:path>
              <a:path w="2488565" h="180340">
                <a:moveTo>
                  <a:pt x="2488196" y="33794"/>
                </a:moveTo>
                <a:lnTo>
                  <a:pt x="0" y="69557"/>
                </a:lnTo>
                <a:lnTo>
                  <a:pt x="0" y="70307"/>
                </a:lnTo>
                <a:lnTo>
                  <a:pt x="2488196" y="34544"/>
                </a:lnTo>
                <a:lnTo>
                  <a:pt x="2488196" y="33794"/>
                </a:lnTo>
                <a:close/>
              </a:path>
              <a:path w="2488565" h="180340">
                <a:moveTo>
                  <a:pt x="2488196" y="31762"/>
                </a:moveTo>
                <a:lnTo>
                  <a:pt x="0" y="67513"/>
                </a:lnTo>
                <a:lnTo>
                  <a:pt x="0" y="68262"/>
                </a:lnTo>
                <a:lnTo>
                  <a:pt x="2488196" y="32512"/>
                </a:lnTo>
                <a:lnTo>
                  <a:pt x="2488196" y="31762"/>
                </a:lnTo>
                <a:close/>
              </a:path>
              <a:path w="2488565" h="180340">
                <a:moveTo>
                  <a:pt x="2488196" y="29679"/>
                </a:moveTo>
                <a:lnTo>
                  <a:pt x="0" y="65430"/>
                </a:lnTo>
                <a:lnTo>
                  <a:pt x="0" y="66217"/>
                </a:lnTo>
                <a:lnTo>
                  <a:pt x="2488196" y="30467"/>
                </a:lnTo>
                <a:lnTo>
                  <a:pt x="2488196" y="29679"/>
                </a:lnTo>
                <a:close/>
              </a:path>
              <a:path w="2488565" h="180340">
                <a:moveTo>
                  <a:pt x="2488196" y="27635"/>
                </a:moveTo>
                <a:lnTo>
                  <a:pt x="0" y="63385"/>
                </a:lnTo>
                <a:lnTo>
                  <a:pt x="0" y="64135"/>
                </a:lnTo>
                <a:lnTo>
                  <a:pt x="2488196" y="28384"/>
                </a:lnTo>
                <a:lnTo>
                  <a:pt x="2488196" y="27635"/>
                </a:lnTo>
                <a:close/>
              </a:path>
              <a:path w="2488565" h="180340">
                <a:moveTo>
                  <a:pt x="2488196" y="25590"/>
                </a:moveTo>
                <a:lnTo>
                  <a:pt x="0" y="61341"/>
                </a:lnTo>
                <a:lnTo>
                  <a:pt x="0" y="62090"/>
                </a:lnTo>
                <a:lnTo>
                  <a:pt x="2488196" y="26339"/>
                </a:lnTo>
                <a:lnTo>
                  <a:pt x="2488196" y="25590"/>
                </a:lnTo>
                <a:close/>
              </a:path>
              <a:path w="2488565" h="180340">
                <a:moveTo>
                  <a:pt x="2488196" y="23507"/>
                </a:moveTo>
                <a:lnTo>
                  <a:pt x="0" y="59258"/>
                </a:lnTo>
                <a:lnTo>
                  <a:pt x="0" y="60058"/>
                </a:lnTo>
                <a:lnTo>
                  <a:pt x="2488196" y="24295"/>
                </a:lnTo>
                <a:lnTo>
                  <a:pt x="2488196" y="23507"/>
                </a:lnTo>
                <a:close/>
              </a:path>
              <a:path w="2488565" h="180340">
                <a:moveTo>
                  <a:pt x="2488196" y="21463"/>
                </a:moveTo>
                <a:lnTo>
                  <a:pt x="0" y="57213"/>
                </a:lnTo>
                <a:lnTo>
                  <a:pt x="0" y="57962"/>
                </a:lnTo>
                <a:lnTo>
                  <a:pt x="2488196" y="22212"/>
                </a:lnTo>
                <a:lnTo>
                  <a:pt x="2488196" y="21463"/>
                </a:lnTo>
                <a:close/>
              </a:path>
              <a:path w="2488565" h="180340">
                <a:moveTo>
                  <a:pt x="2488196" y="19418"/>
                </a:moveTo>
                <a:lnTo>
                  <a:pt x="0" y="55181"/>
                </a:lnTo>
                <a:lnTo>
                  <a:pt x="0" y="55930"/>
                </a:lnTo>
                <a:lnTo>
                  <a:pt x="2488196" y="20167"/>
                </a:lnTo>
                <a:lnTo>
                  <a:pt x="2488196" y="19418"/>
                </a:lnTo>
                <a:close/>
              </a:path>
              <a:path w="2488565" h="180340">
                <a:moveTo>
                  <a:pt x="2488196" y="17335"/>
                </a:moveTo>
                <a:lnTo>
                  <a:pt x="0" y="53098"/>
                </a:lnTo>
                <a:lnTo>
                  <a:pt x="0" y="53886"/>
                </a:lnTo>
                <a:lnTo>
                  <a:pt x="2488196" y="18122"/>
                </a:lnTo>
                <a:lnTo>
                  <a:pt x="2488196" y="17335"/>
                </a:lnTo>
                <a:close/>
              </a:path>
              <a:path w="2488565" h="180340">
                <a:moveTo>
                  <a:pt x="2488196" y="15290"/>
                </a:moveTo>
                <a:lnTo>
                  <a:pt x="0" y="51054"/>
                </a:lnTo>
                <a:lnTo>
                  <a:pt x="0" y="51803"/>
                </a:lnTo>
                <a:lnTo>
                  <a:pt x="2488196" y="16040"/>
                </a:lnTo>
                <a:lnTo>
                  <a:pt x="2488196" y="15290"/>
                </a:lnTo>
                <a:close/>
              </a:path>
              <a:path w="2488565" h="180340">
                <a:moveTo>
                  <a:pt x="2488196" y="13246"/>
                </a:moveTo>
                <a:lnTo>
                  <a:pt x="0" y="49009"/>
                </a:lnTo>
                <a:lnTo>
                  <a:pt x="0" y="49758"/>
                </a:lnTo>
                <a:lnTo>
                  <a:pt x="2488196" y="14008"/>
                </a:lnTo>
                <a:lnTo>
                  <a:pt x="2488196" y="13246"/>
                </a:lnTo>
                <a:close/>
              </a:path>
              <a:path w="2488565" h="180340">
                <a:moveTo>
                  <a:pt x="2488196" y="7073"/>
                </a:moveTo>
                <a:lnTo>
                  <a:pt x="0" y="42837"/>
                </a:lnTo>
                <a:lnTo>
                  <a:pt x="0" y="43586"/>
                </a:lnTo>
                <a:lnTo>
                  <a:pt x="2488196" y="7835"/>
                </a:lnTo>
                <a:lnTo>
                  <a:pt x="2488196" y="7073"/>
                </a:lnTo>
                <a:close/>
              </a:path>
              <a:path w="2488565" h="180340">
                <a:moveTo>
                  <a:pt x="2488196" y="914"/>
                </a:moveTo>
                <a:lnTo>
                  <a:pt x="0" y="36677"/>
                </a:lnTo>
                <a:lnTo>
                  <a:pt x="0" y="37426"/>
                </a:lnTo>
                <a:lnTo>
                  <a:pt x="2488196" y="1663"/>
                </a:lnTo>
                <a:lnTo>
                  <a:pt x="2488196" y="914"/>
                </a:lnTo>
                <a:close/>
              </a:path>
            </a:pathLst>
          </a:custGeom>
          <a:solidFill>
            <a:srgbClr val="008B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g object 129"/>
          <p:cNvSpPr/>
          <p:nvPr/>
        </p:nvSpPr>
        <p:spPr>
          <a:xfrm>
            <a:off x="7749133" y="6493040"/>
            <a:ext cx="2903855" cy="180340"/>
          </a:xfrm>
          <a:custGeom>
            <a:avLst/>
            <a:gdLst/>
            <a:ahLst/>
            <a:cxnLst/>
            <a:rect l="l" t="t" r="r" b="b"/>
            <a:pathLst>
              <a:path w="2903854" h="180340">
                <a:moveTo>
                  <a:pt x="163969" y="0"/>
                </a:moveTo>
                <a:lnTo>
                  <a:pt x="109994" y="0"/>
                </a:lnTo>
                <a:lnTo>
                  <a:pt x="0" y="1587"/>
                </a:lnTo>
                <a:lnTo>
                  <a:pt x="0" y="2336"/>
                </a:lnTo>
                <a:lnTo>
                  <a:pt x="163969" y="0"/>
                </a:lnTo>
                <a:close/>
              </a:path>
              <a:path w="2903854" h="180340">
                <a:moveTo>
                  <a:pt x="307441" y="0"/>
                </a:moveTo>
                <a:lnTo>
                  <a:pt x="253466" y="0"/>
                </a:lnTo>
                <a:lnTo>
                  <a:pt x="0" y="3632"/>
                </a:lnTo>
                <a:lnTo>
                  <a:pt x="0" y="4419"/>
                </a:lnTo>
                <a:lnTo>
                  <a:pt x="307441" y="0"/>
                </a:lnTo>
                <a:close/>
              </a:path>
              <a:path w="2903854" h="180340">
                <a:moveTo>
                  <a:pt x="450913" y="0"/>
                </a:moveTo>
                <a:lnTo>
                  <a:pt x="397281" y="0"/>
                </a:lnTo>
                <a:lnTo>
                  <a:pt x="0" y="5715"/>
                </a:lnTo>
                <a:lnTo>
                  <a:pt x="0" y="6464"/>
                </a:lnTo>
                <a:lnTo>
                  <a:pt x="450913" y="0"/>
                </a:lnTo>
                <a:close/>
              </a:path>
              <a:path w="2903854" h="180340">
                <a:moveTo>
                  <a:pt x="594385" y="0"/>
                </a:moveTo>
                <a:lnTo>
                  <a:pt x="540753" y="0"/>
                </a:lnTo>
                <a:lnTo>
                  <a:pt x="0" y="7759"/>
                </a:lnTo>
                <a:lnTo>
                  <a:pt x="0" y="8547"/>
                </a:lnTo>
                <a:lnTo>
                  <a:pt x="594385" y="0"/>
                </a:lnTo>
                <a:close/>
              </a:path>
              <a:path w="2903854" h="180340">
                <a:moveTo>
                  <a:pt x="737844" y="0"/>
                </a:moveTo>
                <a:lnTo>
                  <a:pt x="686612" y="0"/>
                </a:lnTo>
                <a:lnTo>
                  <a:pt x="0" y="9842"/>
                </a:lnTo>
                <a:lnTo>
                  <a:pt x="0" y="10591"/>
                </a:lnTo>
                <a:lnTo>
                  <a:pt x="737844" y="0"/>
                </a:lnTo>
                <a:close/>
              </a:path>
              <a:path w="2903854" h="180340">
                <a:moveTo>
                  <a:pt x="884059" y="0"/>
                </a:moveTo>
                <a:lnTo>
                  <a:pt x="830084" y="0"/>
                </a:lnTo>
                <a:lnTo>
                  <a:pt x="0" y="11887"/>
                </a:lnTo>
                <a:lnTo>
                  <a:pt x="0" y="12636"/>
                </a:lnTo>
                <a:lnTo>
                  <a:pt x="884059" y="0"/>
                </a:lnTo>
                <a:close/>
              </a:path>
              <a:path w="2903854" h="180340">
                <a:moveTo>
                  <a:pt x="1027518" y="0"/>
                </a:moveTo>
                <a:lnTo>
                  <a:pt x="973556" y="0"/>
                </a:lnTo>
                <a:lnTo>
                  <a:pt x="0" y="13919"/>
                </a:lnTo>
                <a:lnTo>
                  <a:pt x="0" y="14719"/>
                </a:lnTo>
                <a:lnTo>
                  <a:pt x="1027518" y="0"/>
                </a:lnTo>
                <a:close/>
              </a:path>
              <a:path w="2903854" h="180340">
                <a:moveTo>
                  <a:pt x="1170990" y="0"/>
                </a:moveTo>
                <a:lnTo>
                  <a:pt x="1117028" y="0"/>
                </a:lnTo>
                <a:lnTo>
                  <a:pt x="0" y="16002"/>
                </a:lnTo>
                <a:lnTo>
                  <a:pt x="0" y="16751"/>
                </a:lnTo>
                <a:lnTo>
                  <a:pt x="1170990" y="0"/>
                </a:lnTo>
                <a:close/>
              </a:path>
              <a:path w="2903854" h="180340">
                <a:moveTo>
                  <a:pt x="1314462" y="0"/>
                </a:moveTo>
                <a:lnTo>
                  <a:pt x="1260830" y="0"/>
                </a:lnTo>
                <a:lnTo>
                  <a:pt x="0" y="18046"/>
                </a:lnTo>
                <a:lnTo>
                  <a:pt x="0" y="18796"/>
                </a:lnTo>
                <a:lnTo>
                  <a:pt x="1314462" y="0"/>
                </a:lnTo>
                <a:close/>
              </a:path>
              <a:path w="2903854" h="180340">
                <a:moveTo>
                  <a:pt x="1457934" y="0"/>
                </a:moveTo>
                <a:lnTo>
                  <a:pt x="1404302" y="0"/>
                </a:lnTo>
                <a:lnTo>
                  <a:pt x="0" y="20091"/>
                </a:lnTo>
                <a:lnTo>
                  <a:pt x="0" y="20878"/>
                </a:lnTo>
                <a:lnTo>
                  <a:pt x="1457934" y="0"/>
                </a:lnTo>
                <a:close/>
              </a:path>
              <a:path w="2903854" h="180340">
                <a:moveTo>
                  <a:pt x="1504048" y="72656"/>
                </a:moveTo>
                <a:lnTo>
                  <a:pt x="1501660" y="72682"/>
                </a:lnTo>
                <a:lnTo>
                  <a:pt x="1504048" y="72682"/>
                </a:lnTo>
                <a:close/>
              </a:path>
              <a:path w="2903854" h="180340">
                <a:moveTo>
                  <a:pt x="1601406" y="0"/>
                </a:moveTo>
                <a:lnTo>
                  <a:pt x="1550174" y="0"/>
                </a:lnTo>
                <a:lnTo>
                  <a:pt x="0" y="22174"/>
                </a:lnTo>
                <a:lnTo>
                  <a:pt x="0" y="22923"/>
                </a:lnTo>
                <a:lnTo>
                  <a:pt x="1601406" y="0"/>
                </a:lnTo>
                <a:close/>
              </a:path>
              <a:path w="2903854" h="180340">
                <a:moveTo>
                  <a:pt x="1647520" y="72656"/>
                </a:moveTo>
                <a:lnTo>
                  <a:pt x="1645132" y="72682"/>
                </a:lnTo>
                <a:lnTo>
                  <a:pt x="1647520" y="72682"/>
                </a:lnTo>
                <a:close/>
              </a:path>
              <a:path w="2903854" h="180340">
                <a:moveTo>
                  <a:pt x="1747608" y="0"/>
                </a:moveTo>
                <a:lnTo>
                  <a:pt x="1693633" y="0"/>
                </a:lnTo>
                <a:lnTo>
                  <a:pt x="0" y="24218"/>
                </a:lnTo>
                <a:lnTo>
                  <a:pt x="0" y="24968"/>
                </a:lnTo>
                <a:lnTo>
                  <a:pt x="1747608" y="0"/>
                </a:lnTo>
                <a:close/>
              </a:path>
              <a:path w="2903854" h="180340">
                <a:moveTo>
                  <a:pt x="1891080" y="0"/>
                </a:moveTo>
                <a:lnTo>
                  <a:pt x="1837105" y="0"/>
                </a:lnTo>
                <a:lnTo>
                  <a:pt x="0" y="26301"/>
                </a:lnTo>
                <a:lnTo>
                  <a:pt x="0" y="27051"/>
                </a:lnTo>
                <a:lnTo>
                  <a:pt x="1891080" y="0"/>
                </a:lnTo>
                <a:close/>
              </a:path>
              <a:path w="2903854" h="180340">
                <a:moveTo>
                  <a:pt x="2034552" y="0"/>
                </a:moveTo>
                <a:lnTo>
                  <a:pt x="1980577" y="0"/>
                </a:lnTo>
                <a:lnTo>
                  <a:pt x="0" y="28346"/>
                </a:lnTo>
                <a:lnTo>
                  <a:pt x="0" y="29095"/>
                </a:lnTo>
                <a:lnTo>
                  <a:pt x="2034552" y="0"/>
                </a:lnTo>
                <a:close/>
              </a:path>
              <a:path w="2903854" h="180340">
                <a:moveTo>
                  <a:pt x="2367610" y="72656"/>
                </a:moveTo>
                <a:lnTo>
                  <a:pt x="2365222" y="72682"/>
                </a:lnTo>
                <a:lnTo>
                  <a:pt x="2367610" y="72682"/>
                </a:lnTo>
                <a:close/>
              </a:path>
              <a:path w="2903854" h="180340">
                <a:moveTo>
                  <a:pt x="2864980" y="107454"/>
                </a:moveTo>
                <a:lnTo>
                  <a:pt x="2774264" y="108699"/>
                </a:lnTo>
                <a:lnTo>
                  <a:pt x="2723146" y="108699"/>
                </a:lnTo>
                <a:lnTo>
                  <a:pt x="0" y="147624"/>
                </a:lnTo>
                <a:lnTo>
                  <a:pt x="0" y="148412"/>
                </a:lnTo>
                <a:lnTo>
                  <a:pt x="2864980" y="107454"/>
                </a:lnTo>
                <a:close/>
              </a:path>
              <a:path w="2903854" h="180340">
                <a:moveTo>
                  <a:pt x="2864980" y="105371"/>
                </a:moveTo>
                <a:lnTo>
                  <a:pt x="2634056" y="108661"/>
                </a:lnTo>
                <a:lnTo>
                  <a:pt x="2580424" y="108661"/>
                </a:lnTo>
                <a:lnTo>
                  <a:pt x="0" y="145580"/>
                </a:lnTo>
                <a:lnTo>
                  <a:pt x="0" y="146380"/>
                </a:lnTo>
                <a:lnTo>
                  <a:pt x="2864980" y="105410"/>
                </a:lnTo>
                <a:close/>
              </a:path>
              <a:path w="2903854" h="180340">
                <a:moveTo>
                  <a:pt x="2864980" y="103327"/>
                </a:moveTo>
                <a:lnTo>
                  <a:pt x="2489149" y="108673"/>
                </a:lnTo>
                <a:lnTo>
                  <a:pt x="2435517" y="108673"/>
                </a:lnTo>
                <a:lnTo>
                  <a:pt x="0" y="143497"/>
                </a:lnTo>
                <a:lnTo>
                  <a:pt x="0" y="144297"/>
                </a:lnTo>
                <a:lnTo>
                  <a:pt x="2864980" y="103327"/>
                </a:lnTo>
                <a:close/>
              </a:path>
              <a:path w="2903854" h="180340">
                <a:moveTo>
                  <a:pt x="2864980" y="101244"/>
                </a:moveTo>
                <a:lnTo>
                  <a:pt x="2347112" y="108661"/>
                </a:lnTo>
                <a:lnTo>
                  <a:pt x="2293480" y="108661"/>
                </a:lnTo>
                <a:lnTo>
                  <a:pt x="0" y="141452"/>
                </a:lnTo>
                <a:lnTo>
                  <a:pt x="0" y="142252"/>
                </a:lnTo>
                <a:lnTo>
                  <a:pt x="2864980" y="101282"/>
                </a:lnTo>
                <a:close/>
              </a:path>
              <a:path w="2903854" h="180340">
                <a:moveTo>
                  <a:pt x="2864980" y="99199"/>
                </a:moveTo>
                <a:lnTo>
                  <a:pt x="2203640" y="108661"/>
                </a:lnTo>
                <a:lnTo>
                  <a:pt x="2150008" y="108661"/>
                </a:lnTo>
                <a:lnTo>
                  <a:pt x="0" y="139420"/>
                </a:lnTo>
                <a:lnTo>
                  <a:pt x="0" y="140208"/>
                </a:lnTo>
                <a:lnTo>
                  <a:pt x="2864980" y="99237"/>
                </a:lnTo>
                <a:close/>
              </a:path>
              <a:path w="2903854" h="180340">
                <a:moveTo>
                  <a:pt x="2864980" y="97155"/>
                </a:moveTo>
                <a:lnTo>
                  <a:pt x="2054796" y="108699"/>
                </a:lnTo>
                <a:lnTo>
                  <a:pt x="2003564" y="108699"/>
                </a:lnTo>
                <a:lnTo>
                  <a:pt x="0" y="137325"/>
                </a:lnTo>
                <a:lnTo>
                  <a:pt x="0" y="138125"/>
                </a:lnTo>
                <a:lnTo>
                  <a:pt x="2864980" y="97155"/>
                </a:lnTo>
                <a:close/>
              </a:path>
              <a:path w="2903854" h="180340">
                <a:moveTo>
                  <a:pt x="2864980" y="95072"/>
                </a:moveTo>
                <a:lnTo>
                  <a:pt x="1913966" y="108661"/>
                </a:lnTo>
                <a:lnTo>
                  <a:pt x="1862734" y="108661"/>
                </a:lnTo>
                <a:lnTo>
                  <a:pt x="0" y="135293"/>
                </a:lnTo>
                <a:lnTo>
                  <a:pt x="0" y="136080"/>
                </a:lnTo>
                <a:lnTo>
                  <a:pt x="2864980" y="95110"/>
                </a:lnTo>
                <a:close/>
              </a:path>
              <a:path w="2903854" h="180340">
                <a:moveTo>
                  <a:pt x="2864980" y="93027"/>
                </a:moveTo>
                <a:lnTo>
                  <a:pt x="1770494" y="108661"/>
                </a:lnTo>
                <a:lnTo>
                  <a:pt x="1719262" y="108661"/>
                </a:lnTo>
                <a:lnTo>
                  <a:pt x="0" y="133248"/>
                </a:lnTo>
                <a:lnTo>
                  <a:pt x="0" y="134035"/>
                </a:lnTo>
                <a:lnTo>
                  <a:pt x="2864980" y="93065"/>
                </a:lnTo>
                <a:close/>
              </a:path>
              <a:path w="2903854" h="180340">
                <a:moveTo>
                  <a:pt x="2864980" y="90982"/>
                </a:moveTo>
                <a:lnTo>
                  <a:pt x="1624584" y="108686"/>
                </a:lnTo>
                <a:lnTo>
                  <a:pt x="1573339" y="108686"/>
                </a:lnTo>
                <a:lnTo>
                  <a:pt x="0" y="131165"/>
                </a:lnTo>
                <a:lnTo>
                  <a:pt x="0" y="131953"/>
                </a:lnTo>
                <a:lnTo>
                  <a:pt x="2864980" y="90982"/>
                </a:lnTo>
                <a:close/>
              </a:path>
              <a:path w="2903854" h="180340">
                <a:moveTo>
                  <a:pt x="2864980" y="88900"/>
                </a:moveTo>
                <a:lnTo>
                  <a:pt x="1483563" y="108661"/>
                </a:lnTo>
                <a:lnTo>
                  <a:pt x="1429931" y="108661"/>
                </a:lnTo>
                <a:lnTo>
                  <a:pt x="0" y="129120"/>
                </a:lnTo>
                <a:lnTo>
                  <a:pt x="0" y="129908"/>
                </a:lnTo>
                <a:lnTo>
                  <a:pt x="2864980" y="88938"/>
                </a:lnTo>
                <a:close/>
              </a:path>
              <a:path w="2903854" h="180340">
                <a:moveTo>
                  <a:pt x="2864980" y="86893"/>
                </a:moveTo>
                <a:lnTo>
                  <a:pt x="1336484" y="108712"/>
                </a:lnTo>
                <a:lnTo>
                  <a:pt x="1282865" y="108712"/>
                </a:lnTo>
                <a:lnTo>
                  <a:pt x="0" y="127076"/>
                </a:lnTo>
                <a:lnTo>
                  <a:pt x="0" y="127876"/>
                </a:lnTo>
                <a:lnTo>
                  <a:pt x="2864980" y="86893"/>
                </a:lnTo>
                <a:close/>
              </a:path>
              <a:path w="2903854" h="180340">
                <a:moveTo>
                  <a:pt x="2864980" y="84810"/>
                </a:moveTo>
                <a:lnTo>
                  <a:pt x="1190396" y="108712"/>
                </a:lnTo>
                <a:lnTo>
                  <a:pt x="1138821" y="108712"/>
                </a:lnTo>
                <a:lnTo>
                  <a:pt x="0" y="124993"/>
                </a:lnTo>
                <a:lnTo>
                  <a:pt x="0" y="125793"/>
                </a:lnTo>
                <a:lnTo>
                  <a:pt x="2864980" y="84810"/>
                </a:lnTo>
                <a:close/>
              </a:path>
              <a:path w="2903854" h="180340">
                <a:moveTo>
                  <a:pt x="2864980" y="82727"/>
                </a:moveTo>
                <a:lnTo>
                  <a:pt x="1050417" y="108661"/>
                </a:lnTo>
                <a:lnTo>
                  <a:pt x="999172" y="108661"/>
                </a:lnTo>
                <a:lnTo>
                  <a:pt x="0" y="122948"/>
                </a:lnTo>
                <a:lnTo>
                  <a:pt x="0" y="123748"/>
                </a:lnTo>
                <a:lnTo>
                  <a:pt x="2864980" y="82778"/>
                </a:lnTo>
                <a:close/>
              </a:path>
              <a:path w="2903854" h="180340">
                <a:moveTo>
                  <a:pt x="2903232" y="176047"/>
                </a:moveTo>
                <a:lnTo>
                  <a:pt x="2623807" y="180047"/>
                </a:lnTo>
                <a:lnTo>
                  <a:pt x="2677782" y="180047"/>
                </a:lnTo>
                <a:lnTo>
                  <a:pt x="2903232" y="176796"/>
                </a:lnTo>
                <a:lnTo>
                  <a:pt x="2903232" y="176047"/>
                </a:lnTo>
                <a:close/>
              </a:path>
              <a:path w="2903854" h="180340">
                <a:moveTo>
                  <a:pt x="2903232" y="173964"/>
                </a:moveTo>
                <a:lnTo>
                  <a:pt x="2480335" y="180047"/>
                </a:lnTo>
                <a:lnTo>
                  <a:pt x="2531580" y="180047"/>
                </a:lnTo>
                <a:lnTo>
                  <a:pt x="2903232" y="174752"/>
                </a:lnTo>
                <a:lnTo>
                  <a:pt x="2903232" y="173964"/>
                </a:lnTo>
                <a:close/>
              </a:path>
              <a:path w="2903854" h="180340">
                <a:moveTo>
                  <a:pt x="2903232" y="171919"/>
                </a:moveTo>
                <a:lnTo>
                  <a:pt x="2334476" y="180047"/>
                </a:lnTo>
                <a:lnTo>
                  <a:pt x="2388108" y="180047"/>
                </a:lnTo>
                <a:lnTo>
                  <a:pt x="2903232" y="172669"/>
                </a:lnTo>
                <a:lnTo>
                  <a:pt x="2903232" y="171919"/>
                </a:lnTo>
                <a:close/>
              </a:path>
              <a:path w="2903854" h="180340">
                <a:moveTo>
                  <a:pt x="2903232" y="169887"/>
                </a:moveTo>
                <a:lnTo>
                  <a:pt x="2191004" y="180047"/>
                </a:lnTo>
                <a:lnTo>
                  <a:pt x="2244636" y="180047"/>
                </a:lnTo>
                <a:lnTo>
                  <a:pt x="2903232" y="170637"/>
                </a:lnTo>
                <a:lnTo>
                  <a:pt x="2903232" y="169887"/>
                </a:lnTo>
                <a:close/>
              </a:path>
              <a:path w="2903854" h="180340">
                <a:moveTo>
                  <a:pt x="2903232" y="161632"/>
                </a:moveTo>
                <a:lnTo>
                  <a:pt x="1616786" y="180047"/>
                </a:lnTo>
                <a:lnTo>
                  <a:pt x="1668018" y="180047"/>
                </a:lnTo>
                <a:lnTo>
                  <a:pt x="2903232" y="162420"/>
                </a:lnTo>
                <a:lnTo>
                  <a:pt x="2903232" y="161632"/>
                </a:lnTo>
                <a:close/>
              </a:path>
              <a:path w="2903854" h="180340">
                <a:moveTo>
                  <a:pt x="2903232" y="151371"/>
                </a:moveTo>
                <a:lnTo>
                  <a:pt x="896696" y="180047"/>
                </a:lnTo>
                <a:lnTo>
                  <a:pt x="947928" y="180047"/>
                </a:lnTo>
                <a:lnTo>
                  <a:pt x="2903232" y="152120"/>
                </a:lnTo>
                <a:lnTo>
                  <a:pt x="2903232" y="151371"/>
                </a:lnTo>
                <a:close/>
              </a:path>
              <a:path w="2903854" h="180340">
                <a:moveTo>
                  <a:pt x="2903232" y="149288"/>
                </a:moveTo>
                <a:lnTo>
                  <a:pt x="750836" y="180047"/>
                </a:lnTo>
                <a:lnTo>
                  <a:pt x="804456" y="180047"/>
                </a:lnTo>
                <a:lnTo>
                  <a:pt x="2903232" y="150037"/>
                </a:lnTo>
                <a:lnTo>
                  <a:pt x="2903232" y="149288"/>
                </a:lnTo>
                <a:close/>
              </a:path>
              <a:path w="2903854" h="180340">
                <a:moveTo>
                  <a:pt x="2903232" y="147256"/>
                </a:moveTo>
                <a:lnTo>
                  <a:pt x="607364" y="180047"/>
                </a:lnTo>
                <a:lnTo>
                  <a:pt x="660996" y="180047"/>
                </a:lnTo>
                <a:lnTo>
                  <a:pt x="2903232" y="148005"/>
                </a:lnTo>
                <a:lnTo>
                  <a:pt x="2903232" y="147256"/>
                </a:lnTo>
                <a:close/>
              </a:path>
              <a:path w="2903854" h="180340">
                <a:moveTo>
                  <a:pt x="2903232" y="145211"/>
                </a:moveTo>
                <a:lnTo>
                  <a:pt x="463892" y="180047"/>
                </a:lnTo>
                <a:lnTo>
                  <a:pt x="517525" y="180047"/>
                </a:lnTo>
                <a:lnTo>
                  <a:pt x="2903232" y="145961"/>
                </a:lnTo>
                <a:lnTo>
                  <a:pt x="2903232" y="145211"/>
                </a:lnTo>
                <a:close/>
              </a:path>
              <a:path w="2903854" h="180340">
                <a:moveTo>
                  <a:pt x="2903232" y="141084"/>
                </a:moveTo>
                <a:lnTo>
                  <a:pt x="176606" y="180047"/>
                </a:lnTo>
                <a:lnTo>
                  <a:pt x="230581" y="180047"/>
                </a:lnTo>
                <a:lnTo>
                  <a:pt x="2903232" y="141833"/>
                </a:lnTo>
                <a:lnTo>
                  <a:pt x="2903232" y="141084"/>
                </a:lnTo>
                <a:close/>
              </a:path>
              <a:path w="2903854" h="180340">
                <a:moveTo>
                  <a:pt x="2903232" y="139001"/>
                </a:moveTo>
                <a:lnTo>
                  <a:pt x="33134" y="180047"/>
                </a:lnTo>
                <a:lnTo>
                  <a:pt x="84378" y="180047"/>
                </a:lnTo>
                <a:lnTo>
                  <a:pt x="2903232" y="139788"/>
                </a:lnTo>
                <a:lnTo>
                  <a:pt x="2903232" y="139001"/>
                </a:lnTo>
                <a:close/>
              </a:path>
              <a:path w="2903854" h="180340">
                <a:moveTo>
                  <a:pt x="2903232" y="136956"/>
                </a:moveTo>
                <a:lnTo>
                  <a:pt x="0" y="178473"/>
                </a:lnTo>
                <a:lnTo>
                  <a:pt x="0" y="179260"/>
                </a:lnTo>
                <a:lnTo>
                  <a:pt x="2903232" y="137706"/>
                </a:lnTo>
                <a:lnTo>
                  <a:pt x="2903232" y="136956"/>
                </a:lnTo>
                <a:close/>
              </a:path>
              <a:path w="2903854" h="180340">
                <a:moveTo>
                  <a:pt x="2903232" y="134912"/>
                </a:moveTo>
                <a:lnTo>
                  <a:pt x="0" y="176428"/>
                </a:lnTo>
                <a:lnTo>
                  <a:pt x="0" y="177177"/>
                </a:lnTo>
                <a:lnTo>
                  <a:pt x="2903232" y="135661"/>
                </a:lnTo>
                <a:lnTo>
                  <a:pt x="2903232" y="134912"/>
                </a:lnTo>
                <a:close/>
              </a:path>
              <a:path w="2903854" h="180340">
                <a:moveTo>
                  <a:pt x="2903232" y="132829"/>
                </a:moveTo>
                <a:lnTo>
                  <a:pt x="0" y="174383"/>
                </a:lnTo>
                <a:lnTo>
                  <a:pt x="0" y="175133"/>
                </a:lnTo>
                <a:lnTo>
                  <a:pt x="2903232" y="133616"/>
                </a:lnTo>
                <a:lnTo>
                  <a:pt x="2903232" y="132829"/>
                </a:lnTo>
                <a:close/>
              </a:path>
              <a:path w="2903854" h="180340">
                <a:moveTo>
                  <a:pt x="2903232" y="130784"/>
                </a:moveTo>
                <a:lnTo>
                  <a:pt x="0" y="172300"/>
                </a:lnTo>
                <a:lnTo>
                  <a:pt x="0" y="173088"/>
                </a:lnTo>
                <a:lnTo>
                  <a:pt x="2903232" y="131533"/>
                </a:lnTo>
                <a:lnTo>
                  <a:pt x="2903232" y="130784"/>
                </a:lnTo>
                <a:close/>
              </a:path>
              <a:path w="2903854" h="180340">
                <a:moveTo>
                  <a:pt x="2903232" y="128739"/>
                </a:moveTo>
                <a:lnTo>
                  <a:pt x="0" y="170256"/>
                </a:lnTo>
                <a:lnTo>
                  <a:pt x="0" y="171005"/>
                </a:lnTo>
                <a:lnTo>
                  <a:pt x="2903232" y="129501"/>
                </a:lnTo>
                <a:lnTo>
                  <a:pt x="2903232" y="128739"/>
                </a:lnTo>
                <a:close/>
              </a:path>
              <a:path w="2903854" h="180340">
                <a:moveTo>
                  <a:pt x="2903232" y="126657"/>
                </a:moveTo>
                <a:lnTo>
                  <a:pt x="0" y="168211"/>
                </a:lnTo>
                <a:lnTo>
                  <a:pt x="0" y="168960"/>
                </a:lnTo>
                <a:lnTo>
                  <a:pt x="2903232" y="127457"/>
                </a:lnTo>
                <a:lnTo>
                  <a:pt x="2903232" y="126657"/>
                </a:lnTo>
                <a:close/>
              </a:path>
              <a:path w="2903854" h="180340">
                <a:moveTo>
                  <a:pt x="2903232" y="124625"/>
                </a:moveTo>
                <a:lnTo>
                  <a:pt x="0" y="166128"/>
                </a:lnTo>
                <a:lnTo>
                  <a:pt x="0" y="166928"/>
                </a:lnTo>
                <a:lnTo>
                  <a:pt x="2903232" y="125374"/>
                </a:lnTo>
                <a:lnTo>
                  <a:pt x="2903232" y="124625"/>
                </a:lnTo>
                <a:close/>
              </a:path>
              <a:path w="2903854" h="180340">
                <a:moveTo>
                  <a:pt x="2903232" y="122580"/>
                </a:moveTo>
                <a:lnTo>
                  <a:pt x="0" y="164084"/>
                </a:lnTo>
                <a:lnTo>
                  <a:pt x="0" y="164833"/>
                </a:lnTo>
                <a:lnTo>
                  <a:pt x="2903232" y="123329"/>
                </a:lnTo>
                <a:lnTo>
                  <a:pt x="2903232" y="122580"/>
                </a:lnTo>
                <a:close/>
              </a:path>
              <a:path w="2903854" h="180340">
                <a:moveTo>
                  <a:pt x="2903232" y="120497"/>
                </a:moveTo>
                <a:lnTo>
                  <a:pt x="0" y="162052"/>
                </a:lnTo>
                <a:lnTo>
                  <a:pt x="0" y="162801"/>
                </a:lnTo>
                <a:lnTo>
                  <a:pt x="2903232" y="121285"/>
                </a:lnTo>
                <a:lnTo>
                  <a:pt x="2903232" y="120497"/>
                </a:lnTo>
                <a:close/>
              </a:path>
              <a:path w="2903854" h="180340">
                <a:moveTo>
                  <a:pt x="2903232" y="118452"/>
                </a:moveTo>
                <a:lnTo>
                  <a:pt x="0" y="159956"/>
                </a:lnTo>
                <a:lnTo>
                  <a:pt x="0" y="160718"/>
                </a:lnTo>
                <a:lnTo>
                  <a:pt x="2903232" y="119202"/>
                </a:lnTo>
                <a:lnTo>
                  <a:pt x="2903232" y="118452"/>
                </a:lnTo>
                <a:close/>
              </a:path>
              <a:path w="2903854" h="180340">
                <a:moveTo>
                  <a:pt x="2903232" y="116408"/>
                </a:moveTo>
                <a:lnTo>
                  <a:pt x="0" y="157924"/>
                </a:lnTo>
                <a:lnTo>
                  <a:pt x="0" y="158673"/>
                </a:lnTo>
                <a:lnTo>
                  <a:pt x="2903232" y="117157"/>
                </a:lnTo>
                <a:lnTo>
                  <a:pt x="2903232" y="116408"/>
                </a:lnTo>
                <a:close/>
              </a:path>
              <a:path w="2903854" h="180340">
                <a:moveTo>
                  <a:pt x="2903232" y="114325"/>
                </a:moveTo>
                <a:lnTo>
                  <a:pt x="0" y="155879"/>
                </a:lnTo>
                <a:lnTo>
                  <a:pt x="0" y="156629"/>
                </a:lnTo>
                <a:lnTo>
                  <a:pt x="2903232" y="115112"/>
                </a:lnTo>
                <a:lnTo>
                  <a:pt x="2903232" y="114325"/>
                </a:lnTo>
                <a:close/>
              </a:path>
              <a:path w="2903854" h="180340">
                <a:moveTo>
                  <a:pt x="2903232" y="112280"/>
                </a:moveTo>
                <a:lnTo>
                  <a:pt x="0" y="153797"/>
                </a:lnTo>
                <a:lnTo>
                  <a:pt x="0" y="154546"/>
                </a:lnTo>
                <a:lnTo>
                  <a:pt x="2903232" y="113030"/>
                </a:lnTo>
                <a:lnTo>
                  <a:pt x="2903232" y="112280"/>
                </a:lnTo>
                <a:close/>
              </a:path>
              <a:path w="2903854" h="180340">
                <a:moveTo>
                  <a:pt x="2903232" y="110236"/>
                </a:moveTo>
                <a:lnTo>
                  <a:pt x="0" y="151752"/>
                </a:lnTo>
                <a:lnTo>
                  <a:pt x="0" y="152501"/>
                </a:lnTo>
                <a:lnTo>
                  <a:pt x="2903232" y="110998"/>
                </a:lnTo>
                <a:lnTo>
                  <a:pt x="2903232" y="110236"/>
                </a:lnTo>
                <a:close/>
              </a:path>
              <a:path w="2903854" h="180340">
                <a:moveTo>
                  <a:pt x="2903232" y="108153"/>
                </a:moveTo>
                <a:lnTo>
                  <a:pt x="0" y="149669"/>
                </a:lnTo>
                <a:lnTo>
                  <a:pt x="0" y="150456"/>
                </a:lnTo>
                <a:lnTo>
                  <a:pt x="2903232" y="108902"/>
                </a:lnTo>
                <a:lnTo>
                  <a:pt x="2903232" y="108153"/>
                </a:lnTo>
                <a:close/>
              </a:path>
              <a:path w="2903854" h="180340">
                <a:moveTo>
                  <a:pt x="2903232" y="64973"/>
                </a:moveTo>
                <a:lnTo>
                  <a:pt x="2367877" y="72644"/>
                </a:lnTo>
                <a:lnTo>
                  <a:pt x="2418854" y="72644"/>
                </a:lnTo>
                <a:lnTo>
                  <a:pt x="2903232" y="65722"/>
                </a:lnTo>
                <a:lnTo>
                  <a:pt x="2903232" y="64973"/>
                </a:lnTo>
                <a:close/>
              </a:path>
              <a:path w="2903854" h="180340">
                <a:moveTo>
                  <a:pt x="2903232" y="62941"/>
                </a:moveTo>
                <a:lnTo>
                  <a:pt x="2224405" y="72644"/>
                </a:lnTo>
                <a:lnTo>
                  <a:pt x="2275382" y="72644"/>
                </a:lnTo>
                <a:lnTo>
                  <a:pt x="2903232" y="63690"/>
                </a:lnTo>
                <a:lnTo>
                  <a:pt x="2903232" y="62941"/>
                </a:lnTo>
                <a:close/>
              </a:path>
              <a:path w="2903854" h="180340">
                <a:moveTo>
                  <a:pt x="2903232" y="60858"/>
                </a:moveTo>
                <a:lnTo>
                  <a:pt x="2080933" y="72644"/>
                </a:lnTo>
                <a:lnTo>
                  <a:pt x="2131911" y="72644"/>
                </a:lnTo>
                <a:lnTo>
                  <a:pt x="2903232" y="61607"/>
                </a:lnTo>
                <a:lnTo>
                  <a:pt x="2903232" y="60858"/>
                </a:lnTo>
                <a:close/>
              </a:path>
              <a:path w="2903854" h="180340">
                <a:moveTo>
                  <a:pt x="2903232" y="58813"/>
                </a:moveTo>
                <a:lnTo>
                  <a:pt x="1937118" y="72644"/>
                </a:lnTo>
                <a:lnTo>
                  <a:pt x="1988439" y="72644"/>
                </a:lnTo>
                <a:lnTo>
                  <a:pt x="2903232" y="59563"/>
                </a:lnTo>
                <a:lnTo>
                  <a:pt x="2903232" y="58813"/>
                </a:lnTo>
                <a:close/>
              </a:path>
              <a:path w="2903854" h="180340">
                <a:moveTo>
                  <a:pt x="2903232" y="56730"/>
                </a:moveTo>
                <a:lnTo>
                  <a:pt x="1793646" y="72644"/>
                </a:lnTo>
                <a:lnTo>
                  <a:pt x="1842236" y="72644"/>
                </a:lnTo>
                <a:lnTo>
                  <a:pt x="2903232" y="57518"/>
                </a:lnTo>
                <a:lnTo>
                  <a:pt x="2903232" y="56730"/>
                </a:lnTo>
                <a:close/>
              </a:path>
              <a:path w="2903854" h="180340">
                <a:moveTo>
                  <a:pt x="2903232" y="54686"/>
                </a:moveTo>
                <a:lnTo>
                  <a:pt x="1647786" y="72644"/>
                </a:lnTo>
                <a:lnTo>
                  <a:pt x="1698764" y="72644"/>
                </a:lnTo>
                <a:lnTo>
                  <a:pt x="2903232" y="55435"/>
                </a:lnTo>
                <a:lnTo>
                  <a:pt x="2903232" y="54686"/>
                </a:lnTo>
                <a:close/>
              </a:path>
              <a:path w="2903854" h="180340">
                <a:moveTo>
                  <a:pt x="2903232" y="52641"/>
                </a:moveTo>
                <a:lnTo>
                  <a:pt x="1504315" y="72644"/>
                </a:lnTo>
                <a:lnTo>
                  <a:pt x="1555292" y="72644"/>
                </a:lnTo>
                <a:lnTo>
                  <a:pt x="2903232" y="53390"/>
                </a:lnTo>
                <a:lnTo>
                  <a:pt x="2903232" y="52641"/>
                </a:lnTo>
                <a:close/>
              </a:path>
              <a:path w="2903854" h="180340">
                <a:moveTo>
                  <a:pt x="2903232" y="50558"/>
                </a:moveTo>
                <a:lnTo>
                  <a:pt x="1360843" y="72644"/>
                </a:lnTo>
                <a:lnTo>
                  <a:pt x="1411820" y="72644"/>
                </a:lnTo>
                <a:lnTo>
                  <a:pt x="2903232" y="51346"/>
                </a:lnTo>
                <a:lnTo>
                  <a:pt x="2903232" y="50558"/>
                </a:lnTo>
                <a:close/>
              </a:path>
              <a:path w="2903854" h="180340">
                <a:moveTo>
                  <a:pt x="2903232" y="48514"/>
                </a:moveTo>
                <a:lnTo>
                  <a:pt x="1217371" y="72644"/>
                </a:lnTo>
                <a:lnTo>
                  <a:pt x="1268349" y="72644"/>
                </a:lnTo>
                <a:lnTo>
                  <a:pt x="2903232" y="49263"/>
                </a:lnTo>
                <a:lnTo>
                  <a:pt x="2903232" y="48514"/>
                </a:lnTo>
                <a:close/>
              </a:path>
              <a:path w="2903854" h="180340">
                <a:moveTo>
                  <a:pt x="2903232" y="46469"/>
                </a:moveTo>
                <a:lnTo>
                  <a:pt x="1073556" y="72644"/>
                </a:lnTo>
                <a:lnTo>
                  <a:pt x="1122146" y="72644"/>
                </a:lnTo>
                <a:lnTo>
                  <a:pt x="2903232" y="47218"/>
                </a:lnTo>
                <a:lnTo>
                  <a:pt x="2903232" y="46469"/>
                </a:lnTo>
                <a:close/>
              </a:path>
              <a:path w="2903854" h="180340">
                <a:moveTo>
                  <a:pt x="2903232" y="44386"/>
                </a:moveTo>
                <a:lnTo>
                  <a:pt x="930097" y="72644"/>
                </a:lnTo>
                <a:lnTo>
                  <a:pt x="978674" y="72644"/>
                </a:lnTo>
                <a:lnTo>
                  <a:pt x="2903232" y="45186"/>
                </a:lnTo>
                <a:lnTo>
                  <a:pt x="2903232" y="44386"/>
                </a:lnTo>
                <a:close/>
              </a:path>
              <a:path w="2903854" h="180340">
                <a:moveTo>
                  <a:pt x="2903232" y="34137"/>
                </a:moveTo>
                <a:lnTo>
                  <a:pt x="210083" y="72644"/>
                </a:lnTo>
                <a:lnTo>
                  <a:pt x="258584" y="72644"/>
                </a:lnTo>
                <a:lnTo>
                  <a:pt x="2903232" y="34886"/>
                </a:lnTo>
                <a:lnTo>
                  <a:pt x="2903232" y="34137"/>
                </a:lnTo>
                <a:close/>
              </a:path>
              <a:path w="2903854" h="180340">
                <a:moveTo>
                  <a:pt x="2903232" y="32054"/>
                </a:moveTo>
                <a:lnTo>
                  <a:pt x="63881" y="72644"/>
                </a:lnTo>
                <a:lnTo>
                  <a:pt x="115112" y="72644"/>
                </a:lnTo>
                <a:lnTo>
                  <a:pt x="2903232" y="32842"/>
                </a:lnTo>
                <a:lnTo>
                  <a:pt x="2903232" y="32054"/>
                </a:lnTo>
                <a:close/>
              </a:path>
              <a:path w="2903854" h="180340">
                <a:moveTo>
                  <a:pt x="2903232" y="9423"/>
                </a:moveTo>
                <a:lnTo>
                  <a:pt x="0" y="50977"/>
                </a:lnTo>
                <a:lnTo>
                  <a:pt x="0" y="51727"/>
                </a:lnTo>
                <a:lnTo>
                  <a:pt x="2903232" y="10210"/>
                </a:lnTo>
                <a:lnTo>
                  <a:pt x="2903232" y="9423"/>
                </a:lnTo>
                <a:close/>
              </a:path>
              <a:path w="2903854" h="180340">
                <a:moveTo>
                  <a:pt x="2903232" y="7378"/>
                </a:moveTo>
                <a:lnTo>
                  <a:pt x="0" y="48882"/>
                </a:lnTo>
                <a:lnTo>
                  <a:pt x="0" y="49682"/>
                </a:lnTo>
                <a:lnTo>
                  <a:pt x="2903232" y="8128"/>
                </a:lnTo>
                <a:lnTo>
                  <a:pt x="2903232" y="7378"/>
                </a:lnTo>
                <a:close/>
              </a:path>
              <a:path w="2903854" h="180340">
                <a:moveTo>
                  <a:pt x="2903232" y="5334"/>
                </a:moveTo>
                <a:lnTo>
                  <a:pt x="0" y="46850"/>
                </a:lnTo>
                <a:lnTo>
                  <a:pt x="0" y="47599"/>
                </a:lnTo>
                <a:lnTo>
                  <a:pt x="2903232" y="6083"/>
                </a:lnTo>
                <a:lnTo>
                  <a:pt x="2903232" y="5334"/>
                </a:lnTo>
                <a:close/>
              </a:path>
              <a:path w="2903854" h="180340">
                <a:moveTo>
                  <a:pt x="2903232" y="3251"/>
                </a:moveTo>
                <a:lnTo>
                  <a:pt x="0" y="44805"/>
                </a:lnTo>
                <a:lnTo>
                  <a:pt x="0" y="45554"/>
                </a:lnTo>
                <a:lnTo>
                  <a:pt x="2903232" y="4038"/>
                </a:lnTo>
                <a:lnTo>
                  <a:pt x="2903232" y="3251"/>
                </a:lnTo>
                <a:close/>
              </a:path>
              <a:path w="2903854" h="180340">
                <a:moveTo>
                  <a:pt x="2903232" y="1206"/>
                </a:moveTo>
                <a:lnTo>
                  <a:pt x="0" y="42722"/>
                </a:lnTo>
                <a:lnTo>
                  <a:pt x="0" y="43510"/>
                </a:lnTo>
                <a:lnTo>
                  <a:pt x="2903232" y="1955"/>
                </a:lnTo>
                <a:lnTo>
                  <a:pt x="2903232" y="1206"/>
                </a:lnTo>
                <a:close/>
              </a:path>
            </a:pathLst>
          </a:custGeom>
          <a:solidFill>
            <a:srgbClr val="2040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g object 130"/>
          <p:cNvSpPr/>
          <p:nvPr/>
        </p:nvSpPr>
        <p:spPr>
          <a:xfrm>
            <a:off x="7749133" y="6493040"/>
            <a:ext cx="2903855" cy="180340"/>
          </a:xfrm>
          <a:custGeom>
            <a:avLst/>
            <a:gdLst/>
            <a:ahLst/>
            <a:cxnLst/>
            <a:rect l="l" t="t" r="r" b="b"/>
            <a:pathLst>
              <a:path w="2903854" h="180340">
                <a:moveTo>
                  <a:pt x="35864" y="108038"/>
                </a:moveTo>
                <a:lnTo>
                  <a:pt x="33134" y="108038"/>
                </a:lnTo>
                <a:lnTo>
                  <a:pt x="17767" y="108280"/>
                </a:lnTo>
                <a:lnTo>
                  <a:pt x="35864" y="108038"/>
                </a:lnTo>
                <a:close/>
              </a:path>
              <a:path w="2903854" h="180340">
                <a:moveTo>
                  <a:pt x="42773" y="108673"/>
                </a:moveTo>
                <a:lnTo>
                  <a:pt x="0" y="108699"/>
                </a:lnTo>
                <a:lnTo>
                  <a:pt x="0" y="109321"/>
                </a:lnTo>
                <a:lnTo>
                  <a:pt x="42773" y="108673"/>
                </a:lnTo>
                <a:close/>
              </a:path>
              <a:path w="2903854" h="180340">
                <a:moveTo>
                  <a:pt x="186855" y="108661"/>
                </a:moveTo>
                <a:lnTo>
                  <a:pt x="135610" y="108661"/>
                </a:lnTo>
                <a:lnTo>
                  <a:pt x="0" y="110617"/>
                </a:lnTo>
                <a:lnTo>
                  <a:pt x="0" y="111366"/>
                </a:lnTo>
                <a:lnTo>
                  <a:pt x="186855" y="108661"/>
                </a:lnTo>
                <a:close/>
              </a:path>
              <a:path w="2903854" h="180340">
                <a:moveTo>
                  <a:pt x="330327" y="108661"/>
                </a:moveTo>
                <a:lnTo>
                  <a:pt x="279082" y="108661"/>
                </a:lnTo>
                <a:lnTo>
                  <a:pt x="0" y="112661"/>
                </a:lnTo>
                <a:lnTo>
                  <a:pt x="0" y="113411"/>
                </a:lnTo>
                <a:lnTo>
                  <a:pt x="330327" y="108661"/>
                </a:lnTo>
                <a:close/>
              </a:path>
              <a:path w="2903854" h="180340">
                <a:moveTo>
                  <a:pt x="2178024" y="0"/>
                </a:moveTo>
                <a:lnTo>
                  <a:pt x="2124392" y="0"/>
                </a:lnTo>
                <a:lnTo>
                  <a:pt x="0" y="30391"/>
                </a:lnTo>
                <a:lnTo>
                  <a:pt x="0" y="31140"/>
                </a:lnTo>
                <a:lnTo>
                  <a:pt x="2178024" y="0"/>
                </a:lnTo>
                <a:close/>
              </a:path>
              <a:path w="2903854" h="180340">
                <a:moveTo>
                  <a:pt x="2321496" y="0"/>
                </a:moveTo>
                <a:lnTo>
                  <a:pt x="2270252" y="0"/>
                </a:lnTo>
                <a:lnTo>
                  <a:pt x="0" y="32473"/>
                </a:lnTo>
                <a:lnTo>
                  <a:pt x="0" y="33223"/>
                </a:lnTo>
                <a:lnTo>
                  <a:pt x="2321496" y="0"/>
                </a:lnTo>
                <a:close/>
              </a:path>
              <a:path w="2903854" h="180340">
                <a:moveTo>
                  <a:pt x="2464968" y="0"/>
                </a:moveTo>
                <a:lnTo>
                  <a:pt x="2413724" y="0"/>
                </a:lnTo>
                <a:lnTo>
                  <a:pt x="0" y="34505"/>
                </a:lnTo>
                <a:lnTo>
                  <a:pt x="0" y="35255"/>
                </a:lnTo>
                <a:lnTo>
                  <a:pt x="2464968" y="0"/>
                </a:lnTo>
                <a:close/>
              </a:path>
              <a:path w="2903854" h="180340">
                <a:moveTo>
                  <a:pt x="2511082" y="72656"/>
                </a:moveTo>
                <a:lnTo>
                  <a:pt x="2508694" y="72682"/>
                </a:lnTo>
                <a:lnTo>
                  <a:pt x="2511082" y="72682"/>
                </a:lnTo>
                <a:close/>
              </a:path>
              <a:path w="2903854" h="180340">
                <a:moveTo>
                  <a:pt x="2611170" y="0"/>
                </a:moveTo>
                <a:lnTo>
                  <a:pt x="2557195" y="0"/>
                </a:lnTo>
                <a:lnTo>
                  <a:pt x="0" y="36550"/>
                </a:lnTo>
                <a:lnTo>
                  <a:pt x="0" y="37338"/>
                </a:lnTo>
                <a:lnTo>
                  <a:pt x="2611170" y="0"/>
                </a:lnTo>
                <a:close/>
              </a:path>
              <a:path w="2903854" h="180340">
                <a:moveTo>
                  <a:pt x="2654554" y="72656"/>
                </a:moveTo>
                <a:lnTo>
                  <a:pt x="2652166" y="72682"/>
                </a:lnTo>
                <a:lnTo>
                  <a:pt x="2654554" y="72682"/>
                </a:lnTo>
                <a:close/>
              </a:path>
              <a:path w="2903854" h="180340">
                <a:moveTo>
                  <a:pt x="2754642" y="0"/>
                </a:moveTo>
                <a:lnTo>
                  <a:pt x="2700667" y="0"/>
                </a:lnTo>
                <a:lnTo>
                  <a:pt x="0" y="38633"/>
                </a:lnTo>
                <a:lnTo>
                  <a:pt x="0" y="39382"/>
                </a:lnTo>
                <a:lnTo>
                  <a:pt x="2754642" y="0"/>
                </a:lnTo>
                <a:close/>
              </a:path>
              <a:path w="2903854" h="180340">
                <a:moveTo>
                  <a:pt x="2864980" y="80733"/>
                </a:moveTo>
                <a:lnTo>
                  <a:pt x="901344" y="108737"/>
                </a:lnTo>
                <a:lnTo>
                  <a:pt x="850138" y="108737"/>
                </a:lnTo>
                <a:lnTo>
                  <a:pt x="0" y="120916"/>
                </a:lnTo>
                <a:lnTo>
                  <a:pt x="0" y="121704"/>
                </a:lnTo>
                <a:lnTo>
                  <a:pt x="2864980" y="80733"/>
                </a:lnTo>
                <a:close/>
              </a:path>
              <a:path w="2903854" h="180340">
                <a:moveTo>
                  <a:pt x="2864980" y="78600"/>
                </a:moveTo>
                <a:lnTo>
                  <a:pt x="763473" y="108661"/>
                </a:lnTo>
                <a:lnTo>
                  <a:pt x="712228" y="108661"/>
                </a:lnTo>
                <a:lnTo>
                  <a:pt x="0" y="118821"/>
                </a:lnTo>
                <a:lnTo>
                  <a:pt x="0" y="119621"/>
                </a:lnTo>
                <a:lnTo>
                  <a:pt x="2864980" y="78651"/>
                </a:lnTo>
                <a:close/>
              </a:path>
              <a:path w="2903854" h="180340">
                <a:moveTo>
                  <a:pt x="2864980" y="76568"/>
                </a:moveTo>
                <a:lnTo>
                  <a:pt x="620001" y="108661"/>
                </a:lnTo>
                <a:lnTo>
                  <a:pt x="568756" y="108661"/>
                </a:lnTo>
                <a:lnTo>
                  <a:pt x="0" y="116776"/>
                </a:lnTo>
                <a:lnTo>
                  <a:pt x="0" y="117576"/>
                </a:lnTo>
                <a:lnTo>
                  <a:pt x="2864980" y="76606"/>
                </a:lnTo>
                <a:close/>
              </a:path>
              <a:path w="2903854" h="180340">
                <a:moveTo>
                  <a:pt x="2864980" y="74561"/>
                </a:moveTo>
                <a:lnTo>
                  <a:pt x="467258" y="108750"/>
                </a:lnTo>
                <a:lnTo>
                  <a:pt x="418439" y="108750"/>
                </a:lnTo>
                <a:lnTo>
                  <a:pt x="0" y="114744"/>
                </a:lnTo>
                <a:lnTo>
                  <a:pt x="0" y="115531"/>
                </a:lnTo>
                <a:lnTo>
                  <a:pt x="2864980" y="74561"/>
                </a:lnTo>
                <a:close/>
              </a:path>
              <a:path w="2903854" h="180340">
                <a:moveTo>
                  <a:pt x="2898114" y="0"/>
                </a:moveTo>
                <a:lnTo>
                  <a:pt x="2844482" y="0"/>
                </a:lnTo>
                <a:lnTo>
                  <a:pt x="0" y="40678"/>
                </a:lnTo>
                <a:lnTo>
                  <a:pt x="0" y="41427"/>
                </a:lnTo>
                <a:lnTo>
                  <a:pt x="2898114" y="0"/>
                </a:lnTo>
                <a:close/>
              </a:path>
              <a:path w="2903854" h="180340">
                <a:moveTo>
                  <a:pt x="2903232" y="178092"/>
                </a:moveTo>
                <a:lnTo>
                  <a:pt x="2767279" y="180047"/>
                </a:lnTo>
                <a:lnTo>
                  <a:pt x="2821254" y="180047"/>
                </a:lnTo>
                <a:lnTo>
                  <a:pt x="2903232" y="178841"/>
                </a:lnTo>
                <a:lnTo>
                  <a:pt x="2903232" y="178092"/>
                </a:lnTo>
                <a:close/>
              </a:path>
              <a:path w="2903854" h="180340">
                <a:moveTo>
                  <a:pt x="2903232" y="176047"/>
                </a:moveTo>
                <a:lnTo>
                  <a:pt x="2623807" y="180047"/>
                </a:lnTo>
                <a:lnTo>
                  <a:pt x="2677782" y="180047"/>
                </a:lnTo>
                <a:lnTo>
                  <a:pt x="2903232" y="176796"/>
                </a:lnTo>
                <a:lnTo>
                  <a:pt x="2903232" y="176047"/>
                </a:lnTo>
                <a:close/>
              </a:path>
              <a:path w="2903854" h="180340">
                <a:moveTo>
                  <a:pt x="2903232" y="167792"/>
                </a:moveTo>
                <a:lnTo>
                  <a:pt x="2047532" y="180047"/>
                </a:lnTo>
                <a:lnTo>
                  <a:pt x="2101164" y="180047"/>
                </a:lnTo>
                <a:lnTo>
                  <a:pt x="2903232" y="168592"/>
                </a:lnTo>
                <a:lnTo>
                  <a:pt x="2903232" y="167792"/>
                </a:lnTo>
                <a:close/>
              </a:path>
              <a:path w="2903854" h="180340">
                <a:moveTo>
                  <a:pt x="2903232" y="165760"/>
                </a:moveTo>
                <a:lnTo>
                  <a:pt x="1903717" y="180047"/>
                </a:lnTo>
                <a:lnTo>
                  <a:pt x="1957692" y="180047"/>
                </a:lnTo>
                <a:lnTo>
                  <a:pt x="2903232" y="166509"/>
                </a:lnTo>
                <a:lnTo>
                  <a:pt x="2903232" y="165760"/>
                </a:lnTo>
                <a:close/>
              </a:path>
              <a:path w="2903854" h="180340">
                <a:moveTo>
                  <a:pt x="2903232" y="163715"/>
                </a:moveTo>
                <a:lnTo>
                  <a:pt x="1760245" y="180047"/>
                </a:lnTo>
                <a:lnTo>
                  <a:pt x="1811489" y="180047"/>
                </a:lnTo>
                <a:lnTo>
                  <a:pt x="2903232" y="164465"/>
                </a:lnTo>
                <a:lnTo>
                  <a:pt x="2903232" y="163715"/>
                </a:lnTo>
                <a:close/>
              </a:path>
              <a:path w="2903854" h="180340">
                <a:moveTo>
                  <a:pt x="2903232" y="159588"/>
                </a:moveTo>
                <a:lnTo>
                  <a:pt x="1470914" y="180047"/>
                </a:lnTo>
                <a:lnTo>
                  <a:pt x="1524546" y="180047"/>
                </a:lnTo>
                <a:lnTo>
                  <a:pt x="2903232" y="160337"/>
                </a:lnTo>
                <a:lnTo>
                  <a:pt x="2903232" y="159588"/>
                </a:lnTo>
                <a:close/>
              </a:path>
              <a:path w="2903854" h="180340">
                <a:moveTo>
                  <a:pt x="2903232" y="157543"/>
                </a:moveTo>
                <a:lnTo>
                  <a:pt x="1327442" y="180047"/>
                </a:lnTo>
                <a:lnTo>
                  <a:pt x="1381074" y="180047"/>
                </a:lnTo>
                <a:lnTo>
                  <a:pt x="2903232" y="158292"/>
                </a:lnTo>
                <a:lnTo>
                  <a:pt x="2903232" y="157543"/>
                </a:lnTo>
                <a:close/>
              </a:path>
              <a:path w="2903854" h="180340">
                <a:moveTo>
                  <a:pt x="2903232" y="155460"/>
                </a:moveTo>
                <a:lnTo>
                  <a:pt x="1183970" y="180047"/>
                </a:lnTo>
                <a:lnTo>
                  <a:pt x="1237602" y="180047"/>
                </a:lnTo>
                <a:lnTo>
                  <a:pt x="2903232" y="156210"/>
                </a:lnTo>
                <a:lnTo>
                  <a:pt x="2903232" y="155460"/>
                </a:lnTo>
                <a:close/>
              </a:path>
              <a:path w="2903854" h="180340">
                <a:moveTo>
                  <a:pt x="2903232" y="153416"/>
                </a:moveTo>
                <a:lnTo>
                  <a:pt x="1040168" y="180047"/>
                </a:lnTo>
                <a:lnTo>
                  <a:pt x="1094130" y="180047"/>
                </a:lnTo>
                <a:lnTo>
                  <a:pt x="2903232" y="154165"/>
                </a:lnTo>
                <a:lnTo>
                  <a:pt x="2903232" y="153416"/>
                </a:lnTo>
                <a:close/>
              </a:path>
              <a:path w="2903854" h="180340">
                <a:moveTo>
                  <a:pt x="2903232" y="143129"/>
                </a:moveTo>
                <a:lnTo>
                  <a:pt x="320078" y="180047"/>
                </a:lnTo>
                <a:lnTo>
                  <a:pt x="374053" y="180047"/>
                </a:lnTo>
                <a:lnTo>
                  <a:pt x="2903232" y="143878"/>
                </a:lnTo>
                <a:lnTo>
                  <a:pt x="2903232" y="143129"/>
                </a:lnTo>
                <a:close/>
              </a:path>
              <a:path w="2903854" h="180340">
                <a:moveTo>
                  <a:pt x="2903232" y="71145"/>
                </a:moveTo>
                <a:lnTo>
                  <a:pt x="2795638" y="72682"/>
                </a:lnTo>
                <a:lnTo>
                  <a:pt x="2798026" y="72682"/>
                </a:lnTo>
                <a:lnTo>
                  <a:pt x="2800756" y="72644"/>
                </a:lnTo>
                <a:lnTo>
                  <a:pt x="2852001" y="72644"/>
                </a:lnTo>
                <a:lnTo>
                  <a:pt x="2903232" y="71894"/>
                </a:lnTo>
                <a:lnTo>
                  <a:pt x="2903232" y="71145"/>
                </a:lnTo>
                <a:close/>
              </a:path>
              <a:path w="2903854" h="180340">
                <a:moveTo>
                  <a:pt x="2903232" y="69100"/>
                </a:moveTo>
                <a:lnTo>
                  <a:pt x="2654833" y="72644"/>
                </a:lnTo>
                <a:lnTo>
                  <a:pt x="2705798" y="72644"/>
                </a:lnTo>
                <a:lnTo>
                  <a:pt x="2903232" y="69850"/>
                </a:lnTo>
                <a:lnTo>
                  <a:pt x="2903232" y="69100"/>
                </a:lnTo>
                <a:close/>
              </a:path>
              <a:path w="2903854" h="180340">
                <a:moveTo>
                  <a:pt x="2903232" y="67017"/>
                </a:moveTo>
                <a:lnTo>
                  <a:pt x="2511336" y="72644"/>
                </a:lnTo>
                <a:lnTo>
                  <a:pt x="2562326" y="72644"/>
                </a:lnTo>
                <a:lnTo>
                  <a:pt x="2903232" y="67767"/>
                </a:lnTo>
                <a:lnTo>
                  <a:pt x="2903232" y="67017"/>
                </a:lnTo>
                <a:close/>
              </a:path>
              <a:path w="2903854" h="180340">
                <a:moveTo>
                  <a:pt x="2903232" y="42354"/>
                </a:moveTo>
                <a:lnTo>
                  <a:pt x="783971" y="72644"/>
                </a:lnTo>
                <a:lnTo>
                  <a:pt x="835202" y="72644"/>
                </a:lnTo>
                <a:lnTo>
                  <a:pt x="2903232" y="43103"/>
                </a:lnTo>
                <a:lnTo>
                  <a:pt x="2903232" y="42354"/>
                </a:lnTo>
                <a:close/>
              </a:path>
              <a:path w="2903854" h="180340">
                <a:moveTo>
                  <a:pt x="2903232" y="40309"/>
                </a:moveTo>
                <a:lnTo>
                  <a:pt x="640499" y="72644"/>
                </a:lnTo>
                <a:lnTo>
                  <a:pt x="691730" y="72644"/>
                </a:lnTo>
                <a:lnTo>
                  <a:pt x="2903232" y="41059"/>
                </a:lnTo>
                <a:lnTo>
                  <a:pt x="2903232" y="40309"/>
                </a:lnTo>
                <a:close/>
              </a:path>
              <a:path w="2903854" h="180340">
                <a:moveTo>
                  <a:pt x="2903232" y="38227"/>
                </a:moveTo>
                <a:lnTo>
                  <a:pt x="497027" y="72644"/>
                </a:lnTo>
                <a:lnTo>
                  <a:pt x="548259" y="72644"/>
                </a:lnTo>
                <a:lnTo>
                  <a:pt x="2903232" y="39014"/>
                </a:lnTo>
                <a:lnTo>
                  <a:pt x="2903232" y="38227"/>
                </a:lnTo>
                <a:close/>
              </a:path>
              <a:path w="2903854" h="180340">
                <a:moveTo>
                  <a:pt x="2903232" y="36182"/>
                </a:moveTo>
                <a:lnTo>
                  <a:pt x="353555" y="72644"/>
                </a:lnTo>
                <a:lnTo>
                  <a:pt x="404787" y="72644"/>
                </a:lnTo>
                <a:lnTo>
                  <a:pt x="2903232" y="36931"/>
                </a:lnTo>
                <a:lnTo>
                  <a:pt x="2903232" y="36182"/>
                </a:lnTo>
                <a:close/>
              </a:path>
              <a:path w="2903854" h="180340">
                <a:moveTo>
                  <a:pt x="2903232" y="30010"/>
                </a:moveTo>
                <a:lnTo>
                  <a:pt x="0" y="71526"/>
                </a:lnTo>
                <a:lnTo>
                  <a:pt x="0" y="72275"/>
                </a:lnTo>
                <a:lnTo>
                  <a:pt x="2903232" y="30759"/>
                </a:lnTo>
                <a:lnTo>
                  <a:pt x="2903232" y="30010"/>
                </a:lnTo>
                <a:close/>
              </a:path>
              <a:path w="2903854" h="180340">
                <a:moveTo>
                  <a:pt x="2903232" y="27965"/>
                </a:moveTo>
                <a:lnTo>
                  <a:pt x="0" y="69481"/>
                </a:lnTo>
                <a:lnTo>
                  <a:pt x="0" y="70231"/>
                </a:lnTo>
                <a:lnTo>
                  <a:pt x="2903232" y="28714"/>
                </a:lnTo>
                <a:lnTo>
                  <a:pt x="2903232" y="27965"/>
                </a:lnTo>
                <a:close/>
              </a:path>
              <a:path w="2903854" h="180340">
                <a:moveTo>
                  <a:pt x="2903232" y="25882"/>
                </a:moveTo>
                <a:lnTo>
                  <a:pt x="0" y="67437"/>
                </a:lnTo>
                <a:lnTo>
                  <a:pt x="0" y="68186"/>
                </a:lnTo>
                <a:lnTo>
                  <a:pt x="2903232" y="26682"/>
                </a:lnTo>
                <a:lnTo>
                  <a:pt x="2903232" y="25882"/>
                </a:lnTo>
                <a:close/>
              </a:path>
              <a:path w="2903854" h="180340">
                <a:moveTo>
                  <a:pt x="2903232" y="23837"/>
                </a:moveTo>
                <a:lnTo>
                  <a:pt x="0" y="65354"/>
                </a:lnTo>
                <a:lnTo>
                  <a:pt x="0" y="66103"/>
                </a:lnTo>
                <a:lnTo>
                  <a:pt x="2903232" y="24599"/>
                </a:lnTo>
                <a:lnTo>
                  <a:pt x="2903232" y="23837"/>
                </a:lnTo>
                <a:close/>
              </a:path>
              <a:path w="2903854" h="180340">
                <a:moveTo>
                  <a:pt x="2903232" y="21805"/>
                </a:moveTo>
                <a:lnTo>
                  <a:pt x="0" y="63309"/>
                </a:lnTo>
                <a:lnTo>
                  <a:pt x="0" y="64058"/>
                </a:lnTo>
                <a:lnTo>
                  <a:pt x="2903232" y="22555"/>
                </a:lnTo>
                <a:lnTo>
                  <a:pt x="2903232" y="21805"/>
                </a:lnTo>
                <a:close/>
              </a:path>
              <a:path w="2903854" h="180340">
                <a:moveTo>
                  <a:pt x="2903232" y="19710"/>
                </a:moveTo>
                <a:lnTo>
                  <a:pt x="0" y="61226"/>
                </a:lnTo>
                <a:lnTo>
                  <a:pt x="0" y="62026"/>
                </a:lnTo>
                <a:lnTo>
                  <a:pt x="2903232" y="20472"/>
                </a:lnTo>
                <a:lnTo>
                  <a:pt x="2903232" y="19710"/>
                </a:lnTo>
                <a:close/>
              </a:path>
              <a:path w="2903854" h="180340">
                <a:moveTo>
                  <a:pt x="2903232" y="17665"/>
                </a:moveTo>
                <a:lnTo>
                  <a:pt x="0" y="59182"/>
                </a:lnTo>
                <a:lnTo>
                  <a:pt x="0" y="59931"/>
                </a:lnTo>
                <a:lnTo>
                  <a:pt x="2903232" y="18427"/>
                </a:lnTo>
                <a:lnTo>
                  <a:pt x="2903232" y="17665"/>
                </a:lnTo>
                <a:close/>
              </a:path>
              <a:path w="2903854" h="180340">
                <a:moveTo>
                  <a:pt x="2903232" y="15633"/>
                </a:moveTo>
                <a:lnTo>
                  <a:pt x="0" y="57150"/>
                </a:lnTo>
                <a:lnTo>
                  <a:pt x="0" y="57899"/>
                </a:lnTo>
                <a:lnTo>
                  <a:pt x="2903232" y="16383"/>
                </a:lnTo>
                <a:lnTo>
                  <a:pt x="2903232" y="15633"/>
                </a:lnTo>
                <a:close/>
              </a:path>
              <a:path w="2903854" h="180340">
                <a:moveTo>
                  <a:pt x="2903232" y="13550"/>
                </a:moveTo>
                <a:lnTo>
                  <a:pt x="0" y="55054"/>
                </a:lnTo>
                <a:lnTo>
                  <a:pt x="0" y="55854"/>
                </a:lnTo>
                <a:lnTo>
                  <a:pt x="2903232" y="14300"/>
                </a:lnTo>
                <a:lnTo>
                  <a:pt x="2903232" y="13550"/>
                </a:lnTo>
                <a:close/>
              </a:path>
              <a:path w="2903854" h="180340">
                <a:moveTo>
                  <a:pt x="2903232" y="11506"/>
                </a:moveTo>
                <a:lnTo>
                  <a:pt x="0" y="53022"/>
                </a:lnTo>
                <a:lnTo>
                  <a:pt x="0" y="53771"/>
                </a:lnTo>
                <a:lnTo>
                  <a:pt x="2903232" y="12255"/>
                </a:lnTo>
                <a:lnTo>
                  <a:pt x="2903232" y="11506"/>
                </a:lnTo>
                <a:close/>
              </a:path>
            </a:pathLst>
          </a:custGeom>
          <a:solidFill>
            <a:srgbClr val="2040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g object 131"/>
          <p:cNvSpPr/>
          <p:nvPr/>
        </p:nvSpPr>
        <p:spPr>
          <a:xfrm>
            <a:off x="7749133" y="6565684"/>
            <a:ext cx="2903855" cy="36195"/>
          </a:xfrm>
          <a:custGeom>
            <a:avLst/>
            <a:gdLst/>
            <a:ahLst/>
            <a:cxnLst/>
            <a:rect l="l" t="t" r="r" b="b"/>
            <a:pathLst>
              <a:path w="2903854" h="36195">
                <a:moveTo>
                  <a:pt x="66611" y="0"/>
                </a:moveTo>
                <a:lnTo>
                  <a:pt x="63881" y="0"/>
                </a:lnTo>
                <a:lnTo>
                  <a:pt x="0" y="927"/>
                </a:lnTo>
                <a:lnTo>
                  <a:pt x="66611" y="38"/>
                </a:lnTo>
                <a:close/>
              </a:path>
              <a:path w="2903854" h="36195">
                <a:moveTo>
                  <a:pt x="207352" y="38"/>
                </a:moveTo>
                <a:lnTo>
                  <a:pt x="204660" y="38"/>
                </a:lnTo>
                <a:lnTo>
                  <a:pt x="0" y="3009"/>
                </a:lnTo>
                <a:lnTo>
                  <a:pt x="207352" y="38"/>
                </a:lnTo>
                <a:close/>
              </a:path>
              <a:path w="2903854" h="36195">
                <a:moveTo>
                  <a:pt x="353555" y="38"/>
                </a:moveTo>
                <a:lnTo>
                  <a:pt x="350824" y="38"/>
                </a:lnTo>
                <a:lnTo>
                  <a:pt x="0" y="5041"/>
                </a:lnTo>
                <a:lnTo>
                  <a:pt x="353555" y="38"/>
                </a:lnTo>
                <a:close/>
              </a:path>
              <a:path w="2903854" h="36195">
                <a:moveTo>
                  <a:pt x="499757" y="0"/>
                </a:moveTo>
                <a:lnTo>
                  <a:pt x="497027" y="0"/>
                </a:lnTo>
                <a:lnTo>
                  <a:pt x="494626" y="38"/>
                </a:lnTo>
                <a:lnTo>
                  <a:pt x="497027" y="38"/>
                </a:lnTo>
                <a:lnTo>
                  <a:pt x="499757" y="0"/>
                </a:lnTo>
                <a:close/>
              </a:path>
              <a:path w="2903854" h="36195">
                <a:moveTo>
                  <a:pt x="930173" y="0"/>
                </a:moveTo>
                <a:lnTo>
                  <a:pt x="927442" y="0"/>
                </a:lnTo>
                <a:lnTo>
                  <a:pt x="0" y="13296"/>
                </a:lnTo>
                <a:lnTo>
                  <a:pt x="930173" y="38"/>
                </a:lnTo>
                <a:close/>
              </a:path>
              <a:path w="2903854" h="36195">
                <a:moveTo>
                  <a:pt x="1124877" y="0"/>
                </a:moveTo>
                <a:lnTo>
                  <a:pt x="1122146" y="0"/>
                </a:lnTo>
                <a:lnTo>
                  <a:pt x="1073645" y="0"/>
                </a:lnTo>
                <a:lnTo>
                  <a:pt x="1070902" y="0"/>
                </a:lnTo>
                <a:lnTo>
                  <a:pt x="0" y="15341"/>
                </a:lnTo>
                <a:lnTo>
                  <a:pt x="0" y="16090"/>
                </a:lnTo>
                <a:lnTo>
                  <a:pt x="1124877" y="0"/>
                </a:lnTo>
                <a:close/>
              </a:path>
              <a:path w="2903854" h="36195">
                <a:moveTo>
                  <a:pt x="1268349" y="0"/>
                </a:moveTo>
                <a:lnTo>
                  <a:pt x="1217117" y="0"/>
                </a:lnTo>
                <a:lnTo>
                  <a:pt x="1214716" y="38"/>
                </a:lnTo>
                <a:lnTo>
                  <a:pt x="0" y="17386"/>
                </a:lnTo>
                <a:lnTo>
                  <a:pt x="0" y="18173"/>
                </a:lnTo>
                <a:lnTo>
                  <a:pt x="1265631" y="38"/>
                </a:lnTo>
                <a:lnTo>
                  <a:pt x="1265961" y="38"/>
                </a:lnTo>
                <a:lnTo>
                  <a:pt x="1268349" y="0"/>
                </a:lnTo>
                <a:close/>
              </a:path>
              <a:path w="2903854" h="36195">
                <a:moveTo>
                  <a:pt x="1360576" y="0"/>
                </a:moveTo>
                <a:lnTo>
                  <a:pt x="1358188" y="38"/>
                </a:lnTo>
                <a:lnTo>
                  <a:pt x="0" y="19469"/>
                </a:lnTo>
                <a:lnTo>
                  <a:pt x="1360576" y="38"/>
                </a:lnTo>
                <a:close/>
              </a:path>
              <a:path w="2903854" h="36195">
                <a:moveTo>
                  <a:pt x="1701495" y="0"/>
                </a:moveTo>
                <a:lnTo>
                  <a:pt x="1698764" y="0"/>
                </a:lnTo>
                <a:lnTo>
                  <a:pt x="1650250" y="0"/>
                </a:lnTo>
                <a:lnTo>
                  <a:pt x="1647520" y="0"/>
                </a:lnTo>
                <a:lnTo>
                  <a:pt x="0" y="23545"/>
                </a:lnTo>
                <a:lnTo>
                  <a:pt x="0" y="24345"/>
                </a:lnTo>
                <a:lnTo>
                  <a:pt x="1701495" y="0"/>
                </a:lnTo>
                <a:close/>
              </a:path>
              <a:path w="2903854" h="36195">
                <a:moveTo>
                  <a:pt x="1793722" y="0"/>
                </a:moveTo>
                <a:lnTo>
                  <a:pt x="1790992" y="0"/>
                </a:lnTo>
                <a:lnTo>
                  <a:pt x="1793722" y="0"/>
                </a:lnTo>
                <a:close/>
              </a:path>
              <a:path w="2903854" h="36195">
                <a:moveTo>
                  <a:pt x="1937194" y="0"/>
                </a:moveTo>
                <a:lnTo>
                  <a:pt x="1934464" y="0"/>
                </a:lnTo>
                <a:lnTo>
                  <a:pt x="1937194" y="0"/>
                </a:lnTo>
                <a:close/>
              </a:path>
              <a:path w="2903854" h="36195">
                <a:moveTo>
                  <a:pt x="2080666" y="0"/>
                </a:moveTo>
                <a:lnTo>
                  <a:pt x="2078278" y="38"/>
                </a:lnTo>
                <a:lnTo>
                  <a:pt x="0" y="29718"/>
                </a:lnTo>
                <a:lnTo>
                  <a:pt x="2080666" y="38"/>
                </a:lnTo>
                <a:close/>
              </a:path>
              <a:path w="2903854" h="36195">
                <a:moveTo>
                  <a:pt x="2224138" y="0"/>
                </a:moveTo>
                <a:lnTo>
                  <a:pt x="2221750" y="38"/>
                </a:lnTo>
                <a:lnTo>
                  <a:pt x="0" y="31800"/>
                </a:lnTo>
                <a:lnTo>
                  <a:pt x="2224138" y="38"/>
                </a:lnTo>
                <a:close/>
              </a:path>
              <a:path w="2903854" h="36195">
                <a:moveTo>
                  <a:pt x="2903232" y="31432"/>
                </a:moveTo>
                <a:lnTo>
                  <a:pt x="2580424" y="36017"/>
                </a:lnTo>
                <a:lnTo>
                  <a:pt x="2634056" y="36017"/>
                </a:lnTo>
                <a:lnTo>
                  <a:pt x="2864980" y="32727"/>
                </a:lnTo>
                <a:lnTo>
                  <a:pt x="2903232" y="31470"/>
                </a:lnTo>
                <a:close/>
              </a:path>
              <a:path w="2903854" h="36195">
                <a:moveTo>
                  <a:pt x="2903232" y="29349"/>
                </a:moveTo>
                <a:lnTo>
                  <a:pt x="2436952" y="36017"/>
                </a:lnTo>
                <a:lnTo>
                  <a:pt x="2490584" y="36017"/>
                </a:lnTo>
                <a:lnTo>
                  <a:pt x="2864980" y="30683"/>
                </a:lnTo>
                <a:lnTo>
                  <a:pt x="2903232" y="30099"/>
                </a:lnTo>
                <a:lnTo>
                  <a:pt x="2903232" y="29425"/>
                </a:lnTo>
                <a:close/>
              </a:path>
              <a:path w="2903854" h="36195">
                <a:moveTo>
                  <a:pt x="2903232" y="21132"/>
                </a:moveTo>
                <a:lnTo>
                  <a:pt x="1860334" y="36017"/>
                </a:lnTo>
                <a:lnTo>
                  <a:pt x="1862734" y="36017"/>
                </a:lnTo>
                <a:lnTo>
                  <a:pt x="1913966" y="36017"/>
                </a:lnTo>
                <a:lnTo>
                  <a:pt x="2864980" y="22428"/>
                </a:lnTo>
                <a:lnTo>
                  <a:pt x="2903232" y="21882"/>
                </a:lnTo>
                <a:lnTo>
                  <a:pt x="2903232" y="21221"/>
                </a:lnTo>
                <a:close/>
              </a:path>
              <a:path w="2903854" h="36195">
                <a:moveTo>
                  <a:pt x="2903232" y="19050"/>
                </a:moveTo>
                <a:lnTo>
                  <a:pt x="1716874" y="36017"/>
                </a:lnTo>
                <a:lnTo>
                  <a:pt x="1719262" y="36017"/>
                </a:lnTo>
                <a:lnTo>
                  <a:pt x="1770494" y="36017"/>
                </a:lnTo>
                <a:lnTo>
                  <a:pt x="2864980" y="20383"/>
                </a:lnTo>
                <a:lnTo>
                  <a:pt x="2903232" y="19850"/>
                </a:lnTo>
                <a:lnTo>
                  <a:pt x="2903232" y="19138"/>
                </a:lnTo>
                <a:close/>
              </a:path>
              <a:path w="2903854" h="36195">
                <a:moveTo>
                  <a:pt x="2903232" y="17005"/>
                </a:moveTo>
                <a:lnTo>
                  <a:pt x="1573403" y="36017"/>
                </a:lnTo>
                <a:lnTo>
                  <a:pt x="1575790" y="36017"/>
                </a:lnTo>
                <a:lnTo>
                  <a:pt x="1627022" y="36017"/>
                </a:lnTo>
                <a:lnTo>
                  <a:pt x="2864980" y="18338"/>
                </a:lnTo>
                <a:lnTo>
                  <a:pt x="2903232" y="17754"/>
                </a:lnTo>
                <a:lnTo>
                  <a:pt x="2903232" y="17094"/>
                </a:lnTo>
                <a:close/>
              </a:path>
              <a:path w="2903854" h="36195">
                <a:moveTo>
                  <a:pt x="2903232" y="14960"/>
                </a:moveTo>
                <a:lnTo>
                  <a:pt x="1429931" y="36017"/>
                </a:lnTo>
                <a:lnTo>
                  <a:pt x="1483563" y="36017"/>
                </a:lnTo>
                <a:lnTo>
                  <a:pt x="2864980" y="16256"/>
                </a:lnTo>
                <a:lnTo>
                  <a:pt x="2903232" y="15722"/>
                </a:lnTo>
                <a:lnTo>
                  <a:pt x="2903232" y="15049"/>
                </a:lnTo>
                <a:close/>
              </a:path>
              <a:path w="2903854" h="36195">
                <a:moveTo>
                  <a:pt x="2903232" y="12877"/>
                </a:moveTo>
                <a:lnTo>
                  <a:pt x="1286459" y="36017"/>
                </a:lnTo>
                <a:lnTo>
                  <a:pt x="1340091" y="36017"/>
                </a:lnTo>
                <a:lnTo>
                  <a:pt x="2864980" y="14211"/>
                </a:lnTo>
                <a:lnTo>
                  <a:pt x="2903232" y="13677"/>
                </a:lnTo>
                <a:lnTo>
                  <a:pt x="2903232" y="12966"/>
                </a:lnTo>
                <a:close/>
              </a:path>
              <a:path w="2903854" h="36195">
                <a:moveTo>
                  <a:pt x="2903232" y="10833"/>
                </a:moveTo>
                <a:lnTo>
                  <a:pt x="1142644" y="36017"/>
                </a:lnTo>
                <a:lnTo>
                  <a:pt x="1194219" y="36017"/>
                </a:lnTo>
                <a:lnTo>
                  <a:pt x="2864980" y="12166"/>
                </a:lnTo>
                <a:lnTo>
                  <a:pt x="2903232" y="11595"/>
                </a:lnTo>
                <a:lnTo>
                  <a:pt x="2903232" y="10922"/>
                </a:lnTo>
                <a:close/>
              </a:path>
              <a:path w="2903854" h="36195">
                <a:moveTo>
                  <a:pt x="2903232" y="8801"/>
                </a:moveTo>
                <a:lnTo>
                  <a:pt x="996784" y="36017"/>
                </a:lnTo>
                <a:lnTo>
                  <a:pt x="999172" y="36017"/>
                </a:lnTo>
                <a:lnTo>
                  <a:pt x="1050417" y="36017"/>
                </a:lnTo>
                <a:lnTo>
                  <a:pt x="2864980" y="10083"/>
                </a:lnTo>
                <a:lnTo>
                  <a:pt x="2903232" y="9550"/>
                </a:lnTo>
                <a:lnTo>
                  <a:pt x="2903232" y="8877"/>
                </a:lnTo>
                <a:close/>
              </a:path>
              <a:path w="2903854" h="36195">
                <a:moveTo>
                  <a:pt x="2903232" y="6705"/>
                </a:moveTo>
                <a:lnTo>
                  <a:pt x="853313" y="36017"/>
                </a:lnTo>
                <a:lnTo>
                  <a:pt x="855700" y="36017"/>
                </a:lnTo>
                <a:lnTo>
                  <a:pt x="2903232" y="6705"/>
                </a:lnTo>
                <a:close/>
              </a:path>
              <a:path w="2903854" h="36195">
                <a:moveTo>
                  <a:pt x="2903232" y="4673"/>
                </a:moveTo>
                <a:lnTo>
                  <a:pt x="709841" y="36017"/>
                </a:lnTo>
                <a:lnTo>
                  <a:pt x="712228" y="36017"/>
                </a:lnTo>
                <a:lnTo>
                  <a:pt x="2903232" y="4673"/>
                </a:lnTo>
                <a:close/>
              </a:path>
              <a:path w="2903854" h="36195">
                <a:moveTo>
                  <a:pt x="2903232" y="2628"/>
                </a:moveTo>
                <a:lnTo>
                  <a:pt x="566369" y="36017"/>
                </a:lnTo>
                <a:lnTo>
                  <a:pt x="568756" y="36017"/>
                </a:lnTo>
                <a:lnTo>
                  <a:pt x="2903232" y="2628"/>
                </a:lnTo>
                <a:close/>
              </a:path>
              <a:path w="2903854" h="36195">
                <a:moveTo>
                  <a:pt x="2903232" y="546"/>
                </a:moveTo>
                <a:lnTo>
                  <a:pt x="422897" y="36017"/>
                </a:lnTo>
                <a:lnTo>
                  <a:pt x="425284" y="36017"/>
                </a:lnTo>
                <a:lnTo>
                  <a:pt x="2903232" y="546"/>
                </a:lnTo>
                <a:close/>
              </a:path>
            </a:pathLst>
          </a:custGeom>
          <a:solidFill>
            <a:srgbClr val="008B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g object 132"/>
          <p:cNvSpPr/>
          <p:nvPr/>
        </p:nvSpPr>
        <p:spPr>
          <a:xfrm>
            <a:off x="7749133" y="6565684"/>
            <a:ext cx="2903855" cy="36195"/>
          </a:xfrm>
          <a:custGeom>
            <a:avLst/>
            <a:gdLst/>
            <a:ahLst/>
            <a:cxnLst/>
            <a:rect l="l" t="t" r="r" b="b"/>
            <a:pathLst>
              <a:path w="2903854" h="36195">
                <a:moveTo>
                  <a:pt x="117856" y="0"/>
                </a:moveTo>
                <a:lnTo>
                  <a:pt x="115112" y="0"/>
                </a:lnTo>
                <a:lnTo>
                  <a:pt x="66611" y="0"/>
                </a:lnTo>
                <a:lnTo>
                  <a:pt x="0" y="965"/>
                </a:lnTo>
                <a:lnTo>
                  <a:pt x="0" y="1714"/>
                </a:lnTo>
                <a:lnTo>
                  <a:pt x="117856" y="0"/>
                </a:lnTo>
                <a:close/>
              </a:path>
              <a:path w="2903854" h="36195">
                <a:moveTo>
                  <a:pt x="261327" y="0"/>
                </a:moveTo>
                <a:lnTo>
                  <a:pt x="258584" y="0"/>
                </a:lnTo>
                <a:lnTo>
                  <a:pt x="210083" y="0"/>
                </a:lnTo>
                <a:lnTo>
                  <a:pt x="0" y="3009"/>
                </a:lnTo>
                <a:lnTo>
                  <a:pt x="0" y="3759"/>
                </a:lnTo>
                <a:lnTo>
                  <a:pt x="261327" y="0"/>
                </a:lnTo>
                <a:close/>
              </a:path>
              <a:path w="2903854" h="36195">
                <a:moveTo>
                  <a:pt x="404787" y="0"/>
                </a:moveTo>
                <a:lnTo>
                  <a:pt x="353555" y="0"/>
                </a:lnTo>
                <a:lnTo>
                  <a:pt x="0" y="5041"/>
                </a:lnTo>
                <a:lnTo>
                  <a:pt x="0" y="5791"/>
                </a:lnTo>
                <a:lnTo>
                  <a:pt x="402069" y="38"/>
                </a:lnTo>
                <a:lnTo>
                  <a:pt x="402399" y="38"/>
                </a:lnTo>
                <a:lnTo>
                  <a:pt x="404787" y="0"/>
                </a:lnTo>
                <a:close/>
              </a:path>
              <a:path w="2903854" h="36195">
                <a:moveTo>
                  <a:pt x="551002" y="0"/>
                </a:moveTo>
                <a:lnTo>
                  <a:pt x="548259" y="0"/>
                </a:lnTo>
                <a:lnTo>
                  <a:pt x="499757" y="0"/>
                </a:lnTo>
                <a:lnTo>
                  <a:pt x="497027" y="38"/>
                </a:lnTo>
                <a:lnTo>
                  <a:pt x="0" y="7124"/>
                </a:lnTo>
                <a:lnTo>
                  <a:pt x="0" y="7886"/>
                </a:lnTo>
                <a:lnTo>
                  <a:pt x="551002" y="0"/>
                </a:lnTo>
                <a:close/>
              </a:path>
              <a:path w="2903854" h="36195">
                <a:moveTo>
                  <a:pt x="694461" y="0"/>
                </a:moveTo>
                <a:lnTo>
                  <a:pt x="691730" y="0"/>
                </a:lnTo>
                <a:lnTo>
                  <a:pt x="643229" y="0"/>
                </a:lnTo>
                <a:lnTo>
                  <a:pt x="640499" y="38"/>
                </a:lnTo>
                <a:lnTo>
                  <a:pt x="0" y="9169"/>
                </a:lnTo>
                <a:lnTo>
                  <a:pt x="0" y="9918"/>
                </a:lnTo>
                <a:lnTo>
                  <a:pt x="694461" y="0"/>
                </a:lnTo>
                <a:close/>
              </a:path>
              <a:path w="2903854" h="36195">
                <a:moveTo>
                  <a:pt x="837933" y="0"/>
                </a:moveTo>
                <a:lnTo>
                  <a:pt x="835202" y="0"/>
                </a:lnTo>
                <a:lnTo>
                  <a:pt x="786701" y="0"/>
                </a:lnTo>
                <a:lnTo>
                  <a:pt x="783971" y="38"/>
                </a:lnTo>
                <a:lnTo>
                  <a:pt x="0" y="11214"/>
                </a:lnTo>
                <a:lnTo>
                  <a:pt x="0" y="12001"/>
                </a:lnTo>
                <a:lnTo>
                  <a:pt x="837933" y="0"/>
                </a:lnTo>
                <a:close/>
              </a:path>
              <a:path w="2903854" h="36195">
                <a:moveTo>
                  <a:pt x="981405" y="0"/>
                </a:moveTo>
                <a:lnTo>
                  <a:pt x="978674" y="0"/>
                </a:lnTo>
                <a:lnTo>
                  <a:pt x="930173" y="0"/>
                </a:lnTo>
                <a:lnTo>
                  <a:pt x="0" y="13296"/>
                </a:lnTo>
                <a:lnTo>
                  <a:pt x="0" y="14046"/>
                </a:lnTo>
                <a:lnTo>
                  <a:pt x="981405" y="0"/>
                </a:lnTo>
                <a:close/>
              </a:path>
              <a:path w="2903854" h="36195">
                <a:moveTo>
                  <a:pt x="1414551" y="0"/>
                </a:moveTo>
                <a:lnTo>
                  <a:pt x="1411820" y="0"/>
                </a:lnTo>
                <a:lnTo>
                  <a:pt x="1360576" y="0"/>
                </a:lnTo>
                <a:lnTo>
                  <a:pt x="0" y="19469"/>
                </a:lnTo>
                <a:lnTo>
                  <a:pt x="0" y="20218"/>
                </a:lnTo>
                <a:lnTo>
                  <a:pt x="1414551" y="0"/>
                </a:lnTo>
                <a:close/>
              </a:path>
              <a:path w="2903854" h="36195">
                <a:moveTo>
                  <a:pt x="1558023" y="0"/>
                </a:moveTo>
                <a:lnTo>
                  <a:pt x="1555292" y="0"/>
                </a:lnTo>
                <a:lnTo>
                  <a:pt x="1504048" y="0"/>
                </a:lnTo>
                <a:lnTo>
                  <a:pt x="0" y="21513"/>
                </a:lnTo>
                <a:lnTo>
                  <a:pt x="0" y="22263"/>
                </a:lnTo>
                <a:lnTo>
                  <a:pt x="1558023" y="0"/>
                </a:lnTo>
                <a:close/>
              </a:path>
              <a:path w="2903854" h="36195">
                <a:moveTo>
                  <a:pt x="1844967" y="0"/>
                </a:moveTo>
                <a:lnTo>
                  <a:pt x="1842236" y="0"/>
                </a:lnTo>
                <a:lnTo>
                  <a:pt x="1793722" y="0"/>
                </a:lnTo>
                <a:lnTo>
                  <a:pt x="1790992" y="38"/>
                </a:lnTo>
                <a:lnTo>
                  <a:pt x="0" y="25628"/>
                </a:lnTo>
                <a:lnTo>
                  <a:pt x="0" y="26377"/>
                </a:lnTo>
                <a:lnTo>
                  <a:pt x="1844967" y="0"/>
                </a:lnTo>
                <a:close/>
              </a:path>
              <a:path w="2903854" h="36195">
                <a:moveTo>
                  <a:pt x="1988439" y="0"/>
                </a:moveTo>
                <a:lnTo>
                  <a:pt x="1937194" y="0"/>
                </a:lnTo>
                <a:lnTo>
                  <a:pt x="1934464" y="38"/>
                </a:lnTo>
                <a:lnTo>
                  <a:pt x="0" y="27673"/>
                </a:lnTo>
                <a:lnTo>
                  <a:pt x="0" y="28422"/>
                </a:lnTo>
                <a:lnTo>
                  <a:pt x="1985721" y="38"/>
                </a:lnTo>
                <a:lnTo>
                  <a:pt x="1988439" y="0"/>
                </a:lnTo>
                <a:close/>
              </a:path>
              <a:path w="2903854" h="36195">
                <a:moveTo>
                  <a:pt x="2131911" y="0"/>
                </a:moveTo>
                <a:lnTo>
                  <a:pt x="2080666" y="0"/>
                </a:lnTo>
                <a:lnTo>
                  <a:pt x="0" y="29718"/>
                </a:lnTo>
                <a:lnTo>
                  <a:pt x="0" y="30505"/>
                </a:lnTo>
                <a:lnTo>
                  <a:pt x="2129193" y="38"/>
                </a:lnTo>
                <a:lnTo>
                  <a:pt x="2129523" y="38"/>
                </a:lnTo>
                <a:lnTo>
                  <a:pt x="2131911" y="0"/>
                </a:lnTo>
                <a:close/>
              </a:path>
              <a:path w="2903854" h="36195">
                <a:moveTo>
                  <a:pt x="2278113" y="0"/>
                </a:moveTo>
                <a:lnTo>
                  <a:pt x="2275382" y="0"/>
                </a:lnTo>
                <a:lnTo>
                  <a:pt x="2224138" y="0"/>
                </a:lnTo>
                <a:lnTo>
                  <a:pt x="0" y="31800"/>
                </a:lnTo>
                <a:lnTo>
                  <a:pt x="0" y="32550"/>
                </a:lnTo>
                <a:lnTo>
                  <a:pt x="2278113" y="0"/>
                </a:lnTo>
                <a:close/>
              </a:path>
              <a:path w="2903854" h="36195">
                <a:moveTo>
                  <a:pt x="2421585" y="0"/>
                </a:moveTo>
                <a:lnTo>
                  <a:pt x="2418854" y="0"/>
                </a:lnTo>
                <a:lnTo>
                  <a:pt x="2367610" y="0"/>
                </a:lnTo>
                <a:lnTo>
                  <a:pt x="0" y="33845"/>
                </a:lnTo>
                <a:lnTo>
                  <a:pt x="0" y="34594"/>
                </a:lnTo>
                <a:lnTo>
                  <a:pt x="2421585" y="0"/>
                </a:lnTo>
                <a:close/>
              </a:path>
              <a:path w="2903854" h="36195">
                <a:moveTo>
                  <a:pt x="2562326" y="0"/>
                </a:moveTo>
                <a:lnTo>
                  <a:pt x="2511082" y="0"/>
                </a:lnTo>
                <a:lnTo>
                  <a:pt x="35864" y="35394"/>
                </a:lnTo>
                <a:lnTo>
                  <a:pt x="17767" y="35636"/>
                </a:lnTo>
                <a:lnTo>
                  <a:pt x="0" y="35928"/>
                </a:lnTo>
                <a:lnTo>
                  <a:pt x="0" y="36055"/>
                </a:lnTo>
                <a:lnTo>
                  <a:pt x="43383" y="36017"/>
                </a:lnTo>
                <a:lnTo>
                  <a:pt x="87109" y="35394"/>
                </a:lnTo>
                <a:lnTo>
                  <a:pt x="2562326" y="38"/>
                </a:lnTo>
                <a:close/>
              </a:path>
              <a:path w="2903854" h="36195">
                <a:moveTo>
                  <a:pt x="2705798" y="0"/>
                </a:moveTo>
                <a:lnTo>
                  <a:pt x="2654554" y="0"/>
                </a:lnTo>
                <a:lnTo>
                  <a:pt x="181724" y="35394"/>
                </a:lnTo>
                <a:lnTo>
                  <a:pt x="135610" y="36017"/>
                </a:lnTo>
                <a:lnTo>
                  <a:pt x="186855" y="36017"/>
                </a:lnTo>
                <a:lnTo>
                  <a:pt x="230581" y="35394"/>
                </a:lnTo>
                <a:lnTo>
                  <a:pt x="2705798" y="38"/>
                </a:lnTo>
                <a:close/>
              </a:path>
              <a:path w="2903854" h="36195">
                <a:moveTo>
                  <a:pt x="2852001" y="0"/>
                </a:moveTo>
                <a:lnTo>
                  <a:pt x="2800756" y="0"/>
                </a:lnTo>
                <a:lnTo>
                  <a:pt x="2798026" y="38"/>
                </a:lnTo>
                <a:lnTo>
                  <a:pt x="325196" y="35394"/>
                </a:lnTo>
                <a:lnTo>
                  <a:pt x="279082" y="36017"/>
                </a:lnTo>
                <a:lnTo>
                  <a:pt x="330327" y="36017"/>
                </a:lnTo>
                <a:lnTo>
                  <a:pt x="376783" y="35394"/>
                </a:lnTo>
                <a:lnTo>
                  <a:pt x="373900" y="35394"/>
                </a:lnTo>
                <a:lnTo>
                  <a:pt x="2849270" y="38"/>
                </a:lnTo>
                <a:lnTo>
                  <a:pt x="2849600" y="38"/>
                </a:lnTo>
                <a:lnTo>
                  <a:pt x="2852001" y="0"/>
                </a:lnTo>
                <a:close/>
              </a:path>
              <a:path w="2903854" h="36195">
                <a:moveTo>
                  <a:pt x="2903232" y="33477"/>
                </a:moveTo>
                <a:lnTo>
                  <a:pt x="2726283" y="36017"/>
                </a:lnTo>
                <a:lnTo>
                  <a:pt x="2777528" y="36017"/>
                </a:lnTo>
                <a:lnTo>
                  <a:pt x="2864980" y="34810"/>
                </a:lnTo>
                <a:lnTo>
                  <a:pt x="2903232" y="34226"/>
                </a:lnTo>
                <a:lnTo>
                  <a:pt x="2903232" y="33553"/>
                </a:lnTo>
                <a:close/>
              </a:path>
              <a:path w="2903854" h="36195">
                <a:moveTo>
                  <a:pt x="2903232" y="31432"/>
                </a:moveTo>
                <a:lnTo>
                  <a:pt x="2580424" y="36017"/>
                </a:lnTo>
                <a:lnTo>
                  <a:pt x="2634056" y="36017"/>
                </a:lnTo>
                <a:lnTo>
                  <a:pt x="2864980" y="32727"/>
                </a:lnTo>
                <a:lnTo>
                  <a:pt x="2903232" y="32181"/>
                </a:lnTo>
                <a:lnTo>
                  <a:pt x="2903232" y="31470"/>
                </a:lnTo>
                <a:close/>
              </a:path>
              <a:path w="2903854" h="36195">
                <a:moveTo>
                  <a:pt x="2903232" y="27305"/>
                </a:moveTo>
                <a:lnTo>
                  <a:pt x="2293480" y="36017"/>
                </a:lnTo>
                <a:lnTo>
                  <a:pt x="2347112" y="36017"/>
                </a:lnTo>
                <a:lnTo>
                  <a:pt x="2864980" y="28600"/>
                </a:lnTo>
                <a:lnTo>
                  <a:pt x="2903232" y="28054"/>
                </a:lnTo>
                <a:lnTo>
                  <a:pt x="2903232" y="27381"/>
                </a:lnTo>
                <a:close/>
              </a:path>
              <a:path w="2903854" h="36195">
                <a:moveTo>
                  <a:pt x="2903232" y="25222"/>
                </a:moveTo>
                <a:lnTo>
                  <a:pt x="2150008" y="36017"/>
                </a:lnTo>
                <a:lnTo>
                  <a:pt x="2203640" y="36017"/>
                </a:lnTo>
                <a:lnTo>
                  <a:pt x="2864980" y="26555"/>
                </a:lnTo>
                <a:lnTo>
                  <a:pt x="2903232" y="26009"/>
                </a:lnTo>
                <a:lnTo>
                  <a:pt x="2903232" y="25298"/>
                </a:lnTo>
                <a:close/>
              </a:path>
              <a:path w="2903854" h="36195">
                <a:moveTo>
                  <a:pt x="2903232" y="23177"/>
                </a:moveTo>
                <a:lnTo>
                  <a:pt x="2006549" y="36017"/>
                </a:lnTo>
                <a:lnTo>
                  <a:pt x="2057781" y="36017"/>
                </a:lnTo>
                <a:lnTo>
                  <a:pt x="2864980" y="24511"/>
                </a:lnTo>
                <a:lnTo>
                  <a:pt x="2903232" y="23926"/>
                </a:lnTo>
                <a:lnTo>
                  <a:pt x="2903232" y="23266"/>
                </a:lnTo>
                <a:close/>
              </a:path>
              <a:path w="2903854" h="36195">
                <a:moveTo>
                  <a:pt x="2903232" y="6705"/>
                </a:moveTo>
                <a:lnTo>
                  <a:pt x="855700" y="36017"/>
                </a:lnTo>
                <a:lnTo>
                  <a:pt x="906945" y="36017"/>
                </a:lnTo>
                <a:lnTo>
                  <a:pt x="2864980" y="8051"/>
                </a:lnTo>
                <a:lnTo>
                  <a:pt x="2903232" y="7505"/>
                </a:lnTo>
                <a:lnTo>
                  <a:pt x="2903232" y="6794"/>
                </a:lnTo>
                <a:close/>
              </a:path>
              <a:path w="2903854" h="36195">
                <a:moveTo>
                  <a:pt x="2903232" y="4673"/>
                </a:moveTo>
                <a:lnTo>
                  <a:pt x="712228" y="36017"/>
                </a:lnTo>
                <a:lnTo>
                  <a:pt x="763473" y="36017"/>
                </a:lnTo>
                <a:lnTo>
                  <a:pt x="2864980" y="5956"/>
                </a:lnTo>
                <a:lnTo>
                  <a:pt x="2903232" y="5422"/>
                </a:lnTo>
                <a:lnTo>
                  <a:pt x="2903232" y="4749"/>
                </a:lnTo>
                <a:close/>
              </a:path>
              <a:path w="2903854" h="36195">
                <a:moveTo>
                  <a:pt x="2903232" y="2628"/>
                </a:moveTo>
                <a:lnTo>
                  <a:pt x="568756" y="36017"/>
                </a:lnTo>
                <a:lnTo>
                  <a:pt x="620001" y="36017"/>
                </a:lnTo>
                <a:lnTo>
                  <a:pt x="2864980" y="3924"/>
                </a:lnTo>
                <a:lnTo>
                  <a:pt x="2903232" y="3378"/>
                </a:lnTo>
                <a:lnTo>
                  <a:pt x="2903232" y="2705"/>
                </a:lnTo>
                <a:close/>
              </a:path>
              <a:path w="2903854" h="36195">
                <a:moveTo>
                  <a:pt x="2903232" y="546"/>
                </a:moveTo>
                <a:lnTo>
                  <a:pt x="425284" y="36017"/>
                </a:lnTo>
                <a:lnTo>
                  <a:pt x="474141" y="36017"/>
                </a:lnTo>
                <a:lnTo>
                  <a:pt x="2864980" y="1879"/>
                </a:lnTo>
                <a:lnTo>
                  <a:pt x="2903232" y="1333"/>
                </a:lnTo>
                <a:lnTo>
                  <a:pt x="2903232" y="622"/>
                </a:lnTo>
                <a:close/>
              </a:path>
            </a:pathLst>
          </a:custGeom>
          <a:solidFill>
            <a:srgbClr val="008B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g object 133"/>
          <p:cNvSpPr/>
          <p:nvPr/>
        </p:nvSpPr>
        <p:spPr>
          <a:xfrm>
            <a:off x="10652366" y="6494170"/>
            <a:ext cx="5715" cy="177800"/>
          </a:xfrm>
          <a:custGeom>
            <a:avLst/>
            <a:gdLst/>
            <a:ahLst/>
            <a:cxnLst/>
            <a:rect l="l" t="t" r="r" b="b"/>
            <a:pathLst>
              <a:path w="5715" h="177800">
                <a:moveTo>
                  <a:pt x="5130" y="176923"/>
                </a:moveTo>
                <a:lnTo>
                  <a:pt x="0" y="176961"/>
                </a:lnTo>
                <a:lnTo>
                  <a:pt x="0" y="177711"/>
                </a:lnTo>
                <a:lnTo>
                  <a:pt x="5130" y="177673"/>
                </a:lnTo>
                <a:lnTo>
                  <a:pt x="5130" y="176923"/>
                </a:lnTo>
                <a:close/>
              </a:path>
              <a:path w="5715" h="177800">
                <a:moveTo>
                  <a:pt x="5130" y="174840"/>
                </a:moveTo>
                <a:lnTo>
                  <a:pt x="0" y="174917"/>
                </a:lnTo>
                <a:lnTo>
                  <a:pt x="0" y="175666"/>
                </a:lnTo>
                <a:lnTo>
                  <a:pt x="5130" y="175590"/>
                </a:lnTo>
                <a:lnTo>
                  <a:pt x="5130" y="174840"/>
                </a:lnTo>
                <a:close/>
              </a:path>
              <a:path w="5715" h="177800">
                <a:moveTo>
                  <a:pt x="5130" y="172796"/>
                </a:moveTo>
                <a:lnTo>
                  <a:pt x="0" y="172834"/>
                </a:lnTo>
                <a:lnTo>
                  <a:pt x="0" y="173621"/>
                </a:lnTo>
                <a:lnTo>
                  <a:pt x="5130" y="173545"/>
                </a:lnTo>
                <a:lnTo>
                  <a:pt x="5130" y="172796"/>
                </a:lnTo>
                <a:close/>
              </a:path>
              <a:path w="5715" h="177800">
                <a:moveTo>
                  <a:pt x="5130" y="170713"/>
                </a:moveTo>
                <a:lnTo>
                  <a:pt x="0" y="170789"/>
                </a:lnTo>
                <a:lnTo>
                  <a:pt x="0" y="171538"/>
                </a:lnTo>
                <a:lnTo>
                  <a:pt x="5130" y="171500"/>
                </a:lnTo>
                <a:lnTo>
                  <a:pt x="5130" y="170713"/>
                </a:lnTo>
                <a:close/>
              </a:path>
              <a:path w="5715" h="177800">
                <a:moveTo>
                  <a:pt x="5130" y="168668"/>
                </a:moveTo>
                <a:lnTo>
                  <a:pt x="0" y="168757"/>
                </a:lnTo>
                <a:lnTo>
                  <a:pt x="0" y="169506"/>
                </a:lnTo>
                <a:lnTo>
                  <a:pt x="5130" y="169418"/>
                </a:lnTo>
                <a:lnTo>
                  <a:pt x="5130" y="168668"/>
                </a:lnTo>
                <a:close/>
              </a:path>
              <a:path w="5715" h="177800">
                <a:moveTo>
                  <a:pt x="5130" y="166624"/>
                </a:moveTo>
                <a:lnTo>
                  <a:pt x="0" y="166662"/>
                </a:lnTo>
                <a:lnTo>
                  <a:pt x="0" y="167462"/>
                </a:lnTo>
                <a:lnTo>
                  <a:pt x="5130" y="167373"/>
                </a:lnTo>
                <a:lnTo>
                  <a:pt x="5130" y="166624"/>
                </a:lnTo>
                <a:close/>
              </a:path>
              <a:path w="5715" h="177800">
                <a:moveTo>
                  <a:pt x="5130" y="164541"/>
                </a:moveTo>
                <a:lnTo>
                  <a:pt x="0" y="164630"/>
                </a:lnTo>
                <a:lnTo>
                  <a:pt x="0" y="165379"/>
                </a:lnTo>
                <a:lnTo>
                  <a:pt x="5130" y="165328"/>
                </a:lnTo>
                <a:lnTo>
                  <a:pt x="5130" y="164541"/>
                </a:lnTo>
                <a:close/>
              </a:path>
              <a:path w="5715" h="177800">
                <a:moveTo>
                  <a:pt x="5130" y="162496"/>
                </a:moveTo>
                <a:lnTo>
                  <a:pt x="0" y="162585"/>
                </a:lnTo>
                <a:lnTo>
                  <a:pt x="0" y="163334"/>
                </a:lnTo>
                <a:lnTo>
                  <a:pt x="5130" y="163245"/>
                </a:lnTo>
                <a:lnTo>
                  <a:pt x="5130" y="162496"/>
                </a:lnTo>
                <a:close/>
              </a:path>
              <a:path w="5715" h="177800">
                <a:moveTo>
                  <a:pt x="5130" y="160451"/>
                </a:moveTo>
                <a:lnTo>
                  <a:pt x="0" y="160502"/>
                </a:lnTo>
                <a:lnTo>
                  <a:pt x="0" y="161290"/>
                </a:lnTo>
                <a:lnTo>
                  <a:pt x="5130" y="161213"/>
                </a:lnTo>
                <a:lnTo>
                  <a:pt x="5130" y="160451"/>
                </a:lnTo>
                <a:close/>
              </a:path>
              <a:path w="5715" h="177800">
                <a:moveTo>
                  <a:pt x="5130" y="158369"/>
                </a:moveTo>
                <a:lnTo>
                  <a:pt x="0" y="158457"/>
                </a:lnTo>
                <a:lnTo>
                  <a:pt x="0" y="159207"/>
                </a:lnTo>
                <a:lnTo>
                  <a:pt x="5130" y="159169"/>
                </a:lnTo>
                <a:lnTo>
                  <a:pt x="5130" y="158369"/>
                </a:lnTo>
                <a:close/>
              </a:path>
              <a:path w="5715" h="177800">
                <a:moveTo>
                  <a:pt x="5130" y="156337"/>
                </a:moveTo>
                <a:lnTo>
                  <a:pt x="0" y="156413"/>
                </a:lnTo>
                <a:lnTo>
                  <a:pt x="0" y="157162"/>
                </a:lnTo>
                <a:lnTo>
                  <a:pt x="5130" y="157086"/>
                </a:lnTo>
                <a:lnTo>
                  <a:pt x="5130" y="156337"/>
                </a:lnTo>
                <a:close/>
              </a:path>
              <a:path w="5715" h="177800">
                <a:moveTo>
                  <a:pt x="5130" y="154292"/>
                </a:moveTo>
                <a:lnTo>
                  <a:pt x="0" y="154330"/>
                </a:lnTo>
                <a:lnTo>
                  <a:pt x="0" y="155079"/>
                </a:lnTo>
                <a:lnTo>
                  <a:pt x="5130" y="155041"/>
                </a:lnTo>
                <a:lnTo>
                  <a:pt x="5130" y="154292"/>
                </a:lnTo>
                <a:close/>
              </a:path>
              <a:path w="5715" h="177800">
                <a:moveTo>
                  <a:pt x="5130" y="152209"/>
                </a:moveTo>
                <a:lnTo>
                  <a:pt x="0" y="152285"/>
                </a:lnTo>
                <a:lnTo>
                  <a:pt x="0" y="153035"/>
                </a:lnTo>
                <a:lnTo>
                  <a:pt x="5130" y="152996"/>
                </a:lnTo>
                <a:lnTo>
                  <a:pt x="5130" y="152209"/>
                </a:lnTo>
                <a:close/>
              </a:path>
              <a:path w="5715" h="177800">
                <a:moveTo>
                  <a:pt x="5130" y="150164"/>
                </a:moveTo>
                <a:lnTo>
                  <a:pt x="0" y="150241"/>
                </a:lnTo>
                <a:lnTo>
                  <a:pt x="0" y="150990"/>
                </a:lnTo>
                <a:lnTo>
                  <a:pt x="5130" y="150914"/>
                </a:lnTo>
                <a:lnTo>
                  <a:pt x="5130" y="150164"/>
                </a:lnTo>
                <a:close/>
              </a:path>
              <a:path w="5715" h="177800">
                <a:moveTo>
                  <a:pt x="5130" y="148120"/>
                </a:moveTo>
                <a:lnTo>
                  <a:pt x="0" y="148158"/>
                </a:lnTo>
                <a:lnTo>
                  <a:pt x="0" y="148907"/>
                </a:lnTo>
                <a:lnTo>
                  <a:pt x="5130" y="148869"/>
                </a:lnTo>
                <a:lnTo>
                  <a:pt x="5130" y="148120"/>
                </a:lnTo>
                <a:close/>
              </a:path>
              <a:path w="5715" h="177800">
                <a:moveTo>
                  <a:pt x="5130" y="146037"/>
                </a:moveTo>
                <a:lnTo>
                  <a:pt x="0" y="146126"/>
                </a:lnTo>
                <a:lnTo>
                  <a:pt x="0" y="146875"/>
                </a:lnTo>
                <a:lnTo>
                  <a:pt x="5130" y="146824"/>
                </a:lnTo>
                <a:lnTo>
                  <a:pt x="5130" y="146037"/>
                </a:lnTo>
                <a:close/>
              </a:path>
              <a:path w="5715" h="177800">
                <a:moveTo>
                  <a:pt x="5130" y="143992"/>
                </a:moveTo>
                <a:lnTo>
                  <a:pt x="0" y="144081"/>
                </a:lnTo>
                <a:lnTo>
                  <a:pt x="0" y="144830"/>
                </a:lnTo>
                <a:lnTo>
                  <a:pt x="5130" y="144741"/>
                </a:lnTo>
                <a:lnTo>
                  <a:pt x="5130" y="143992"/>
                </a:lnTo>
                <a:close/>
              </a:path>
              <a:path w="5715" h="177800">
                <a:moveTo>
                  <a:pt x="5130" y="141947"/>
                </a:moveTo>
                <a:lnTo>
                  <a:pt x="0" y="141998"/>
                </a:lnTo>
                <a:lnTo>
                  <a:pt x="0" y="142748"/>
                </a:lnTo>
                <a:lnTo>
                  <a:pt x="5130" y="142697"/>
                </a:lnTo>
                <a:lnTo>
                  <a:pt x="5130" y="141947"/>
                </a:lnTo>
                <a:close/>
              </a:path>
              <a:path w="5715" h="177800">
                <a:moveTo>
                  <a:pt x="5130" y="139865"/>
                </a:moveTo>
                <a:lnTo>
                  <a:pt x="0" y="139954"/>
                </a:lnTo>
                <a:lnTo>
                  <a:pt x="0" y="140703"/>
                </a:lnTo>
                <a:lnTo>
                  <a:pt x="5130" y="140614"/>
                </a:lnTo>
                <a:lnTo>
                  <a:pt x="5130" y="139865"/>
                </a:lnTo>
                <a:close/>
              </a:path>
              <a:path w="5715" h="177800">
                <a:moveTo>
                  <a:pt x="5130" y="137820"/>
                </a:moveTo>
                <a:lnTo>
                  <a:pt x="0" y="137871"/>
                </a:lnTo>
                <a:lnTo>
                  <a:pt x="0" y="138658"/>
                </a:lnTo>
                <a:lnTo>
                  <a:pt x="5130" y="138582"/>
                </a:lnTo>
                <a:lnTo>
                  <a:pt x="5130" y="137820"/>
                </a:lnTo>
                <a:close/>
              </a:path>
              <a:path w="5715" h="177800">
                <a:moveTo>
                  <a:pt x="5130" y="135788"/>
                </a:moveTo>
                <a:lnTo>
                  <a:pt x="0" y="135826"/>
                </a:lnTo>
                <a:lnTo>
                  <a:pt x="0" y="136575"/>
                </a:lnTo>
                <a:lnTo>
                  <a:pt x="5130" y="136537"/>
                </a:lnTo>
                <a:lnTo>
                  <a:pt x="5130" y="135788"/>
                </a:lnTo>
                <a:close/>
              </a:path>
              <a:path w="5715" h="177800">
                <a:moveTo>
                  <a:pt x="5130" y="133705"/>
                </a:moveTo>
                <a:lnTo>
                  <a:pt x="0" y="133781"/>
                </a:lnTo>
                <a:lnTo>
                  <a:pt x="0" y="134531"/>
                </a:lnTo>
                <a:lnTo>
                  <a:pt x="5130" y="134454"/>
                </a:lnTo>
                <a:lnTo>
                  <a:pt x="5130" y="133705"/>
                </a:lnTo>
                <a:close/>
              </a:path>
              <a:path w="5715" h="177800">
                <a:moveTo>
                  <a:pt x="5130" y="131660"/>
                </a:moveTo>
                <a:lnTo>
                  <a:pt x="0" y="131699"/>
                </a:lnTo>
                <a:lnTo>
                  <a:pt x="0" y="132486"/>
                </a:lnTo>
                <a:lnTo>
                  <a:pt x="5130" y="132410"/>
                </a:lnTo>
                <a:lnTo>
                  <a:pt x="5130" y="131660"/>
                </a:lnTo>
                <a:close/>
              </a:path>
              <a:path w="5715" h="177800">
                <a:moveTo>
                  <a:pt x="5130" y="129578"/>
                </a:moveTo>
                <a:lnTo>
                  <a:pt x="0" y="129654"/>
                </a:lnTo>
                <a:lnTo>
                  <a:pt x="0" y="130403"/>
                </a:lnTo>
                <a:lnTo>
                  <a:pt x="5130" y="130365"/>
                </a:lnTo>
                <a:lnTo>
                  <a:pt x="5130" y="129578"/>
                </a:lnTo>
                <a:close/>
              </a:path>
              <a:path w="5715" h="177800">
                <a:moveTo>
                  <a:pt x="5130" y="127533"/>
                </a:moveTo>
                <a:lnTo>
                  <a:pt x="0" y="127609"/>
                </a:lnTo>
                <a:lnTo>
                  <a:pt x="0" y="128371"/>
                </a:lnTo>
                <a:lnTo>
                  <a:pt x="5130" y="128282"/>
                </a:lnTo>
                <a:lnTo>
                  <a:pt x="5130" y="127533"/>
                </a:lnTo>
                <a:close/>
              </a:path>
              <a:path w="5715" h="177800">
                <a:moveTo>
                  <a:pt x="5130" y="125488"/>
                </a:moveTo>
                <a:lnTo>
                  <a:pt x="0" y="125526"/>
                </a:lnTo>
                <a:lnTo>
                  <a:pt x="0" y="126326"/>
                </a:lnTo>
                <a:lnTo>
                  <a:pt x="5130" y="126238"/>
                </a:lnTo>
                <a:lnTo>
                  <a:pt x="5130" y="125488"/>
                </a:lnTo>
                <a:close/>
              </a:path>
              <a:path w="5715" h="177800">
                <a:moveTo>
                  <a:pt x="5130" y="123405"/>
                </a:moveTo>
                <a:lnTo>
                  <a:pt x="0" y="123494"/>
                </a:lnTo>
                <a:lnTo>
                  <a:pt x="0" y="124244"/>
                </a:lnTo>
                <a:lnTo>
                  <a:pt x="5130" y="124193"/>
                </a:lnTo>
                <a:lnTo>
                  <a:pt x="5130" y="123405"/>
                </a:lnTo>
                <a:close/>
              </a:path>
              <a:path w="5715" h="177800">
                <a:moveTo>
                  <a:pt x="5130" y="121361"/>
                </a:moveTo>
                <a:lnTo>
                  <a:pt x="0" y="121450"/>
                </a:lnTo>
                <a:lnTo>
                  <a:pt x="0" y="122199"/>
                </a:lnTo>
                <a:lnTo>
                  <a:pt x="5130" y="122110"/>
                </a:lnTo>
                <a:lnTo>
                  <a:pt x="5130" y="121361"/>
                </a:lnTo>
                <a:close/>
              </a:path>
              <a:path w="5715" h="177800">
                <a:moveTo>
                  <a:pt x="5130" y="119316"/>
                </a:moveTo>
                <a:lnTo>
                  <a:pt x="0" y="119367"/>
                </a:lnTo>
                <a:lnTo>
                  <a:pt x="0" y="120154"/>
                </a:lnTo>
                <a:lnTo>
                  <a:pt x="5130" y="120078"/>
                </a:lnTo>
                <a:lnTo>
                  <a:pt x="5130" y="119316"/>
                </a:lnTo>
                <a:close/>
              </a:path>
              <a:path w="5715" h="177800">
                <a:moveTo>
                  <a:pt x="5130" y="117233"/>
                </a:moveTo>
                <a:lnTo>
                  <a:pt x="0" y="117322"/>
                </a:lnTo>
                <a:lnTo>
                  <a:pt x="0" y="118071"/>
                </a:lnTo>
                <a:lnTo>
                  <a:pt x="5130" y="118033"/>
                </a:lnTo>
                <a:lnTo>
                  <a:pt x="5130" y="117233"/>
                </a:lnTo>
                <a:close/>
              </a:path>
              <a:path w="5715" h="177800">
                <a:moveTo>
                  <a:pt x="5130" y="115201"/>
                </a:moveTo>
                <a:lnTo>
                  <a:pt x="0" y="115277"/>
                </a:lnTo>
                <a:lnTo>
                  <a:pt x="0" y="116027"/>
                </a:lnTo>
                <a:lnTo>
                  <a:pt x="5130" y="115951"/>
                </a:lnTo>
                <a:lnTo>
                  <a:pt x="5130" y="115201"/>
                </a:lnTo>
                <a:close/>
              </a:path>
              <a:path w="5715" h="177800">
                <a:moveTo>
                  <a:pt x="5130" y="113157"/>
                </a:moveTo>
                <a:lnTo>
                  <a:pt x="0" y="113195"/>
                </a:lnTo>
                <a:lnTo>
                  <a:pt x="0" y="113982"/>
                </a:lnTo>
                <a:lnTo>
                  <a:pt x="5130" y="113906"/>
                </a:lnTo>
                <a:lnTo>
                  <a:pt x="5130" y="113157"/>
                </a:lnTo>
                <a:close/>
              </a:path>
              <a:path w="5715" h="177800">
                <a:moveTo>
                  <a:pt x="5130" y="111074"/>
                </a:moveTo>
                <a:lnTo>
                  <a:pt x="0" y="111150"/>
                </a:lnTo>
                <a:lnTo>
                  <a:pt x="0" y="111899"/>
                </a:lnTo>
                <a:lnTo>
                  <a:pt x="5130" y="111861"/>
                </a:lnTo>
                <a:lnTo>
                  <a:pt x="5130" y="111074"/>
                </a:lnTo>
                <a:close/>
              </a:path>
              <a:path w="5715" h="177800">
                <a:moveTo>
                  <a:pt x="5130" y="109029"/>
                </a:moveTo>
                <a:lnTo>
                  <a:pt x="0" y="109105"/>
                </a:lnTo>
                <a:lnTo>
                  <a:pt x="0" y="109867"/>
                </a:lnTo>
                <a:lnTo>
                  <a:pt x="5130" y="109778"/>
                </a:lnTo>
                <a:lnTo>
                  <a:pt x="5130" y="109029"/>
                </a:lnTo>
                <a:close/>
              </a:path>
              <a:path w="5715" h="177800">
                <a:moveTo>
                  <a:pt x="5130" y="106984"/>
                </a:moveTo>
                <a:lnTo>
                  <a:pt x="0" y="107022"/>
                </a:lnTo>
                <a:lnTo>
                  <a:pt x="0" y="107772"/>
                </a:lnTo>
                <a:lnTo>
                  <a:pt x="5130" y="107734"/>
                </a:lnTo>
                <a:lnTo>
                  <a:pt x="5130" y="106984"/>
                </a:lnTo>
                <a:close/>
              </a:path>
              <a:path w="5715" h="177800">
                <a:moveTo>
                  <a:pt x="5130" y="104902"/>
                </a:moveTo>
                <a:lnTo>
                  <a:pt x="0" y="104990"/>
                </a:lnTo>
                <a:lnTo>
                  <a:pt x="5130" y="104902"/>
                </a:lnTo>
                <a:close/>
              </a:path>
              <a:path w="5715" h="177800">
                <a:moveTo>
                  <a:pt x="5130" y="102857"/>
                </a:moveTo>
                <a:lnTo>
                  <a:pt x="0" y="102908"/>
                </a:lnTo>
                <a:lnTo>
                  <a:pt x="5130" y="102857"/>
                </a:lnTo>
                <a:close/>
              </a:path>
              <a:path w="5715" h="177800">
                <a:moveTo>
                  <a:pt x="5130" y="100825"/>
                </a:moveTo>
                <a:lnTo>
                  <a:pt x="0" y="100863"/>
                </a:lnTo>
                <a:lnTo>
                  <a:pt x="5130" y="100825"/>
                </a:lnTo>
                <a:close/>
              </a:path>
              <a:path w="5715" h="177800">
                <a:moveTo>
                  <a:pt x="5130" y="98729"/>
                </a:moveTo>
                <a:lnTo>
                  <a:pt x="0" y="98818"/>
                </a:lnTo>
                <a:lnTo>
                  <a:pt x="5130" y="98729"/>
                </a:lnTo>
                <a:close/>
              </a:path>
              <a:path w="5715" h="177800">
                <a:moveTo>
                  <a:pt x="5130" y="96685"/>
                </a:moveTo>
                <a:lnTo>
                  <a:pt x="0" y="96735"/>
                </a:lnTo>
                <a:lnTo>
                  <a:pt x="5130" y="96685"/>
                </a:lnTo>
                <a:close/>
              </a:path>
              <a:path w="5715" h="177800">
                <a:moveTo>
                  <a:pt x="5130" y="94653"/>
                </a:moveTo>
                <a:lnTo>
                  <a:pt x="0" y="94691"/>
                </a:lnTo>
                <a:lnTo>
                  <a:pt x="5130" y="94653"/>
                </a:lnTo>
                <a:close/>
              </a:path>
              <a:path w="5715" h="177800">
                <a:moveTo>
                  <a:pt x="5130" y="92557"/>
                </a:moveTo>
                <a:lnTo>
                  <a:pt x="0" y="92646"/>
                </a:lnTo>
                <a:lnTo>
                  <a:pt x="5130" y="92557"/>
                </a:lnTo>
                <a:close/>
              </a:path>
              <a:path w="5715" h="177800">
                <a:moveTo>
                  <a:pt x="5130" y="90525"/>
                </a:moveTo>
                <a:lnTo>
                  <a:pt x="0" y="90563"/>
                </a:lnTo>
                <a:lnTo>
                  <a:pt x="5130" y="90525"/>
                </a:lnTo>
                <a:close/>
              </a:path>
              <a:path w="5715" h="177800">
                <a:moveTo>
                  <a:pt x="5130" y="88480"/>
                </a:moveTo>
                <a:lnTo>
                  <a:pt x="0" y="88519"/>
                </a:lnTo>
                <a:lnTo>
                  <a:pt x="5130" y="88480"/>
                </a:lnTo>
                <a:close/>
              </a:path>
              <a:path w="5715" h="177800">
                <a:moveTo>
                  <a:pt x="5130" y="86398"/>
                </a:moveTo>
                <a:lnTo>
                  <a:pt x="0" y="86474"/>
                </a:lnTo>
                <a:lnTo>
                  <a:pt x="5130" y="86398"/>
                </a:lnTo>
                <a:close/>
              </a:path>
              <a:path w="5715" h="177800">
                <a:moveTo>
                  <a:pt x="5130" y="84353"/>
                </a:moveTo>
                <a:lnTo>
                  <a:pt x="0" y="84391"/>
                </a:lnTo>
                <a:lnTo>
                  <a:pt x="5130" y="84353"/>
                </a:lnTo>
                <a:close/>
              </a:path>
              <a:path w="5715" h="177800">
                <a:moveTo>
                  <a:pt x="5130" y="82270"/>
                </a:moveTo>
                <a:lnTo>
                  <a:pt x="0" y="82346"/>
                </a:lnTo>
                <a:lnTo>
                  <a:pt x="5130" y="82270"/>
                </a:lnTo>
                <a:close/>
              </a:path>
              <a:path w="5715" h="177800">
                <a:moveTo>
                  <a:pt x="5130" y="80225"/>
                </a:moveTo>
                <a:lnTo>
                  <a:pt x="0" y="80314"/>
                </a:lnTo>
                <a:lnTo>
                  <a:pt x="5130" y="80225"/>
                </a:lnTo>
                <a:close/>
              </a:path>
              <a:path w="5715" h="177800">
                <a:moveTo>
                  <a:pt x="5130" y="72021"/>
                </a:moveTo>
                <a:lnTo>
                  <a:pt x="0" y="72059"/>
                </a:lnTo>
                <a:lnTo>
                  <a:pt x="5130" y="72021"/>
                </a:lnTo>
                <a:close/>
              </a:path>
              <a:path w="5715" h="177800">
                <a:moveTo>
                  <a:pt x="5130" y="69938"/>
                </a:moveTo>
                <a:lnTo>
                  <a:pt x="0" y="70015"/>
                </a:lnTo>
                <a:lnTo>
                  <a:pt x="0" y="70764"/>
                </a:lnTo>
                <a:lnTo>
                  <a:pt x="5130" y="70726"/>
                </a:lnTo>
                <a:lnTo>
                  <a:pt x="5130" y="69938"/>
                </a:lnTo>
                <a:close/>
              </a:path>
              <a:path w="5715" h="177800">
                <a:moveTo>
                  <a:pt x="5130" y="65849"/>
                </a:moveTo>
                <a:lnTo>
                  <a:pt x="0" y="65887"/>
                </a:lnTo>
                <a:lnTo>
                  <a:pt x="0" y="66636"/>
                </a:lnTo>
                <a:lnTo>
                  <a:pt x="5130" y="66598"/>
                </a:lnTo>
                <a:lnTo>
                  <a:pt x="5130" y="65849"/>
                </a:lnTo>
                <a:close/>
              </a:path>
              <a:path w="5715" h="177800">
                <a:moveTo>
                  <a:pt x="5130" y="63766"/>
                </a:moveTo>
                <a:lnTo>
                  <a:pt x="0" y="63842"/>
                </a:lnTo>
                <a:lnTo>
                  <a:pt x="0" y="64592"/>
                </a:lnTo>
                <a:lnTo>
                  <a:pt x="5130" y="64554"/>
                </a:lnTo>
                <a:lnTo>
                  <a:pt x="5130" y="63766"/>
                </a:lnTo>
                <a:close/>
              </a:path>
              <a:path w="5715" h="177800">
                <a:moveTo>
                  <a:pt x="5130" y="61722"/>
                </a:moveTo>
                <a:lnTo>
                  <a:pt x="0" y="61810"/>
                </a:lnTo>
                <a:lnTo>
                  <a:pt x="0" y="62560"/>
                </a:lnTo>
                <a:lnTo>
                  <a:pt x="5130" y="62471"/>
                </a:lnTo>
                <a:lnTo>
                  <a:pt x="5130" y="61722"/>
                </a:lnTo>
                <a:close/>
              </a:path>
              <a:path w="5715" h="177800">
                <a:moveTo>
                  <a:pt x="5130" y="59677"/>
                </a:moveTo>
                <a:lnTo>
                  <a:pt x="0" y="59728"/>
                </a:lnTo>
                <a:lnTo>
                  <a:pt x="0" y="60477"/>
                </a:lnTo>
                <a:lnTo>
                  <a:pt x="5130" y="60426"/>
                </a:lnTo>
                <a:lnTo>
                  <a:pt x="5130" y="59677"/>
                </a:lnTo>
                <a:close/>
              </a:path>
              <a:path w="5715" h="177800">
                <a:moveTo>
                  <a:pt x="5130" y="57594"/>
                </a:moveTo>
                <a:lnTo>
                  <a:pt x="0" y="57683"/>
                </a:lnTo>
                <a:lnTo>
                  <a:pt x="0" y="58432"/>
                </a:lnTo>
                <a:lnTo>
                  <a:pt x="5130" y="58381"/>
                </a:lnTo>
                <a:lnTo>
                  <a:pt x="5130" y="57594"/>
                </a:lnTo>
                <a:close/>
              </a:path>
              <a:path w="5715" h="177800">
                <a:moveTo>
                  <a:pt x="5130" y="55549"/>
                </a:moveTo>
                <a:lnTo>
                  <a:pt x="0" y="55600"/>
                </a:lnTo>
                <a:lnTo>
                  <a:pt x="0" y="56388"/>
                </a:lnTo>
                <a:lnTo>
                  <a:pt x="5130" y="56299"/>
                </a:lnTo>
                <a:lnTo>
                  <a:pt x="5130" y="55549"/>
                </a:lnTo>
                <a:close/>
              </a:path>
              <a:path w="5715" h="177800">
                <a:moveTo>
                  <a:pt x="5130" y="53517"/>
                </a:moveTo>
                <a:lnTo>
                  <a:pt x="0" y="53555"/>
                </a:lnTo>
                <a:lnTo>
                  <a:pt x="0" y="54305"/>
                </a:lnTo>
                <a:lnTo>
                  <a:pt x="5130" y="54267"/>
                </a:lnTo>
                <a:lnTo>
                  <a:pt x="5130" y="53517"/>
                </a:lnTo>
                <a:close/>
              </a:path>
              <a:path w="5715" h="177800">
                <a:moveTo>
                  <a:pt x="5130" y="51435"/>
                </a:moveTo>
                <a:lnTo>
                  <a:pt x="0" y="51511"/>
                </a:lnTo>
                <a:lnTo>
                  <a:pt x="0" y="52260"/>
                </a:lnTo>
                <a:lnTo>
                  <a:pt x="5130" y="52184"/>
                </a:lnTo>
                <a:lnTo>
                  <a:pt x="5130" y="51435"/>
                </a:lnTo>
                <a:close/>
              </a:path>
              <a:path w="5715" h="177800">
                <a:moveTo>
                  <a:pt x="5130" y="49390"/>
                </a:moveTo>
                <a:lnTo>
                  <a:pt x="0" y="49428"/>
                </a:lnTo>
                <a:lnTo>
                  <a:pt x="0" y="50215"/>
                </a:lnTo>
                <a:lnTo>
                  <a:pt x="5130" y="50139"/>
                </a:lnTo>
                <a:lnTo>
                  <a:pt x="5130" y="49390"/>
                </a:lnTo>
                <a:close/>
              </a:path>
              <a:path w="5715" h="177800">
                <a:moveTo>
                  <a:pt x="5130" y="47345"/>
                </a:moveTo>
                <a:lnTo>
                  <a:pt x="0" y="47383"/>
                </a:lnTo>
                <a:lnTo>
                  <a:pt x="0" y="48133"/>
                </a:lnTo>
                <a:lnTo>
                  <a:pt x="5130" y="48094"/>
                </a:lnTo>
                <a:lnTo>
                  <a:pt x="5130" y="47345"/>
                </a:lnTo>
                <a:close/>
              </a:path>
              <a:path w="5715" h="177800">
                <a:moveTo>
                  <a:pt x="5130" y="45262"/>
                </a:moveTo>
                <a:lnTo>
                  <a:pt x="0" y="45339"/>
                </a:lnTo>
                <a:lnTo>
                  <a:pt x="0" y="46088"/>
                </a:lnTo>
                <a:lnTo>
                  <a:pt x="5130" y="46012"/>
                </a:lnTo>
                <a:lnTo>
                  <a:pt x="5130" y="45262"/>
                </a:lnTo>
                <a:close/>
              </a:path>
              <a:path w="5715" h="177800">
                <a:moveTo>
                  <a:pt x="5130" y="43218"/>
                </a:moveTo>
                <a:lnTo>
                  <a:pt x="0" y="43256"/>
                </a:lnTo>
                <a:lnTo>
                  <a:pt x="0" y="44056"/>
                </a:lnTo>
                <a:lnTo>
                  <a:pt x="5130" y="43967"/>
                </a:lnTo>
                <a:lnTo>
                  <a:pt x="5130" y="43218"/>
                </a:lnTo>
                <a:close/>
              </a:path>
              <a:path w="5715" h="177800">
                <a:moveTo>
                  <a:pt x="5130" y="39090"/>
                </a:moveTo>
                <a:lnTo>
                  <a:pt x="0" y="39179"/>
                </a:lnTo>
                <a:lnTo>
                  <a:pt x="0" y="39928"/>
                </a:lnTo>
                <a:lnTo>
                  <a:pt x="5130" y="39839"/>
                </a:lnTo>
                <a:lnTo>
                  <a:pt x="5130" y="39090"/>
                </a:lnTo>
                <a:close/>
              </a:path>
              <a:path w="5715" h="177800">
                <a:moveTo>
                  <a:pt x="5130" y="32931"/>
                </a:moveTo>
                <a:lnTo>
                  <a:pt x="0" y="33007"/>
                </a:lnTo>
                <a:lnTo>
                  <a:pt x="0" y="33756"/>
                </a:lnTo>
                <a:lnTo>
                  <a:pt x="5130" y="33680"/>
                </a:lnTo>
                <a:lnTo>
                  <a:pt x="5130" y="32931"/>
                </a:lnTo>
                <a:close/>
              </a:path>
              <a:path w="5715" h="177800">
                <a:moveTo>
                  <a:pt x="5130" y="30886"/>
                </a:moveTo>
                <a:lnTo>
                  <a:pt x="0" y="30924"/>
                </a:lnTo>
                <a:lnTo>
                  <a:pt x="0" y="31711"/>
                </a:lnTo>
                <a:lnTo>
                  <a:pt x="5130" y="31635"/>
                </a:lnTo>
                <a:lnTo>
                  <a:pt x="5130" y="30886"/>
                </a:lnTo>
                <a:close/>
              </a:path>
              <a:path w="5715" h="177800">
                <a:moveTo>
                  <a:pt x="5130" y="10287"/>
                </a:moveTo>
                <a:lnTo>
                  <a:pt x="0" y="10375"/>
                </a:lnTo>
                <a:lnTo>
                  <a:pt x="0" y="11125"/>
                </a:lnTo>
                <a:lnTo>
                  <a:pt x="5130" y="11036"/>
                </a:lnTo>
                <a:lnTo>
                  <a:pt x="5130" y="10287"/>
                </a:lnTo>
                <a:close/>
              </a:path>
              <a:path w="5715" h="177800">
                <a:moveTo>
                  <a:pt x="5130" y="8255"/>
                </a:moveTo>
                <a:lnTo>
                  <a:pt x="0" y="8293"/>
                </a:lnTo>
                <a:lnTo>
                  <a:pt x="0" y="9080"/>
                </a:lnTo>
                <a:lnTo>
                  <a:pt x="5130" y="9004"/>
                </a:lnTo>
                <a:lnTo>
                  <a:pt x="5130" y="8255"/>
                </a:lnTo>
                <a:close/>
              </a:path>
              <a:path w="5715" h="177800">
                <a:moveTo>
                  <a:pt x="5130" y="6210"/>
                </a:moveTo>
                <a:lnTo>
                  <a:pt x="0" y="6248"/>
                </a:lnTo>
                <a:lnTo>
                  <a:pt x="0" y="6997"/>
                </a:lnTo>
                <a:lnTo>
                  <a:pt x="5130" y="6959"/>
                </a:lnTo>
                <a:lnTo>
                  <a:pt x="5130" y="6210"/>
                </a:lnTo>
                <a:close/>
              </a:path>
              <a:path w="5715" h="177800">
                <a:moveTo>
                  <a:pt x="5130" y="4127"/>
                </a:moveTo>
                <a:lnTo>
                  <a:pt x="0" y="4203"/>
                </a:lnTo>
                <a:lnTo>
                  <a:pt x="0" y="4953"/>
                </a:lnTo>
                <a:lnTo>
                  <a:pt x="5130" y="4876"/>
                </a:lnTo>
                <a:lnTo>
                  <a:pt x="5130" y="4127"/>
                </a:lnTo>
                <a:close/>
              </a:path>
              <a:path w="5715" h="177800">
                <a:moveTo>
                  <a:pt x="5130" y="2082"/>
                </a:moveTo>
                <a:lnTo>
                  <a:pt x="0" y="2120"/>
                </a:lnTo>
                <a:lnTo>
                  <a:pt x="0" y="2908"/>
                </a:lnTo>
                <a:lnTo>
                  <a:pt x="5130" y="2832"/>
                </a:lnTo>
                <a:lnTo>
                  <a:pt x="5130" y="2082"/>
                </a:lnTo>
                <a:close/>
              </a:path>
              <a:path w="5715" h="177800">
                <a:moveTo>
                  <a:pt x="5130" y="0"/>
                </a:moveTo>
                <a:lnTo>
                  <a:pt x="0" y="76"/>
                </a:lnTo>
                <a:lnTo>
                  <a:pt x="0" y="825"/>
                </a:lnTo>
                <a:lnTo>
                  <a:pt x="5130" y="787"/>
                </a:lnTo>
                <a:lnTo>
                  <a:pt x="5130" y="0"/>
                </a:lnTo>
                <a:close/>
              </a:path>
            </a:pathLst>
          </a:custGeom>
          <a:solidFill>
            <a:srgbClr val="2040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g object 134"/>
          <p:cNvSpPr/>
          <p:nvPr/>
        </p:nvSpPr>
        <p:spPr>
          <a:xfrm>
            <a:off x="10652366" y="6506540"/>
            <a:ext cx="5715" cy="66040"/>
          </a:xfrm>
          <a:custGeom>
            <a:avLst/>
            <a:gdLst/>
            <a:ahLst/>
            <a:cxnLst/>
            <a:rect l="l" t="t" r="r" b="b"/>
            <a:pathLst>
              <a:path w="5715" h="66040">
                <a:moveTo>
                  <a:pt x="5130" y="65811"/>
                </a:moveTo>
                <a:lnTo>
                  <a:pt x="0" y="65849"/>
                </a:lnTo>
                <a:lnTo>
                  <a:pt x="5130" y="65811"/>
                </a:lnTo>
                <a:close/>
              </a:path>
              <a:path w="5715" h="66040">
                <a:moveTo>
                  <a:pt x="5130" y="63728"/>
                </a:moveTo>
                <a:lnTo>
                  <a:pt x="0" y="63817"/>
                </a:lnTo>
                <a:lnTo>
                  <a:pt x="5130" y="63728"/>
                </a:lnTo>
                <a:close/>
              </a:path>
              <a:path w="5715" h="66040">
                <a:moveTo>
                  <a:pt x="5130" y="61683"/>
                </a:moveTo>
                <a:lnTo>
                  <a:pt x="0" y="61772"/>
                </a:lnTo>
                <a:lnTo>
                  <a:pt x="5130" y="61683"/>
                </a:lnTo>
                <a:close/>
              </a:path>
              <a:path w="5715" h="66040">
                <a:moveTo>
                  <a:pt x="5130" y="55524"/>
                </a:moveTo>
                <a:lnTo>
                  <a:pt x="0" y="55600"/>
                </a:lnTo>
                <a:lnTo>
                  <a:pt x="0" y="56349"/>
                </a:lnTo>
                <a:lnTo>
                  <a:pt x="5130" y="56273"/>
                </a:lnTo>
                <a:lnTo>
                  <a:pt x="5130" y="55524"/>
                </a:lnTo>
                <a:close/>
              </a:path>
              <a:path w="5715" h="66040">
                <a:moveTo>
                  <a:pt x="5130" y="53479"/>
                </a:moveTo>
                <a:lnTo>
                  <a:pt x="0" y="53517"/>
                </a:lnTo>
                <a:lnTo>
                  <a:pt x="0" y="54267"/>
                </a:lnTo>
                <a:lnTo>
                  <a:pt x="5130" y="54229"/>
                </a:lnTo>
                <a:lnTo>
                  <a:pt x="5130" y="53479"/>
                </a:lnTo>
                <a:close/>
              </a:path>
              <a:path w="5715" h="66040">
                <a:moveTo>
                  <a:pt x="5130" y="28765"/>
                </a:moveTo>
                <a:lnTo>
                  <a:pt x="0" y="28854"/>
                </a:lnTo>
                <a:lnTo>
                  <a:pt x="0" y="29603"/>
                </a:lnTo>
                <a:lnTo>
                  <a:pt x="5130" y="29552"/>
                </a:lnTo>
                <a:lnTo>
                  <a:pt x="5130" y="28765"/>
                </a:lnTo>
                <a:close/>
              </a:path>
              <a:path w="5715" h="66040">
                <a:moveTo>
                  <a:pt x="5130" y="24676"/>
                </a:moveTo>
                <a:lnTo>
                  <a:pt x="0" y="24726"/>
                </a:lnTo>
                <a:lnTo>
                  <a:pt x="0" y="25514"/>
                </a:lnTo>
                <a:lnTo>
                  <a:pt x="5130" y="25425"/>
                </a:lnTo>
                <a:lnTo>
                  <a:pt x="5130" y="24676"/>
                </a:lnTo>
                <a:close/>
              </a:path>
              <a:path w="5715" h="66040">
                <a:moveTo>
                  <a:pt x="5130" y="22593"/>
                </a:moveTo>
                <a:lnTo>
                  <a:pt x="0" y="22682"/>
                </a:lnTo>
                <a:lnTo>
                  <a:pt x="0" y="23431"/>
                </a:lnTo>
                <a:lnTo>
                  <a:pt x="5130" y="23393"/>
                </a:lnTo>
                <a:lnTo>
                  <a:pt x="5130" y="22593"/>
                </a:lnTo>
                <a:close/>
              </a:path>
              <a:path w="5715" h="66040">
                <a:moveTo>
                  <a:pt x="5130" y="16421"/>
                </a:moveTo>
                <a:lnTo>
                  <a:pt x="0" y="16510"/>
                </a:lnTo>
                <a:lnTo>
                  <a:pt x="0" y="17259"/>
                </a:lnTo>
                <a:lnTo>
                  <a:pt x="5130" y="17221"/>
                </a:lnTo>
                <a:lnTo>
                  <a:pt x="5130" y="16421"/>
                </a:lnTo>
                <a:close/>
              </a:path>
              <a:path w="5715" h="66040">
                <a:moveTo>
                  <a:pt x="5130" y="14389"/>
                </a:moveTo>
                <a:lnTo>
                  <a:pt x="0" y="14465"/>
                </a:lnTo>
                <a:lnTo>
                  <a:pt x="0" y="15214"/>
                </a:lnTo>
                <a:lnTo>
                  <a:pt x="5130" y="15138"/>
                </a:lnTo>
                <a:lnTo>
                  <a:pt x="5130" y="14389"/>
                </a:lnTo>
                <a:close/>
              </a:path>
              <a:path w="5715" h="66040">
                <a:moveTo>
                  <a:pt x="5130" y="12344"/>
                </a:moveTo>
                <a:lnTo>
                  <a:pt x="0" y="12382"/>
                </a:lnTo>
                <a:lnTo>
                  <a:pt x="0" y="13182"/>
                </a:lnTo>
                <a:lnTo>
                  <a:pt x="5130" y="13093"/>
                </a:lnTo>
                <a:lnTo>
                  <a:pt x="5130" y="12344"/>
                </a:lnTo>
                <a:close/>
              </a:path>
              <a:path w="5715" h="66040">
                <a:moveTo>
                  <a:pt x="5130" y="10261"/>
                </a:moveTo>
                <a:lnTo>
                  <a:pt x="0" y="10337"/>
                </a:lnTo>
                <a:lnTo>
                  <a:pt x="0" y="11099"/>
                </a:lnTo>
                <a:lnTo>
                  <a:pt x="5130" y="11049"/>
                </a:lnTo>
                <a:lnTo>
                  <a:pt x="5130" y="10261"/>
                </a:lnTo>
                <a:close/>
              </a:path>
              <a:path w="5715" h="66040">
                <a:moveTo>
                  <a:pt x="5130" y="8216"/>
                </a:moveTo>
                <a:lnTo>
                  <a:pt x="0" y="8305"/>
                </a:lnTo>
                <a:lnTo>
                  <a:pt x="0" y="9055"/>
                </a:lnTo>
                <a:lnTo>
                  <a:pt x="5130" y="8966"/>
                </a:lnTo>
                <a:lnTo>
                  <a:pt x="5130" y="8216"/>
                </a:lnTo>
                <a:close/>
              </a:path>
              <a:path w="5715" h="66040">
                <a:moveTo>
                  <a:pt x="5130" y="6172"/>
                </a:moveTo>
                <a:lnTo>
                  <a:pt x="0" y="6210"/>
                </a:lnTo>
                <a:lnTo>
                  <a:pt x="0" y="6972"/>
                </a:lnTo>
                <a:lnTo>
                  <a:pt x="5130" y="6921"/>
                </a:lnTo>
                <a:lnTo>
                  <a:pt x="5130" y="6172"/>
                </a:lnTo>
                <a:close/>
              </a:path>
              <a:path w="5715" h="66040">
                <a:moveTo>
                  <a:pt x="5130" y="4089"/>
                </a:moveTo>
                <a:lnTo>
                  <a:pt x="0" y="4165"/>
                </a:lnTo>
                <a:lnTo>
                  <a:pt x="0" y="4927"/>
                </a:lnTo>
                <a:lnTo>
                  <a:pt x="5130" y="4876"/>
                </a:lnTo>
                <a:lnTo>
                  <a:pt x="5130" y="4089"/>
                </a:lnTo>
                <a:close/>
              </a:path>
              <a:path w="5715" h="66040">
                <a:moveTo>
                  <a:pt x="5130" y="2044"/>
                </a:moveTo>
                <a:lnTo>
                  <a:pt x="0" y="2133"/>
                </a:lnTo>
                <a:lnTo>
                  <a:pt x="0" y="2882"/>
                </a:lnTo>
                <a:lnTo>
                  <a:pt x="5130" y="2794"/>
                </a:lnTo>
                <a:lnTo>
                  <a:pt x="5130" y="2044"/>
                </a:lnTo>
                <a:close/>
              </a:path>
              <a:path w="5715" h="66040">
                <a:moveTo>
                  <a:pt x="5130" y="0"/>
                </a:moveTo>
                <a:lnTo>
                  <a:pt x="0" y="50"/>
                </a:lnTo>
                <a:lnTo>
                  <a:pt x="0" y="800"/>
                </a:lnTo>
                <a:lnTo>
                  <a:pt x="5130" y="749"/>
                </a:lnTo>
                <a:lnTo>
                  <a:pt x="5130" y="0"/>
                </a:lnTo>
                <a:close/>
              </a:path>
            </a:pathLst>
          </a:custGeom>
          <a:solidFill>
            <a:srgbClr val="2040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g object 135"/>
          <p:cNvSpPr/>
          <p:nvPr/>
        </p:nvSpPr>
        <p:spPr>
          <a:xfrm>
            <a:off x="10655110" y="6494306"/>
            <a:ext cx="415290" cy="179070"/>
          </a:xfrm>
          <a:custGeom>
            <a:avLst/>
            <a:gdLst/>
            <a:ahLst/>
            <a:cxnLst/>
            <a:rect l="l" t="t" r="r" b="b"/>
            <a:pathLst>
              <a:path w="415290" h="179070">
                <a:moveTo>
                  <a:pt x="415040" y="173989"/>
                </a:moveTo>
                <a:lnTo>
                  <a:pt x="0" y="179069"/>
                </a:lnTo>
                <a:lnTo>
                  <a:pt x="38258" y="179069"/>
                </a:lnTo>
                <a:lnTo>
                  <a:pt x="415040" y="173989"/>
                </a:lnTo>
                <a:close/>
              </a:path>
              <a:path w="415290" h="179070">
                <a:moveTo>
                  <a:pt x="415040" y="175259"/>
                </a:moveTo>
                <a:lnTo>
                  <a:pt x="130490" y="179069"/>
                </a:lnTo>
                <a:lnTo>
                  <a:pt x="184462" y="179069"/>
                </a:lnTo>
                <a:lnTo>
                  <a:pt x="415040" y="176529"/>
                </a:lnTo>
                <a:lnTo>
                  <a:pt x="415040" y="175259"/>
                </a:lnTo>
                <a:close/>
              </a:path>
              <a:path w="415290" h="179070">
                <a:moveTo>
                  <a:pt x="415040" y="177799"/>
                </a:moveTo>
                <a:lnTo>
                  <a:pt x="273961" y="179069"/>
                </a:lnTo>
                <a:lnTo>
                  <a:pt x="415040" y="179069"/>
                </a:lnTo>
                <a:lnTo>
                  <a:pt x="415040" y="177799"/>
                </a:lnTo>
                <a:close/>
              </a:path>
              <a:path w="415290" h="179070">
                <a:moveTo>
                  <a:pt x="415040" y="171449"/>
                </a:moveTo>
                <a:lnTo>
                  <a:pt x="0" y="177799"/>
                </a:lnTo>
                <a:lnTo>
                  <a:pt x="415040" y="172719"/>
                </a:lnTo>
                <a:lnTo>
                  <a:pt x="415040" y="171449"/>
                </a:lnTo>
                <a:close/>
              </a:path>
              <a:path w="415290" h="179070">
                <a:moveTo>
                  <a:pt x="415040" y="168909"/>
                </a:moveTo>
                <a:lnTo>
                  <a:pt x="0" y="175259"/>
                </a:lnTo>
                <a:lnTo>
                  <a:pt x="0" y="176529"/>
                </a:lnTo>
                <a:lnTo>
                  <a:pt x="415040" y="170179"/>
                </a:lnTo>
                <a:lnTo>
                  <a:pt x="415040" y="168909"/>
                </a:lnTo>
                <a:close/>
              </a:path>
              <a:path w="415290" h="179070">
                <a:moveTo>
                  <a:pt x="415040" y="167639"/>
                </a:moveTo>
                <a:lnTo>
                  <a:pt x="0" y="172719"/>
                </a:lnTo>
                <a:lnTo>
                  <a:pt x="0" y="173989"/>
                </a:lnTo>
                <a:lnTo>
                  <a:pt x="415040" y="167639"/>
                </a:lnTo>
                <a:close/>
              </a:path>
              <a:path w="415290" h="179070">
                <a:moveTo>
                  <a:pt x="415040" y="165099"/>
                </a:moveTo>
                <a:lnTo>
                  <a:pt x="0" y="171449"/>
                </a:lnTo>
                <a:lnTo>
                  <a:pt x="415040" y="166369"/>
                </a:lnTo>
                <a:lnTo>
                  <a:pt x="415040" y="165099"/>
                </a:lnTo>
                <a:close/>
              </a:path>
              <a:path w="415290" h="179070">
                <a:moveTo>
                  <a:pt x="415040" y="163829"/>
                </a:moveTo>
                <a:lnTo>
                  <a:pt x="0" y="168909"/>
                </a:lnTo>
                <a:lnTo>
                  <a:pt x="0" y="170179"/>
                </a:lnTo>
                <a:lnTo>
                  <a:pt x="415040" y="163829"/>
                </a:lnTo>
                <a:close/>
              </a:path>
              <a:path w="415290" h="179070">
                <a:moveTo>
                  <a:pt x="415040" y="161289"/>
                </a:moveTo>
                <a:lnTo>
                  <a:pt x="0" y="167639"/>
                </a:lnTo>
                <a:lnTo>
                  <a:pt x="415040" y="162559"/>
                </a:lnTo>
                <a:lnTo>
                  <a:pt x="415040" y="161289"/>
                </a:lnTo>
                <a:close/>
              </a:path>
              <a:path w="415290" h="179070">
                <a:moveTo>
                  <a:pt x="415040" y="158749"/>
                </a:moveTo>
                <a:lnTo>
                  <a:pt x="0" y="165099"/>
                </a:lnTo>
                <a:lnTo>
                  <a:pt x="0" y="166369"/>
                </a:lnTo>
                <a:lnTo>
                  <a:pt x="415040" y="160019"/>
                </a:lnTo>
                <a:lnTo>
                  <a:pt x="415040" y="158749"/>
                </a:lnTo>
                <a:close/>
              </a:path>
              <a:path w="415290" h="179070">
                <a:moveTo>
                  <a:pt x="415040" y="157479"/>
                </a:moveTo>
                <a:lnTo>
                  <a:pt x="0" y="162559"/>
                </a:lnTo>
                <a:lnTo>
                  <a:pt x="0" y="163829"/>
                </a:lnTo>
                <a:lnTo>
                  <a:pt x="415040" y="157479"/>
                </a:lnTo>
                <a:close/>
              </a:path>
              <a:path w="415290" h="179070">
                <a:moveTo>
                  <a:pt x="415040" y="154939"/>
                </a:moveTo>
                <a:lnTo>
                  <a:pt x="0" y="161289"/>
                </a:lnTo>
                <a:lnTo>
                  <a:pt x="415040" y="156209"/>
                </a:lnTo>
                <a:lnTo>
                  <a:pt x="415040" y="154939"/>
                </a:lnTo>
                <a:close/>
              </a:path>
              <a:path w="415290" h="179070">
                <a:moveTo>
                  <a:pt x="415040" y="152399"/>
                </a:moveTo>
                <a:lnTo>
                  <a:pt x="0" y="158749"/>
                </a:lnTo>
                <a:lnTo>
                  <a:pt x="0" y="160019"/>
                </a:lnTo>
                <a:lnTo>
                  <a:pt x="415040" y="153669"/>
                </a:lnTo>
                <a:lnTo>
                  <a:pt x="415040" y="152399"/>
                </a:lnTo>
                <a:close/>
              </a:path>
              <a:path w="415290" h="179070">
                <a:moveTo>
                  <a:pt x="415040" y="148589"/>
                </a:moveTo>
                <a:lnTo>
                  <a:pt x="0" y="154939"/>
                </a:lnTo>
                <a:lnTo>
                  <a:pt x="415040" y="149859"/>
                </a:lnTo>
                <a:lnTo>
                  <a:pt x="415040" y="148589"/>
                </a:lnTo>
                <a:close/>
              </a:path>
              <a:path w="415290" h="179070">
                <a:moveTo>
                  <a:pt x="415040" y="147319"/>
                </a:moveTo>
                <a:lnTo>
                  <a:pt x="0" y="152399"/>
                </a:lnTo>
                <a:lnTo>
                  <a:pt x="0" y="153669"/>
                </a:lnTo>
                <a:lnTo>
                  <a:pt x="415040" y="147319"/>
                </a:lnTo>
                <a:close/>
              </a:path>
              <a:path w="415290" h="179070">
                <a:moveTo>
                  <a:pt x="415040" y="144779"/>
                </a:moveTo>
                <a:lnTo>
                  <a:pt x="0" y="151129"/>
                </a:lnTo>
                <a:lnTo>
                  <a:pt x="415040" y="146049"/>
                </a:lnTo>
                <a:lnTo>
                  <a:pt x="415040" y="144779"/>
                </a:lnTo>
                <a:close/>
              </a:path>
              <a:path w="415290" h="179070">
                <a:moveTo>
                  <a:pt x="415040" y="142239"/>
                </a:moveTo>
                <a:lnTo>
                  <a:pt x="0" y="148589"/>
                </a:lnTo>
                <a:lnTo>
                  <a:pt x="0" y="149859"/>
                </a:lnTo>
                <a:lnTo>
                  <a:pt x="415040" y="143509"/>
                </a:lnTo>
                <a:lnTo>
                  <a:pt x="415040" y="142239"/>
                </a:lnTo>
                <a:close/>
              </a:path>
              <a:path w="415290" h="179070">
                <a:moveTo>
                  <a:pt x="415040" y="140969"/>
                </a:moveTo>
                <a:lnTo>
                  <a:pt x="0" y="146049"/>
                </a:lnTo>
                <a:lnTo>
                  <a:pt x="0" y="147319"/>
                </a:lnTo>
                <a:lnTo>
                  <a:pt x="415040" y="140969"/>
                </a:lnTo>
                <a:close/>
              </a:path>
              <a:path w="415290" h="179070">
                <a:moveTo>
                  <a:pt x="415040" y="138429"/>
                </a:moveTo>
                <a:lnTo>
                  <a:pt x="0" y="144779"/>
                </a:lnTo>
                <a:lnTo>
                  <a:pt x="415040" y="139699"/>
                </a:lnTo>
                <a:lnTo>
                  <a:pt x="415040" y="138429"/>
                </a:lnTo>
                <a:close/>
              </a:path>
              <a:path w="415290" h="179070">
                <a:moveTo>
                  <a:pt x="415040" y="137159"/>
                </a:moveTo>
                <a:lnTo>
                  <a:pt x="0" y="142239"/>
                </a:lnTo>
                <a:lnTo>
                  <a:pt x="0" y="143509"/>
                </a:lnTo>
                <a:lnTo>
                  <a:pt x="415040" y="137159"/>
                </a:lnTo>
                <a:close/>
              </a:path>
              <a:path w="415290" h="179070">
                <a:moveTo>
                  <a:pt x="415040" y="132079"/>
                </a:moveTo>
                <a:lnTo>
                  <a:pt x="0" y="138429"/>
                </a:lnTo>
                <a:lnTo>
                  <a:pt x="0" y="139699"/>
                </a:lnTo>
                <a:lnTo>
                  <a:pt x="415040" y="133349"/>
                </a:lnTo>
                <a:lnTo>
                  <a:pt x="415040" y="132079"/>
                </a:lnTo>
                <a:close/>
              </a:path>
              <a:path w="415290" h="179070">
                <a:moveTo>
                  <a:pt x="415040" y="130809"/>
                </a:moveTo>
                <a:lnTo>
                  <a:pt x="0" y="135889"/>
                </a:lnTo>
                <a:lnTo>
                  <a:pt x="0" y="137159"/>
                </a:lnTo>
                <a:lnTo>
                  <a:pt x="415040" y="130809"/>
                </a:lnTo>
                <a:close/>
              </a:path>
              <a:path w="415290" h="179070">
                <a:moveTo>
                  <a:pt x="415040" y="128269"/>
                </a:moveTo>
                <a:lnTo>
                  <a:pt x="0" y="134619"/>
                </a:lnTo>
                <a:lnTo>
                  <a:pt x="415040" y="129539"/>
                </a:lnTo>
                <a:lnTo>
                  <a:pt x="415040" y="128269"/>
                </a:lnTo>
                <a:close/>
              </a:path>
              <a:path w="415290" h="179070">
                <a:moveTo>
                  <a:pt x="415040" y="125729"/>
                </a:moveTo>
                <a:lnTo>
                  <a:pt x="0" y="132079"/>
                </a:lnTo>
                <a:lnTo>
                  <a:pt x="0" y="133349"/>
                </a:lnTo>
                <a:lnTo>
                  <a:pt x="415040" y="126999"/>
                </a:lnTo>
                <a:lnTo>
                  <a:pt x="415040" y="125729"/>
                </a:lnTo>
                <a:close/>
              </a:path>
              <a:path w="415290" h="179070">
                <a:moveTo>
                  <a:pt x="415040" y="124459"/>
                </a:moveTo>
                <a:lnTo>
                  <a:pt x="0" y="129539"/>
                </a:lnTo>
                <a:lnTo>
                  <a:pt x="0" y="130809"/>
                </a:lnTo>
                <a:lnTo>
                  <a:pt x="415040" y="124459"/>
                </a:lnTo>
                <a:close/>
              </a:path>
              <a:path w="415290" h="179070">
                <a:moveTo>
                  <a:pt x="415040" y="121919"/>
                </a:moveTo>
                <a:lnTo>
                  <a:pt x="0" y="128269"/>
                </a:lnTo>
                <a:lnTo>
                  <a:pt x="415040" y="123189"/>
                </a:lnTo>
                <a:lnTo>
                  <a:pt x="415040" y="121919"/>
                </a:lnTo>
                <a:close/>
              </a:path>
              <a:path w="415290" h="179070">
                <a:moveTo>
                  <a:pt x="415040" y="120649"/>
                </a:moveTo>
                <a:lnTo>
                  <a:pt x="0" y="125729"/>
                </a:lnTo>
                <a:lnTo>
                  <a:pt x="0" y="126999"/>
                </a:lnTo>
                <a:lnTo>
                  <a:pt x="415040" y="120649"/>
                </a:lnTo>
                <a:close/>
              </a:path>
              <a:path w="415290" h="179070">
                <a:moveTo>
                  <a:pt x="415040" y="118109"/>
                </a:moveTo>
                <a:lnTo>
                  <a:pt x="0" y="124459"/>
                </a:lnTo>
                <a:lnTo>
                  <a:pt x="415040" y="119379"/>
                </a:lnTo>
                <a:lnTo>
                  <a:pt x="415040" y="118109"/>
                </a:lnTo>
                <a:close/>
              </a:path>
              <a:path w="415290" h="179070">
                <a:moveTo>
                  <a:pt x="415040" y="115569"/>
                </a:moveTo>
                <a:lnTo>
                  <a:pt x="0" y="121919"/>
                </a:lnTo>
                <a:lnTo>
                  <a:pt x="0" y="123189"/>
                </a:lnTo>
                <a:lnTo>
                  <a:pt x="415040" y="116839"/>
                </a:lnTo>
                <a:lnTo>
                  <a:pt x="415040" y="115569"/>
                </a:lnTo>
                <a:close/>
              </a:path>
              <a:path w="415290" h="179070">
                <a:moveTo>
                  <a:pt x="415040" y="114299"/>
                </a:moveTo>
                <a:lnTo>
                  <a:pt x="0" y="119379"/>
                </a:lnTo>
                <a:lnTo>
                  <a:pt x="0" y="120649"/>
                </a:lnTo>
                <a:lnTo>
                  <a:pt x="415040" y="114299"/>
                </a:lnTo>
                <a:close/>
              </a:path>
              <a:path w="415290" h="179070">
                <a:moveTo>
                  <a:pt x="415040" y="111759"/>
                </a:moveTo>
                <a:lnTo>
                  <a:pt x="0" y="118109"/>
                </a:lnTo>
                <a:lnTo>
                  <a:pt x="415040" y="113029"/>
                </a:lnTo>
                <a:lnTo>
                  <a:pt x="415040" y="111759"/>
                </a:lnTo>
                <a:close/>
              </a:path>
              <a:path w="415290" h="179070">
                <a:moveTo>
                  <a:pt x="415040" y="109219"/>
                </a:moveTo>
                <a:lnTo>
                  <a:pt x="0" y="115569"/>
                </a:lnTo>
                <a:lnTo>
                  <a:pt x="0" y="116839"/>
                </a:lnTo>
                <a:lnTo>
                  <a:pt x="415040" y="110489"/>
                </a:lnTo>
                <a:lnTo>
                  <a:pt x="415040" y="109219"/>
                </a:lnTo>
                <a:close/>
              </a:path>
              <a:path w="415290" h="179070">
                <a:moveTo>
                  <a:pt x="415040" y="105409"/>
                </a:moveTo>
                <a:lnTo>
                  <a:pt x="0" y="111759"/>
                </a:lnTo>
                <a:lnTo>
                  <a:pt x="415040" y="106679"/>
                </a:lnTo>
                <a:lnTo>
                  <a:pt x="415040" y="105409"/>
                </a:lnTo>
                <a:close/>
              </a:path>
              <a:path w="415290" h="179070">
                <a:moveTo>
                  <a:pt x="415040" y="104139"/>
                </a:moveTo>
                <a:lnTo>
                  <a:pt x="0" y="109219"/>
                </a:lnTo>
                <a:lnTo>
                  <a:pt x="0" y="110489"/>
                </a:lnTo>
                <a:lnTo>
                  <a:pt x="415040" y="104139"/>
                </a:lnTo>
                <a:close/>
              </a:path>
              <a:path w="415290" h="179070">
                <a:moveTo>
                  <a:pt x="415040" y="101599"/>
                </a:moveTo>
                <a:lnTo>
                  <a:pt x="0" y="107949"/>
                </a:lnTo>
                <a:lnTo>
                  <a:pt x="415040" y="102869"/>
                </a:lnTo>
                <a:lnTo>
                  <a:pt x="415040" y="101599"/>
                </a:lnTo>
                <a:close/>
              </a:path>
              <a:path w="415290" h="179070">
                <a:moveTo>
                  <a:pt x="415040" y="99059"/>
                </a:moveTo>
                <a:lnTo>
                  <a:pt x="0" y="105409"/>
                </a:lnTo>
                <a:lnTo>
                  <a:pt x="0" y="106679"/>
                </a:lnTo>
                <a:lnTo>
                  <a:pt x="415040" y="100329"/>
                </a:lnTo>
                <a:lnTo>
                  <a:pt x="415040" y="99059"/>
                </a:lnTo>
                <a:close/>
              </a:path>
              <a:path w="415290" h="179070">
                <a:moveTo>
                  <a:pt x="415040" y="97789"/>
                </a:moveTo>
                <a:lnTo>
                  <a:pt x="0" y="102869"/>
                </a:lnTo>
                <a:lnTo>
                  <a:pt x="0" y="104139"/>
                </a:lnTo>
                <a:lnTo>
                  <a:pt x="415040" y="97789"/>
                </a:lnTo>
                <a:close/>
              </a:path>
              <a:path w="415290" h="179070">
                <a:moveTo>
                  <a:pt x="415040" y="95249"/>
                </a:moveTo>
                <a:lnTo>
                  <a:pt x="0" y="101599"/>
                </a:lnTo>
                <a:lnTo>
                  <a:pt x="415040" y="96519"/>
                </a:lnTo>
                <a:lnTo>
                  <a:pt x="415040" y="95249"/>
                </a:lnTo>
                <a:close/>
              </a:path>
              <a:path w="415290" h="179070">
                <a:moveTo>
                  <a:pt x="415040" y="93979"/>
                </a:moveTo>
                <a:lnTo>
                  <a:pt x="0" y="99059"/>
                </a:lnTo>
                <a:lnTo>
                  <a:pt x="0" y="100329"/>
                </a:lnTo>
                <a:lnTo>
                  <a:pt x="415040" y="93979"/>
                </a:lnTo>
                <a:close/>
              </a:path>
              <a:path w="415290" h="179070">
                <a:moveTo>
                  <a:pt x="415040" y="88899"/>
                </a:moveTo>
                <a:lnTo>
                  <a:pt x="0" y="95249"/>
                </a:lnTo>
                <a:lnTo>
                  <a:pt x="0" y="96519"/>
                </a:lnTo>
                <a:lnTo>
                  <a:pt x="415040" y="90169"/>
                </a:lnTo>
                <a:lnTo>
                  <a:pt x="415040" y="88899"/>
                </a:lnTo>
                <a:close/>
              </a:path>
              <a:path w="415290" h="179070">
                <a:moveTo>
                  <a:pt x="415040" y="87629"/>
                </a:moveTo>
                <a:lnTo>
                  <a:pt x="0" y="92709"/>
                </a:lnTo>
                <a:lnTo>
                  <a:pt x="0" y="93979"/>
                </a:lnTo>
                <a:lnTo>
                  <a:pt x="415040" y="87629"/>
                </a:lnTo>
                <a:close/>
              </a:path>
              <a:path w="415290" h="179070">
                <a:moveTo>
                  <a:pt x="415040" y="85089"/>
                </a:moveTo>
                <a:lnTo>
                  <a:pt x="0" y="91439"/>
                </a:lnTo>
                <a:lnTo>
                  <a:pt x="415040" y="86359"/>
                </a:lnTo>
                <a:lnTo>
                  <a:pt x="415040" y="85089"/>
                </a:lnTo>
                <a:close/>
              </a:path>
              <a:path w="415290" h="179070">
                <a:moveTo>
                  <a:pt x="415040" y="82549"/>
                </a:moveTo>
                <a:lnTo>
                  <a:pt x="0" y="88899"/>
                </a:lnTo>
                <a:lnTo>
                  <a:pt x="0" y="90169"/>
                </a:lnTo>
                <a:lnTo>
                  <a:pt x="415040" y="83819"/>
                </a:lnTo>
                <a:lnTo>
                  <a:pt x="415040" y="82549"/>
                </a:lnTo>
                <a:close/>
              </a:path>
              <a:path w="415290" h="179070">
                <a:moveTo>
                  <a:pt x="415040" y="81279"/>
                </a:moveTo>
                <a:lnTo>
                  <a:pt x="0" y="86359"/>
                </a:lnTo>
                <a:lnTo>
                  <a:pt x="0" y="87629"/>
                </a:lnTo>
                <a:lnTo>
                  <a:pt x="415040" y="81279"/>
                </a:lnTo>
                <a:close/>
              </a:path>
              <a:path w="415290" h="179070">
                <a:moveTo>
                  <a:pt x="415040" y="78739"/>
                </a:moveTo>
                <a:lnTo>
                  <a:pt x="0" y="85089"/>
                </a:lnTo>
                <a:lnTo>
                  <a:pt x="415040" y="80009"/>
                </a:lnTo>
                <a:lnTo>
                  <a:pt x="415040" y="78739"/>
                </a:lnTo>
                <a:close/>
              </a:path>
              <a:path w="415290" h="179070">
                <a:moveTo>
                  <a:pt x="415040" y="77469"/>
                </a:moveTo>
                <a:lnTo>
                  <a:pt x="0" y="82549"/>
                </a:lnTo>
                <a:lnTo>
                  <a:pt x="0" y="83819"/>
                </a:lnTo>
                <a:lnTo>
                  <a:pt x="415040" y="77469"/>
                </a:lnTo>
                <a:close/>
              </a:path>
              <a:path w="415290" h="179070">
                <a:moveTo>
                  <a:pt x="415040" y="74929"/>
                </a:moveTo>
                <a:lnTo>
                  <a:pt x="0" y="81279"/>
                </a:lnTo>
                <a:lnTo>
                  <a:pt x="415040" y="76199"/>
                </a:lnTo>
                <a:lnTo>
                  <a:pt x="415040" y="74929"/>
                </a:lnTo>
                <a:close/>
              </a:path>
              <a:path w="415290" h="179070">
                <a:moveTo>
                  <a:pt x="415040" y="72389"/>
                </a:moveTo>
                <a:lnTo>
                  <a:pt x="0" y="78739"/>
                </a:lnTo>
                <a:lnTo>
                  <a:pt x="0" y="80009"/>
                </a:lnTo>
                <a:lnTo>
                  <a:pt x="415040" y="73659"/>
                </a:lnTo>
                <a:lnTo>
                  <a:pt x="415040" y="72389"/>
                </a:lnTo>
                <a:close/>
              </a:path>
              <a:path w="415290" h="179070">
                <a:moveTo>
                  <a:pt x="415040" y="71119"/>
                </a:moveTo>
                <a:lnTo>
                  <a:pt x="0" y="76199"/>
                </a:lnTo>
                <a:lnTo>
                  <a:pt x="0" y="77469"/>
                </a:lnTo>
                <a:lnTo>
                  <a:pt x="415040" y="71119"/>
                </a:lnTo>
                <a:close/>
              </a:path>
              <a:path w="415290" h="179070">
                <a:moveTo>
                  <a:pt x="415040" y="68579"/>
                </a:moveTo>
                <a:lnTo>
                  <a:pt x="0" y="74929"/>
                </a:lnTo>
                <a:lnTo>
                  <a:pt x="415040" y="69849"/>
                </a:lnTo>
                <a:lnTo>
                  <a:pt x="415040" y="68579"/>
                </a:lnTo>
                <a:close/>
              </a:path>
              <a:path w="415290" h="179070">
                <a:moveTo>
                  <a:pt x="415040" y="66039"/>
                </a:moveTo>
                <a:lnTo>
                  <a:pt x="0" y="72389"/>
                </a:lnTo>
                <a:lnTo>
                  <a:pt x="0" y="73659"/>
                </a:lnTo>
                <a:lnTo>
                  <a:pt x="415040" y="67309"/>
                </a:lnTo>
                <a:lnTo>
                  <a:pt x="415040" y="66039"/>
                </a:lnTo>
                <a:close/>
              </a:path>
              <a:path w="415290" h="179070">
                <a:moveTo>
                  <a:pt x="415040" y="64769"/>
                </a:moveTo>
                <a:lnTo>
                  <a:pt x="0" y="69849"/>
                </a:lnTo>
                <a:lnTo>
                  <a:pt x="0" y="71119"/>
                </a:lnTo>
                <a:lnTo>
                  <a:pt x="415040" y="64769"/>
                </a:lnTo>
                <a:close/>
              </a:path>
              <a:path w="415290" h="179070">
                <a:moveTo>
                  <a:pt x="415040" y="62229"/>
                </a:moveTo>
                <a:lnTo>
                  <a:pt x="0" y="68579"/>
                </a:lnTo>
                <a:lnTo>
                  <a:pt x="415040" y="63499"/>
                </a:lnTo>
                <a:lnTo>
                  <a:pt x="415040" y="62229"/>
                </a:lnTo>
                <a:close/>
              </a:path>
              <a:path w="415290" h="179070">
                <a:moveTo>
                  <a:pt x="415040" y="60959"/>
                </a:moveTo>
                <a:lnTo>
                  <a:pt x="0" y="66039"/>
                </a:lnTo>
                <a:lnTo>
                  <a:pt x="0" y="67309"/>
                </a:lnTo>
                <a:lnTo>
                  <a:pt x="415040" y="60959"/>
                </a:lnTo>
                <a:close/>
              </a:path>
              <a:path w="415290" h="179070">
                <a:moveTo>
                  <a:pt x="415040" y="58419"/>
                </a:moveTo>
                <a:lnTo>
                  <a:pt x="0" y="64769"/>
                </a:lnTo>
                <a:lnTo>
                  <a:pt x="415040" y="59689"/>
                </a:lnTo>
                <a:lnTo>
                  <a:pt x="415040" y="58419"/>
                </a:lnTo>
                <a:close/>
              </a:path>
              <a:path w="415290" h="179070">
                <a:moveTo>
                  <a:pt x="415040" y="55879"/>
                </a:moveTo>
                <a:lnTo>
                  <a:pt x="0" y="62229"/>
                </a:lnTo>
                <a:lnTo>
                  <a:pt x="0" y="63499"/>
                </a:lnTo>
                <a:lnTo>
                  <a:pt x="415040" y="57149"/>
                </a:lnTo>
                <a:lnTo>
                  <a:pt x="415040" y="55879"/>
                </a:lnTo>
                <a:close/>
              </a:path>
              <a:path w="415290" h="179070">
                <a:moveTo>
                  <a:pt x="415040" y="54609"/>
                </a:moveTo>
                <a:lnTo>
                  <a:pt x="0" y="59689"/>
                </a:lnTo>
                <a:lnTo>
                  <a:pt x="0" y="60959"/>
                </a:lnTo>
                <a:lnTo>
                  <a:pt x="415040" y="54609"/>
                </a:lnTo>
                <a:close/>
              </a:path>
              <a:path w="415290" h="179070">
                <a:moveTo>
                  <a:pt x="415040" y="52069"/>
                </a:moveTo>
                <a:lnTo>
                  <a:pt x="0" y="58419"/>
                </a:lnTo>
                <a:lnTo>
                  <a:pt x="415040" y="53339"/>
                </a:lnTo>
                <a:lnTo>
                  <a:pt x="415040" y="52069"/>
                </a:lnTo>
                <a:close/>
              </a:path>
              <a:path w="415290" h="179070">
                <a:moveTo>
                  <a:pt x="415040" y="50799"/>
                </a:moveTo>
                <a:lnTo>
                  <a:pt x="0" y="55879"/>
                </a:lnTo>
                <a:lnTo>
                  <a:pt x="0" y="57149"/>
                </a:lnTo>
                <a:lnTo>
                  <a:pt x="415040" y="50799"/>
                </a:lnTo>
                <a:close/>
              </a:path>
              <a:path w="415290" h="179070">
                <a:moveTo>
                  <a:pt x="415040" y="45719"/>
                </a:moveTo>
                <a:lnTo>
                  <a:pt x="0" y="52069"/>
                </a:lnTo>
                <a:lnTo>
                  <a:pt x="0" y="53339"/>
                </a:lnTo>
                <a:lnTo>
                  <a:pt x="415040" y="46989"/>
                </a:lnTo>
                <a:lnTo>
                  <a:pt x="415040" y="45719"/>
                </a:lnTo>
                <a:close/>
              </a:path>
              <a:path w="415290" h="179070">
                <a:moveTo>
                  <a:pt x="415040" y="44449"/>
                </a:moveTo>
                <a:lnTo>
                  <a:pt x="0" y="49529"/>
                </a:lnTo>
                <a:lnTo>
                  <a:pt x="0" y="50799"/>
                </a:lnTo>
                <a:lnTo>
                  <a:pt x="415040" y="44449"/>
                </a:lnTo>
                <a:close/>
              </a:path>
              <a:path w="415290" h="179070">
                <a:moveTo>
                  <a:pt x="415040" y="41909"/>
                </a:moveTo>
                <a:lnTo>
                  <a:pt x="0" y="48259"/>
                </a:lnTo>
                <a:lnTo>
                  <a:pt x="415040" y="43179"/>
                </a:lnTo>
                <a:lnTo>
                  <a:pt x="415040" y="41909"/>
                </a:lnTo>
                <a:close/>
              </a:path>
              <a:path w="415290" h="179070">
                <a:moveTo>
                  <a:pt x="415040" y="39369"/>
                </a:moveTo>
                <a:lnTo>
                  <a:pt x="0" y="45719"/>
                </a:lnTo>
                <a:lnTo>
                  <a:pt x="0" y="46989"/>
                </a:lnTo>
                <a:lnTo>
                  <a:pt x="415040" y="40639"/>
                </a:lnTo>
                <a:lnTo>
                  <a:pt x="415040" y="39369"/>
                </a:lnTo>
                <a:close/>
              </a:path>
              <a:path w="415290" h="179070">
                <a:moveTo>
                  <a:pt x="415040" y="38099"/>
                </a:moveTo>
                <a:lnTo>
                  <a:pt x="0" y="43179"/>
                </a:lnTo>
                <a:lnTo>
                  <a:pt x="0" y="44449"/>
                </a:lnTo>
                <a:lnTo>
                  <a:pt x="415040" y="38099"/>
                </a:lnTo>
                <a:close/>
              </a:path>
              <a:path w="415290" h="179070">
                <a:moveTo>
                  <a:pt x="415040" y="35559"/>
                </a:moveTo>
                <a:lnTo>
                  <a:pt x="0" y="41909"/>
                </a:lnTo>
                <a:lnTo>
                  <a:pt x="415040" y="36829"/>
                </a:lnTo>
                <a:lnTo>
                  <a:pt x="415040" y="35559"/>
                </a:lnTo>
                <a:close/>
              </a:path>
              <a:path w="415290" h="179070">
                <a:moveTo>
                  <a:pt x="415040" y="34289"/>
                </a:moveTo>
                <a:lnTo>
                  <a:pt x="0" y="39369"/>
                </a:lnTo>
                <a:lnTo>
                  <a:pt x="0" y="40639"/>
                </a:lnTo>
                <a:lnTo>
                  <a:pt x="415040" y="34289"/>
                </a:lnTo>
                <a:close/>
              </a:path>
              <a:path w="415290" h="179070">
                <a:moveTo>
                  <a:pt x="415040" y="31749"/>
                </a:moveTo>
                <a:lnTo>
                  <a:pt x="0" y="38099"/>
                </a:lnTo>
                <a:lnTo>
                  <a:pt x="415040" y="33019"/>
                </a:lnTo>
                <a:lnTo>
                  <a:pt x="415040" y="31749"/>
                </a:lnTo>
                <a:close/>
              </a:path>
              <a:path w="415290" h="179070">
                <a:moveTo>
                  <a:pt x="415040" y="29209"/>
                </a:moveTo>
                <a:lnTo>
                  <a:pt x="0" y="35559"/>
                </a:lnTo>
                <a:lnTo>
                  <a:pt x="0" y="36829"/>
                </a:lnTo>
                <a:lnTo>
                  <a:pt x="415040" y="30479"/>
                </a:lnTo>
                <a:lnTo>
                  <a:pt x="415040" y="29209"/>
                </a:lnTo>
                <a:close/>
              </a:path>
              <a:path w="415290" h="179070">
                <a:moveTo>
                  <a:pt x="415040" y="27939"/>
                </a:moveTo>
                <a:lnTo>
                  <a:pt x="0" y="33019"/>
                </a:lnTo>
                <a:lnTo>
                  <a:pt x="0" y="34289"/>
                </a:lnTo>
                <a:lnTo>
                  <a:pt x="415040" y="27939"/>
                </a:lnTo>
                <a:close/>
              </a:path>
              <a:path w="415290" h="179070">
                <a:moveTo>
                  <a:pt x="415040" y="25399"/>
                </a:moveTo>
                <a:lnTo>
                  <a:pt x="0" y="31749"/>
                </a:lnTo>
                <a:lnTo>
                  <a:pt x="415040" y="26669"/>
                </a:lnTo>
                <a:lnTo>
                  <a:pt x="415040" y="25399"/>
                </a:lnTo>
                <a:close/>
              </a:path>
              <a:path w="415290" h="179070">
                <a:moveTo>
                  <a:pt x="415040" y="22859"/>
                </a:moveTo>
                <a:lnTo>
                  <a:pt x="0" y="29209"/>
                </a:lnTo>
                <a:lnTo>
                  <a:pt x="0" y="30479"/>
                </a:lnTo>
                <a:lnTo>
                  <a:pt x="415040" y="24129"/>
                </a:lnTo>
                <a:lnTo>
                  <a:pt x="415040" y="22859"/>
                </a:lnTo>
                <a:close/>
              </a:path>
              <a:path w="415290" h="179070">
                <a:moveTo>
                  <a:pt x="415040" y="21589"/>
                </a:moveTo>
                <a:lnTo>
                  <a:pt x="0" y="26669"/>
                </a:lnTo>
                <a:lnTo>
                  <a:pt x="0" y="27939"/>
                </a:lnTo>
                <a:lnTo>
                  <a:pt x="415040" y="21589"/>
                </a:lnTo>
                <a:close/>
              </a:path>
              <a:path w="415290" h="179070">
                <a:moveTo>
                  <a:pt x="415040" y="19049"/>
                </a:moveTo>
                <a:lnTo>
                  <a:pt x="0" y="25399"/>
                </a:lnTo>
                <a:lnTo>
                  <a:pt x="415040" y="20319"/>
                </a:lnTo>
                <a:lnTo>
                  <a:pt x="415040" y="19049"/>
                </a:lnTo>
                <a:close/>
              </a:path>
              <a:path w="415290" h="179070">
                <a:moveTo>
                  <a:pt x="415040" y="17779"/>
                </a:moveTo>
                <a:lnTo>
                  <a:pt x="0" y="22859"/>
                </a:lnTo>
                <a:lnTo>
                  <a:pt x="0" y="24129"/>
                </a:lnTo>
                <a:lnTo>
                  <a:pt x="415040" y="17779"/>
                </a:lnTo>
                <a:close/>
              </a:path>
              <a:path w="415290" h="179070">
                <a:moveTo>
                  <a:pt x="415040" y="15239"/>
                </a:moveTo>
                <a:lnTo>
                  <a:pt x="0" y="21589"/>
                </a:lnTo>
                <a:lnTo>
                  <a:pt x="415040" y="16509"/>
                </a:lnTo>
                <a:lnTo>
                  <a:pt x="415040" y="15239"/>
                </a:lnTo>
                <a:close/>
              </a:path>
              <a:path w="415290" h="179070">
                <a:moveTo>
                  <a:pt x="415040" y="12699"/>
                </a:moveTo>
                <a:lnTo>
                  <a:pt x="0" y="19049"/>
                </a:lnTo>
                <a:lnTo>
                  <a:pt x="0" y="20319"/>
                </a:lnTo>
                <a:lnTo>
                  <a:pt x="415040" y="13969"/>
                </a:lnTo>
                <a:lnTo>
                  <a:pt x="415040" y="12699"/>
                </a:lnTo>
                <a:close/>
              </a:path>
              <a:path w="415290" h="179070">
                <a:moveTo>
                  <a:pt x="415040" y="11429"/>
                </a:moveTo>
                <a:lnTo>
                  <a:pt x="0" y="16509"/>
                </a:lnTo>
                <a:lnTo>
                  <a:pt x="0" y="17779"/>
                </a:lnTo>
                <a:lnTo>
                  <a:pt x="415040" y="11429"/>
                </a:lnTo>
                <a:close/>
              </a:path>
              <a:path w="415290" h="179070">
                <a:moveTo>
                  <a:pt x="415040" y="8889"/>
                </a:moveTo>
                <a:lnTo>
                  <a:pt x="0" y="15239"/>
                </a:lnTo>
                <a:lnTo>
                  <a:pt x="415040" y="10159"/>
                </a:lnTo>
                <a:lnTo>
                  <a:pt x="415040" y="8889"/>
                </a:lnTo>
                <a:close/>
              </a:path>
              <a:path w="415290" h="179070">
                <a:moveTo>
                  <a:pt x="415040" y="6349"/>
                </a:moveTo>
                <a:lnTo>
                  <a:pt x="0" y="12699"/>
                </a:lnTo>
                <a:lnTo>
                  <a:pt x="0" y="13969"/>
                </a:lnTo>
                <a:lnTo>
                  <a:pt x="415040" y="7619"/>
                </a:lnTo>
                <a:lnTo>
                  <a:pt x="415040" y="6349"/>
                </a:lnTo>
                <a:close/>
              </a:path>
              <a:path w="415290" h="179070">
                <a:moveTo>
                  <a:pt x="415040" y="2539"/>
                </a:moveTo>
                <a:lnTo>
                  <a:pt x="0" y="8889"/>
                </a:lnTo>
                <a:lnTo>
                  <a:pt x="0" y="10159"/>
                </a:lnTo>
                <a:lnTo>
                  <a:pt x="415040" y="3809"/>
                </a:lnTo>
                <a:lnTo>
                  <a:pt x="415040" y="2539"/>
                </a:lnTo>
                <a:close/>
              </a:path>
              <a:path w="415290" h="179070">
                <a:moveTo>
                  <a:pt x="415040" y="1269"/>
                </a:moveTo>
                <a:lnTo>
                  <a:pt x="0" y="6349"/>
                </a:lnTo>
                <a:lnTo>
                  <a:pt x="0" y="7619"/>
                </a:lnTo>
                <a:lnTo>
                  <a:pt x="415040" y="1269"/>
                </a:lnTo>
                <a:close/>
              </a:path>
              <a:path w="415290" h="179070">
                <a:moveTo>
                  <a:pt x="404793" y="0"/>
                </a:moveTo>
                <a:lnTo>
                  <a:pt x="350820" y="0"/>
                </a:lnTo>
                <a:lnTo>
                  <a:pt x="0" y="5079"/>
                </a:lnTo>
                <a:lnTo>
                  <a:pt x="404793" y="0"/>
                </a:lnTo>
                <a:close/>
              </a:path>
              <a:path w="415290" h="179070">
                <a:moveTo>
                  <a:pt x="261322" y="0"/>
                </a:moveTo>
                <a:lnTo>
                  <a:pt x="207349" y="0"/>
                </a:lnTo>
                <a:lnTo>
                  <a:pt x="0" y="2539"/>
                </a:lnTo>
                <a:lnTo>
                  <a:pt x="0" y="3809"/>
                </a:lnTo>
                <a:lnTo>
                  <a:pt x="261322" y="0"/>
                </a:lnTo>
                <a:close/>
              </a:path>
              <a:path w="415290" h="179070">
                <a:moveTo>
                  <a:pt x="117851" y="0"/>
                </a:moveTo>
                <a:lnTo>
                  <a:pt x="0" y="0"/>
                </a:lnTo>
                <a:lnTo>
                  <a:pt x="0" y="1269"/>
                </a:lnTo>
                <a:lnTo>
                  <a:pt x="117851" y="0"/>
                </a:lnTo>
                <a:close/>
              </a:path>
            </a:pathLst>
          </a:custGeom>
          <a:solidFill>
            <a:srgbClr val="1B335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6" name="bg object 13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07015" y="6493078"/>
            <a:ext cx="430481" cy="181132"/>
          </a:xfrm>
          <a:prstGeom prst="rect">
            <a:avLst/>
          </a:prstGeom>
        </p:spPr>
      </p:pic>
      <p:pic>
        <p:nvPicPr>
          <p:cNvPr id="137" name="bg object 1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404900" y="6493456"/>
            <a:ext cx="438269" cy="180629"/>
          </a:xfrm>
          <a:prstGeom prst="rect">
            <a:avLst/>
          </a:prstGeom>
        </p:spPr>
      </p:pic>
      <p:pic>
        <p:nvPicPr>
          <p:cNvPr id="138" name="bg object 1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34098" y="6492372"/>
            <a:ext cx="430412" cy="181129"/>
          </a:xfrm>
          <a:prstGeom prst="rect">
            <a:avLst/>
          </a:prstGeom>
        </p:spPr>
      </p:pic>
      <p:sp>
        <p:nvSpPr>
          <p:cNvPr id="139" name="bg object 139"/>
          <p:cNvSpPr/>
          <p:nvPr/>
        </p:nvSpPr>
        <p:spPr>
          <a:xfrm>
            <a:off x="10626757" y="6493911"/>
            <a:ext cx="61594" cy="179705"/>
          </a:xfrm>
          <a:custGeom>
            <a:avLst/>
            <a:gdLst/>
            <a:ahLst/>
            <a:cxnLst/>
            <a:rect l="l" t="t" r="r" b="b"/>
            <a:pathLst>
              <a:path w="61595" h="179704">
                <a:moveTo>
                  <a:pt x="51239" y="78144"/>
                </a:moveTo>
                <a:lnTo>
                  <a:pt x="12980" y="78688"/>
                </a:lnTo>
                <a:lnTo>
                  <a:pt x="12980" y="79438"/>
                </a:lnTo>
                <a:lnTo>
                  <a:pt x="51239" y="78894"/>
                </a:lnTo>
                <a:lnTo>
                  <a:pt x="51239" y="78144"/>
                </a:lnTo>
                <a:close/>
              </a:path>
              <a:path w="61595" h="179704">
                <a:moveTo>
                  <a:pt x="51239" y="76105"/>
                </a:moveTo>
                <a:lnTo>
                  <a:pt x="12980" y="76644"/>
                </a:lnTo>
                <a:lnTo>
                  <a:pt x="12980" y="77394"/>
                </a:lnTo>
                <a:lnTo>
                  <a:pt x="51239" y="76855"/>
                </a:lnTo>
                <a:lnTo>
                  <a:pt x="51239" y="76105"/>
                </a:lnTo>
                <a:close/>
              </a:path>
              <a:path w="61595" h="179704">
                <a:moveTo>
                  <a:pt x="51239" y="84316"/>
                </a:moveTo>
                <a:lnTo>
                  <a:pt x="12980" y="84855"/>
                </a:lnTo>
                <a:lnTo>
                  <a:pt x="12980" y="85649"/>
                </a:lnTo>
                <a:lnTo>
                  <a:pt x="51239" y="85066"/>
                </a:lnTo>
                <a:lnTo>
                  <a:pt x="51239" y="84316"/>
                </a:lnTo>
                <a:close/>
              </a:path>
              <a:path w="61595" h="179704">
                <a:moveTo>
                  <a:pt x="51239" y="80188"/>
                </a:moveTo>
                <a:lnTo>
                  <a:pt x="12980" y="80771"/>
                </a:lnTo>
                <a:lnTo>
                  <a:pt x="12980" y="81521"/>
                </a:lnTo>
                <a:lnTo>
                  <a:pt x="51239" y="80982"/>
                </a:lnTo>
                <a:lnTo>
                  <a:pt x="51239" y="80188"/>
                </a:lnTo>
                <a:close/>
              </a:path>
              <a:path w="61595" h="179704">
                <a:moveTo>
                  <a:pt x="51239" y="82271"/>
                </a:moveTo>
                <a:lnTo>
                  <a:pt x="12980" y="82816"/>
                </a:lnTo>
                <a:lnTo>
                  <a:pt x="12980" y="83566"/>
                </a:lnTo>
                <a:lnTo>
                  <a:pt x="51239" y="83021"/>
                </a:lnTo>
                <a:lnTo>
                  <a:pt x="51239" y="82271"/>
                </a:lnTo>
                <a:close/>
              </a:path>
              <a:path w="61595" h="179704">
                <a:moveTo>
                  <a:pt x="51239" y="74021"/>
                </a:moveTo>
                <a:lnTo>
                  <a:pt x="12980" y="74605"/>
                </a:lnTo>
                <a:lnTo>
                  <a:pt x="12980" y="75355"/>
                </a:lnTo>
                <a:lnTo>
                  <a:pt x="51239" y="74810"/>
                </a:lnTo>
                <a:lnTo>
                  <a:pt x="51239" y="74021"/>
                </a:lnTo>
                <a:close/>
              </a:path>
              <a:path w="61595" h="179704">
                <a:moveTo>
                  <a:pt x="51239" y="67849"/>
                </a:moveTo>
                <a:lnTo>
                  <a:pt x="12980" y="68394"/>
                </a:lnTo>
                <a:lnTo>
                  <a:pt x="12980" y="69182"/>
                </a:lnTo>
                <a:lnTo>
                  <a:pt x="51239" y="68644"/>
                </a:lnTo>
                <a:lnTo>
                  <a:pt x="51239" y="67849"/>
                </a:lnTo>
                <a:close/>
              </a:path>
              <a:path w="61595" h="179704">
                <a:moveTo>
                  <a:pt x="51239" y="65810"/>
                </a:moveTo>
                <a:lnTo>
                  <a:pt x="12980" y="66349"/>
                </a:lnTo>
                <a:lnTo>
                  <a:pt x="12980" y="67099"/>
                </a:lnTo>
                <a:lnTo>
                  <a:pt x="51239" y="66560"/>
                </a:lnTo>
                <a:lnTo>
                  <a:pt x="51239" y="65810"/>
                </a:lnTo>
                <a:close/>
              </a:path>
              <a:path w="61595" h="179704">
                <a:moveTo>
                  <a:pt x="51239" y="71977"/>
                </a:moveTo>
                <a:lnTo>
                  <a:pt x="12980" y="72521"/>
                </a:lnTo>
                <a:lnTo>
                  <a:pt x="12980" y="73271"/>
                </a:lnTo>
                <a:lnTo>
                  <a:pt x="51239" y="72727"/>
                </a:lnTo>
                <a:lnTo>
                  <a:pt x="51239" y="71977"/>
                </a:lnTo>
                <a:close/>
              </a:path>
              <a:path w="61595" h="179704">
                <a:moveTo>
                  <a:pt x="51239" y="69938"/>
                </a:moveTo>
                <a:lnTo>
                  <a:pt x="12980" y="70477"/>
                </a:lnTo>
                <a:lnTo>
                  <a:pt x="12980" y="71227"/>
                </a:lnTo>
                <a:lnTo>
                  <a:pt x="51239" y="70688"/>
                </a:lnTo>
                <a:lnTo>
                  <a:pt x="51239" y="69938"/>
                </a:lnTo>
                <a:close/>
              </a:path>
              <a:path w="61595" h="179704">
                <a:moveTo>
                  <a:pt x="51239" y="96649"/>
                </a:moveTo>
                <a:lnTo>
                  <a:pt x="12980" y="97193"/>
                </a:lnTo>
                <a:lnTo>
                  <a:pt x="12980" y="97982"/>
                </a:lnTo>
                <a:lnTo>
                  <a:pt x="51239" y="97399"/>
                </a:lnTo>
                <a:lnTo>
                  <a:pt x="51239" y="96649"/>
                </a:lnTo>
                <a:close/>
              </a:path>
              <a:path w="61595" h="179704">
                <a:moveTo>
                  <a:pt x="51239" y="100777"/>
                </a:moveTo>
                <a:lnTo>
                  <a:pt x="12980" y="101321"/>
                </a:lnTo>
                <a:lnTo>
                  <a:pt x="12980" y="102071"/>
                </a:lnTo>
                <a:lnTo>
                  <a:pt x="51239" y="101527"/>
                </a:lnTo>
                <a:lnTo>
                  <a:pt x="51239" y="100777"/>
                </a:lnTo>
                <a:close/>
              </a:path>
              <a:path w="61595" h="179704">
                <a:moveTo>
                  <a:pt x="51239" y="102821"/>
                </a:moveTo>
                <a:lnTo>
                  <a:pt x="12980" y="103360"/>
                </a:lnTo>
                <a:lnTo>
                  <a:pt x="12980" y="104155"/>
                </a:lnTo>
                <a:lnTo>
                  <a:pt x="51239" y="103571"/>
                </a:lnTo>
                <a:lnTo>
                  <a:pt x="51239" y="102821"/>
                </a:lnTo>
                <a:close/>
              </a:path>
              <a:path w="61595" h="179704">
                <a:moveTo>
                  <a:pt x="51239" y="98732"/>
                </a:moveTo>
                <a:lnTo>
                  <a:pt x="12980" y="99277"/>
                </a:lnTo>
                <a:lnTo>
                  <a:pt x="12980" y="100027"/>
                </a:lnTo>
                <a:lnTo>
                  <a:pt x="51239" y="99482"/>
                </a:lnTo>
                <a:lnTo>
                  <a:pt x="51239" y="98732"/>
                </a:lnTo>
                <a:close/>
              </a:path>
              <a:path w="61595" h="179704">
                <a:moveTo>
                  <a:pt x="51239" y="104905"/>
                </a:moveTo>
                <a:lnTo>
                  <a:pt x="12980" y="105443"/>
                </a:lnTo>
                <a:lnTo>
                  <a:pt x="12980" y="106193"/>
                </a:lnTo>
                <a:lnTo>
                  <a:pt x="51239" y="105655"/>
                </a:lnTo>
                <a:lnTo>
                  <a:pt x="51239" y="104905"/>
                </a:lnTo>
                <a:close/>
              </a:path>
              <a:path w="61595" h="179704">
                <a:moveTo>
                  <a:pt x="51239" y="94610"/>
                </a:moveTo>
                <a:lnTo>
                  <a:pt x="12980" y="95149"/>
                </a:lnTo>
                <a:lnTo>
                  <a:pt x="12980" y="95899"/>
                </a:lnTo>
                <a:lnTo>
                  <a:pt x="51239" y="95360"/>
                </a:lnTo>
                <a:lnTo>
                  <a:pt x="51239" y="94610"/>
                </a:lnTo>
                <a:close/>
              </a:path>
              <a:path w="61595" h="179704">
                <a:moveTo>
                  <a:pt x="51239" y="88438"/>
                </a:moveTo>
                <a:lnTo>
                  <a:pt x="12980" y="88982"/>
                </a:lnTo>
                <a:lnTo>
                  <a:pt x="12980" y="89732"/>
                </a:lnTo>
                <a:lnTo>
                  <a:pt x="51239" y="89188"/>
                </a:lnTo>
                <a:lnTo>
                  <a:pt x="51239" y="88438"/>
                </a:lnTo>
                <a:close/>
              </a:path>
              <a:path w="61595" h="179704">
                <a:moveTo>
                  <a:pt x="51239" y="90482"/>
                </a:moveTo>
                <a:lnTo>
                  <a:pt x="12980" y="91027"/>
                </a:lnTo>
                <a:lnTo>
                  <a:pt x="12980" y="91816"/>
                </a:lnTo>
                <a:lnTo>
                  <a:pt x="51239" y="91232"/>
                </a:lnTo>
                <a:lnTo>
                  <a:pt x="51239" y="90482"/>
                </a:lnTo>
                <a:close/>
              </a:path>
              <a:path w="61595" h="179704">
                <a:moveTo>
                  <a:pt x="51239" y="86355"/>
                </a:moveTo>
                <a:lnTo>
                  <a:pt x="12980" y="86938"/>
                </a:lnTo>
                <a:lnTo>
                  <a:pt x="12980" y="87688"/>
                </a:lnTo>
                <a:lnTo>
                  <a:pt x="51239" y="87149"/>
                </a:lnTo>
                <a:lnTo>
                  <a:pt x="51239" y="86355"/>
                </a:lnTo>
                <a:close/>
              </a:path>
              <a:path w="61595" h="179704">
                <a:moveTo>
                  <a:pt x="51239" y="63766"/>
                </a:moveTo>
                <a:lnTo>
                  <a:pt x="12980" y="64310"/>
                </a:lnTo>
                <a:lnTo>
                  <a:pt x="12980" y="65060"/>
                </a:lnTo>
                <a:lnTo>
                  <a:pt x="51239" y="64516"/>
                </a:lnTo>
                <a:lnTo>
                  <a:pt x="51239" y="63766"/>
                </a:lnTo>
                <a:close/>
              </a:path>
              <a:path w="61595" h="179704">
                <a:moveTo>
                  <a:pt x="51239" y="92527"/>
                </a:moveTo>
                <a:lnTo>
                  <a:pt x="12980" y="93110"/>
                </a:lnTo>
                <a:lnTo>
                  <a:pt x="12980" y="93860"/>
                </a:lnTo>
                <a:lnTo>
                  <a:pt x="51239" y="93316"/>
                </a:lnTo>
                <a:lnTo>
                  <a:pt x="51239" y="92527"/>
                </a:lnTo>
                <a:close/>
              </a:path>
              <a:path w="61595" h="179704">
                <a:moveTo>
                  <a:pt x="51239" y="39055"/>
                </a:moveTo>
                <a:lnTo>
                  <a:pt x="12980" y="39638"/>
                </a:lnTo>
                <a:lnTo>
                  <a:pt x="12980" y="40388"/>
                </a:lnTo>
                <a:lnTo>
                  <a:pt x="51239" y="39844"/>
                </a:lnTo>
                <a:lnTo>
                  <a:pt x="51239" y="39055"/>
                </a:lnTo>
                <a:close/>
              </a:path>
              <a:path w="61595" h="179704">
                <a:moveTo>
                  <a:pt x="51239" y="28799"/>
                </a:moveTo>
                <a:lnTo>
                  <a:pt x="12980" y="29344"/>
                </a:lnTo>
                <a:lnTo>
                  <a:pt x="12980" y="30094"/>
                </a:lnTo>
                <a:lnTo>
                  <a:pt x="51239" y="29549"/>
                </a:lnTo>
                <a:lnTo>
                  <a:pt x="51239" y="28799"/>
                </a:lnTo>
                <a:close/>
              </a:path>
              <a:path w="61595" h="179704">
                <a:moveTo>
                  <a:pt x="51239" y="30844"/>
                </a:moveTo>
                <a:lnTo>
                  <a:pt x="12980" y="31383"/>
                </a:lnTo>
                <a:lnTo>
                  <a:pt x="12980" y="32133"/>
                </a:lnTo>
                <a:lnTo>
                  <a:pt x="51239" y="31594"/>
                </a:lnTo>
                <a:lnTo>
                  <a:pt x="51239" y="30844"/>
                </a:lnTo>
                <a:close/>
              </a:path>
              <a:path w="61595" h="179704">
                <a:moveTo>
                  <a:pt x="51239" y="34966"/>
                </a:moveTo>
                <a:lnTo>
                  <a:pt x="12980" y="35510"/>
                </a:lnTo>
                <a:lnTo>
                  <a:pt x="12980" y="36260"/>
                </a:lnTo>
                <a:lnTo>
                  <a:pt x="51239" y="35716"/>
                </a:lnTo>
                <a:lnTo>
                  <a:pt x="51239" y="34966"/>
                </a:lnTo>
                <a:close/>
              </a:path>
              <a:path w="61595" h="179704">
                <a:moveTo>
                  <a:pt x="51239" y="32883"/>
                </a:moveTo>
                <a:lnTo>
                  <a:pt x="12980" y="33466"/>
                </a:lnTo>
                <a:lnTo>
                  <a:pt x="12980" y="34216"/>
                </a:lnTo>
                <a:lnTo>
                  <a:pt x="51239" y="33677"/>
                </a:lnTo>
                <a:lnTo>
                  <a:pt x="51239" y="32883"/>
                </a:lnTo>
                <a:close/>
              </a:path>
              <a:path w="61595" h="179704">
                <a:moveTo>
                  <a:pt x="51239" y="22633"/>
                </a:moveTo>
                <a:lnTo>
                  <a:pt x="12980" y="23172"/>
                </a:lnTo>
                <a:lnTo>
                  <a:pt x="12980" y="23922"/>
                </a:lnTo>
                <a:lnTo>
                  <a:pt x="51239" y="23383"/>
                </a:lnTo>
                <a:lnTo>
                  <a:pt x="51239" y="22633"/>
                </a:lnTo>
                <a:close/>
              </a:path>
              <a:path w="61595" h="179704">
                <a:moveTo>
                  <a:pt x="51239" y="18505"/>
                </a:moveTo>
                <a:lnTo>
                  <a:pt x="12980" y="19049"/>
                </a:lnTo>
                <a:lnTo>
                  <a:pt x="12980" y="19799"/>
                </a:lnTo>
                <a:lnTo>
                  <a:pt x="51239" y="19255"/>
                </a:lnTo>
                <a:lnTo>
                  <a:pt x="51239" y="18505"/>
                </a:lnTo>
                <a:close/>
              </a:path>
              <a:path w="61595" h="179704">
                <a:moveTo>
                  <a:pt x="51239" y="20549"/>
                </a:moveTo>
                <a:lnTo>
                  <a:pt x="12980" y="21088"/>
                </a:lnTo>
                <a:lnTo>
                  <a:pt x="12980" y="21883"/>
                </a:lnTo>
                <a:lnTo>
                  <a:pt x="51239" y="21338"/>
                </a:lnTo>
                <a:lnTo>
                  <a:pt x="51239" y="20549"/>
                </a:lnTo>
                <a:close/>
              </a:path>
              <a:path w="61595" h="179704">
                <a:moveTo>
                  <a:pt x="51239" y="24672"/>
                </a:moveTo>
                <a:lnTo>
                  <a:pt x="12980" y="25216"/>
                </a:lnTo>
                <a:lnTo>
                  <a:pt x="12980" y="25966"/>
                </a:lnTo>
                <a:lnTo>
                  <a:pt x="51239" y="25422"/>
                </a:lnTo>
                <a:lnTo>
                  <a:pt x="51239" y="24672"/>
                </a:lnTo>
                <a:close/>
              </a:path>
              <a:path w="61595" h="179704">
                <a:moveTo>
                  <a:pt x="51239" y="37010"/>
                </a:moveTo>
                <a:lnTo>
                  <a:pt x="12980" y="37549"/>
                </a:lnTo>
                <a:lnTo>
                  <a:pt x="12980" y="38299"/>
                </a:lnTo>
                <a:lnTo>
                  <a:pt x="51239" y="37760"/>
                </a:lnTo>
                <a:lnTo>
                  <a:pt x="51239" y="37010"/>
                </a:lnTo>
                <a:close/>
              </a:path>
              <a:path w="61595" h="179704">
                <a:moveTo>
                  <a:pt x="51239" y="61683"/>
                </a:moveTo>
                <a:lnTo>
                  <a:pt x="12980" y="62227"/>
                </a:lnTo>
                <a:lnTo>
                  <a:pt x="12980" y="63016"/>
                </a:lnTo>
                <a:lnTo>
                  <a:pt x="51239" y="62477"/>
                </a:lnTo>
                <a:lnTo>
                  <a:pt x="51239" y="61683"/>
                </a:lnTo>
                <a:close/>
              </a:path>
              <a:path w="61595" h="179704">
                <a:moveTo>
                  <a:pt x="51239" y="26716"/>
                </a:moveTo>
                <a:lnTo>
                  <a:pt x="12980" y="27299"/>
                </a:lnTo>
                <a:lnTo>
                  <a:pt x="12980" y="28049"/>
                </a:lnTo>
                <a:lnTo>
                  <a:pt x="51239" y="27505"/>
                </a:lnTo>
                <a:lnTo>
                  <a:pt x="51239" y="26716"/>
                </a:lnTo>
                <a:close/>
              </a:path>
              <a:path w="61595" h="179704">
                <a:moveTo>
                  <a:pt x="51239" y="55516"/>
                </a:moveTo>
                <a:lnTo>
                  <a:pt x="12980" y="56055"/>
                </a:lnTo>
                <a:lnTo>
                  <a:pt x="12980" y="56849"/>
                </a:lnTo>
                <a:lnTo>
                  <a:pt x="51239" y="56266"/>
                </a:lnTo>
                <a:lnTo>
                  <a:pt x="51239" y="55516"/>
                </a:lnTo>
                <a:close/>
              </a:path>
              <a:path w="61595" h="179704">
                <a:moveTo>
                  <a:pt x="51239" y="53471"/>
                </a:moveTo>
                <a:lnTo>
                  <a:pt x="12980" y="54016"/>
                </a:lnTo>
                <a:lnTo>
                  <a:pt x="12980" y="54766"/>
                </a:lnTo>
                <a:lnTo>
                  <a:pt x="51239" y="54221"/>
                </a:lnTo>
                <a:lnTo>
                  <a:pt x="51239" y="53471"/>
                </a:lnTo>
                <a:close/>
              </a:path>
              <a:path w="61595" h="179704">
                <a:moveTo>
                  <a:pt x="61487" y="51055"/>
                </a:moveTo>
                <a:lnTo>
                  <a:pt x="0" y="51888"/>
                </a:lnTo>
                <a:lnTo>
                  <a:pt x="0" y="53099"/>
                </a:lnTo>
                <a:lnTo>
                  <a:pt x="61487" y="52221"/>
                </a:lnTo>
                <a:lnTo>
                  <a:pt x="61487" y="51055"/>
                </a:lnTo>
                <a:close/>
              </a:path>
              <a:path w="61595" h="179704">
                <a:moveTo>
                  <a:pt x="51239" y="57599"/>
                </a:moveTo>
                <a:lnTo>
                  <a:pt x="12980" y="58138"/>
                </a:lnTo>
                <a:lnTo>
                  <a:pt x="12980" y="58888"/>
                </a:lnTo>
                <a:lnTo>
                  <a:pt x="51239" y="58349"/>
                </a:lnTo>
                <a:lnTo>
                  <a:pt x="51239" y="57599"/>
                </a:lnTo>
                <a:close/>
              </a:path>
              <a:path w="61595" h="179704">
                <a:moveTo>
                  <a:pt x="51239" y="106943"/>
                </a:moveTo>
                <a:lnTo>
                  <a:pt x="12980" y="107488"/>
                </a:lnTo>
                <a:lnTo>
                  <a:pt x="12980" y="108238"/>
                </a:lnTo>
                <a:lnTo>
                  <a:pt x="51239" y="107693"/>
                </a:lnTo>
                <a:lnTo>
                  <a:pt x="51239" y="106943"/>
                </a:lnTo>
                <a:close/>
              </a:path>
              <a:path w="61595" h="179704">
                <a:moveTo>
                  <a:pt x="51239" y="59644"/>
                </a:moveTo>
                <a:lnTo>
                  <a:pt x="12980" y="60183"/>
                </a:lnTo>
                <a:lnTo>
                  <a:pt x="12980" y="60933"/>
                </a:lnTo>
                <a:lnTo>
                  <a:pt x="51239" y="60394"/>
                </a:lnTo>
                <a:lnTo>
                  <a:pt x="51239" y="59644"/>
                </a:lnTo>
                <a:close/>
              </a:path>
              <a:path w="61595" h="179704">
                <a:moveTo>
                  <a:pt x="51239" y="41138"/>
                </a:moveTo>
                <a:lnTo>
                  <a:pt x="12980" y="41677"/>
                </a:lnTo>
                <a:lnTo>
                  <a:pt x="12980" y="42427"/>
                </a:lnTo>
                <a:lnTo>
                  <a:pt x="51239" y="41888"/>
                </a:lnTo>
                <a:lnTo>
                  <a:pt x="51239" y="41138"/>
                </a:lnTo>
                <a:close/>
              </a:path>
              <a:path w="61595" h="179704">
                <a:moveTo>
                  <a:pt x="51239" y="43177"/>
                </a:moveTo>
                <a:lnTo>
                  <a:pt x="12980" y="43721"/>
                </a:lnTo>
                <a:lnTo>
                  <a:pt x="12980" y="44510"/>
                </a:lnTo>
                <a:lnTo>
                  <a:pt x="51239" y="43927"/>
                </a:lnTo>
                <a:lnTo>
                  <a:pt x="51239" y="43177"/>
                </a:lnTo>
                <a:close/>
              </a:path>
              <a:path w="61595" h="179704">
                <a:moveTo>
                  <a:pt x="51239" y="47305"/>
                </a:moveTo>
                <a:lnTo>
                  <a:pt x="12980" y="47844"/>
                </a:lnTo>
                <a:lnTo>
                  <a:pt x="12980" y="48594"/>
                </a:lnTo>
                <a:lnTo>
                  <a:pt x="51239" y="48055"/>
                </a:lnTo>
                <a:lnTo>
                  <a:pt x="51239" y="47305"/>
                </a:lnTo>
                <a:close/>
              </a:path>
              <a:path w="61595" h="179704">
                <a:moveTo>
                  <a:pt x="51239" y="45221"/>
                </a:moveTo>
                <a:lnTo>
                  <a:pt x="12980" y="45805"/>
                </a:lnTo>
                <a:lnTo>
                  <a:pt x="12980" y="46555"/>
                </a:lnTo>
                <a:lnTo>
                  <a:pt x="51239" y="46010"/>
                </a:lnTo>
                <a:lnTo>
                  <a:pt x="51239" y="45221"/>
                </a:lnTo>
                <a:close/>
              </a:path>
              <a:path w="61595" h="179704">
                <a:moveTo>
                  <a:pt x="51239" y="49349"/>
                </a:moveTo>
                <a:lnTo>
                  <a:pt x="12980" y="49888"/>
                </a:lnTo>
                <a:lnTo>
                  <a:pt x="12980" y="50683"/>
                </a:lnTo>
                <a:lnTo>
                  <a:pt x="51239" y="50099"/>
                </a:lnTo>
                <a:lnTo>
                  <a:pt x="51239" y="49349"/>
                </a:lnTo>
                <a:close/>
              </a:path>
              <a:path w="61595" h="179704">
                <a:moveTo>
                  <a:pt x="51239" y="113116"/>
                </a:moveTo>
                <a:lnTo>
                  <a:pt x="12980" y="113654"/>
                </a:lnTo>
                <a:lnTo>
                  <a:pt x="12980" y="114404"/>
                </a:lnTo>
                <a:lnTo>
                  <a:pt x="51239" y="113866"/>
                </a:lnTo>
                <a:lnTo>
                  <a:pt x="51239" y="113116"/>
                </a:lnTo>
                <a:close/>
              </a:path>
              <a:path w="61595" h="179704">
                <a:moveTo>
                  <a:pt x="51239" y="14377"/>
                </a:moveTo>
                <a:lnTo>
                  <a:pt x="12980" y="14922"/>
                </a:lnTo>
                <a:lnTo>
                  <a:pt x="12980" y="15711"/>
                </a:lnTo>
                <a:lnTo>
                  <a:pt x="51239" y="15127"/>
                </a:lnTo>
                <a:lnTo>
                  <a:pt x="51239" y="14377"/>
                </a:lnTo>
                <a:close/>
              </a:path>
              <a:path w="61595" h="179704">
                <a:moveTo>
                  <a:pt x="51239" y="16461"/>
                </a:moveTo>
                <a:lnTo>
                  <a:pt x="12980" y="17005"/>
                </a:lnTo>
                <a:lnTo>
                  <a:pt x="12980" y="17755"/>
                </a:lnTo>
                <a:lnTo>
                  <a:pt x="51239" y="17211"/>
                </a:lnTo>
                <a:lnTo>
                  <a:pt x="51239" y="16461"/>
                </a:lnTo>
                <a:close/>
              </a:path>
              <a:path w="61595" h="179704">
                <a:moveTo>
                  <a:pt x="51239" y="2044"/>
                </a:moveTo>
                <a:lnTo>
                  <a:pt x="12980" y="2583"/>
                </a:lnTo>
                <a:lnTo>
                  <a:pt x="12980" y="3377"/>
                </a:lnTo>
                <a:lnTo>
                  <a:pt x="51239" y="2794"/>
                </a:lnTo>
                <a:lnTo>
                  <a:pt x="51239" y="2044"/>
                </a:lnTo>
                <a:close/>
              </a:path>
              <a:path w="61595" h="179704">
                <a:moveTo>
                  <a:pt x="51239" y="154250"/>
                </a:moveTo>
                <a:lnTo>
                  <a:pt x="12980" y="154791"/>
                </a:lnTo>
                <a:lnTo>
                  <a:pt x="12980" y="155541"/>
                </a:lnTo>
                <a:lnTo>
                  <a:pt x="51239" y="155000"/>
                </a:lnTo>
                <a:lnTo>
                  <a:pt x="51239" y="154250"/>
                </a:lnTo>
                <a:close/>
              </a:path>
              <a:path w="61595" h="179704">
                <a:moveTo>
                  <a:pt x="51239" y="8211"/>
                </a:moveTo>
                <a:lnTo>
                  <a:pt x="12980" y="8755"/>
                </a:lnTo>
                <a:lnTo>
                  <a:pt x="12980" y="9544"/>
                </a:lnTo>
                <a:lnTo>
                  <a:pt x="51239" y="8961"/>
                </a:lnTo>
                <a:lnTo>
                  <a:pt x="51239" y="8211"/>
                </a:lnTo>
                <a:close/>
              </a:path>
              <a:path w="61595" h="179704">
                <a:moveTo>
                  <a:pt x="51239" y="6166"/>
                </a:moveTo>
                <a:lnTo>
                  <a:pt x="12980" y="6711"/>
                </a:lnTo>
                <a:lnTo>
                  <a:pt x="12980" y="7461"/>
                </a:lnTo>
                <a:lnTo>
                  <a:pt x="51239" y="6916"/>
                </a:lnTo>
                <a:lnTo>
                  <a:pt x="51239" y="6166"/>
                </a:lnTo>
                <a:close/>
              </a:path>
              <a:path w="61595" h="179704">
                <a:moveTo>
                  <a:pt x="51239" y="4083"/>
                </a:moveTo>
                <a:lnTo>
                  <a:pt x="12980" y="4666"/>
                </a:lnTo>
                <a:lnTo>
                  <a:pt x="12980" y="5416"/>
                </a:lnTo>
                <a:lnTo>
                  <a:pt x="51239" y="4877"/>
                </a:lnTo>
                <a:lnTo>
                  <a:pt x="51239" y="4083"/>
                </a:lnTo>
                <a:close/>
              </a:path>
              <a:path w="61595" h="179704">
                <a:moveTo>
                  <a:pt x="51239" y="158376"/>
                </a:moveTo>
                <a:lnTo>
                  <a:pt x="12980" y="158918"/>
                </a:lnTo>
                <a:lnTo>
                  <a:pt x="12980" y="159668"/>
                </a:lnTo>
                <a:lnTo>
                  <a:pt x="51239" y="159126"/>
                </a:lnTo>
                <a:lnTo>
                  <a:pt x="51239" y="158376"/>
                </a:lnTo>
                <a:close/>
              </a:path>
              <a:path w="61595" h="179704">
                <a:moveTo>
                  <a:pt x="51239" y="10294"/>
                </a:moveTo>
                <a:lnTo>
                  <a:pt x="12980" y="10838"/>
                </a:lnTo>
                <a:lnTo>
                  <a:pt x="12980" y="11588"/>
                </a:lnTo>
                <a:lnTo>
                  <a:pt x="51239" y="11044"/>
                </a:lnTo>
                <a:lnTo>
                  <a:pt x="51239" y="10294"/>
                </a:lnTo>
                <a:close/>
              </a:path>
              <a:path w="61595" h="179704">
                <a:moveTo>
                  <a:pt x="53972" y="12211"/>
                </a:moveTo>
                <a:lnTo>
                  <a:pt x="10247" y="12877"/>
                </a:lnTo>
                <a:lnTo>
                  <a:pt x="10247" y="13755"/>
                </a:lnTo>
                <a:lnTo>
                  <a:pt x="53972" y="13127"/>
                </a:lnTo>
                <a:lnTo>
                  <a:pt x="53972" y="12211"/>
                </a:lnTo>
                <a:close/>
              </a:path>
              <a:path w="61595" h="179704">
                <a:moveTo>
                  <a:pt x="51239" y="156292"/>
                </a:moveTo>
                <a:lnTo>
                  <a:pt x="12980" y="156875"/>
                </a:lnTo>
                <a:lnTo>
                  <a:pt x="12980" y="157625"/>
                </a:lnTo>
                <a:lnTo>
                  <a:pt x="51239" y="157084"/>
                </a:lnTo>
                <a:lnTo>
                  <a:pt x="51239" y="156292"/>
                </a:lnTo>
                <a:close/>
              </a:path>
              <a:path w="61595" h="179704">
                <a:moveTo>
                  <a:pt x="51239" y="174797"/>
                </a:moveTo>
                <a:lnTo>
                  <a:pt x="12980" y="175380"/>
                </a:lnTo>
                <a:lnTo>
                  <a:pt x="12980" y="176131"/>
                </a:lnTo>
                <a:lnTo>
                  <a:pt x="51239" y="175589"/>
                </a:lnTo>
                <a:lnTo>
                  <a:pt x="51239" y="174797"/>
                </a:lnTo>
                <a:close/>
              </a:path>
              <a:path w="61595" h="179704">
                <a:moveTo>
                  <a:pt x="51239" y="178923"/>
                </a:moveTo>
                <a:lnTo>
                  <a:pt x="12980" y="179465"/>
                </a:lnTo>
                <a:lnTo>
                  <a:pt x="12980" y="179673"/>
                </a:lnTo>
                <a:lnTo>
                  <a:pt x="51239" y="179673"/>
                </a:lnTo>
                <a:lnTo>
                  <a:pt x="51239" y="178923"/>
                </a:lnTo>
                <a:close/>
              </a:path>
              <a:path w="61595" h="179704">
                <a:moveTo>
                  <a:pt x="51239" y="172755"/>
                </a:moveTo>
                <a:lnTo>
                  <a:pt x="12980" y="173296"/>
                </a:lnTo>
                <a:lnTo>
                  <a:pt x="12980" y="174089"/>
                </a:lnTo>
                <a:lnTo>
                  <a:pt x="51239" y="173505"/>
                </a:lnTo>
                <a:lnTo>
                  <a:pt x="51239" y="172755"/>
                </a:lnTo>
                <a:close/>
              </a:path>
              <a:path w="61595" h="179704">
                <a:moveTo>
                  <a:pt x="51239" y="176881"/>
                </a:moveTo>
                <a:lnTo>
                  <a:pt x="12980" y="177423"/>
                </a:lnTo>
                <a:lnTo>
                  <a:pt x="12980" y="178173"/>
                </a:lnTo>
                <a:lnTo>
                  <a:pt x="51239" y="177631"/>
                </a:lnTo>
                <a:lnTo>
                  <a:pt x="51239" y="176881"/>
                </a:lnTo>
                <a:close/>
              </a:path>
              <a:path w="61595" h="179704">
                <a:moveTo>
                  <a:pt x="51239" y="164544"/>
                </a:moveTo>
                <a:lnTo>
                  <a:pt x="12980" y="165086"/>
                </a:lnTo>
                <a:lnTo>
                  <a:pt x="12980" y="165836"/>
                </a:lnTo>
                <a:lnTo>
                  <a:pt x="51239" y="165294"/>
                </a:lnTo>
                <a:lnTo>
                  <a:pt x="51239" y="164544"/>
                </a:lnTo>
                <a:close/>
              </a:path>
              <a:path w="61595" h="179704">
                <a:moveTo>
                  <a:pt x="51239" y="160418"/>
                </a:moveTo>
                <a:lnTo>
                  <a:pt x="12980" y="160960"/>
                </a:lnTo>
                <a:lnTo>
                  <a:pt x="12980" y="161710"/>
                </a:lnTo>
                <a:lnTo>
                  <a:pt x="51239" y="161168"/>
                </a:lnTo>
                <a:lnTo>
                  <a:pt x="51239" y="160418"/>
                </a:lnTo>
                <a:close/>
              </a:path>
              <a:path w="61595" h="179704">
                <a:moveTo>
                  <a:pt x="51239" y="170713"/>
                </a:moveTo>
                <a:lnTo>
                  <a:pt x="12980" y="171254"/>
                </a:lnTo>
                <a:lnTo>
                  <a:pt x="12980" y="172004"/>
                </a:lnTo>
                <a:lnTo>
                  <a:pt x="51239" y="171463"/>
                </a:lnTo>
                <a:lnTo>
                  <a:pt x="51239" y="170713"/>
                </a:lnTo>
                <a:close/>
              </a:path>
              <a:path w="61595" h="179704">
                <a:moveTo>
                  <a:pt x="51239" y="162460"/>
                </a:moveTo>
                <a:lnTo>
                  <a:pt x="12980" y="163044"/>
                </a:lnTo>
                <a:lnTo>
                  <a:pt x="12980" y="163794"/>
                </a:lnTo>
                <a:lnTo>
                  <a:pt x="51239" y="163252"/>
                </a:lnTo>
                <a:lnTo>
                  <a:pt x="51239" y="162460"/>
                </a:lnTo>
                <a:close/>
              </a:path>
              <a:path w="61595" h="179704">
                <a:moveTo>
                  <a:pt x="51239" y="168629"/>
                </a:moveTo>
                <a:lnTo>
                  <a:pt x="12980" y="169212"/>
                </a:lnTo>
                <a:lnTo>
                  <a:pt x="12980" y="169963"/>
                </a:lnTo>
                <a:lnTo>
                  <a:pt x="51239" y="169420"/>
                </a:lnTo>
                <a:lnTo>
                  <a:pt x="51239" y="168629"/>
                </a:lnTo>
                <a:close/>
              </a:path>
              <a:path w="61595" h="179704">
                <a:moveTo>
                  <a:pt x="51239" y="166586"/>
                </a:moveTo>
                <a:lnTo>
                  <a:pt x="12980" y="167128"/>
                </a:lnTo>
                <a:lnTo>
                  <a:pt x="12980" y="167920"/>
                </a:lnTo>
                <a:lnTo>
                  <a:pt x="51239" y="167336"/>
                </a:lnTo>
                <a:lnTo>
                  <a:pt x="51239" y="166586"/>
                </a:lnTo>
                <a:close/>
              </a:path>
              <a:path w="61595" h="179704">
                <a:moveTo>
                  <a:pt x="51239" y="143955"/>
                </a:moveTo>
                <a:lnTo>
                  <a:pt x="12980" y="144497"/>
                </a:lnTo>
                <a:lnTo>
                  <a:pt x="12980" y="145289"/>
                </a:lnTo>
                <a:lnTo>
                  <a:pt x="51239" y="144705"/>
                </a:lnTo>
                <a:lnTo>
                  <a:pt x="51239" y="143955"/>
                </a:lnTo>
                <a:close/>
              </a:path>
              <a:path w="61595" h="179704">
                <a:moveTo>
                  <a:pt x="51239" y="125449"/>
                </a:moveTo>
                <a:lnTo>
                  <a:pt x="12980" y="125992"/>
                </a:lnTo>
                <a:lnTo>
                  <a:pt x="12980" y="126784"/>
                </a:lnTo>
                <a:lnTo>
                  <a:pt x="51239" y="126201"/>
                </a:lnTo>
                <a:lnTo>
                  <a:pt x="51239" y="125449"/>
                </a:lnTo>
                <a:close/>
              </a:path>
              <a:path w="61595" h="179704">
                <a:moveTo>
                  <a:pt x="51239" y="129577"/>
                </a:moveTo>
                <a:lnTo>
                  <a:pt x="12980" y="130118"/>
                </a:lnTo>
                <a:lnTo>
                  <a:pt x="12980" y="130868"/>
                </a:lnTo>
                <a:lnTo>
                  <a:pt x="51239" y="130327"/>
                </a:lnTo>
                <a:lnTo>
                  <a:pt x="51239" y="129577"/>
                </a:lnTo>
                <a:close/>
              </a:path>
              <a:path w="61595" h="179704">
                <a:moveTo>
                  <a:pt x="51239" y="123410"/>
                </a:moveTo>
                <a:lnTo>
                  <a:pt x="12980" y="123949"/>
                </a:lnTo>
                <a:lnTo>
                  <a:pt x="12980" y="124699"/>
                </a:lnTo>
                <a:lnTo>
                  <a:pt x="51239" y="124160"/>
                </a:lnTo>
                <a:lnTo>
                  <a:pt x="51239" y="123410"/>
                </a:lnTo>
                <a:close/>
              </a:path>
              <a:path w="61595" h="179704">
                <a:moveTo>
                  <a:pt x="51239" y="0"/>
                </a:moveTo>
                <a:lnTo>
                  <a:pt x="12980" y="544"/>
                </a:lnTo>
                <a:lnTo>
                  <a:pt x="12980" y="1294"/>
                </a:lnTo>
                <a:lnTo>
                  <a:pt x="51239" y="749"/>
                </a:lnTo>
                <a:lnTo>
                  <a:pt x="51239" y="0"/>
                </a:lnTo>
                <a:close/>
              </a:path>
              <a:path w="61595" h="179704">
                <a:moveTo>
                  <a:pt x="51239" y="127493"/>
                </a:moveTo>
                <a:lnTo>
                  <a:pt x="12980" y="128076"/>
                </a:lnTo>
                <a:lnTo>
                  <a:pt x="12980" y="128826"/>
                </a:lnTo>
                <a:lnTo>
                  <a:pt x="51239" y="128284"/>
                </a:lnTo>
                <a:lnTo>
                  <a:pt x="51239" y="127493"/>
                </a:lnTo>
                <a:close/>
              </a:path>
              <a:path w="61595" h="179704">
                <a:moveTo>
                  <a:pt x="51239" y="111071"/>
                </a:moveTo>
                <a:lnTo>
                  <a:pt x="12980" y="111616"/>
                </a:lnTo>
                <a:lnTo>
                  <a:pt x="12980" y="112366"/>
                </a:lnTo>
                <a:lnTo>
                  <a:pt x="51239" y="111821"/>
                </a:lnTo>
                <a:lnTo>
                  <a:pt x="51239" y="111071"/>
                </a:lnTo>
                <a:close/>
              </a:path>
              <a:path w="61595" h="179704">
                <a:moveTo>
                  <a:pt x="51239" y="115154"/>
                </a:moveTo>
                <a:lnTo>
                  <a:pt x="12980" y="115738"/>
                </a:lnTo>
                <a:lnTo>
                  <a:pt x="12980" y="116488"/>
                </a:lnTo>
                <a:lnTo>
                  <a:pt x="51239" y="115949"/>
                </a:lnTo>
                <a:lnTo>
                  <a:pt x="51239" y="115154"/>
                </a:lnTo>
                <a:close/>
              </a:path>
              <a:path w="61595" h="179704">
                <a:moveTo>
                  <a:pt x="51239" y="121327"/>
                </a:moveTo>
                <a:lnTo>
                  <a:pt x="12980" y="121910"/>
                </a:lnTo>
                <a:lnTo>
                  <a:pt x="12980" y="122660"/>
                </a:lnTo>
                <a:lnTo>
                  <a:pt x="51239" y="122116"/>
                </a:lnTo>
                <a:lnTo>
                  <a:pt x="51239" y="121327"/>
                </a:lnTo>
                <a:close/>
              </a:path>
              <a:path w="61595" h="179704">
                <a:moveTo>
                  <a:pt x="51239" y="119282"/>
                </a:moveTo>
                <a:lnTo>
                  <a:pt x="12980" y="119821"/>
                </a:lnTo>
                <a:lnTo>
                  <a:pt x="12980" y="120577"/>
                </a:lnTo>
                <a:lnTo>
                  <a:pt x="51239" y="120032"/>
                </a:lnTo>
                <a:lnTo>
                  <a:pt x="51239" y="119282"/>
                </a:lnTo>
                <a:close/>
              </a:path>
              <a:path w="61595" h="179704">
                <a:moveTo>
                  <a:pt x="51239" y="117238"/>
                </a:moveTo>
                <a:lnTo>
                  <a:pt x="12980" y="117782"/>
                </a:lnTo>
                <a:lnTo>
                  <a:pt x="12980" y="118532"/>
                </a:lnTo>
                <a:lnTo>
                  <a:pt x="51239" y="117988"/>
                </a:lnTo>
                <a:lnTo>
                  <a:pt x="51239" y="117238"/>
                </a:lnTo>
                <a:close/>
              </a:path>
              <a:path w="61595" h="179704">
                <a:moveTo>
                  <a:pt x="51239" y="131619"/>
                </a:moveTo>
                <a:lnTo>
                  <a:pt x="12980" y="132160"/>
                </a:lnTo>
                <a:lnTo>
                  <a:pt x="12980" y="132952"/>
                </a:lnTo>
                <a:lnTo>
                  <a:pt x="51239" y="132369"/>
                </a:lnTo>
                <a:lnTo>
                  <a:pt x="51239" y="131619"/>
                </a:lnTo>
                <a:close/>
              </a:path>
              <a:path w="61595" h="179704">
                <a:moveTo>
                  <a:pt x="51239" y="148082"/>
                </a:moveTo>
                <a:lnTo>
                  <a:pt x="12980" y="148623"/>
                </a:lnTo>
                <a:lnTo>
                  <a:pt x="12980" y="149373"/>
                </a:lnTo>
                <a:lnTo>
                  <a:pt x="51239" y="148832"/>
                </a:lnTo>
                <a:lnTo>
                  <a:pt x="51239" y="148082"/>
                </a:lnTo>
                <a:close/>
              </a:path>
              <a:path w="61595" h="179704">
                <a:moveTo>
                  <a:pt x="51239" y="152208"/>
                </a:moveTo>
                <a:lnTo>
                  <a:pt x="12980" y="152749"/>
                </a:lnTo>
                <a:lnTo>
                  <a:pt x="12980" y="153499"/>
                </a:lnTo>
                <a:lnTo>
                  <a:pt x="51239" y="152958"/>
                </a:lnTo>
                <a:lnTo>
                  <a:pt x="51239" y="152208"/>
                </a:lnTo>
                <a:close/>
              </a:path>
              <a:path w="61595" h="179704">
                <a:moveTo>
                  <a:pt x="51239" y="150124"/>
                </a:moveTo>
                <a:lnTo>
                  <a:pt x="12980" y="150665"/>
                </a:lnTo>
                <a:lnTo>
                  <a:pt x="12980" y="151457"/>
                </a:lnTo>
                <a:lnTo>
                  <a:pt x="51239" y="150915"/>
                </a:lnTo>
                <a:lnTo>
                  <a:pt x="51239" y="150124"/>
                </a:lnTo>
                <a:close/>
              </a:path>
              <a:path w="61595" h="179704">
                <a:moveTo>
                  <a:pt x="51239" y="146039"/>
                </a:moveTo>
                <a:lnTo>
                  <a:pt x="12980" y="146581"/>
                </a:lnTo>
                <a:lnTo>
                  <a:pt x="12980" y="147331"/>
                </a:lnTo>
                <a:lnTo>
                  <a:pt x="51239" y="146789"/>
                </a:lnTo>
                <a:lnTo>
                  <a:pt x="51239" y="146039"/>
                </a:lnTo>
                <a:close/>
              </a:path>
              <a:path w="61595" h="179704">
                <a:moveTo>
                  <a:pt x="51239" y="135745"/>
                </a:moveTo>
                <a:lnTo>
                  <a:pt x="12980" y="136287"/>
                </a:lnTo>
                <a:lnTo>
                  <a:pt x="12980" y="137037"/>
                </a:lnTo>
                <a:lnTo>
                  <a:pt x="51239" y="136495"/>
                </a:lnTo>
                <a:lnTo>
                  <a:pt x="51239" y="135745"/>
                </a:lnTo>
                <a:close/>
              </a:path>
              <a:path w="61595" h="179704">
                <a:moveTo>
                  <a:pt x="51239" y="133661"/>
                </a:moveTo>
                <a:lnTo>
                  <a:pt x="12980" y="134244"/>
                </a:lnTo>
                <a:lnTo>
                  <a:pt x="12980" y="134994"/>
                </a:lnTo>
                <a:lnTo>
                  <a:pt x="51239" y="134453"/>
                </a:lnTo>
                <a:lnTo>
                  <a:pt x="51239" y="133661"/>
                </a:lnTo>
                <a:close/>
              </a:path>
              <a:path w="61595" h="179704">
                <a:moveTo>
                  <a:pt x="51239" y="108988"/>
                </a:moveTo>
                <a:lnTo>
                  <a:pt x="12980" y="109527"/>
                </a:lnTo>
                <a:lnTo>
                  <a:pt x="12980" y="110321"/>
                </a:lnTo>
                <a:lnTo>
                  <a:pt x="51239" y="109777"/>
                </a:lnTo>
                <a:lnTo>
                  <a:pt x="51239" y="108988"/>
                </a:lnTo>
                <a:close/>
              </a:path>
              <a:path w="61595" h="179704">
                <a:moveTo>
                  <a:pt x="51239" y="137787"/>
                </a:moveTo>
                <a:lnTo>
                  <a:pt x="12980" y="138329"/>
                </a:lnTo>
                <a:lnTo>
                  <a:pt x="12980" y="139120"/>
                </a:lnTo>
                <a:lnTo>
                  <a:pt x="51239" y="138537"/>
                </a:lnTo>
                <a:lnTo>
                  <a:pt x="51239" y="137787"/>
                </a:lnTo>
                <a:close/>
              </a:path>
              <a:path w="61595" h="179704">
                <a:moveTo>
                  <a:pt x="51239" y="141913"/>
                </a:moveTo>
                <a:lnTo>
                  <a:pt x="12980" y="142455"/>
                </a:lnTo>
                <a:lnTo>
                  <a:pt x="12980" y="143205"/>
                </a:lnTo>
                <a:lnTo>
                  <a:pt x="51239" y="142663"/>
                </a:lnTo>
                <a:lnTo>
                  <a:pt x="51239" y="141913"/>
                </a:lnTo>
                <a:close/>
              </a:path>
              <a:path w="61595" h="179704">
                <a:moveTo>
                  <a:pt x="51239" y="139871"/>
                </a:moveTo>
                <a:lnTo>
                  <a:pt x="12980" y="140413"/>
                </a:lnTo>
                <a:lnTo>
                  <a:pt x="12980" y="141163"/>
                </a:lnTo>
                <a:lnTo>
                  <a:pt x="51239" y="140621"/>
                </a:lnTo>
                <a:lnTo>
                  <a:pt x="51239" y="139871"/>
                </a:lnTo>
                <a:close/>
              </a:path>
            </a:pathLst>
          </a:custGeom>
          <a:solidFill>
            <a:srgbClr val="CE17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0" name="bg object 14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4252" y="6493411"/>
            <a:ext cx="38436" cy="179465"/>
          </a:xfrm>
          <a:prstGeom prst="rect">
            <a:avLst/>
          </a:prstGeom>
        </p:spPr>
      </p:pic>
      <p:pic>
        <p:nvPicPr>
          <p:cNvPr id="141" name="bg object 14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149324" y="6494078"/>
            <a:ext cx="38463" cy="179673"/>
          </a:xfrm>
          <a:prstGeom prst="rect">
            <a:avLst/>
          </a:prstGeom>
        </p:spPr>
      </p:pic>
      <p:pic>
        <p:nvPicPr>
          <p:cNvPr id="142" name="bg object 14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280019" y="6494681"/>
            <a:ext cx="248682" cy="179069"/>
          </a:xfrm>
          <a:prstGeom prst="rect">
            <a:avLst/>
          </a:prstGeom>
        </p:spPr>
      </p:pic>
      <p:pic>
        <p:nvPicPr>
          <p:cNvPr id="143" name="bg object 14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739338" y="6493744"/>
            <a:ext cx="38429" cy="180007"/>
          </a:xfrm>
          <a:prstGeom prst="rect">
            <a:avLst/>
          </a:prstGeom>
        </p:spPr>
      </p:pic>
      <p:pic>
        <p:nvPicPr>
          <p:cNvPr id="144" name="bg object 14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421584" y="6494681"/>
            <a:ext cx="248546" cy="179069"/>
          </a:xfrm>
          <a:prstGeom prst="rect">
            <a:avLst/>
          </a:prstGeom>
        </p:spPr>
      </p:pic>
      <p:pic>
        <p:nvPicPr>
          <p:cNvPr id="145" name="bg object 14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507001" y="6494056"/>
            <a:ext cx="248682" cy="179069"/>
          </a:xfrm>
          <a:prstGeom prst="rect">
            <a:avLst/>
          </a:prstGeom>
        </p:spPr>
      </p:pic>
      <p:pic>
        <p:nvPicPr>
          <p:cNvPr id="146" name="bg object 14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966251" y="6493078"/>
            <a:ext cx="38600" cy="180006"/>
          </a:xfrm>
          <a:prstGeom prst="rect">
            <a:avLst/>
          </a:prstGeom>
        </p:spPr>
      </p:pic>
      <p:pic>
        <p:nvPicPr>
          <p:cNvPr id="147" name="bg object 14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376168" y="6493456"/>
            <a:ext cx="38600" cy="179712"/>
          </a:xfrm>
          <a:prstGeom prst="rect">
            <a:avLst/>
          </a:prstGeom>
        </p:spPr>
      </p:pic>
      <p:pic>
        <p:nvPicPr>
          <p:cNvPr id="148" name="bg object 14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8648565" y="6494056"/>
            <a:ext cx="248341" cy="179069"/>
          </a:xfrm>
          <a:prstGeom prst="rect">
            <a:avLst/>
          </a:prstGeom>
        </p:spPr>
      </p:pic>
      <p:pic>
        <p:nvPicPr>
          <p:cNvPr id="149" name="bg object 14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575411" y="6494390"/>
            <a:ext cx="248682" cy="179069"/>
          </a:xfrm>
          <a:prstGeom prst="rect">
            <a:avLst/>
          </a:prstGeom>
        </p:spPr>
      </p:pic>
      <p:pic>
        <p:nvPicPr>
          <p:cNvPr id="150" name="bg object 150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444579" y="6494122"/>
            <a:ext cx="38600" cy="179337"/>
          </a:xfrm>
          <a:prstGeom prst="rect">
            <a:avLst/>
          </a:prstGeom>
        </p:spPr>
      </p:pic>
      <p:pic>
        <p:nvPicPr>
          <p:cNvPr id="151" name="bg object 151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5694089" y="6493494"/>
            <a:ext cx="38258" cy="179381"/>
          </a:xfrm>
          <a:prstGeom prst="rect">
            <a:avLst/>
          </a:prstGeom>
        </p:spPr>
      </p:pic>
      <p:sp>
        <p:nvSpPr>
          <p:cNvPr id="152" name="bg object 152"/>
          <p:cNvSpPr/>
          <p:nvPr/>
        </p:nvSpPr>
        <p:spPr>
          <a:xfrm>
            <a:off x="5342250" y="6494473"/>
            <a:ext cx="259715" cy="179705"/>
          </a:xfrm>
          <a:custGeom>
            <a:avLst/>
            <a:gdLst/>
            <a:ahLst/>
            <a:cxnLst/>
            <a:rect l="l" t="t" r="r" b="b"/>
            <a:pathLst>
              <a:path w="259714" h="179704">
                <a:moveTo>
                  <a:pt x="259265" y="175259"/>
                </a:moveTo>
                <a:lnTo>
                  <a:pt x="0" y="179237"/>
                </a:lnTo>
                <a:lnTo>
                  <a:pt x="259265" y="176529"/>
                </a:lnTo>
                <a:lnTo>
                  <a:pt x="259265" y="175259"/>
                </a:lnTo>
                <a:close/>
              </a:path>
              <a:path w="259714" h="179704">
                <a:moveTo>
                  <a:pt x="259265" y="177799"/>
                </a:moveTo>
                <a:lnTo>
                  <a:pt x="105546" y="179069"/>
                </a:lnTo>
                <a:lnTo>
                  <a:pt x="159519" y="179069"/>
                </a:lnTo>
                <a:lnTo>
                  <a:pt x="259265" y="177799"/>
                </a:lnTo>
                <a:close/>
              </a:path>
              <a:path w="259714" h="179704">
                <a:moveTo>
                  <a:pt x="259265" y="173989"/>
                </a:moveTo>
                <a:lnTo>
                  <a:pt x="10924" y="176529"/>
                </a:lnTo>
                <a:lnTo>
                  <a:pt x="10924" y="177799"/>
                </a:lnTo>
                <a:lnTo>
                  <a:pt x="259265" y="173989"/>
                </a:lnTo>
                <a:close/>
              </a:path>
              <a:path w="259714" h="179704">
                <a:moveTo>
                  <a:pt x="259265" y="171449"/>
                </a:moveTo>
                <a:lnTo>
                  <a:pt x="10924" y="175259"/>
                </a:lnTo>
                <a:lnTo>
                  <a:pt x="259265" y="172719"/>
                </a:lnTo>
                <a:lnTo>
                  <a:pt x="259265" y="171449"/>
                </a:lnTo>
                <a:close/>
              </a:path>
              <a:path w="259714" h="179704">
                <a:moveTo>
                  <a:pt x="259265" y="168909"/>
                </a:moveTo>
                <a:lnTo>
                  <a:pt x="10924" y="172719"/>
                </a:lnTo>
                <a:lnTo>
                  <a:pt x="10924" y="173989"/>
                </a:lnTo>
                <a:lnTo>
                  <a:pt x="259265" y="170179"/>
                </a:lnTo>
                <a:lnTo>
                  <a:pt x="259265" y="168909"/>
                </a:lnTo>
                <a:close/>
              </a:path>
              <a:path w="259714" h="179704">
                <a:moveTo>
                  <a:pt x="259265" y="167639"/>
                </a:moveTo>
                <a:lnTo>
                  <a:pt x="10924" y="170179"/>
                </a:lnTo>
                <a:lnTo>
                  <a:pt x="10924" y="171449"/>
                </a:lnTo>
                <a:lnTo>
                  <a:pt x="259265" y="167639"/>
                </a:lnTo>
                <a:close/>
              </a:path>
              <a:path w="259714" h="179704">
                <a:moveTo>
                  <a:pt x="259265" y="165099"/>
                </a:moveTo>
                <a:lnTo>
                  <a:pt x="10924" y="168909"/>
                </a:lnTo>
                <a:lnTo>
                  <a:pt x="259265" y="166369"/>
                </a:lnTo>
                <a:lnTo>
                  <a:pt x="259265" y="165099"/>
                </a:lnTo>
                <a:close/>
              </a:path>
              <a:path w="259714" h="179704">
                <a:moveTo>
                  <a:pt x="259265" y="162559"/>
                </a:moveTo>
                <a:lnTo>
                  <a:pt x="10924" y="166369"/>
                </a:lnTo>
                <a:lnTo>
                  <a:pt x="10924" y="167639"/>
                </a:lnTo>
                <a:lnTo>
                  <a:pt x="259265" y="163829"/>
                </a:lnTo>
                <a:lnTo>
                  <a:pt x="259265" y="162559"/>
                </a:lnTo>
                <a:close/>
              </a:path>
              <a:path w="259714" h="179704">
                <a:moveTo>
                  <a:pt x="259265" y="158749"/>
                </a:moveTo>
                <a:lnTo>
                  <a:pt x="10924" y="162559"/>
                </a:lnTo>
                <a:lnTo>
                  <a:pt x="10924" y="163829"/>
                </a:lnTo>
                <a:lnTo>
                  <a:pt x="259265" y="160019"/>
                </a:lnTo>
                <a:lnTo>
                  <a:pt x="259265" y="158749"/>
                </a:lnTo>
                <a:close/>
              </a:path>
              <a:path w="259714" h="179704">
                <a:moveTo>
                  <a:pt x="259265" y="157479"/>
                </a:moveTo>
                <a:lnTo>
                  <a:pt x="10924" y="160019"/>
                </a:lnTo>
                <a:lnTo>
                  <a:pt x="10924" y="161289"/>
                </a:lnTo>
                <a:lnTo>
                  <a:pt x="259265" y="157479"/>
                </a:lnTo>
                <a:close/>
              </a:path>
              <a:path w="259714" h="179704">
                <a:moveTo>
                  <a:pt x="259265" y="154939"/>
                </a:moveTo>
                <a:lnTo>
                  <a:pt x="10924" y="158749"/>
                </a:lnTo>
                <a:lnTo>
                  <a:pt x="259265" y="156209"/>
                </a:lnTo>
                <a:lnTo>
                  <a:pt x="259265" y="154939"/>
                </a:lnTo>
                <a:close/>
              </a:path>
              <a:path w="259714" h="179704">
                <a:moveTo>
                  <a:pt x="259265" y="152399"/>
                </a:moveTo>
                <a:lnTo>
                  <a:pt x="10924" y="156209"/>
                </a:lnTo>
                <a:lnTo>
                  <a:pt x="10924" y="157479"/>
                </a:lnTo>
                <a:lnTo>
                  <a:pt x="259265" y="153669"/>
                </a:lnTo>
                <a:lnTo>
                  <a:pt x="259265" y="152399"/>
                </a:lnTo>
                <a:close/>
              </a:path>
              <a:path w="259714" h="179704">
                <a:moveTo>
                  <a:pt x="259265" y="148589"/>
                </a:moveTo>
                <a:lnTo>
                  <a:pt x="10924" y="152399"/>
                </a:lnTo>
                <a:lnTo>
                  <a:pt x="10924" y="153669"/>
                </a:lnTo>
                <a:lnTo>
                  <a:pt x="259265" y="149859"/>
                </a:lnTo>
                <a:lnTo>
                  <a:pt x="259265" y="148589"/>
                </a:lnTo>
                <a:close/>
              </a:path>
              <a:path w="259714" h="179704">
                <a:moveTo>
                  <a:pt x="259265" y="147319"/>
                </a:moveTo>
                <a:lnTo>
                  <a:pt x="10924" y="149859"/>
                </a:lnTo>
                <a:lnTo>
                  <a:pt x="10924" y="151129"/>
                </a:lnTo>
                <a:lnTo>
                  <a:pt x="259265" y="147319"/>
                </a:lnTo>
                <a:close/>
              </a:path>
              <a:path w="259714" h="179704">
                <a:moveTo>
                  <a:pt x="259265" y="142239"/>
                </a:moveTo>
                <a:lnTo>
                  <a:pt x="10924" y="146049"/>
                </a:lnTo>
                <a:lnTo>
                  <a:pt x="10924" y="147319"/>
                </a:lnTo>
                <a:lnTo>
                  <a:pt x="259265" y="143509"/>
                </a:lnTo>
                <a:lnTo>
                  <a:pt x="259265" y="142239"/>
                </a:lnTo>
                <a:close/>
              </a:path>
              <a:path w="259714" h="179704">
                <a:moveTo>
                  <a:pt x="259265" y="140969"/>
                </a:moveTo>
                <a:lnTo>
                  <a:pt x="10924" y="143509"/>
                </a:lnTo>
                <a:lnTo>
                  <a:pt x="10924" y="144779"/>
                </a:lnTo>
                <a:lnTo>
                  <a:pt x="259265" y="140969"/>
                </a:lnTo>
                <a:close/>
              </a:path>
              <a:path w="259714" h="179704">
                <a:moveTo>
                  <a:pt x="259265" y="138429"/>
                </a:moveTo>
                <a:lnTo>
                  <a:pt x="10924" y="142239"/>
                </a:lnTo>
                <a:lnTo>
                  <a:pt x="259265" y="139699"/>
                </a:lnTo>
                <a:lnTo>
                  <a:pt x="259265" y="138429"/>
                </a:lnTo>
                <a:close/>
              </a:path>
              <a:path w="259714" h="179704">
                <a:moveTo>
                  <a:pt x="259265" y="135889"/>
                </a:moveTo>
                <a:lnTo>
                  <a:pt x="10924" y="139699"/>
                </a:lnTo>
                <a:lnTo>
                  <a:pt x="10924" y="140969"/>
                </a:lnTo>
                <a:lnTo>
                  <a:pt x="259265" y="137159"/>
                </a:lnTo>
                <a:lnTo>
                  <a:pt x="259265" y="135889"/>
                </a:lnTo>
                <a:close/>
              </a:path>
              <a:path w="259714" h="179704">
                <a:moveTo>
                  <a:pt x="259265" y="132079"/>
                </a:moveTo>
                <a:lnTo>
                  <a:pt x="10924" y="135889"/>
                </a:lnTo>
                <a:lnTo>
                  <a:pt x="10924" y="137159"/>
                </a:lnTo>
                <a:lnTo>
                  <a:pt x="259265" y="133349"/>
                </a:lnTo>
                <a:lnTo>
                  <a:pt x="259265" y="132079"/>
                </a:lnTo>
                <a:close/>
              </a:path>
              <a:path w="259714" h="179704">
                <a:moveTo>
                  <a:pt x="259265" y="130809"/>
                </a:moveTo>
                <a:lnTo>
                  <a:pt x="10924" y="133349"/>
                </a:lnTo>
                <a:lnTo>
                  <a:pt x="10924" y="134619"/>
                </a:lnTo>
                <a:lnTo>
                  <a:pt x="259265" y="130809"/>
                </a:lnTo>
                <a:close/>
              </a:path>
              <a:path w="259714" h="179704">
                <a:moveTo>
                  <a:pt x="259265" y="128269"/>
                </a:moveTo>
                <a:lnTo>
                  <a:pt x="10924" y="132079"/>
                </a:lnTo>
                <a:lnTo>
                  <a:pt x="259265" y="129539"/>
                </a:lnTo>
                <a:lnTo>
                  <a:pt x="259265" y="128269"/>
                </a:lnTo>
                <a:close/>
              </a:path>
              <a:path w="259714" h="179704">
                <a:moveTo>
                  <a:pt x="259265" y="125729"/>
                </a:moveTo>
                <a:lnTo>
                  <a:pt x="10924" y="129539"/>
                </a:lnTo>
                <a:lnTo>
                  <a:pt x="10924" y="130809"/>
                </a:lnTo>
                <a:lnTo>
                  <a:pt x="259265" y="126999"/>
                </a:lnTo>
                <a:lnTo>
                  <a:pt x="259265" y="125729"/>
                </a:lnTo>
                <a:close/>
              </a:path>
              <a:path w="259714" h="179704">
                <a:moveTo>
                  <a:pt x="259265" y="124459"/>
                </a:moveTo>
                <a:lnTo>
                  <a:pt x="10924" y="126999"/>
                </a:lnTo>
                <a:lnTo>
                  <a:pt x="10924" y="128269"/>
                </a:lnTo>
                <a:lnTo>
                  <a:pt x="259265" y="124459"/>
                </a:lnTo>
                <a:close/>
              </a:path>
              <a:path w="259714" h="179704">
                <a:moveTo>
                  <a:pt x="259265" y="121919"/>
                </a:moveTo>
                <a:lnTo>
                  <a:pt x="10924" y="125729"/>
                </a:lnTo>
                <a:lnTo>
                  <a:pt x="259265" y="123189"/>
                </a:lnTo>
                <a:lnTo>
                  <a:pt x="259265" y="121919"/>
                </a:lnTo>
                <a:close/>
              </a:path>
              <a:path w="259714" h="179704">
                <a:moveTo>
                  <a:pt x="259265" y="119379"/>
                </a:moveTo>
                <a:lnTo>
                  <a:pt x="10924" y="123189"/>
                </a:lnTo>
                <a:lnTo>
                  <a:pt x="10924" y="124459"/>
                </a:lnTo>
                <a:lnTo>
                  <a:pt x="259265" y="120649"/>
                </a:lnTo>
                <a:lnTo>
                  <a:pt x="259265" y="119379"/>
                </a:lnTo>
                <a:close/>
              </a:path>
              <a:path w="259714" h="179704">
                <a:moveTo>
                  <a:pt x="259265" y="115569"/>
                </a:moveTo>
                <a:lnTo>
                  <a:pt x="10924" y="119379"/>
                </a:lnTo>
                <a:lnTo>
                  <a:pt x="10924" y="120649"/>
                </a:lnTo>
                <a:lnTo>
                  <a:pt x="259265" y="116839"/>
                </a:lnTo>
                <a:lnTo>
                  <a:pt x="259265" y="115569"/>
                </a:lnTo>
                <a:close/>
              </a:path>
              <a:path w="259714" h="179704">
                <a:moveTo>
                  <a:pt x="259265" y="114299"/>
                </a:moveTo>
                <a:lnTo>
                  <a:pt x="10924" y="116839"/>
                </a:lnTo>
                <a:lnTo>
                  <a:pt x="10924" y="118109"/>
                </a:lnTo>
                <a:lnTo>
                  <a:pt x="259265" y="114299"/>
                </a:lnTo>
                <a:close/>
              </a:path>
              <a:path w="259714" h="179704">
                <a:moveTo>
                  <a:pt x="259265" y="111759"/>
                </a:moveTo>
                <a:lnTo>
                  <a:pt x="10924" y="115569"/>
                </a:lnTo>
                <a:lnTo>
                  <a:pt x="259265" y="113029"/>
                </a:lnTo>
                <a:lnTo>
                  <a:pt x="259265" y="111759"/>
                </a:lnTo>
                <a:close/>
              </a:path>
              <a:path w="259714" h="179704">
                <a:moveTo>
                  <a:pt x="259265" y="109219"/>
                </a:moveTo>
                <a:lnTo>
                  <a:pt x="10924" y="113029"/>
                </a:lnTo>
                <a:lnTo>
                  <a:pt x="10924" y="114299"/>
                </a:lnTo>
                <a:lnTo>
                  <a:pt x="259265" y="110489"/>
                </a:lnTo>
                <a:lnTo>
                  <a:pt x="259265" y="109219"/>
                </a:lnTo>
                <a:close/>
              </a:path>
              <a:path w="259714" h="179704">
                <a:moveTo>
                  <a:pt x="259265" y="105409"/>
                </a:moveTo>
                <a:lnTo>
                  <a:pt x="10924" y="109219"/>
                </a:lnTo>
                <a:lnTo>
                  <a:pt x="259265" y="106679"/>
                </a:lnTo>
                <a:lnTo>
                  <a:pt x="259265" y="105409"/>
                </a:lnTo>
                <a:close/>
              </a:path>
              <a:path w="259714" h="179704">
                <a:moveTo>
                  <a:pt x="259265" y="102869"/>
                </a:moveTo>
                <a:lnTo>
                  <a:pt x="10924" y="106679"/>
                </a:lnTo>
                <a:lnTo>
                  <a:pt x="10924" y="107949"/>
                </a:lnTo>
                <a:lnTo>
                  <a:pt x="259265" y="104139"/>
                </a:lnTo>
                <a:lnTo>
                  <a:pt x="259265" y="102869"/>
                </a:lnTo>
                <a:close/>
              </a:path>
              <a:path w="259714" h="179704">
                <a:moveTo>
                  <a:pt x="259265" y="99059"/>
                </a:moveTo>
                <a:lnTo>
                  <a:pt x="10924" y="102869"/>
                </a:lnTo>
                <a:lnTo>
                  <a:pt x="10924" y="104139"/>
                </a:lnTo>
                <a:lnTo>
                  <a:pt x="259265" y="100329"/>
                </a:lnTo>
                <a:lnTo>
                  <a:pt x="259265" y="99059"/>
                </a:lnTo>
                <a:close/>
              </a:path>
              <a:path w="259714" h="179704">
                <a:moveTo>
                  <a:pt x="259265" y="97789"/>
                </a:moveTo>
                <a:lnTo>
                  <a:pt x="10924" y="100329"/>
                </a:lnTo>
                <a:lnTo>
                  <a:pt x="10924" y="101599"/>
                </a:lnTo>
                <a:lnTo>
                  <a:pt x="259265" y="97789"/>
                </a:lnTo>
                <a:close/>
              </a:path>
              <a:path w="259714" h="179704">
                <a:moveTo>
                  <a:pt x="259265" y="95249"/>
                </a:moveTo>
                <a:lnTo>
                  <a:pt x="10924" y="99059"/>
                </a:lnTo>
                <a:lnTo>
                  <a:pt x="259265" y="96519"/>
                </a:lnTo>
                <a:lnTo>
                  <a:pt x="259265" y="95249"/>
                </a:lnTo>
                <a:close/>
              </a:path>
              <a:path w="259714" h="179704">
                <a:moveTo>
                  <a:pt x="259265" y="92709"/>
                </a:moveTo>
                <a:lnTo>
                  <a:pt x="10924" y="96519"/>
                </a:lnTo>
                <a:lnTo>
                  <a:pt x="10924" y="97789"/>
                </a:lnTo>
                <a:lnTo>
                  <a:pt x="259265" y="93979"/>
                </a:lnTo>
                <a:lnTo>
                  <a:pt x="259265" y="92709"/>
                </a:lnTo>
                <a:close/>
              </a:path>
              <a:path w="259714" h="179704">
                <a:moveTo>
                  <a:pt x="259265" y="88899"/>
                </a:moveTo>
                <a:lnTo>
                  <a:pt x="10924" y="92709"/>
                </a:lnTo>
                <a:lnTo>
                  <a:pt x="10924" y="93979"/>
                </a:lnTo>
                <a:lnTo>
                  <a:pt x="259265" y="90169"/>
                </a:lnTo>
                <a:lnTo>
                  <a:pt x="259265" y="88899"/>
                </a:lnTo>
                <a:close/>
              </a:path>
              <a:path w="259714" h="179704">
                <a:moveTo>
                  <a:pt x="259265" y="87629"/>
                </a:moveTo>
                <a:lnTo>
                  <a:pt x="10924" y="90169"/>
                </a:lnTo>
                <a:lnTo>
                  <a:pt x="10924" y="91439"/>
                </a:lnTo>
                <a:lnTo>
                  <a:pt x="259265" y="87629"/>
                </a:lnTo>
                <a:close/>
              </a:path>
              <a:path w="259714" h="179704">
                <a:moveTo>
                  <a:pt x="259265" y="82549"/>
                </a:moveTo>
                <a:lnTo>
                  <a:pt x="10924" y="86359"/>
                </a:lnTo>
                <a:lnTo>
                  <a:pt x="10924" y="87629"/>
                </a:lnTo>
                <a:lnTo>
                  <a:pt x="259265" y="83819"/>
                </a:lnTo>
                <a:lnTo>
                  <a:pt x="259265" y="82549"/>
                </a:lnTo>
                <a:close/>
              </a:path>
              <a:path w="259714" h="179704">
                <a:moveTo>
                  <a:pt x="259265" y="81279"/>
                </a:moveTo>
                <a:lnTo>
                  <a:pt x="10924" y="83819"/>
                </a:lnTo>
                <a:lnTo>
                  <a:pt x="10924" y="85089"/>
                </a:lnTo>
                <a:lnTo>
                  <a:pt x="259265" y="81279"/>
                </a:lnTo>
                <a:close/>
              </a:path>
              <a:path w="259714" h="179704">
                <a:moveTo>
                  <a:pt x="259265" y="78739"/>
                </a:moveTo>
                <a:lnTo>
                  <a:pt x="10924" y="82549"/>
                </a:lnTo>
                <a:lnTo>
                  <a:pt x="259265" y="80009"/>
                </a:lnTo>
                <a:lnTo>
                  <a:pt x="259265" y="78739"/>
                </a:lnTo>
                <a:close/>
              </a:path>
              <a:path w="259714" h="179704">
                <a:moveTo>
                  <a:pt x="259265" y="76199"/>
                </a:moveTo>
                <a:lnTo>
                  <a:pt x="10924" y="80009"/>
                </a:lnTo>
                <a:lnTo>
                  <a:pt x="10924" y="81279"/>
                </a:lnTo>
                <a:lnTo>
                  <a:pt x="259265" y="77469"/>
                </a:lnTo>
                <a:lnTo>
                  <a:pt x="259265" y="76199"/>
                </a:lnTo>
                <a:close/>
              </a:path>
              <a:path w="259714" h="179704">
                <a:moveTo>
                  <a:pt x="259265" y="72389"/>
                </a:moveTo>
                <a:lnTo>
                  <a:pt x="10924" y="76199"/>
                </a:lnTo>
                <a:lnTo>
                  <a:pt x="10924" y="77469"/>
                </a:lnTo>
                <a:lnTo>
                  <a:pt x="259265" y="73659"/>
                </a:lnTo>
                <a:lnTo>
                  <a:pt x="259265" y="72389"/>
                </a:lnTo>
                <a:close/>
              </a:path>
              <a:path w="259714" h="179704">
                <a:moveTo>
                  <a:pt x="259265" y="71119"/>
                </a:moveTo>
                <a:lnTo>
                  <a:pt x="10924" y="73659"/>
                </a:lnTo>
                <a:lnTo>
                  <a:pt x="10924" y="74929"/>
                </a:lnTo>
                <a:lnTo>
                  <a:pt x="259265" y="71119"/>
                </a:lnTo>
                <a:close/>
              </a:path>
              <a:path w="259714" h="179704">
                <a:moveTo>
                  <a:pt x="259265" y="68579"/>
                </a:moveTo>
                <a:lnTo>
                  <a:pt x="10924" y="72389"/>
                </a:lnTo>
                <a:lnTo>
                  <a:pt x="259265" y="69849"/>
                </a:lnTo>
                <a:lnTo>
                  <a:pt x="259265" y="68579"/>
                </a:lnTo>
                <a:close/>
              </a:path>
              <a:path w="259714" h="179704">
                <a:moveTo>
                  <a:pt x="259265" y="66039"/>
                </a:moveTo>
                <a:lnTo>
                  <a:pt x="10924" y="69849"/>
                </a:lnTo>
                <a:lnTo>
                  <a:pt x="10924" y="71119"/>
                </a:lnTo>
                <a:lnTo>
                  <a:pt x="259265" y="67309"/>
                </a:lnTo>
                <a:lnTo>
                  <a:pt x="259265" y="66039"/>
                </a:lnTo>
                <a:close/>
              </a:path>
              <a:path w="259714" h="179704">
                <a:moveTo>
                  <a:pt x="259265" y="62229"/>
                </a:moveTo>
                <a:lnTo>
                  <a:pt x="10924" y="66039"/>
                </a:lnTo>
                <a:lnTo>
                  <a:pt x="259265" y="63499"/>
                </a:lnTo>
                <a:lnTo>
                  <a:pt x="259265" y="62229"/>
                </a:lnTo>
                <a:close/>
              </a:path>
              <a:path w="259714" h="179704">
                <a:moveTo>
                  <a:pt x="259265" y="59689"/>
                </a:moveTo>
                <a:lnTo>
                  <a:pt x="10924" y="63499"/>
                </a:lnTo>
                <a:lnTo>
                  <a:pt x="10924" y="64769"/>
                </a:lnTo>
                <a:lnTo>
                  <a:pt x="259265" y="60959"/>
                </a:lnTo>
                <a:lnTo>
                  <a:pt x="259265" y="59689"/>
                </a:lnTo>
                <a:close/>
              </a:path>
              <a:path w="259714" h="179704">
                <a:moveTo>
                  <a:pt x="259265" y="55879"/>
                </a:moveTo>
                <a:lnTo>
                  <a:pt x="10924" y="59689"/>
                </a:lnTo>
                <a:lnTo>
                  <a:pt x="10924" y="60959"/>
                </a:lnTo>
                <a:lnTo>
                  <a:pt x="259265" y="57149"/>
                </a:lnTo>
                <a:lnTo>
                  <a:pt x="259265" y="55879"/>
                </a:lnTo>
                <a:close/>
              </a:path>
              <a:path w="259714" h="179704">
                <a:moveTo>
                  <a:pt x="259265" y="54609"/>
                </a:moveTo>
                <a:lnTo>
                  <a:pt x="10924" y="57149"/>
                </a:lnTo>
                <a:lnTo>
                  <a:pt x="10924" y="58419"/>
                </a:lnTo>
                <a:lnTo>
                  <a:pt x="259265" y="54609"/>
                </a:lnTo>
                <a:close/>
              </a:path>
              <a:path w="259714" h="179704">
                <a:moveTo>
                  <a:pt x="259265" y="52069"/>
                </a:moveTo>
                <a:lnTo>
                  <a:pt x="10924" y="55879"/>
                </a:lnTo>
                <a:lnTo>
                  <a:pt x="259265" y="53339"/>
                </a:lnTo>
                <a:lnTo>
                  <a:pt x="259265" y="52069"/>
                </a:lnTo>
                <a:close/>
              </a:path>
              <a:path w="259714" h="179704">
                <a:moveTo>
                  <a:pt x="259265" y="49529"/>
                </a:moveTo>
                <a:lnTo>
                  <a:pt x="10924" y="53339"/>
                </a:lnTo>
                <a:lnTo>
                  <a:pt x="10924" y="54609"/>
                </a:lnTo>
                <a:lnTo>
                  <a:pt x="259265" y="50799"/>
                </a:lnTo>
                <a:lnTo>
                  <a:pt x="259265" y="49529"/>
                </a:lnTo>
                <a:close/>
              </a:path>
              <a:path w="259714" h="179704">
                <a:moveTo>
                  <a:pt x="259265" y="45719"/>
                </a:moveTo>
                <a:lnTo>
                  <a:pt x="10924" y="49529"/>
                </a:lnTo>
                <a:lnTo>
                  <a:pt x="10924" y="50799"/>
                </a:lnTo>
                <a:lnTo>
                  <a:pt x="259265" y="46989"/>
                </a:lnTo>
                <a:lnTo>
                  <a:pt x="259265" y="45719"/>
                </a:lnTo>
                <a:close/>
              </a:path>
              <a:path w="259714" h="179704">
                <a:moveTo>
                  <a:pt x="259265" y="44449"/>
                </a:moveTo>
                <a:lnTo>
                  <a:pt x="10924" y="46989"/>
                </a:lnTo>
                <a:lnTo>
                  <a:pt x="10924" y="48259"/>
                </a:lnTo>
                <a:lnTo>
                  <a:pt x="259265" y="44449"/>
                </a:lnTo>
                <a:close/>
              </a:path>
              <a:path w="259714" h="179704">
                <a:moveTo>
                  <a:pt x="259265" y="39369"/>
                </a:moveTo>
                <a:lnTo>
                  <a:pt x="10924" y="43179"/>
                </a:lnTo>
                <a:lnTo>
                  <a:pt x="10924" y="44449"/>
                </a:lnTo>
                <a:lnTo>
                  <a:pt x="259265" y="40639"/>
                </a:lnTo>
                <a:lnTo>
                  <a:pt x="259265" y="39369"/>
                </a:lnTo>
                <a:close/>
              </a:path>
              <a:path w="259714" h="179704">
                <a:moveTo>
                  <a:pt x="259265" y="38099"/>
                </a:moveTo>
                <a:lnTo>
                  <a:pt x="10924" y="40639"/>
                </a:lnTo>
                <a:lnTo>
                  <a:pt x="10924" y="41909"/>
                </a:lnTo>
                <a:lnTo>
                  <a:pt x="259265" y="38099"/>
                </a:lnTo>
                <a:close/>
              </a:path>
              <a:path w="259714" h="179704">
                <a:moveTo>
                  <a:pt x="259265" y="35559"/>
                </a:moveTo>
                <a:lnTo>
                  <a:pt x="10924" y="39369"/>
                </a:lnTo>
                <a:lnTo>
                  <a:pt x="259265" y="36829"/>
                </a:lnTo>
                <a:lnTo>
                  <a:pt x="259265" y="35559"/>
                </a:lnTo>
                <a:close/>
              </a:path>
              <a:path w="259714" h="179704">
                <a:moveTo>
                  <a:pt x="259265" y="33019"/>
                </a:moveTo>
                <a:lnTo>
                  <a:pt x="10924" y="36829"/>
                </a:lnTo>
                <a:lnTo>
                  <a:pt x="10924" y="38099"/>
                </a:lnTo>
                <a:lnTo>
                  <a:pt x="259265" y="34289"/>
                </a:lnTo>
                <a:lnTo>
                  <a:pt x="259265" y="33019"/>
                </a:lnTo>
                <a:close/>
              </a:path>
              <a:path w="259714" h="179704">
                <a:moveTo>
                  <a:pt x="259265" y="29209"/>
                </a:moveTo>
                <a:lnTo>
                  <a:pt x="10924" y="33019"/>
                </a:lnTo>
                <a:lnTo>
                  <a:pt x="10924" y="34289"/>
                </a:lnTo>
                <a:lnTo>
                  <a:pt x="259265" y="30479"/>
                </a:lnTo>
                <a:lnTo>
                  <a:pt x="259265" y="29209"/>
                </a:lnTo>
                <a:close/>
              </a:path>
              <a:path w="259714" h="179704">
                <a:moveTo>
                  <a:pt x="259265" y="27939"/>
                </a:moveTo>
                <a:lnTo>
                  <a:pt x="10924" y="30479"/>
                </a:lnTo>
                <a:lnTo>
                  <a:pt x="10924" y="31749"/>
                </a:lnTo>
                <a:lnTo>
                  <a:pt x="259265" y="27939"/>
                </a:lnTo>
                <a:close/>
              </a:path>
              <a:path w="259714" h="179704">
                <a:moveTo>
                  <a:pt x="259265" y="25399"/>
                </a:moveTo>
                <a:lnTo>
                  <a:pt x="10924" y="29209"/>
                </a:lnTo>
                <a:lnTo>
                  <a:pt x="259265" y="26669"/>
                </a:lnTo>
                <a:lnTo>
                  <a:pt x="259265" y="25399"/>
                </a:lnTo>
                <a:close/>
              </a:path>
              <a:path w="259714" h="179704">
                <a:moveTo>
                  <a:pt x="259265" y="22859"/>
                </a:moveTo>
                <a:lnTo>
                  <a:pt x="10924" y="26669"/>
                </a:lnTo>
                <a:lnTo>
                  <a:pt x="10924" y="27939"/>
                </a:lnTo>
                <a:lnTo>
                  <a:pt x="259265" y="24129"/>
                </a:lnTo>
                <a:lnTo>
                  <a:pt x="259265" y="22859"/>
                </a:lnTo>
                <a:close/>
              </a:path>
              <a:path w="259714" h="179704">
                <a:moveTo>
                  <a:pt x="259265" y="19049"/>
                </a:moveTo>
                <a:lnTo>
                  <a:pt x="10924" y="22859"/>
                </a:lnTo>
                <a:lnTo>
                  <a:pt x="10924" y="24129"/>
                </a:lnTo>
                <a:lnTo>
                  <a:pt x="259265" y="20319"/>
                </a:lnTo>
                <a:lnTo>
                  <a:pt x="259265" y="19049"/>
                </a:lnTo>
                <a:close/>
              </a:path>
              <a:path w="259714" h="179704">
                <a:moveTo>
                  <a:pt x="259265" y="16509"/>
                </a:moveTo>
                <a:lnTo>
                  <a:pt x="10924" y="20319"/>
                </a:lnTo>
                <a:lnTo>
                  <a:pt x="10924" y="21589"/>
                </a:lnTo>
                <a:lnTo>
                  <a:pt x="259265" y="17779"/>
                </a:lnTo>
                <a:lnTo>
                  <a:pt x="259265" y="16509"/>
                </a:lnTo>
                <a:close/>
              </a:path>
              <a:path w="259714" h="179704">
                <a:moveTo>
                  <a:pt x="259265" y="12699"/>
                </a:moveTo>
                <a:lnTo>
                  <a:pt x="10924" y="16509"/>
                </a:lnTo>
                <a:lnTo>
                  <a:pt x="10924" y="17779"/>
                </a:lnTo>
                <a:lnTo>
                  <a:pt x="259265" y="13969"/>
                </a:lnTo>
                <a:lnTo>
                  <a:pt x="259265" y="12699"/>
                </a:lnTo>
                <a:close/>
              </a:path>
              <a:path w="259714" h="179704">
                <a:moveTo>
                  <a:pt x="259265" y="11429"/>
                </a:moveTo>
                <a:lnTo>
                  <a:pt x="10924" y="13969"/>
                </a:lnTo>
                <a:lnTo>
                  <a:pt x="10924" y="15239"/>
                </a:lnTo>
                <a:lnTo>
                  <a:pt x="259265" y="11429"/>
                </a:lnTo>
                <a:close/>
              </a:path>
              <a:path w="259714" h="179704">
                <a:moveTo>
                  <a:pt x="259265" y="8889"/>
                </a:moveTo>
                <a:lnTo>
                  <a:pt x="10924" y="12699"/>
                </a:lnTo>
                <a:lnTo>
                  <a:pt x="259265" y="10159"/>
                </a:lnTo>
                <a:lnTo>
                  <a:pt x="259265" y="8889"/>
                </a:lnTo>
                <a:close/>
              </a:path>
              <a:path w="259714" h="179704">
                <a:moveTo>
                  <a:pt x="259265" y="6349"/>
                </a:moveTo>
                <a:lnTo>
                  <a:pt x="10924" y="10159"/>
                </a:lnTo>
                <a:lnTo>
                  <a:pt x="10924" y="11429"/>
                </a:lnTo>
                <a:lnTo>
                  <a:pt x="259265" y="7619"/>
                </a:lnTo>
                <a:lnTo>
                  <a:pt x="259265" y="6349"/>
                </a:lnTo>
                <a:close/>
              </a:path>
              <a:path w="259714" h="179704">
                <a:moveTo>
                  <a:pt x="259265" y="2539"/>
                </a:moveTo>
                <a:lnTo>
                  <a:pt x="10924" y="6349"/>
                </a:lnTo>
                <a:lnTo>
                  <a:pt x="10924" y="7619"/>
                </a:lnTo>
                <a:lnTo>
                  <a:pt x="259265" y="3809"/>
                </a:lnTo>
                <a:lnTo>
                  <a:pt x="259265" y="2539"/>
                </a:lnTo>
                <a:close/>
              </a:path>
              <a:path w="259714" h="179704">
                <a:moveTo>
                  <a:pt x="259265" y="1269"/>
                </a:moveTo>
                <a:lnTo>
                  <a:pt x="10924" y="3809"/>
                </a:lnTo>
                <a:lnTo>
                  <a:pt x="10924" y="5079"/>
                </a:lnTo>
                <a:lnTo>
                  <a:pt x="259265" y="1269"/>
                </a:lnTo>
                <a:close/>
              </a:path>
              <a:path w="259714" h="179704">
                <a:moveTo>
                  <a:pt x="236378" y="0"/>
                </a:moveTo>
                <a:lnTo>
                  <a:pt x="185138" y="0"/>
                </a:lnTo>
                <a:lnTo>
                  <a:pt x="10924" y="2539"/>
                </a:lnTo>
                <a:lnTo>
                  <a:pt x="236378" y="0"/>
                </a:lnTo>
                <a:close/>
              </a:path>
              <a:path w="259714" h="179704">
                <a:moveTo>
                  <a:pt x="92907" y="0"/>
                </a:moveTo>
                <a:lnTo>
                  <a:pt x="10924" y="0"/>
                </a:lnTo>
                <a:lnTo>
                  <a:pt x="10924" y="1269"/>
                </a:lnTo>
                <a:lnTo>
                  <a:pt x="92907" y="0"/>
                </a:lnTo>
                <a:close/>
              </a:path>
            </a:pathLst>
          </a:custGeom>
          <a:solidFill>
            <a:srgbClr val="CE17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3" name="bg object 153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04940" y="6493848"/>
            <a:ext cx="248549" cy="179069"/>
          </a:xfrm>
          <a:prstGeom prst="rect">
            <a:avLst/>
          </a:prstGeom>
        </p:spPr>
      </p:pic>
      <p:pic>
        <p:nvPicPr>
          <p:cNvPr id="154" name="bg object 154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1623539" y="6493931"/>
            <a:ext cx="248682" cy="179069"/>
          </a:xfrm>
          <a:prstGeom prst="rect">
            <a:avLst/>
          </a:prstGeom>
        </p:spPr>
      </p:pic>
      <p:pic>
        <p:nvPicPr>
          <p:cNvPr id="155" name="bg object 15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1964453" y="6493494"/>
            <a:ext cx="38258" cy="17950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134" y="656031"/>
            <a:ext cx="12079731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23654" y="1917263"/>
            <a:ext cx="6098540" cy="3978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20043" y="6185179"/>
            <a:ext cx="293878" cy="22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9700">
              <a:lnSpc>
                <a:spcPts val="1614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45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3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3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3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54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55.pn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1.png"/><Relationship Id="rId7" Type="http://schemas.openxmlformats.org/officeDocument/2006/relationships/image" Target="../media/image5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1.png"/><Relationship Id="rId7" Type="http://schemas.openxmlformats.org/officeDocument/2006/relationships/image" Target="../media/image5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1.png"/><Relationship Id="rId7" Type="http://schemas.openxmlformats.org/officeDocument/2006/relationships/image" Target="../media/image6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1.png"/><Relationship Id="rId7" Type="http://schemas.openxmlformats.org/officeDocument/2006/relationships/image" Target="../media/image6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1.png"/><Relationship Id="rId7" Type="http://schemas.openxmlformats.org/officeDocument/2006/relationships/image" Target="../media/image6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1.png"/><Relationship Id="rId7" Type="http://schemas.openxmlformats.org/officeDocument/2006/relationships/image" Target="../media/image6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67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g"/><Relationship Id="rId5" Type="http://schemas.openxmlformats.org/officeDocument/2006/relationships/image" Target="../media/image65.jpg"/><Relationship Id="rId4" Type="http://schemas.openxmlformats.org/officeDocument/2006/relationships/image" Target="../media/image64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jpg"/><Relationship Id="rId10" Type="http://schemas.openxmlformats.org/officeDocument/2006/relationships/image" Target="../media/image75.png"/><Relationship Id="rId4" Type="http://schemas.openxmlformats.org/officeDocument/2006/relationships/image" Target="../media/image69.jpg"/><Relationship Id="rId9" Type="http://schemas.openxmlformats.org/officeDocument/2006/relationships/image" Target="../media/image7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17" Type="http://schemas.openxmlformats.org/officeDocument/2006/relationships/image" Target="../media/image81.png"/><Relationship Id="rId2" Type="http://schemas.openxmlformats.org/officeDocument/2006/relationships/image" Target="../media/image83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5" Type="http://schemas.openxmlformats.org/officeDocument/2006/relationships/image" Target="../media/image79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7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18.png"/><Relationship Id="rId21" Type="http://schemas.openxmlformats.org/officeDocument/2006/relationships/image" Target="../media/image113.png"/><Relationship Id="rId34" Type="http://schemas.openxmlformats.org/officeDocument/2006/relationships/image" Target="../media/image126.png"/><Relationship Id="rId42" Type="http://schemas.openxmlformats.org/officeDocument/2006/relationships/image" Target="../media/image134.png"/><Relationship Id="rId47" Type="http://schemas.openxmlformats.org/officeDocument/2006/relationships/image" Target="../media/image139.png"/><Relationship Id="rId50" Type="http://schemas.openxmlformats.org/officeDocument/2006/relationships/image" Target="../media/image142.png"/><Relationship Id="rId55" Type="http://schemas.openxmlformats.org/officeDocument/2006/relationships/image" Target="../media/image147.png"/><Relationship Id="rId63" Type="http://schemas.openxmlformats.org/officeDocument/2006/relationships/image" Target="../media/image15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6" Type="http://schemas.openxmlformats.org/officeDocument/2006/relationships/image" Target="../media/image108.png"/><Relationship Id="rId29" Type="http://schemas.openxmlformats.org/officeDocument/2006/relationships/image" Target="../media/image121.png"/><Relationship Id="rId11" Type="http://schemas.openxmlformats.org/officeDocument/2006/relationships/image" Target="../media/image103.png"/><Relationship Id="rId24" Type="http://schemas.openxmlformats.org/officeDocument/2006/relationships/image" Target="../media/image116.png"/><Relationship Id="rId32" Type="http://schemas.openxmlformats.org/officeDocument/2006/relationships/image" Target="../media/image124.png"/><Relationship Id="rId37" Type="http://schemas.openxmlformats.org/officeDocument/2006/relationships/image" Target="../media/image129.png"/><Relationship Id="rId40" Type="http://schemas.openxmlformats.org/officeDocument/2006/relationships/image" Target="../media/image132.png"/><Relationship Id="rId45" Type="http://schemas.openxmlformats.org/officeDocument/2006/relationships/image" Target="../media/image137.png"/><Relationship Id="rId53" Type="http://schemas.openxmlformats.org/officeDocument/2006/relationships/image" Target="../media/image145.png"/><Relationship Id="rId58" Type="http://schemas.openxmlformats.org/officeDocument/2006/relationships/image" Target="../media/image150.png"/><Relationship Id="rId66" Type="http://schemas.openxmlformats.org/officeDocument/2006/relationships/image" Target="../media/image158.png"/><Relationship Id="rId5" Type="http://schemas.openxmlformats.org/officeDocument/2006/relationships/image" Target="../media/image97.png"/><Relationship Id="rId61" Type="http://schemas.openxmlformats.org/officeDocument/2006/relationships/image" Target="../media/image153.png"/><Relationship Id="rId19" Type="http://schemas.openxmlformats.org/officeDocument/2006/relationships/image" Target="../media/image111.png"/><Relationship Id="rId14" Type="http://schemas.openxmlformats.org/officeDocument/2006/relationships/image" Target="../media/image106.png"/><Relationship Id="rId22" Type="http://schemas.openxmlformats.org/officeDocument/2006/relationships/image" Target="../media/image114.png"/><Relationship Id="rId27" Type="http://schemas.openxmlformats.org/officeDocument/2006/relationships/image" Target="../media/image119.png"/><Relationship Id="rId30" Type="http://schemas.openxmlformats.org/officeDocument/2006/relationships/image" Target="../media/image122.png"/><Relationship Id="rId35" Type="http://schemas.openxmlformats.org/officeDocument/2006/relationships/image" Target="../media/image127.png"/><Relationship Id="rId43" Type="http://schemas.openxmlformats.org/officeDocument/2006/relationships/image" Target="../media/image135.png"/><Relationship Id="rId48" Type="http://schemas.openxmlformats.org/officeDocument/2006/relationships/image" Target="../media/image140.png"/><Relationship Id="rId56" Type="http://schemas.openxmlformats.org/officeDocument/2006/relationships/image" Target="../media/image148.png"/><Relationship Id="rId64" Type="http://schemas.openxmlformats.org/officeDocument/2006/relationships/image" Target="../media/image156.png"/><Relationship Id="rId8" Type="http://schemas.openxmlformats.org/officeDocument/2006/relationships/image" Target="../media/image100.png"/><Relationship Id="rId51" Type="http://schemas.openxmlformats.org/officeDocument/2006/relationships/image" Target="../media/image143.png"/><Relationship Id="rId3" Type="http://schemas.openxmlformats.org/officeDocument/2006/relationships/image" Target="../media/image95.png"/><Relationship Id="rId12" Type="http://schemas.openxmlformats.org/officeDocument/2006/relationships/image" Target="../media/image104.png"/><Relationship Id="rId17" Type="http://schemas.openxmlformats.org/officeDocument/2006/relationships/image" Target="../media/image109.png"/><Relationship Id="rId25" Type="http://schemas.openxmlformats.org/officeDocument/2006/relationships/image" Target="../media/image117.png"/><Relationship Id="rId33" Type="http://schemas.openxmlformats.org/officeDocument/2006/relationships/image" Target="../media/image125.png"/><Relationship Id="rId38" Type="http://schemas.openxmlformats.org/officeDocument/2006/relationships/image" Target="../media/image130.png"/><Relationship Id="rId46" Type="http://schemas.openxmlformats.org/officeDocument/2006/relationships/image" Target="../media/image138.png"/><Relationship Id="rId59" Type="http://schemas.openxmlformats.org/officeDocument/2006/relationships/image" Target="../media/image151.png"/><Relationship Id="rId67" Type="http://schemas.openxmlformats.org/officeDocument/2006/relationships/image" Target="../media/image159.png"/><Relationship Id="rId20" Type="http://schemas.openxmlformats.org/officeDocument/2006/relationships/image" Target="../media/image112.png"/><Relationship Id="rId41" Type="http://schemas.openxmlformats.org/officeDocument/2006/relationships/image" Target="../media/image133.png"/><Relationship Id="rId54" Type="http://schemas.openxmlformats.org/officeDocument/2006/relationships/image" Target="../media/image146.png"/><Relationship Id="rId62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5" Type="http://schemas.openxmlformats.org/officeDocument/2006/relationships/image" Target="../media/image107.png"/><Relationship Id="rId23" Type="http://schemas.openxmlformats.org/officeDocument/2006/relationships/image" Target="../media/image115.png"/><Relationship Id="rId28" Type="http://schemas.openxmlformats.org/officeDocument/2006/relationships/image" Target="../media/image120.png"/><Relationship Id="rId36" Type="http://schemas.openxmlformats.org/officeDocument/2006/relationships/image" Target="../media/image128.png"/><Relationship Id="rId49" Type="http://schemas.openxmlformats.org/officeDocument/2006/relationships/image" Target="../media/image141.png"/><Relationship Id="rId57" Type="http://schemas.openxmlformats.org/officeDocument/2006/relationships/image" Target="../media/image149.png"/><Relationship Id="rId10" Type="http://schemas.openxmlformats.org/officeDocument/2006/relationships/image" Target="../media/image102.png"/><Relationship Id="rId31" Type="http://schemas.openxmlformats.org/officeDocument/2006/relationships/image" Target="../media/image123.png"/><Relationship Id="rId44" Type="http://schemas.openxmlformats.org/officeDocument/2006/relationships/image" Target="../media/image136.png"/><Relationship Id="rId52" Type="http://schemas.openxmlformats.org/officeDocument/2006/relationships/image" Target="../media/image144.png"/><Relationship Id="rId60" Type="http://schemas.openxmlformats.org/officeDocument/2006/relationships/image" Target="../media/image152.png"/><Relationship Id="rId65" Type="http://schemas.openxmlformats.org/officeDocument/2006/relationships/image" Target="../media/image157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Relationship Id="rId13" Type="http://schemas.openxmlformats.org/officeDocument/2006/relationships/image" Target="../media/image105.png"/><Relationship Id="rId18" Type="http://schemas.openxmlformats.org/officeDocument/2006/relationships/image" Target="../media/image110.png"/><Relationship Id="rId39" Type="http://schemas.openxmlformats.org/officeDocument/2006/relationships/image" Target="../media/image131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1.png"/><Relationship Id="rId18" Type="http://schemas.openxmlformats.org/officeDocument/2006/relationships/image" Target="../media/image97.png"/><Relationship Id="rId26" Type="http://schemas.openxmlformats.org/officeDocument/2006/relationships/image" Target="../media/image180.png"/><Relationship Id="rId39" Type="http://schemas.openxmlformats.org/officeDocument/2006/relationships/image" Target="../media/image193.png"/><Relationship Id="rId21" Type="http://schemas.openxmlformats.org/officeDocument/2006/relationships/image" Target="../media/image175.png"/><Relationship Id="rId34" Type="http://schemas.openxmlformats.org/officeDocument/2006/relationships/image" Target="../media/image188.png"/><Relationship Id="rId7" Type="http://schemas.openxmlformats.org/officeDocument/2006/relationships/image" Target="../media/image165.png"/><Relationship Id="rId12" Type="http://schemas.openxmlformats.org/officeDocument/2006/relationships/image" Target="../media/image170.png"/><Relationship Id="rId17" Type="http://schemas.openxmlformats.org/officeDocument/2006/relationships/image" Target="../media/image96.png"/><Relationship Id="rId25" Type="http://schemas.openxmlformats.org/officeDocument/2006/relationships/image" Target="../media/image179.png"/><Relationship Id="rId33" Type="http://schemas.openxmlformats.org/officeDocument/2006/relationships/image" Target="../media/image187.png"/><Relationship Id="rId38" Type="http://schemas.openxmlformats.org/officeDocument/2006/relationships/image" Target="../media/image192.png"/><Relationship Id="rId2" Type="http://schemas.openxmlformats.org/officeDocument/2006/relationships/image" Target="../media/image160.png"/><Relationship Id="rId16" Type="http://schemas.openxmlformats.org/officeDocument/2006/relationships/image" Target="../media/image95.png"/><Relationship Id="rId20" Type="http://schemas.openxmlformats.org/officeDocument/2006/relationships/image" Target="../media/image174.png"/><Relationship Id="rId29" Type="http://schemas.openxmlformats.org/officeDocument/2006/relationships/image" Target="../media/image1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4.png"/><Relationship Id="rId11" Type="http://schemas.openxmlformats.org/officeDocument/2006/relationships/image" Target="../media/image169.png"/><Relationship Id="rId24" Type="http://schemas.openxmlformats.org/officeDocument/2006/relationships/image" Target="../media/image178.png"/><Relationship Id="rId32" Type="http://schemas.openxmlformats.org/officeDocument/2006/relationships/image" Target="../media/image186.png"/><Relationship Id="rId37" Type="http://schemas.openxmlformats.org/officeDocument/2006/relationships/image" Target="../media/image191.png"/><Relationship Id="rId5" Type="http://schemas.openxmlformats.org/officeDocument/2006/relationships/image" Target="../media/image163.png"/><Relationship Id="rId15" Type="http://schemas.openxmlformats.org/officeDocument/2006/relationships/image" Target="../media/image94.png"/><Relationship Id="rId23" Type="http://schemas.openxmlformats.org/officeDocument/2006/relationships/image" Target="../media/image177.png"/><Relationship Id="rId28" Type="http://schemas.openxmlformats.org/officeDocument/2006/relationships/image" Target="../media/image182.png"/><Relationship Id="rId36" Type="http://schemas.openxmlformats.org/officeDocument/2006/relationships/image" Target="../media/image190.png"/><Relationship Id="rId10" Type="http://schemas.openxmlformats.org/officeDocument/2006/relationships/image" Target="../media/image168.png"/><Relationship Id="rId19" Type="http://schemas.openxmlformats.org/officeDocument/2006/relationships/image" Target="../media/image173.png"/><Relationship Id="rId31" Type="http://schemas.openxmlformats.org/officeDocument/2006/relationships/image" Target="../media/image185.png"/><Relationship Id="rId4" Type="http://schemas.openxmlformats.org/officeDocument/2006/relationships/image" Target="../media/image162.png"/><Relationship Id="rId9" Type="http://schemas.openxmlformats.org/officeDocument/2006/relationships/image" Target="../media/image167.png"/><Relationship Id="rId14" Type="http://schemas.openxmlformats.org/officeDocument/2006/relationships/image" Target="../media/image172.png"/><Relationship Id="rId22" Type="http://schemas.openxmlformats.org/officeDocument/2006/relationships/image" Target="../media/image176.png"/><Relationship Id="rId27" Type="http://schemas.openxmlformats.org/officeDocument/2006/relationships/image" Target="../media/image181.png"/><Relationship Id="rId30" Type="http://schemas.openxmlformats.org/officeDocument/2006/relationships/image" Target="../media/image184.png"/><Relationship Id="rId35" Type="http://schemas.openxmlformats.org/officeDocument/2006/relationships/image" Target="../media/image189.png"/><Relationship Id="rId8" Type="http://schemas.openxmlformats.org/officeDocument/2006/relationships/image" Target="../media/image166.png"/><Relationship Id="rId3" Type="http://schemas.openxmlformats.org/officeDocument/2006/relationships/image" Target="../media/image16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jpg"/><Relationship Id="rId2" Type="http://schemas.openxmlformats.org/officeDocument/2006/relationships/image" Target="../media/image195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9.jpg"/><Relationship Id="rId5" Type="http://schemas.openxmlformats.org/officeDocument/2006/relationships/image" Target="../media/image198.jpg"/><Relationship Id="rId4" Type="http://schemas.openxmlformats.org/officeDocument/2006/relationships/image" Target="../media/image197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20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jpg"/><Relationship Id="rId2" Type="http://schemas.openxmlformats.org/officeDocument/2006/relationships/image" Target="../media/image20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jpg"/><Relationship Id="rId2" Type="http://schemas.openxmlformats.org/officeDocument/2006/relationships/image" Target="../media/image20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6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20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0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jpg"/><Relationship Id="rId2" Type="http://schemas.openxmlformats.org/officeDocument/2006/relationships/image" Target="../media/image20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1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2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1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13.jp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1.png"/><Relationship Id="rId18" Type="http://schemas.openxmlformats.org/officeDocument/2006/relationships/image" Target="../media/image97.png"/><Relationship Id="rId26" Type="http://schemas.openxmlformats.org/officeDocument/2006/relationships/image" Target="../media/image180.png"/><Relationship Id="rId39" Type="http://schemas.openxmlformats.org/officeDocument/2006/relationships/image" Target="../media/image193.png"/><Relationship Id="rId21" Type="http://schemas.openxmlformats.org/officeDocument/2006/relationships/image" Target="../media/image175.png"/><Relationship Id="rId34" Type="http://schemas.openxmlformats.org/officeDocument/2006/relationships/image" Target="../media/image188.png"/><Relationship Id="rId7" Type="http://schemas.openxmlformats.org/officeDocument/2006/relationships/image" Target="../media/image165.png"/><Relationship Id="rId12" Type="http://schemas.openxmlformats.org/officeDocument/2006/relationships/image" Target="../media/image170.png"/><Relationship Id="rId17" Type="http://schemas.openxmlformats.org/officeDocument/2006/relationships/image" Target="../media/image96.png"/><Relationship Id="rId25" Type="http://schemas.openxmlformats.org/officeDocument/2006/relationships/image" Target="../media/image179.png"/><Relationship Id="rId33" Type="http://schemas.openxmlformats.org/officeDocument/2006/relationships/image" Target="../media/image187.png"/><Relationship Id="rId38" Type="http://schemas.openxmlformats.org/officeDocument/2006/relationships/image" Target="../media/image192.png"/><Relationship Id="rId2" Type="http://schemas.openxmlformats.org/officeDocument/2006/relationships/image" Target="../media/image160.png"/><Relationship Id="rId16" Type="http://schemas.openxmlformats.org/officeDocument/2006/relationships/image" Target="../media/image95.png"/><Relationship Id="rId20" Type="http://schemas.openxmlformats.org/officeDocument/2006/relationships/image" Target="../media/image174.png"/><Relationship Id="rId29" Type="http://schemas.openxmlformats.org/officeDocument/2006/relationships/image" Target="../media/image1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4.png"/><Relationship Id="rId11" Type="http://schemas.openxmlformats.org/officeDocument/2006/relationships/image" Target="../media/image169.png"/><Relationship Id="rId24" Type="http://schemas.openxmlformats.org/officeDocument/2006/relationships/image" Target="../media/image178.png"/><Relationship Id="rId32" Type="http://schemas.openxmlformats.org/officeDocument/2006/relationships/image" Target="../media/image186.png"/><Relationship Id="rId37" Type="http://schemas.openxmlformats.org/officeDocument/2006/relationships/image" Target="../media/image191.png"/><Relationship Id="rId5" Type="http://schemas.openxmlformats.org/officeDocument/2006/relationships/image" Target="../media/image163.png"/><Relationship Id="rId15" Type="http://schemas.openxmlformats.org/officeDocument/2006/relationships/image" Target="../media/image94.png"/><Relationship Id="rId23" Type="http://schemas.openxmlformats.org/officeDocument/2006/relationships/image" Target="../media/image177.png"/><Relationship Id="rId28" Type="http://schemas.openxmlformats.org/officeDocument/2006/relationships/image" Target="../media/image182.png"/><Relationship Id="rId36" Type="http://schemas.openxmlformats.org/officeDocument/2006/relationships/image" Target="../media/image190.png"/><Relationship Id="rId10" Type="http://schemas.openxmlformats.org/officeDocument/2006/relationships/image" Target="../media/image168.png"/><Relationship Id="rId19" Type="http://schemas.openxmlformats.org/officeDocument/2006/relationships/image" Target="../media/image173.png"/><Relationship Id="rId31" Type="http://schemas.openxmlformats.org/officeDocument/2006/relationships/image" Target="../media/image185.png"/><Relationship Id="rId4" Type="http://schemas.openxmlformats.org/officeDocument/2006/relationships/image" Target="../media/image162.png"/><Relationship Id="rId9" Type="http://schemas.openxmlformats.org/officeDocument/2006/relationships/image" Target="../media/image167.png"/><Relationship Id="rId14" Type="http://schemas.openxmlformats.org/officeDocument/2006/relationships/image" Target="../media/image172.png"/><Relationship Id="rId22" Type="http://schemas.openxmlformats.org/officeDocument/2006/relationships/image" Target="../media/image176.png"/><Relationship Id="rId27" Type="http://schemas.openxmlformats.org/officeDocument/2006/relationships/image" Target="../media/image181.png"/><Relationship Id="rId30" Type="http://schemas.openxmlformats.org/officeDocument/2006/relationships/image" Target="../media/image184.png"/><Relationship Id="rId35" Type="http://schemas.openxmlformats.org/officeDocument/2006/relationships/image" Target="../media/image189.png"/><Relationship Id="rId8" Type="http://schemas.openxmlformats.org/officeDocument/2006/relationships/image" Target="../media/image166.png"/><Relationship Id="rId3" Type="http://schemas.openxmlformats.org/officeDocument/2006/relationships/image" Target="../media/image16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5.jp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5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5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5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6.jp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5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7.jp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png"/><Relationship Id="rId3" Type="http://schemas.openxmlformats.org/officeDocument/2006/relationships/image" Target="../media/image219.png"/><Relationship Id="rId7" Type="http://schemas.openxmlformats.org/officeDocument/2006/relationships/image" Target="../media/image223.png"/><Relationship Id="rId2" Type="http://schemas.openxmlformats.org/officeDocument/2006/relationships/image" Target="../media/image2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2.png"/><Relationship Id="rId11" Type="http://schemas.openxmlformats.org/officeDocument/2006/relationships/image" Target="../media/image227.png"/><Relationship Id="rId5" Type="http://schemas.openxmlformats.org/officeDocument/2006/relationships/image" Target="../media/image221.png"/><Relationship Id="rId10" Type="http://schemas.openxmlformats.org/officeDocument/2006/relationships/image" Target="../media/image226.png"/><Relationship Id="rId4" Type="http://schemas.openxmlformats.org/officeDocument/2006/relationships/image" Target="../media/image220.png"/><Relationship Id="rId9" Type="http://schemas.openxmlformats.org/officeDocument/2006/relationships/image" Target="../media/image225.png"/></Relationships>
</file>

<file path=ppt/slides/_rels/slide4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9.png"/><Relationship Id="rId18" Type="http://schemas.openxmlformats.org/officeDocument/2006/relationships/image" Target="../media/image244.png"/><Relationship Id="rId26" Type="http://schemas.openxmlformats.org/officeDocument/2006/relationships/image" Target="../media/image252.png"/><Relationship Id="rId39" Type="http://schemas.openxmlformats.org/officeDocument/2006/relationships/image" Target="../media/image265.png"/><Relationship Id="rId21" Type="http://schemas.openxmlformats.org/officeDocument/2006/relationships/image" Target="../media/image247.png"/><Relationship Id="rId34" Type="http://schemas.openxmlformats.org/officeDocument/2006/relationships/image" Target="../media/image260.png"/><Relationship Id="rId42" Type="http://schemas.openxmlformats.org/officeDocument/2006/relationships/image" Target="../media/image268.png"/><Relationship Id="rId47" Type="http://schemas.openxmlformats.org/officeDocument/2006/relationships/image" Target="../media/image273.png"/><Relationship Id="rId50" Type="http://schemas.openxmlformats.org/officeDocument/2006/relationships/image" Target="../media/image276.png"/><Relationship Id="rId55" Type="http://schemas.openxmlformats.org/officeDocument/2006/relationships/image" Target="../media/image281.png"/><Relationship Id="rId7" Type="http://schemas.openxmlformats.org/officeDocument/2006/relationships/image" Target="../media/image233.png"/><Relationship Id="rId2" Type="http://schemas.openxmlformats.org/officeDocument/2006/relationships/image" Target="../media/image228.png"/><Relationship Id="rId16" Type="http://schemas.openxmlformats.org/officeDocument/2006/relationships/image" Target="../media/image242.png"/><Relationship Id="rId29" Type="http://schemas.openxmlformats.org/officeDocument/2006/relationships/image" Target="../media/image255.png"/><Relationship Id="rId11" Type="http://schemas.openxmlformats.org/officeDocument/2006/relationships/image" Target="../media/image237.png"/><Relationship Id="rId24" Type="http://schemas.openxmlformats.org/officeDocument/2006/relationships/image" Target="../media/image250.png"/><Relationship Id="rId32" Type="http://schemas.openxmlformats.org/officeDocument/2006/relationships/image" Target="../media/image258.png"/><Relationship Id="rId37" Type="http://schemas.openxmlformats.org/officeDocument/2006/relationships/image" Target="../media/image263.png"/><Relationship Id="rId40" Type="http://schemas.openxmlformats.org/officeDocument/2006/relationships/image" Target="../media/image266.png"/><Relationship Id="rId45" Type="http://schemas.openxmlformats.org/officeDocument/2006/relationships/image" Target="../media/image271.png"/><Relationship Id="rId53" Type="http://schemas.openxmlformats.org/officeDocument/2006/relationships/image" Target="../media/image279.png"/><Relationship Id="rId58" Type="http://schemas.openxmlformats.org/officeDocument/2006/relationships/image" Target="../media/image284.png"/><Relationship Id="rId5" Type="http://schemas.openxmlformats.org/officeDocument/2006/relationships/image" Target="../media/image231.png"/><Relationship Id="rId61" Type="http://schemas.openxmlformats.org/officeDocument/2006/relationships/image" Target="../media/image287.png"/><Relationship Id="rId19" Type="http://schemas.openxmlformats.org/officeDocument/2006/relationships/image" Target="../media/image245.png"/><Relationship Id="rId14" Type="http://schemas.openxmlformats.org/officeDocument/2006/relationships/image" Target="../media/image240.png"/><Relationship Id="rId22" Type="http://schemas.openxmlformats.org/officeDocument/2006/relationships/image" Target="../media/image248.png"/><Relationship Id="rId27" Type="http://schemas.openxmlformats.org/officeDocument/2006/relationships/image" Target="../media/image253.png"/><Relationship Id="rId30" Type="http://schemas.openxmlformats.org/officeDocument/2006/relationships/image" Target="../media/image256.png"/><Relationship Id="rId35" Type="http://schemas.openxmlformats.org/officeDocument/2006/relationships/image" Target="../media/image261.png"/><Relationship Id="rId43" Type="http://schemas.openxmlformats.org/officeDocument/2006/relationships/image" Target="../media/image269.png"/><Relationship Id="rId48" Type="http://schemas.openxmlformats.org/officeDocument/2006/relationships/image" Target="../media/image274.png"/><Relationship Id="rId56" Type="http://schemas.openxmlformats.org/officeDocument/2006/relationships/image" Target="../media/image282.png"/><Relationship Id="rId8" Type="http://schemas.openxmlformats.org/officeDocument/2006/relationships/image" Target="../media/image234.png"/><Relationship Id="rId51" Type="http://schemas.openxmlformats.org/officeDocument/2006/relationships/image" Target="../media/image277.png"/><Relationship Id="rId3" Type="http://schemas.openxmlformats.org/officeDocument/2006/relationships/image" Target="../media/image229.png"/><Relationship Id="rId12" Type="http://schemas.openxmlformats.org/officeDocument/2006/relationships/image" Target="../media/image238.png"/><Relationship Id="rId17" Type="http://schemas.openxmlformats.org/officeDocument/2006/relationships/image" Target="../media/image243.png"/><Relationship Id="rId25" Type="http://schemas.openxmlformats.org/officeDocument/2006/relationships/image" Target="../media/image251.png"/><Relationship Id="rId33" Type="http://schemas.openxmlformats.org/officeDocument/2006/relationships/image" Target="../media/image259.png"/><Relationship Id="rId38" Type="http://schemas.openxmlformats.org/officeDocument/2006/relationships/image" Target="../media/image264.png"/><Relationship Id="rId46" Type="http://schemas.openxmlformats.org/officeDocument/2006/relationships/image" Target="../media/image272.png"/><Relationship Id="rId59" Type="http://schemas.openxmlformats.org/officeDocument/2006/relationships/image" Target="../media/image285.png"/><Relationship Id="rId20" Type="http://schemas.openxmlformats.org/officeDocument/2006/relationships/image" Target="../media/image246.png"/><Relationship Id="rId41" Type="http://schemas.openxmlformats.org/officeDocument/2006/relationships/image" Target="../media/image267.png"/><Relationship Id="rId54" Type="http://schemas.openxmlformats.org/officeDocument/2006/relationships/image" Target="../media/image280.png"/><Relationship Id="rId62" Type="http://schemas.openxmlformats.org/officeDocument/2006/relationships/image" Target="../media/image2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2.png"/><Relationship Id="rId15" Type="http://schemas.openxmlformats.org/officeDocument/2006/relationships/image" Target="../media/image241.png"/><Relationship Id="rId23" Type="http://schemas.openxmlformats.org/officeDocument/2006/relationships/image" Target="../media/image249.png"/><Relationship Id="rId28" Type="http://schemas.openxmlformats.org/officeDocument/2006/relationships/image" Target="../media/image254.png"/><Relationship Id="rId36" Type="http://schemas.openxmlformats.org/officeDocument/2006/relationships/image" Target="../media/image262.png"/><Relationship Id="rId49" Type="http://schemas.openxmlformats.org/officeDocument/2006/relationships/image" Target="../media/image275.png"/><Relationship Id="rId57" Type="http://schemas.openxmlformats.org/officeDocument/2006/relationships/image" Target="../media/image283.png"/><Relationship Id="rId10" Type="http://schemas.openxmlformats.org/officeDocument/2006/relationships/image" Target="../media/image236.png"/><Relationship Id="rId31" Type="http://schemas.openxmlformats.org/officeDocument/2006/relationships/image" Target="../media/image257.png"/><Relationship Id="rId44" Type="http://schemas.openxmlformats.org/officeDocument/2006/relationships/image" Target="../media/image270.png"/><Relationship Id="rId52" Type="http://schemas.openxmlformats.org/officeDocument/2006/relationships/image" Target="../media/image278.png"/><Relationship Id="rId60" Type="http://schemas.openxmlformats.org/officeDocument/2006/relationships/image" Target="../media/image286.png"/><Relationship Id="rId4" Type="http://schemas.openxmlformats.org/officeDocument/2006/relationships/image" Target="../media/image230.png"/><Relationship Id="rId9" Type="http://schemas.openxmlformats.org/officeDocument/2006/relationships/image" Target="../media/image2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9.png"/></Relationships>
</file>

<file path=ppt/slides/_rels/slide5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0.png"/><Relationship Id="rId18" Type="http://schemas.openxmlformats.org/officeDocument/2006/relationships/image" Target="../media/image305.png"/><Relationship Id="rId26" Type="http://schemas.openxmlformats.org/officeDocument/2006/relationships/image" Target="../media/image313.png"/><Relationship Id="rId39" Type="http://schemas.openxmlformats.org/officeDocument/2006/relationships/image" Target="../media/image326.png"/><Relationship Id="rId21" Type="http://schemas.openxmlformats.org/officeDocument/2006/relationships/image" Target="../media/image308.png"/><Relationship Id="rId34" Type="http://schemas.openxmlformats.org/officeDocument/2006/relationships/image" Target="../media/image321.png"/><Relationship Id="rId42" Type="http://schemas.openxmlformats.org/officeDocument/2006/relationships/image" Target="../media/image329.png"/><Relationship Id="rId47" Type="http://schemas.openxmlformats.org/officeDocument/2006/relationships/image" Target="../media/image334.png"/><Relationship Id="rId50" Type="http://schemas.openxmlformats.org/officeDocument/2006/relationships/image" Target="../media/image24.png"/><Relationship Id="rId7" Type="http://schemas.openxmlformats.org/officeDocument/2006/relationships/image" Target="../media/image294.png"/><Relationship Id="rId2" Type="http://schemas.openxmlformats.org/officeDocument/2006/relationships/image" Target="../media/image289.png"/><Relationship Id="rId16" Type="http://schemas.openxmlformats.org/officeDocument/2006/relationships/image" Target="../media/image303.png"/><Relationship Id="rId29" Type="http://schemas.openxmlformats.org/officeDocument/2006/relationships/image" Target="../media/image316.png"/><Relationship Id="rId11" Type="http://schemas.openxmlformats.org/officeDocument/2006/relationships/image" Target="../media/image298.png"/><Relationship Id="rId24" Type="http://schemas.openxmlformats.org/officeDocument/2006/relationships/image" Target="../media/image311.png"/><Relationship Id="rId32" Type="http://schemas.openxmlformats.org/officeDocument/2006/relationships/image" Target="../media/image319.png"/><Relationship Id="rId37" Type="http://schemas.openxmlformats.org/officeDocument/2006/relationships/image" Target="../media/image324.png"/><Relationship Id="rId40" Type="http://schemas.openxmlformats.org/officeDocument/2006/relationships/image" Target="../media/image327.png"/><Relationship Id="rId45" Type="http://schemas.openxmlformats.org/officeDocument/2006/relationships/image" Target="../media/image332.png"/><Relationship Id="rId5" Type="http://schemas.openxmlformats.org/officeDocument/2006/relationships/image" Target="../media/image292.png"/><Relationship Id="rId15" Type="http://schemas.openxmlformats.org/officeDocument/2006/relationships/image" Target="../media/image302.png"/><Relationship Id="rId23" Type="http://schemas.openxmlformats.org/officeDocument/2006/relationships/image" Target="../media/image310.png"/><Relationship Id="rId28" Type="http://schemas.openxmlformats.org/officeDocument/2006/relationships/image" Target="../media/image315.png"/><Relationship Id="rId36" Type="http://schemas.openxmlformats.org/officeDocument/2006/relationships/image" Target="../media/image323.png"/><Relationship Id="rId49" Type="http://schemas.openxmlformats.org/officeDocument/2006/relationships/image" Target="../media/image336.png"/><Relationship Id="rId10" Type="http://schemas.openxmlformats.org/officeDocument/2006/relationships/image" Target="../media/image297.png"/><Relationship Id="rId19" Type="http://schemas.openxmlformats.org/officeDocument/2006/relationships/image" Target="../media/image306.png"/><Relationship Id="rId31" Type="http://schemas.openxmlformats.org/officeDocument/2006/relationships/image" Target="../media/image318.png"/><Relationship Id="rId44" Type="http://schemas.openxmlformats.org/officeDocument/2006/relationships/image" Target="../media/image331.png"/><Relationship Id="rId4" Type="http://schemas.openxmlformats.org/officeDocument/2006/relationships/image" Target="../media/image291.png"/><Relationship Id="rId9" Type="http://schemas.openxmlformats.org/officeDocument/2006/relationships/image" Target="../media/image296.png"/><Relationship Id="rId14" Type="http://schemas.openxmlformats.org/officeDocument/2006/relationships/image" Target="../media/image301.png"/><Relationship Id="rId22" Type="http://schemas.openxmlformats.org/officeDocument/2006/relationships/image" Target="../media/image309.png"/><Relationship Id="rId27" Type="http://schemas.openxmlformats.org/officeDocument/2006/relationships/image" Target="../media/image314.png"/><Relationship Id="rId30" Type="http://schemas.openxmlformats.org/officeDocument/2006/relationships/image" Target="../media/image317.png"/><Relationship Id="rId35" Type="http://schemas.openxmlformats.org/officeDocument/2006/relationships/image" Target="../media/image322.png"/><Relationship Id="rId43" Type="http://schemas.openxmlformats.org/officeDocument/2006/relationships/image" Target="../media/image330.png"/><Relationship Id="rId48" Type="http://schemas.openxmlformats.org/officeDocument/2006/relationships/image" Target="../media/image335.png"/><Relationship Id="rId8" Type="http://schemas.openxmlformats.org/officeDocument/2006/relationships/image" Target="../media/image295.png"/><Relationship Id="rId51" Type="http://schemas.openxmlformats.org/officeDocument/2006/relationships/image" Target="../media/image337.png"/><Relationship Id="rId3" Type="http://schemas.openxmlformats.org/officeDocument/2006/relationships/image" Target="../media/image290.png"/><Relationship Id="rId12" Type="http://schemas.openxmlformats.org/officeDocument/2006/relationships/image" Target="../media/image299.png"/><Relationship Id="rId17" Type="http://schemas.openxmlformats.org/officeDocument/2006/relationships/image" Target="../media/image304.png"/><Relationship Id="rId25" Type="http://schemas.openxmlformats.org/officeDocument/2006/relationships/image" Target="../media/image312.png"/><Relationship Id="rId33" Type="http://schemas.openxmlformats.org/officeDocument/2006/relationships/image" Target="../media/image320.png"/><Relationship Id="rId38" Type="http://schemas.openxmlformats.org/officeDocument/2006/relationships/image" Target="../media/image325.png"/><Relationship Id="rId46" Type="http://schemas.openxmlformats.org/officeDocument/2006/relationships/image" Target="../media/image333.png"/><Relationship Id="rId20" Type="http://schemas.openxmlformats.org/officeDocument/2006/relationships/image" Target="../media/image307.png"/><Relationship Id="rId41" Type="http://schemas.openxmlformats.org/officeDocument/2006/relationships/image" Target="../media/image3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3.png"/></Relationships>
</file>

<file path=ppt/slides/_rels/slide5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0.png"/><Relationship Id="rId18" Type="http://schemas.openxmlformats.org/officeDocument/2006/relationships/image" Target="../media/image305.png"/><Relationship Id="rId26" Type="http://schemas.openxmlformats.org/officeDocument/2006/relationships/image" Target="../media/image313.png"/><Relationship Id="rId39" Type="http://schemas.openxmlformats.org/officeDocument/2006/relationships/image" Target="../media/image350.png"/><Relationship Id="rId21" Type="http://schemas.openxmlformats.org/officeDocument/2006/relationships/image" Target="../media/image338.png"/><Relationship Id="rId34" Type="http://schemas.openxmlformats.org/officeDocument/2006/relationships/image" Target="../media/image321.png"/><Relationship Id="rId42" Type="http://schemas.openxmlformats.org/officeDocument/2006/relationships/image" Target="../media/image329.png"/><Relationship Id="rId47" Type="http://schemas.openxmlformats.org/officeDocument/2006/relationships/image" Target="../media/image333.png"/><Relationship Id="rId50" Type="http://schemas.openxmlformats.org/officeDocument/2006/relationships/image" Target="../media/image354.png"/><Relationship Id="rId7" Type="http://schemas.openxmlformats.org/officeDocument/2006/relationships/image" Target="../media/image294.png"/><Relationship Id="rId2" Type="http://schemas.openxmlformats.org/officeDocument/2006/relationships/image" Target="../media/image289.png"/><Relationship Id="rId16" Type="http://schemas.openxmlformats.org/officeDocument/2006/relationships/image" Target="../media/image303.png"/><Relationship Id="rId29" Type="http://schemas.openxmlformats.org/officeDocument/2006/relationships/image" Target="../media/image316.png"/><Relationship Id="rId11" Type="http://schemas.openxmlformats.org/officeDocument/2006/relationships/image" Target="../media/image298.png"/><Relationship Id="rId24" Type="http://schemas.openxmlformats.org/officeDocument/2006/relationships/image" Target="../media/image341.png"/><Relationship Id="rId32" Type="http://schemas.openxmlformats.org/officeDocument/2006/relationships/image" Target="../media/image344.png"/><Relationship Id="rId37" Type="http://schemas.openxmlformats.org/officeDocument/2006/relationships/image" Target="../media/image348.png"/><Relationship Id="rId40" Type="http://schemas.openxmlformats.org/officeDocument/2006/relationships/image" Target="../media/image351.png"/><Relationship Id="rId45" Type="http://schemas.openxmlformats.org/officeDocument/2006/relationships/image" Target="../media/image332.png"/><Relationship Id="rId53" Type="http://schemas.openxmlformats.org/officeDocument/2006/relationships/image" Target="../media/image24.png"/><Relationship Id="rId5" Type="http://schemas.openxmlformats.org/officeDocument/2006/relationships/image" Target="../media/image292.png"/><Relationship Id="rId10" Type="http://schemas.openxmlformats.org/officeDocument/2006/relationships/image" Target="../media/image297.png"/><Relationship Id="rId19" Type="http://schemas.openxmlformats.org/officeDocument/2006/relationships/image" Target="../media/image306.png"/><Relationship Id="rId31" Type="http://schemas.openxmlformats.org/officeDocument/2006/relationships/image" Target="../media/image343.png"/><Relationship Id="rId44" Type="http://schemas.openxmlformats.org/officeDocument/2006/relationships/image" Target="../media/image331.png"/><Relationship Id="rId52" Type="http://schemas.openxmlformats.org/officeDocument/2006/relationships/image" Target="../media/image336.png"/><Relationship Id="rId4" Type="http://schemas.openxmlformats.org/officeDocument/2006/relationships/image" Target="../media/image291.png"/><Relationship Id="rId9" Type="http://schemas.openxmlformats.org/officeDocument/2006/relationships/image" Target="../media/image296.png"/><Relationship Id="rId14" Type="http://schemas.openxmlformats.org/officeDocument/2006/relationships/image" Target="../media/image301.png"/><Relationship Id="rId22" Type="http://schemas.openxmlformats.org/officeDocument/2006/relationships/image" Target="../media/image339.png"/><Relationship Id="rId27" Type="http://schemas.openxmlformats.org/officeDocument/2006/relationships/image" Target="../media/image314.png"/><Relationship Id="rId30" Type="http://schemas.openxmlformats.org/officeDocument/2006/relationships/image" Target="../media/image317.png"/><Relationship Id="rId35" Type="http://schemas.openxmlformats.org/officeDocument/2006/relationships/image" Target="../media/image346.png"/><Relationship Id="rId43" Type="http://schemas.openxmlformats.org/officeDocument/2006/relationships/image" Target="../media/image330.png"/><Relationship Id="rId48" Type="http://schemas.openxmlformats.org/officeDocument/2006/relationships/image" Target="../media/image335.png"/><Relationship Id="rId8" Type="http://schemas.openxmlformats.org/officeDocument/2006/relationships/image" Target="../media/image295.png"/><Relationship Id="rId51" Type="http://schemas.openxmlformats.org/officeDocument/2006/relationships/image" Target="../media/image355.png"/><Relationship Id="rId3" Type="http://schemas.openxmlformats.org/officeDocument/2006/relationships/image" Target="../media/image290.png"/><Relationship Id="rId12" Type="http://schemas.openxmlformats.org/officeDocument/2006/relationships/image" Target="../media/image299.png"/><Relationship Id="rId17" Type="http://schemas.openxmlformats.org/officeDocument/2006/relationships/image" Target="../media/image304.png"/><Relationship Id="rId25" Type="http://schemas.openxmlformats.org/officeDocument/2006/relationships/image" Target="../media/image342.png"/><Relationship Id="rId33" Type="http://schemas.openxmlformats.org/officeDocument/2006/relationships/image" Target="../media/image345.png"/><Relationship Id="rId38" Type="http://schemas.openxmlformats.org/officeDocument/2006/relationships/image" Target="../media/image349.png"/><Relationship Id="rId46" Type="http://schemas.openxmlformats.org/officeDocument/2006/relationships/image" Target="../media/image334.png"/><Relationship Id="rId20" Type="http://schemas.openxmlformats.org/officeDocument/2006/relationships/image" Target="../media/image307.png"/><Relationship Id="rId41" Type="http://schemas.openxmlformats.org/officeDocument/2006/relationships/image" Target="../media/image352.png"/><Relationship Id="rId54" Type="http://schemas.openxmlformats.org/officeDocument/2006/relationships/image" Target="../media/image3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3.png"/><Relationship Id="rId15" Type="http://schemas.openxmlformats.org/officeDocument/2006/relationships/image" Target="../media/image302.png"/><Relationship Id="rId23" Type="http://schemas.openxmlformats.org/officeDocument/2006/relationships/image" Target="../media/image340.png"/><Relationship Id="rId28" Type="http://schemas.openxmlformats.org/officeDocument/2006/relationships/image" Target="../media/image315.png"/><Relationship Id="rId36" Type="http://schemas.openxmlformats.org/officeDocument/2006/relationships/image" Target="../media/image347.png"/><Relationship Id="rId49" Type="http://schemas.openxmlformats.org/officeDocument/2006/relationships/image" Target="../media/image353.png"/></Relationships>
</file>

<file path=ppt/slides/_rels/slide5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0.png"/><Relationship Id="rId18" Type="http://schemas.openxmlformats.org/officeDocument/2006/relationships/image" Target="../media/image305.png"/><Relationship Id="rId26" Type="http://schemas.openxmlformats.org/officeDocument/2006/relationships/image" Target="../media/image313.png"/><Relationship Id="rId39" Type="http://schemas.openxmlformats.org/officeDocument/2006/relationships/image" Target="../media/image370.png"/><Relationship Id="rId21" Type="http://schemas.openxmlformats.org/officeDocument/2006/relationships/image" Target="../media/image357.png"/><Relationship Id="rId34" Type="http://schemas.openxmlformats.org/officeDocument/2006/relationships/image" Target="../media/image365.png"/><Relationship Id="rId42" Type="http://schemas.openxmlformats.org/officeDocument/2006/relationships/image" Target="../media/image329.png"/><Relationship Id="rId47" Type="http://schemas.openxmlformats.org/officeDocument/2006/relationships/image" Target="../media/image334.png"/><Relationship Id="rId50" Type="http://schemas.openxmlformats.org/officeDocument/2006/relationships/image" Target="../media/image354.png"/><Relationship Id="rId55" Type="http://schemas.openxmlformats.org/officeDocument/2006/relationships/image" Target="../media/image376.png"/><Relationship Id="rId7" Type="http://schemas.openxmlformats.org/officeDocument/2006/relationships/image" Target="../media/image294.png"/><Relationship Id="rId2" Type="http://schemas.openxmlformats.org/officeDocument/2006/relationships/image" Target="../media/image289.png"/><Relationship Id="rId16" Type="http://schemas.openxmlformats.org/officeDocument/2006/relationships/image" Target="../media/image303.png"/><Relationship Id="rId29" Type="http://schemas.openxmlformats.org/officeDocument/2006/relationships/image" Target="../media/image316.png"/><Relationship Id="rId11" Type="http://schemas.openxmlformats.org/officeDocument/2006/relationships/image" Target="../media/image298.png"/><Relationship Id="rId24" Type="http://schemas.openxmlformats.org/officeDocument/2006/relationships/image" Target="../media/image360.png"/><Relationship Id="rId32" Type="http://schemas.openxmlformats.org/officeDocument/2006/relationships/image" Target="../media/image363.png"/><Relationship Id="rId37" Type="http://schemas.openxmlformats.org/officeDocument/2006/relationships/image" Target="../media/image368.png"/><Relationship Id="rId40" Type="http://schemas.openxmlformats.org/officeDocument/2006/relationships/image" Target="../media/image371.png"/><Relationship Id="rId45" Type="http://schemas.openxmlformats.org/officeDocument/2006/relationships/image" Target="../media/image332.png"/><Relationship Id="rId53" Type="http://schemas.openxmlformats.org/officeDocument/2006/relationships/image" Target="../media/image374.png"/><Relationship Id="rId58" Type="http://schemas.openxmlformats.org/officeDocument/2006/relationships/image" Target="../media/image377.png"/><Relationship Id="rId5" Type="http://schemas.openxmlformats.org/officeDocument/2006/relationships/image" Target="../media/image292.png"/><Relationship Id="rId61" Type="http://schemas.openxmlformats.org/officeDocument/2006/relationships/image" Target="../media/image380.png"/><Relationship Id="rId19" Type="http://schemas.openxmlformats.org/officeDocument/2006/relationships/image" Target="../media/image306.png"/><Relationship Id="rId14" Type="http://schemas.openxmlformats.org/officeDocument/2006/relationships/image" Target="../media/image301.png"/><Relationship Id="rId22" Type="http://schemas.openxmlformats.org/officeDocument/2006/relationships/image" Target="../media/image358.png"/><Relationship Id="rId27" Type="http://schemas.openxmlformats.org/officeDocument/2006/relationships/image" Target="../media/image314.png"/><Relationship Id="rId30" Type="http://schemas.openxmlformats.org/officeDocument/2006/relationships/image" Target="../media/image317.png"/><Relationship Id="rId35" Type="http://schemas.openxmlformats.org/officeDocument/2006/relationships/image" Target="../media/image366.png"/><Relationship Id="rId43" Type="http://schemas.openxmlformats.org/officeDocument/2006/relationships/image" Target="../media/image330.png"/><Relationship Id="rId48" Type="http://schemas.openxmlformats.org/officeDocument/2006/relationships/image" Target="../media/image335.png"/><Relationship Id="rId56" Type="http://schemas.openxmlformats.org/officeDocument/2006/relationships/image" Target="../media/image336.png"/><Relationship Id="rId8" Type="http://schemas.openxmlformats.org/officeDocument/2006/relationships/image" Target="../media/image295.png"/><Relationship Id="rId51" Type="http://schemas.openxmlformats.org/officeDocument/2006/relationships/image" Target="../media/image355.png"/><Relationship Id="rId3" Type="http://schemas.openxmlformats.org/officeDocument/2006/relationships/image" Target="../media/image290.png"/><Relationship Id="rId12" Type="http://schemas.openxmlformats.org/officeDocument/2006/relationships/image" Target="../media/image299.png"/><Relationship Id="rId17" Type="http://schemas.openxmlformats.org/officeDocument/2006/relationships/image" Target="../media/image304.png"/><Relationship Id="rId25" Type="http://schemas.openxmlformats.org/officeDocument/2006/relationships/image" Target="../media/image361.png"/><Relationship Id="rId33" Type="http://schemas.openxmlformats.org/officeDocument/2006/relationships/image" Target="../media/image364.png"/><Relationship Id="rId38" Type="http://schemas.openxmlformats.org/officeDocument/2006/relationships/image" Target="../media/image369.png"/><Relationship Id="rId46" Type="http://schemas.openxmlformats.org/officeDocument/2006/relationships/image" Target="../media/image333.png"/><Relationship Id="rId59" Type="http://schemas.openxmlformats.org/officeDocument/2006/relationships/image" Target="../media/image378.png"/><Relationship Id="rId20" Type="http://schemas.openxmlformats.org/officeDocument/2006/relationships/image" Target="../media/image356.png"/><Relationship Id="rId41" Type="http://schemas.openxmlformats.org/officeDocument/2006/relationships/image" Target="../media/image372.png"/><Relationship Id="rId54" Type="http://schemas.openxmlformats.org/officeDocument/2006/relationships/image" Target="../media/image375.png"/><Relationship Id="rId62" Type="http://schemas.openxmlformats.org/officeDocument/2006/relationships/image" Target="../media/image3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3.png"/><Relationship Id="rId15" Type="http://schemas.openxmlformats.org/officeDocument/2006/relationships/image" Target="../media/image302.png"/><Relationship Id="rId23" Type="http://schemas.openxmlformats.org/officeDocument/2006/relationships/image" Target="../media/image359.png"/><Relationship Id="rId28" Type="http://schemas.openxmlformats.org/officeDocument/2006/relationships/image" Target="../media/image315.png"/><Relationship Id="rId36" Type="http://schemas.openxmlformats.org/officeDocument/2006/relationships/image" Target="../media/image367.png"/><Relationship Id="rId49" Type="http://schemas.openxmlformats.org/officeDocument/2006/relationships/image" Target="../media/image353.png"/><Relationship Id="rId57" Type="http://schemas.openxmlformats.org/officeDocument/2006/relationships/image" Target="../media/image337.png"/><Relationship Id="rId10" Type="http://schemas.openxmlformats.org/officeDocument/2006/relationships/image" Target="../media/image297.png"/><Relationship Id="rId31" Type="http://schemas.openxmlformats.org/officeDocument/2006/relationships/image" Target="../media/image362.png"/><Relationship Id="rId44" Type="http://schemas.openxmlformats.org/officeDocument/2006/relationships/image" Target="../media/image331.png"/><Relationship Id="rId52" Type="http://schemas.openxmlformats.org/officeDocument/2006/relationships/image" Target="../media/image373.png"/><Relationship Id="rId60" Type="http://schemas.openxmlformats.org/officeDocument/2006/relationships/image" Target="../media/image379.png"/><Relationship Id="rId4" Type="http://schemas.openxmlformats.org/officeDocument/2006/relationships/image" Target="../media/image291.png"/><Relationship Id="rId9" Type="http://schemas.openxmlformats.org/officeDocument/2006/relationships/image" Target="../media/image296.png"/></Relationships>
</file>

<file path=ppt/slides/_rels/slide5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3.png"/><Relationship Id="rId21" Type="http://schemas.openxmlformats.org/officeDocument/2006/relationships/image" Target="../media/image382.png"/><Relationship Id="rId42" Type="http://schemas.openxmlformats.org/officeDocument/2006/relationships/image" Target="../media/image329.png"/><Relationship Id="rId47" Type="http://schemas.openxmlformats.org/officeDocument/2006/relationships/image" Target="../media/image334.png"/><Relationship Id="rId63" Type="http://schemas.openxmlformats.org/officeDocument/2006/relationships/image" Target="../media/image400.png"/><Relationship Id="rId68" Type="http://schemas.openxmlformats.org/officeDocument/2006/relationships/image" Target="../media/image405.png"/><Relationship Id="rId7" Type="http://schemas.openxmlformats.org/officeDocument/2006/relationships/image" Target="../media/image294.png"/><Relationship Id="rId2" Type="http://schemas.openxmlformats.org/officeDocument/2006/relationships/image" Target="../media/image289.png"/><Relationship Id="rId16" Type="http://schemas.openxmlformats.org/officeDocument/2006/relationships/image" Target="../media/image303.png"/><Relationship Id="rId29" Type="http://schemas.openxmlformats.org/officeDocument/2006/relationships/image" Target="../media/image316.png"/><Relationship Id="rId11" Type="http://schemas.openxmlformats.org/officeDocument/2006/relationships/image" Target="../media/image298.png"/><Relationship Id="rId24" Type="http://schemas.openxmlformats.org/officeDocument/2006/relationships/image" Target="../media/image385.png"/><Relationship Id="rId32" Type="http://schemas.openxmlformats.org/officeDocument/2006/relationships/image" Target="../media/image363.png"/><Relationship Id="rId37" Type="http://schemas.openxmlformats.org/officeDocument/2006/relationships/image" Target="../media/image389.png"/><Relationship Id="rId40" Type="http://schemas.openxmlformats.org/officeDocument/2006/relationships/image" Target="../media/image391.png"/><Relationship Id="rId45" Type="http://schemas.openxmlformats.org/officeDocument/2006/relationships/image" Target="../media/image332.png"/><Relationship Id="rId53" Type="http://schemas.openxmlformats.org/officeDocument/2006/relationships/image" Target="../media/image374.png"/><Relationship Id="rId58" Type="http://schemas.openxmlformats.org/officeDocument/2006/relationships/image" Target="../media/image395.png"/><Relationship Id="rId66" Type="http://schemas.openxmlformats.org/officeDocument/2006/relationships/image" Target="../media/image403.png"/><Relationship Id="rId5" Type="http://schemas.openxmlformats.org/officeDocument/2006/relationships/image" Target="../media/image292.png"/><Relationship Id="rId61" Type="http://schemas.openxmlformats.org/officeDocument/2006/relationships/image" Target="../media/image398.png"/><Relationship Id="rId19" Type="http://schemas.openxmlformats.org/officeDocument/2006/relationships/image" Target="../media/image306.png"/><Relationship Id="rId14" Type="http://schemas.openxmlformats.org/officeDocument/2006/relationships/image" Target="../media/image301.png"/><Relationship Id="rId22" Type="http://schemas.openxmlformats.org/officeDocument/2006/relationships/image" Target="../media/image383.png"/><Relationship Id="rId27" Type="http://schemas.openxmlformats.org/officeDocument/2006/relationships/image" Target="../media/image314.png"/><Relationship Id="rId30" Type="http://schemas.openxmlformats.org/officeDocument/2006/relationships/image" Target="../media/image317.png"/><Relationship Id="rId35" Type="http://schemas.openxmlformats.org/officeDocument/2006/relationships/image" Target="../media/image366.png"/><Relationship Id="rId43" Type="http://schemas.openxmlformats.org/officeDocument/2006/relationships/image" Target="../media/image330.png"/><Relationship Id="rId48" Type="http://schemas.openxmlformats.org/officeDocument/2006/relationships/image" Target="../media/image335.png"/><Relationship Id="rId56" Type="http://schemas.openxmlformats.org/officeDocument/2006/relationships/image" Target="../media/image393.png"/><Relationship Id="rId64" Type="http://schemas.openxmlformats.org/officeDocument/2006/relationships/image" Target="../media/image401.png"/><Relationship Id="rId69" Type="http://schemas.openxmlformats.org/officeDocument/2006/relationships/image" Target="../media/image406.png"/><Relationship Id="rId8" Type="http://schemas.openxmlformats.org/officeDocument/2006/relationships/image" Target="../media/image295.png"/><Relationship Id="rId51" Type="http://schemas.openxmlformats.org/officeDocument/2006/relationships/image" Target="../media/image355.png"/><Relationship Id="rId3" Type="http://schemas.openxmlformats.org/officeDocument/2006/relationships/image" Target="../media/image290.png"/><Relationship Id="rId12" Type="http://schemas.openxmlformats.org/officeDocument/2006/relationships/image" Target="../media/image299.png"/><Relationship Id="rId17" Type="http://schemas.openxmlformats.org/officeDocument/2006/relationships/image" Target="../media/image304.png"/><Relationship Id="rId25" Type="http://schemas.openxmlformats.org/officeDocument/2006/relationships/image" Target="../media/image386.png"/><Relationship Id="rId33" Type="http://schemas.openxmlformats.org/officeDocument/2006/relationships/image" Target="../media/image364.png"/><Relationship Id="rId38" Type="http://schemas.openxmlformats.org/officeDocument/2006/relationships/image" Target="../media/image369.png"/><Relationship Id="rId46" Type="http://schemas.openxmlformats.org/officeDocument/2006/relationships/image" Target="../media/image333.png"/><Relationship Id="rId59" Type="http://schemas.openxmlformats.org/officeDocument/2006/relationships/image" Target="../media/image396.png"/><Relationship Id="rId67" Type="http://schemas.openxmlformats.org/officeDocument/2006/relationships/image" Target="../media/image404.png"/><Relationship Id="rId20" Type="http://schemas.openxmlformats.org/officeDocument/2006/relationships/image" Target="../media/image356.png"/><Relationship Id="rId41" Type="http://schemas.openxmlformats.org/officeDocument/2006/relationships/image" Target="../media/image392.png"/><Relationship Id="rId54" Type="http://schemas.openxmlformats.org/officeDocument/2006/relationships/image" Target="../media/image375.png"/><Relationship Id="rId62" Type="http://schemas.openxmlformats.org/officeDocument/2006/relationships/image" Target="../media/image399.png"/><Relationship Id="rId70" Type="http://schemas.openxmlformats.org/officeDocument/2006/relationships/image" Target="../media/image3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3.png"/><Relationship Id="rId15" Type="http://schemas.openxmlformats.org/officeDocument/2006/relationships/image" Target="../media/image302.png"/><Relationship Id="rId23" Type="http://schemas.openxmlformats.org/officeDocument/2006/relationships/image" Target="../media/image384.png"/><Relationship Id="rId28" Type="http://schemas.openxmlformats.org/officeDocument/2006/relationships/image" Target="../media/image315.png"/><Relationship Id="rId36" Type="http://schemas.openxmlformats.org/officeDocument/2006/relationships/image" Target="../media/image388.png"/><Relationship Id="rId49" Type="http://schemas.openxmlformats.org/officeDocument/2006/relationships/image" Target="../media/image353.png"/><Relationship Id="rId57" Type="http://schemas.openxmlformats.org/officeDocument/2006/relationships/image" Target="../media/image394.png"/><Relationship Id="rId10" Type="http://schemas.openxmlformats.org/officeDocument/2006/relationships/image" Target="../media/image297.png"/><Relationship Id="rId31" Type="http://schemas.openxmlformats.org/officeDocument/2006/relationships/image" Target="../media/image387.png"/><Relationship Id="rId44" Type="http://schemas.openxmlformats.org/officeDocument/2006/relationships/image" Target="../media/image331.png"/><Relationship Id="rId52" Type="http://schemas.openxmlformats.org/officeDocument/2006/relationships/image" Target="../media/image373.png"/><Relationship Id="rId60" Type="http://schemas.openxmlformats.org/officeDocument/2006/relationships/image" Target="../media/image397.png"/><Relationship Id="rId65" Type="http://schemas.openxmlformats.org/officeDocument/2006/relationships/image" Target="../media/image402.png"/><Relationship Id="rId4" Type="http://schemas.openxmlformats.org/officeDocument/2006/relationships/image" Target="../media/image291.png"/><Relationship Id="rId9" Type="http://schemas.openxmlformats.org/officeDocument/2006/relationships/image" Target="../media/image296.png"/><Relationship Id="rId13" Type="http://schemas.openxmlformats.org/officeDocument/2006/relationships/image" Target="../media/image300.png"/><Relationship Id="rId18" Type="http://schemas.openxmlformats.org/officeDocument/2006/relationships/image" Target="../media/image305.png"/><Relationship Id="rId39" Type="http://schemas.openxmlformats.org/officeDocument/2006/relationships/image" Target="../media/image390.png"/><Relationship Id="rId34" Type="http://schemas.openxmlformats.org/officeDocument/2006/relationships/image" Target="../media/image365.png"/><Relationship Id="rId50" Type="http://schemas.openxmlformats.org/officeDocument/2006/relationships/image" Target="../media/image354.png"/><Relationship Id="rId55" Type="http://schemas.openxmlformats.org/officeDocument/2006/relationships/image" Target="../media/image376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7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409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40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410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2.jpg"/><Relationship Id="rId2" Type="http://schemas.openxmlformats.org/officeDocument/2006/relationships/image" Target="../media/image4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3.jp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415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41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41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4.png"/><Relationship Id="rId7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7.png"/><Relationship Id="rId7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2" y="6104721"/>
            <a:ext cx="12190095" cy="753745"/>
          </a:xfrm>
          <a:custGeom>
            <a:avLst/>
            <a:gdLst/>
            <a:ahLst/>
            <a:cxnLst/>
            <a:rect l="l" t="t" r="r" b="b"/>
            <a:pathLst>
              <a:path w="12190095" h="753745">
                <a:moveTo>
                  <a:pt x="12189714" y="0"/>
                </a:moveTo>
                <a:lnTo>
                  <a:pt x="0" y="0"/>
                </a:lnTo>
                <a:lnTo>
                  <a:pt x="0" y="753278"/>
                </a:lnTo>
                <a:lnTo>
                  <a:pt x="12189714" y="753278"/>
                </a:lnTo>
                <a:lnTo>
                  <a:pt x="121897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08170" y="6496303"/>
            <a:ext cx="674497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105" dirty="0">
                <a:solidFill>
                  <a:srgbClr val="FFFFFF"/>
                </a:solidFill>
                <a:latin typeface="Arial Narrow"/>
                <a:cs typeface="Arial Narrow"/>
              </a:rPr>
              <a:t>Brandon</a:t>
            </a:r>
            <a:r>
              <a:rPr sz="1500" spc="5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500" spc="100" dirty="0">
                <a:solidFill>
                  <a:srgbClr val="FFFFFF"/>
                </a:solidFill>
                <a:latin typeface="Arial Narrow"/>
                <a:cs typeface="Arial Narrow"/>
              </a:rPr>
              <a:t>Lucia</a:t>
            </a:r>
            <a:r>
              <a:rPr sz="1500" spc="4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500" spc="85" dirty="0">
                <a:solidFill>
                  <a:srgbClr val="FFFFFF"/>
                </a:solidFill>
                <a:latin typeface="Arial Narrow"/>
                <a:cs typeface="Arial Narrow"/>
              </a:rPr>
              <a:t>-</a:t>
            </a:r>
            <a:r>
              <a:rPr sz="1500" spc="6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500" spc="105" dirty="0">
                <a:solidFill>
                  <a:srgbClr val="FFFFFF"/>
                </a:solidFill>
                <a:latin typeface="Arial Narrow"/>
                <a:cs typeface="Arial Narrow"/>
              </a:rPr>
              <a:t>Carnegie</a:t>
            </a:r>
            <a:r>
              <a:rPr sz="1500" spc="3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500" spc="90" dirty="0">
                <a:solidFill>
                  <a:srgbClr val="FFFFFF"/>
                </a:solidFill>
                <a:latin typeface="Arial Narrow"/>
                <a:cs typeface="Arial Narrow"/>
              </a:rPr>
              <a:t>Mellon</a:t>
            </a:r>
            <a:r>
              <a:rPr sz="1500" spc="6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500" spc="80" dirty="0">
                <a:solidFill>
                  <a:srgbClr val="FFFFFF"/>
                </a:solidFill>
                <a:latin typeface="Arial Narrow"/>
                <a:cs typeface="Arial Narrow"/>
              </a:rPr>
              <a:t>University</a:t>
            </a:r>
            <a:r>
              <a:rPr sz="1500" spc="3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500" spc="85" dirty="0">
                <a:solidFill>
                  <a:srgbClr val="FFFFFF"/>
                </a:solidFill>
                <a:latin typeface="Arial Narrow"/>
                <a:cs typeface="Arial Narrow"/>
              </a:rPr>
              <a:t>-</a:t>
            </a:r>
            <a:r>
              <a:rPr sz="1500" spc="6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500" spc="95" dirty="0">
                <a:solidFill>
                  <a:srgbClr val="FFFFFF"/>
                </a:solidFill>
                <a:latin typeface="Arial Narrow"/>
                <a:cs typeface="Arial Narrow"/>
              </a:rPr>
              <a:t>Challenges</a:t>
            </a:r>
            <a:r>
              <a:rPr sz="1500" spc="2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500" spc="80" dirty="0">
                <a:solidFill>
                  <a:srgbClr val="FFFFFF"/>
                </a:solidFill>
                <a:latin typeface="Arial Narrow"/>
                <a:cs typeface="Arial Narrow"/>
              </a:rPr>
              <a:t>of</a:t>
            </a:r>
            <a:r>
              <a:rPr sz="1500" spc="6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500" spc="90" dirty="0">
                <a:solidFill>
                  <a:srgbClr val="FFFFFF"/>
                </a:solidFill>
                <a:latin typeface="Arial Narrow"/>
                <a:cs typeface="Arial Narrow"/>
              </a:rPr>
              <a:t>Intermittent</a:t>
            </a:r>
            <a:r>
              <a:rPr sz="1500" spc="6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500" spc="105" dirty="0">
                <a:solidFill>
                  <a:srgbClr val="FFFFFF"/>
                </a:solidFill>
                <a:latin typeface="Arial Narrow"/>
                <a:cs typeface="Arial Narrow"/>
              </a:rPr>
              <a:t>Computing</a:t>
            </a:r>
            <a:endParaRPr sz="1500">
              <a:latin typeface="Arial Narrow"/>
              <a:cs typeface="Arial Narrow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05667"/>
            <a:ext cx="3384543" cy="75233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924422" y="3236488"/>
            <a:ext cx="127635" cy="276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30"/>
              </a:lnSpc>
            </a:pPr>
            <a:r>
              <a:rPr sz="1800" spc="120" dirty="0">
                <a:latin typeface="Arial Narrow"/>
                <a:cs typeface="Arial Narrow"/>
              </a:rPr>
              <a:t>2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2326639"/>
            <a:ext cx="9558020" cy="1678939"/>
          </a:xfrm>
          <a:custGeom>
            <a:avLst/>
            <a:gdLst/>
            <a:ahLst/>
            <a:cxnLst/>
            <a:rect l="l" t="t" r="r" b="b"/>
            <a:pathLst>
              <a:path w="9558020" h="1678939">
                <a:moveTo>
                  <a:pt x="9557956" y="0"/>
                </a:moveTo>
                <a:lnTo>
                  <a:pt x="0" y="0"/>
                </a:lnTo>
                <a:lnTo>
                  <a:pt x="0" y="1678813"/>
                </a:lnTo>
                <a:lnTo>
                  <a:pt x="9557956" y="1678813"/>
                </a:lnTo>
                <a:lnTo>
                  <a:pt x="9557956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3921" y="2523871"/>
            <a:ext cx="7491095" cy="12585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850" b="0" dirty="0">
                <a:solidFill>
                  <a:srgbClr val="FFFFFF"/>
                </a:solidFill>
                <a:latin typeface="Arial"/>
                <a:cs typeface="Arial"/>
              </a:rPr>
              <a:t>Energy-minimal</a:t>
            </a:r>
            <a:r>
              <a:rPr sz="4850" b="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50" b="0" spc="-10" dirty="0">
                <a:solidFill>
                  <a:srgbClr val="FFFFFF"/>
                </a:solidFill>
                <a:latin typeface="Arial"/>
                <a:cs typeface="Arial"/>
              </a:rPr>
              <a:t>Computing</a:t>
            </a:r>
            <a:endParaRPr sz="4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3150" b="0" dirty="0">
                <a:solidFill>
                  <a:srgbClr val="FFFFFF"/>
                </a:solidFill>
                <a:latin typeface="Arial"/>
                <a:cs typeface="Arial"/>
              </a:rPr>
              <a:t>Edge</a:t>
            </a:r>
            <a:r>
              <a:rPr sz="3150" b="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50" b="0" dirty="0">
                <a:solidFill>
                  <a:srgbClr val="FFFFFF"/>
                </a:solidFill>
                <a:latin typeface="Arial"/>
                <a:cs typeface="Arial"/>
              </a:rPr>
              <a:t>architectures</a:t>
            </a:r>
            <a:r>
              <a:rPr sz="3150" b="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50" b="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3150" b="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50" b="0" dirty="0">
                <a:solidFill>
                  <a:srgbClr val="FFFFFF"/>
                </a:solidFill>
                <a:latin typeface="Arial"/>
                <a:cs typeface="Arial"/>
              </a:rPr>
              <a:t>extreme</a:t>
            </a:r>
            <a:r>
              <a:rPr sz="3150" b="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50" b="0" spc="-10" dirty="0">
                <a:solidFill>
                  <a:srgbClr val="FFFFFF"/>
                </a:solidFill>
                <a:latin typeface="Arial"/>
                <a:cs typeface="Arial"/>
              </a:rPr>
              <a:t>efficiency</a:t>
            </a:r>
            <a:endParaRPr sz="315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972425" y="2225801"/>
            <a:ext cx="4232275" cy="4081145"/>
            <a:chOff x="7972425" y="2225801"/>
            <a:chExt cx="4232275" cy="4081145"/>
          </a:xfrm>
        </p:grpSpPr>
        <p:sp>
          <p:nvSpPr>
            <p:cNvPr id="9" name="object 9"/>
            <p:cNvSpPr/>
            <p:nvPr/>
          </p:nvSpPr>
          <p:spPr>
            <a:xfrm>
              <a:off x="10288777" y="2238501"/>
              <a:ext cx="1903730" cy="1576070"/>
            </a:xfrm>
            <a:custGeom>
              <a:avLst/>
              <a:gdLst/>
              <a:ahLst/>
              <a:cxnLst/>
              <a:rect l="l" t="t" r="r" b="b"/>
              <a:pathLst>
                <a:path w="1903729" h="1576070">
                  <a:moveTo>
                    <a:pt x="1794382" y="0"/>
                  </a:moveTo>
                  <a:lnTo>
                    <a:pt x="121157" y="0"/>
                  </a:lnTo>
                  <a:lnTo>
                    <a:pt x="73991" y="9538"/>
                  </a:lnTo>
                  <a:lnTo>
                    <a:pt x="35480" y="35544"/>
                  </a:lnTo>
                  <a:lnTo>
                    <a:pt x="9519" y="74098"/>
                  </a:lnTo>
                  <a:lnTo>
                    <a:pt x="0" y="121285"/>
                  </a:lnTo>
                  <a:lnTo>
                    <a:pt x="0" y="1454658"/>
                  </a:lnTo>
                  <a:lnTo>
                    <a:pt x="9519" y="1501824"/>
                  </a:lnTo>
                  <a:lnTo>
                    <a:pt x="35480" y="1540335"/>
                  </a:lnTo>
                  <a:lnTo>
                    <a:pt x="73991" y="1566296"/>
                  </a:lnTo>
                  <a:lnTo>
                    <a:pt x="121157" y="1575816"/>
                  </a:lnTo>
                  <a:lnTo>
                    <a:pt x="1794382" y="1575816"/>
                  </a:lnTo>
                  <a:lnTo>
                    <a:pt x="1841569" y="1566296"/>
                  </a:lnTo>
                  <a:lnTo>
                    <a:pt x="1880123" y="1540335"/>
                  </a:lnTo>
                  <a:lnTo>
                    <a:pt x="1903222" y="1506129"/>
                  </a:lnTo>
                  <a:lnTo>
                    <a:pt x="1903222" y="69788"/>
                  </a:lnTo>
                  <a:lnTo>
                    <a:pt x="1880123" y="35544"/>
                  </a:lnTo>
                  <a:lnTo>
                    <a:pt x="1841569" y="9538"/>
                  </a:lnTo>
                  <a:lnTo>
                    <a:pt x="179438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288777" y="2238501"/>
              <a:ext cx="1903730" cy="1576070"/>
            </a:xfrm>
            <a:custGeom>
              <a:avLst/>
              <a:gdLst/>
              <a:ahLst/>
              <a:cxnLst/>
              <a:rect l="l" t="t" r="r" b="b"/>
              <a:pathLst>
                <a:path w="1903729" h="1576070">
                  <a:moveTo>
                    <a:pt x="1903222" y="1506129"/>
                  </a:moveTo>
                  <a:lnTo>
                    <a:pt x="1880123" y="1540335"/>
                  </a:lnTo>
                  <a:lnTo>
                    <a:pt x="1841569" y="1566296"/>
                  </a:lnTo>
                  <a:lnTo>
                    <a:pt x="1794382" y="1575816"/>
                  </a:lnTo>
                  <a:lnTo>
                    <a:pt x="121157" y="1575816"/>
                  </a:lnTo>
                  <a:lnTo>
                    <a:pt x="73991" y="1566296"/>
                  </a:lnTo>
                  <a:lnTo>
                    <a:pt x="35480" y="1540335"/>
                  </a:lnTo>
                  <a:lnTo>
                    <a:pt x="9519" y="1501824"/>
                  </a:lnTo>
                  <a:lnTo>
                    <a:pt x="0" y="1454658"/>
                  </a:lnTo>
                  <a:lnTo>
                    <a:pt x="0" y="121285"/>
                  </a:lnTo>
                  <a:lnTo>
                    <a:pt x="9519" y="74098"/>
                  </a:lnTo>
                  <a:lnTo>
                    <a:pt x="35480" y="35544"/>
                  </a:lnTo>
                  <a:lnTo>
                    <a:pt x="73991" y="9538"/>
                  </a:lnTo>
                  <a:lnTo>
                    <a:pt x="121157" y="0"/>
                  </a:lnTo>
                  <a:lnTo>
                    <a:pt x="1794382" y="0"/>
                  </a:lnTo>
                  <a:lnTo>
                    <a:pt x="1841569" y="9538"/>
                  </a:lnTo>
                  <a:lnTo>
                    <a:pt x="1880123" y="35544"/>
                  </a:lnTo>
                  <a:lnTo>
                    <a:pt x="1903222" y="6978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315194" y="2249169"/>
              <a:ext cx="1863089" cy="1555115"/>
            </a:xfrm>
            <a:custGeom>
              <a:avLst/>
              <a:gdLst/>
              <a:ahLst/>
              <a:cxnLst/>
              <a:rect l="l" t="t" r="r" b="b"/>
              <a:pathLst>
                <a:path w="1863090" h="1555114">
                  <a:moveTo>
                    <a:pt x="1739646" y="0"/>
                  </a:moveTo>
                  <a:lnTo>
                    <a:pt x="123062" y="0"/>
                  </a:lnTo>
                  <a:lnTo>
                    <a:pt x="75170" y="9673"/>
                  </a:lnTo>
                  <a:lnTo>
                    <a:pt x="36052" y="36052"/>
                  </a:lnTo>
                  <a:lnTo>
                    <a:pt x="9673" y="75170"/>
                  </a:lnTo>
                  <a:lnTo>
                    <a:pt x="0" y="123062"/>
                  </a:lnTo>
                  <a:lnTo>
                    <a:pt x="0" y="1431416"/>
                  </a:lnTo>
                  <a:lnTo>
                    <a:pt x="9673" y="1479383"/>
                  </a:lnTo>
                  <a:lnTo>
                    <a:pt x="36052" y="1518538"/>
                  </a:lnTo>
                  <a:lnTo>
                    <a:pt x="75170" y="1544931"/>
                  </a:lnTo>
                  <a:lnTo>
                    <a:pt x="123062" y="1554606"/>
                  </a:lnTo>
                  <a:lnTo>
                    <a:pt x="1739646" y="1554606"/>
                  </a:lnTo>
                  <a:lnTo>
                    <a:pt x="1787538" y="1544931"/>
                  </a:lnTo>
                  <a:lnTo>
                    <a:pt x="1826656" y="1518538"/>
                  </a:lnTo>
                  <a:lnTo>
                    <a:pt x="1853035" y="1479383"/>
                  </a:lnTo>
                  <a:lnTo>
                    <a:pt x="1862708" y="1431416"/>
                  </a:lnTo>
                  <a:lnTo>
                    <a:pt x="1862708" y="123062"/>
                  </a:lnTo>
                  <a:lnTo>
                    <a:pt x="1853035" y="75170"/>
                  </a:lnTo>
                  <a:lnTo>
                    <a:pt x="1826656" y="36052"/>
                  </a:lnTo>
                  <a:lnTo>
                    <a:pt x="1787538" y="9673"/>
                  </a:lnTo>
                  <a:lnTo>
                    <a:pt x="1739646" y="0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315194" y="2249169"/>
              <a:ext cx="1863089" cy="1555115"/>
            </a:xfrm>
            <a:custGeom>
              <a:avLst/>
              <a:gdLst/>
              <a:ahLst/>
              <a:cxnLst/>
              <a:rect l="l" t="t" r="r" b="b"/>
              <a:pathLst>
                <a:path w="1863090" h="1555114">
                  <a:moveTo>
                    <a:pt x="0" y="123062"/>
                  </a:moveTo>
                  <a:lnTo>
                    <a:pt x="9673" y="75170"/>
                  </a:lnTo>
                  <a:lnTo>
                    <a:pt x="36052" y="36052"/>
                  </a:lnTo>
                  <a:lnTo>
                    <a:pt x="75170" y="9673"/>
                  </a:lnTo>
                  <a:lnTo>
                    <a:pt x="123062" y="0"/>
                  </a:lnTo>
                  <a:lnTo>
                    <a:pt x="1739646" y="0"/>
                  </a:lnTo>
                  <a:lnTo>
                    <a:pt x="1787538" y="9673"/>
                  </a:lnTo>
                  <a:lnTo>
                    <a:pt x="1826656" y="36052"/>
                  </a:lnTo>
                  <a:lnTo>
                    <a:pt x="1853035" y="75170"/>
                  </a:lnTo>
                  <a:lnTo>
                    <a:pt x="1862708" y="123062"/>
                  </a:lnTo>
                  <a:lnTo>
                    <a:pt x="1862708" y="1431416"/>
                  </a:lnTo>
                  <a:lnTo>
                    <a:pt x="1853035" y="1479383"/>
                  </a:lnTo>
                  <a:lnTo>
                    <a:pt x="1826656" y="1518538"/>
                  </a:lnTo>
                  <a:lnTo>
                    <a:pt x="1787538" y="1544931"/>
                  </a:lnTo>
                  <a:lnTo>
                    <a:pt x="1739646" y="1554606"/>
                  </a:lnTo>
                  <a:lnTo>
                    <a:pt x="123062" y="1554606"/>
                  </a:lnTo>
                  <a:lnTo>
                    <a:pt x="75170" y="1544931"/>
                  </a:lnTo>
                  <a:lnTo>
                    <a:pt x="36052" y="1518538"/>
                  </a:lnTo>
                  <a:lnTo>
                    <a:pt x="9673" y="1479383"/>
                  </a:lnTo>
                  <a:lnTo>
                    <a:pt x="0" y="1431416"/>
                  </a:lnTo>
                  <a:lnTo>
                    <a:pt x="0" y="123062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36276" y="2285872"/>
              <a:ext cx="1820545" cy="144970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72425" y="3065652"/>
              <a:ext cx="3695573" cy="324129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62680" y="1511427"/>
            <a:ext cx="0" cy="4572000"/>
          </a:xfrm>
          <a:custGeom>
            <a:avLst/>
            <a:gdLst/>
            <a:ahLst/>
            <a:cxnLst/>
            <a:rect l="l" t="t" r="r" b="b"/>
            <a:pathLst>
              <a:path h="4572000">
                <a:moveTo>
                  <a:pt x="0" y="0"/>
                </a:moveTo>
                <a:lnTo>
                  <a:pt x="0" y="4571961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65471" y="4845303"/>
            <a:ext cx="0" cy="1236345"/>
          </a:xfrm>
          <a:custGeom>
            <a:avLst/>
            <a:gdLst/>
            <a:ahLst/>
            <a:cxnLst/>
            <a:rect l="l" t="t" r="r" b="b"/>
            <a:pathLst>
              <a:path h="1236345">
                <a:moveTo>
                  <a:pt x="0" y="0"/>
                </a:moveTo>
                <a:lnTo>
                  <a:pt x="0" y="123623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65471" y="1509522"/>
            <a:ext cx="0" cy="2865755"/>
          </a:xfrm>
          <a:custGeom>
            <a:avLst/>
            <a:gdLst/>
            <a:ahLst/>
            <a:cxnLst/>
            <a:rect l="l" t="t" r="r" b="b"/>
            <a:pathLst>
              <a:path h="2865754">
                <a:moveTo>
                  <a:pt x="0" y="0"/>
                </a:moveTo>
                <a:lnTo>
                  <a:pt x="0" y="2865628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94572" y="1470533"/>
            <a:ext cx="0" cy="4572635"/>
          </a:xfrm>
          <a:custGeom>
            <a:avLst/>
            <a:gdLst/>
            <a:ahLst/>
            <a:cxnLst/>
            <a:rect l="l" t="t" r="r" b="b"/>
            <a:pathLst>
              <a:path h="4572635">
                <a:moveTo>
                  <a:pt x="0" y="0"/>
                </a:moveTo>
                <a:lnTo>
                  <a:pt x="0" y="457202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15823" y="2291391"/>
            <a:ext cx="1428115" cy="1897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475" marR="5080" indent="-105410">
              <a:lnSpc>
                <a:spcPct val="1364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for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0...3: </a:t>
            </a:r>
            <a:r>
              <a:rPr sz="1800" dirty="0">
                <a:latin typeface="Calibri"/>
                <a:cs typeface="Calibri"/>
              </a:rPr>
              <a:t>load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r0,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&amp;a[i] </a:t>
            </a:r>
            <a:r>
              <a:rPr sz="1800" dirty="0">
                <a:latin typeface="Calibri"/>
                <a:cs typeface="Calibri"/>
              </a:rPr>
              <a:t>mul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r1,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r0,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r0 </a:t>
            </a:r>
            <a:r>
              <a:rPr sz="1800" dirty="0">
                <a:latin typeface="Calibri"/>
                <a:cs typeface="Calibri"/>
              </a:rPr>
              <a:t>add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r2,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r1,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r0 </a:t>
            </a:r>
            <a:r>
              <a:rPr sz="1800" dirty="0">
                <a:latin typeface="Calibri"/>
                <a:cs typeface="Calibri"/>
              </a:rPr>
              <a:t>store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&amp;b[i],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r2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38422" y="2016632"/>
            <a:ext cx="593090" cy="593090"/>
          </a:xfrm>
          <a:custGeom>
            <a:avLst/>
            <a:gdLst/>
            <a:ahLst/>
            <a:cxnLst/>
            <a:rect l="l" t="t" r="r" b="b"/>
            <a:pathLst>
              <a:path w="593089" h="593089">
                <a:moveTo>
                  <a:pt x="0" y="296417"/>
                </a:moveTo>
                <a:lnTo>
                  <a:pt x="3879" y="248338"/>
                </a:lnTo>
                <a:lnTo>
                  <a:pt x="15112" y="202728"/>
                </a:lnTo>
                <a:lnTo>
                  <a:pt x="33089" y="160198"/>
                </a:lnTo>
                <a:lnTo>
                  <a:pt x="57200" y="121359"/>
                </a:lnTo>
                <a:lnTo>
                  <a:pt x="86836" y="86820"/>
                </a:lnTo>
                <a:lnTo>
                  <a:pt x="121386" y="57192"/>
                </a:lnTo>
                <a:lnTo>
                  <a:pt x="160242" y="33086"/>
                </a:lnTo>
                <a:lnTo>
                  <a:pt x="202793" y="15111"/>
                </a:lnTo>
                <a:lnTo>
                  <a:pt x="248431" y="3879"/>
                </a:lnTo>
                <a:lnTo>
                  <a:pt x="296544" y="0"/>
                </a:lnTo>
                <a:lnTo>
                  <a:pt x="344624" y="3879"/>
                </a:lnTo>
                <a:lnTo>
                  <a:pt x="390234" y="15111"/>
                </a:lnTo>
                <a:lnTo>
                  <a:pt x="432764" y="33086"/>
                </a:lnTo>
                <a:lnTo>
                  <a:pt x="471603" y="57192"/>
                </a:lnTo>
                <a:lnTo>
                  <a:pt x="506142" y="86820"/>
                </a:lnTo>
                <a:lnTo>
                  <a:pt x="535770" y="121359"/>
                </a:lnTo>
                <a:lnTo>
                  <a:pt x="559876" y="160198"/>
                </a:lnTo>
                <a:lnTo>
                  <a:pt x="577851" y="202728"/>
                </a:lnTo>
                <a:lnTo>
                  <a:pt x="589083" y="248338"/>
                </a:lnTo>
                <a:lnTo>
                  <a:pt x="592963" y="296417"/>
                </a:lnTo>
                <a:lnTo>
                  <a:pt x="589083" y="344531"/>
                </a:lnTo>
                <a:lnTo>
                  <a:pt x="577851" y="390169"/>
                </a:lnTo>
                <a:lnTo>
                  <a:pt x="559876" y="432720"/>
                </a:lnTo>
                <a:lnTo>
                  <a:pt x="535770" y="471576"/>
                </a:lnTo>
                <a:lnTo>
                  <a:pt x="506142" y="506126"/>
                </a:lnTo>
                <a:lnTo>
                  <a:pt x="471603" y="535762"/>
                </a:lnTo>
                <a:lnTo>
                  <a:pt x="432764" y="559873"/>
                </a:lnTo>
                <a:lnTo>
                  <a:pt x="390234" y="577850"/>
                </a:lnTo>
                <a:lnTo>
                  <a:pt x="344624" y="589083"/>
                </a:lnTo>
                <a:lnTo>
                  <a:pt x="296544" y="592963"/>
                </a:lnTo>
                <a:lnTo>
                  <a:pt x="248431" y="589083"/>
                </a:lnTo>
                <a:lnTo>
                  <a:pt x="202793" y="577850"/>
                </a:lnTo>
                <a:lnTo>
                  <a:pt x="160242" y="559873"/>
                </a:lnTo>
                <a:lnTo>
                  <a:pt x="121386" y="535762"/>
                </a:lnTo>
                <a:lnTo>
                  <a:pt x="86836" y="506126"/>
                </a:lnTo>
                <a:lnTo>
                  <a:pt x="57200" y="471576"/>
                </a:lnTo>
                <a:lnTo>
                  <a:pt x="33089" y="432720"/>
                </a:lnTo>
                <a:lnTo>
                  <a:pt x="15112" y="390169"/>
                </a:lnTo>
                <a:lnTo>
                  <a:pt x="3879" y="344531"/>
                </a:lnTo>
                <a:lnTo>
                  <a:pt x="0" y="29641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798570" y="2207768"/>
            <a:ext cx="27305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0" dirty="0">
                <a:latin typeface="Calibri"/>
                <a:cs typeface="Calibri"/>
              </a:rPr>
              <a:t>load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94277" y="2762250"/>
            <a:ext cx="593090" cy="593090"/>
          </a:xfrm>
          <a:custGeom>
            <a:avLst/>
            <a:gdLst/>
            <a:ahLst/>
            <a:cxnLst/>
            <a:rect l="l" t="t" r="r" b="b"/>
            <a:pathLst>
              <a:path w="593089" h="593089">
                <a:moveTo>
                  <a:pt x="0" y="296417"/>
                </a:moveTo>
                <a:lnTo>
                  <a:pt x="3879" y="248338"/>
                </a:lnTo>
                <a:lnTo>
                  <a:pt x="15111" y="202728"/>
                </a:lnTo>
                <a:lnTo>
                  <a:pt x="33086" y="160198"/>
                </a:lnTo>
                <a:lnTo>
                  <a:pt x="57192" y="121359"/>
                </a:lnTo>
                <a:lnTo>
                  <a:pt x="86820" y="86820"/>
                </a:lnTo>
                <a:lnTo>
                  <a:pt x="121359" y="57192"/>
                </a:lnTo>
                <a:lnTo>
                  <a:pt x="160198" y="33086"/>
                </a:lnTo>
                <a:lnTo>
                  <a:pt x="202728" y="15111"/>
                </a:lnTo>
                <a:lnTo>
                  <a:pt x="248338" y="3879"/>
                </a:lnTo>
                <a:lnTo>
                  <a:pt x="296418" y="0"/>
                </a:lnTo>
                <a:lnTo>
                  <a:pt x="344531" y="3879"/>
                </a:lnTo>
                <a:lnTo>
                  <a:pt x="390169" y="15111"/>
                </a:lnTo>
                <a:lnTo>
                  <a:pt x="432720" y="33086"/>
                </a:lnTo>
                <a:lnTo>
                  <a:pt x="471576" y="57192"/>
                </a:lnTo>
                <a:lnTo>
                  <a:pt x="506126" y="86820"/>
                </a:lnTo>
                <a:lnTo>
                  <a:pt x="535762" y="121359"/>
                </a:lnTo>
                <a:lnTo>
                  <a:pt x="559873" y="160198"/>
                </a:lnTo>
                <a:lnTo>
                  <a:pt x="577850" y="202728"/>
                </a:lnTo>
                <a:lnTo>
                  <a:pt x="589083" y="248338"/>
                </a:lnTo>
                <a:lnTo>
                  <a:pt x="592963" y="296417"/>
                </a:lnTo>
                <a:lnTo>
                  <a:pt x="589083" y="344531"/>
                </a:lnTo>
                <a:lnTo>
                  <a:pt x="577850" y="390169"/>
                </a:lnTo>
                <a:lnTo>
                  <a:pt x="559873" y="432720"/>
                </a:lnTo>
                <a:lnTo>
                  <a:pt x="535762" y="471576"/>
                </a:lnTo>
                <a:lnTo>
                  <a:pt x="506126" y="506126"/>
                </a:lnTo>
                <a:lnTo>
                  <a:pt x="471576" y="535762"/>
                </a:lnTo>
                <a:lnTo>
                  <a:pt x="432720" y="559873"/>
                </a:lnTo>
                <a:lnTo>
                  <a:pt x="390169" y="577850"/>
                </a:lnTo>
                <a:lnTo>
                  <a:pt x="344531" y="589083"/>
                </a:lnTo>
                <a:lnTo>
                  <a:pt x="296418" y="592963"/>
                </a:lnTo>
                <a:lnTo>
                  <a:pt x="248338" y="589083"/>
                </a:lnTo>
                <a:lnTo>
                  <a:pt x="202728" y="577850"/>
                </a:lnTo>
                <a:lnTo>
                  <a:pt x="160198" y="559873"/>
                </a:lnTo>
                <a:lnTo>
                  <a:pt x="121359" y="535762"/>
                </a:lnTo>
                <a:lnTo>
                  <a:pt x="86820" y="506126"/>
                </a:lnTo>
                <a:lnTo>
                  <a:pt x="57192" y="471576"/>
                </a:lnTo>
                <a:lnTo>
                  <a:pt x="33086" y="432720"/>
                </a:lnTo>
                <a:lnTo>
                  <a:pt x="15111" y="390169"/>
                </a:lnTo>
                <a:lnTo>
                  <a:pt x="3879" y="344531"/>
                </a:lnTo>
                <a:lnTo>
                  <a:pt x="0" y="29641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140834" y="2927731"/>
            <a:ext cx="3009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latin typeface="Calibri"/>
                <a:cs typeface="Calibri"/>
              </a:rPr>
              <a:t>mul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91355" y="3556127"/>
            <a:ext cx="593090" cy="593090"/>
          </a:xfrm>
          <a:custGeom>
            <a:avLst/>
            <a:gdLst/>
            <a:ahLst/>
            <a:cxnLst/>
            <a:rect l="l" t="t" r="r" b="b"/>
            <a:pathLst>
              <a:path w="593089" h="593089">
                <a:moveTo>
                  <a:pt x="0" y="296545"/>
                </a:moveTo>
                <a:lnTo>
                  <a:pt x="3883" y="248461"/>
                </a:lnTo>
                <a:lnTo>
                  <a:pt x="15125" y="202842"/>
                </a:lnTo>
                <a:lnTo>
                  <a:pt x="33113" y="160298"/>
                </a:lnTo>
                <a:lnTo>
                  <a:pt x="57237" y="121441"/>
                </a:lnTo>
                <a:lnTo>
                  <a:pt x="86883" y="86883"/>
                </a:lnTo>
                <a:lnTo>
                  <a:pt x="121441" y="57237"/>
                </a:lnTo>
                <a:lnTo>
                  <a:pt x="160298" y="33113"/>
                </a:lnTo>
                <a:lnTo>
                  <a:pt x="202842" y="15125"/>
                </a:lnTo>
                <a:lnTo>
                  <a:pt x="248461" y="3883"/>
                </a:lnTo>
                <a:lnTo>
                  <a:pt x="296545" y="0"/>
                </a:lnTo>
                <a:lnTo>
                  <a:pt x="344658" y="3883"/>
                </a:lnTo>
                <a:lnTo>
                  <a:pt x="390296" y="15125"/>
                </a:lnTo>
                <a:lnTo>
                  <a:pt x="432847" y="33113"/>
                </a:lnTo>
                <a:lnTo>
                  <a:pt x="471703" y="57237"/>
                </a:lnTo>
                <a:lnTo>
                  <a:pt x="506253" y="86883"/>
                </a:lnTo>
                <a:lnTo>
                  <a:pt x="535889" y="121441"/>
                </a:lnTo>
                <a:lnTo>
                  <a:pt x="560000" y="160298"/>
                </a:lnTo>
                <a:lnTo>
                  <a:pt x="577977" y="202842"/>
                </a:lnTo>
                <a:lnTo>
                  <a:pt x="589210" y="248461"/>
                </a:lnTo>
                <a:lnTo>
                  <a:pt x="593090" y="296545"/>
                </a:lnTo>
                <a:lnTo>
                  <a:pt x="589210" y="344658"/>
                </a:lnTo>
                <a:lnTo>
                  <a:pt x="577977" y="390296"/>
                </a:lnTo>
                <a:lnTo>
                  <a:pt x="560000" y="432847"/>
                </a:lnTo>
                <a:lnTo>
                  <a:pt x="535889" y="471703"/>
                </a:lnTo>
                <a:lnTo>
                  <a:pt x="506253" y="506253"/>
                </a:lnTo>
                <a:lnTo>
                  <a:pt x="471703" y="535889"/>
                </a:lnTo>
                <a:lnTo>
                  <a:pt x="432847" y="560000"/>
                </a:lnTo>
                <a:lnTo>
                  <a:pt x="390296" y="577977"/>
                </a:lnTo>
                <a:lnTo>
                  <a:pt x="344658" y="589210"/>
                </a:lnTo>
                <a:lnTo>
                  <a:pt x="296545" y="593090"/>
                </a:lnTo>
                <a:lnTo>
                  <a:pt x="248461" y="589210"/>
                </a:lnTo>
                <a:lnTo>
                  <a:pt x="202842" y="577977"/>
                </a:lnTo>
                <a:lnTo>
                  <a:pt x="160298" y="560000"/>
                </a:lnTo>
                <a:lnTo>
                  <a:pt x="121441" y="535889"/>
                </a:lnTo>
                <a:lnTo>
                  <a:pt x="86883" y="506253"/>
                </a:lnTo>
                <a:lnTo>
                  <a:pt x="57237" y="471703"/>
                </a:lnTo>
                <a:lnTo>
                  <a:pt x="33113" y="432847"/>
                </a:lnTo>
                <a:lnTo>
                  <a:pt x="15125" y="390296"/>
                </a:lnTo>
                <a:lnTo>
                  <a:pt x="3883" y="344658"/>
                </a:lnTo>
                <a:lnTo>
                  <a:pt x="0" y="29654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139310" y="3721989"/>
            <a:ext cx="2978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Calibri"/>
                <a:cs typeface="Calibri"/>
              </a:rPr>
              <a:t>add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997071" y="4384040"/>
            <a:ext cx="593090" cy="593090"/>
          </a:xfrm>
          <a:custGeom>
            <a:avLst/>
            <a:gdLst/>
            <a:ahLst/>
            <a:cxnLst/>
            <a:rect l="l" t="t" r="r" b="b"/>
            <a:pathLst>
              <a:path w="593089" h="593089">
                <a:moveTo>
                  <a:pt x="0" y="296545"/>
                </a:moveTo>
                <a:lnTo>
                  <a:pt x="3879" y="248431"/>
                </a:lnTo>
                <a:lnTo>
                  <a:pt x="15112" y="202793"/>
                </a:lnTo>
                <a:lnTo>
                  <a:pt x="33089" y="160242"/>
                </a:lnTo>
                <a:lnTo>
                  <a:pt x="57200" y="121386"/>
                </a:lnTo>
                <a:lnTo>
                  <a:pt x="86836" y="86836"/>
                </a:lnTo>
                <a:lnTo>
                  <a:pt x="121386" y="57200"/>
                </a:lnTo>
                <a:lnTo>
                  <a:pt x="160242" y="33089"/>
                </a:lnTo>
                <a:lnTo>
                  <a:pt x="202793" y="15112"/>
                </a:lnTo>
                <a:lnTo>
                  <a:pt x="248431" y="3879"/>
                </a:lnTo>
                <a:lnTo>
                  <a:pt x="296544" y="0"/>
                </a:lnTo>
                <a:lnTo>
                  <a:pt x="344624" y="3879"/>
                </a:lnTo>
                <a:lnTo>
                  <a:pt x="390234" y="15112"/>
                </a:lnTo>
                <a:lnTo>
                  <a:pt x="432764" y="33089"/>
                </a:lnTo>
                <a:lnTo>
                  <a:pt x="471603" y="57200"/>
                </a:lnTo>
                <a:lnTo>
                  <a:pt x="506142" y="86836"/>
                </a:lnTo>
                <a:lnTo>
                  <a:pt x="535770" y="121386"/>
                </a:lnTo>
                <a:lnTo>
                  <a:pt x="559876" y="160242"/>
                </a:lnTo>
                <a:lnTo>
                  <a:pt x="577851" y="202793"/>
                </a:lnTo>
                <a:lnTo>
                  <a:pt x="589083" y="248431"/>
                </a:lnTo>
                <a:lnTo>
                  <a:pt x="592963" y="296545"/>
                </a:lnTo>
                <a:lnTo>
                  <a:pt x="589083" y="344628"/>
                </a:lnTo>
                <a:lnTo>
                  <a:pt x="577851" y="390247"/>
                </a:lnTo>
                <a:lnTo>
                  <a:pt x="559876" y="432791"/>
                </a:lnTo>
                <a:lnTo>
                  <a:pt x="535770" y="471648"/>
                </a:lnTo>
                <a:lnTo>
                  <a:pt x="506142" y="506206"/>
                </a:lnTo>
                <a:lnTo>
                  <a:pt x="471603" y="535852"/>
                </a:lnTo>
                <a:lnTo>
                  <a:pt x="432764" y="559976"/>
                </a:lnTo>
                <a:lnTo>
                  <a:pt x="390234" y="577964"/>
                </a:lnTo>
                <a:lnTo>
                  <a:pt x="344624" y="589206"/>
                </a:lnTo>
                <a:lnTo>
                  <a:pt x="296544" y="593090"/>
                </a:lnTo>
                <a:lnTo>
                  <a:pt x="248431" y="589206"/>
                </a:lnTo>
                <a:lnTo>
                  <a:pt x="202793" y="577964"/>
                </a:lnTo>
                <a:lnTo>
                  <a:pt x="160242" y="559976"/>
                </a:lnTo>
                <a:lnTo>
                  <a:pt x="121386" y="535852"/>
                </a:lnTo>
                <a:lnTo>
                  <a:pt x="86836" y="506206"/>
                </a:lnTo>
                <a:lnTo>
                  <a:pt x="57200" y="471648"/>
                </a:lnTo>
                <a:lnTo>
                  <a:pt x="33089" y="432791"/>
                </a:lnTo>
                <a:lnTo>
                  <a:pt x="15112" y="390247"/>
                </a:lnTo>
                <a:lnTo>
                  <a:pt x="3879" y="344628"/>
                </a:lnTo>
                <a:lnTo>
                  <a:pt x="0" y="29654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140453" y="4579746"/>
            <a:ext cx="30543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latin typeface="Calibri"/>
                <a:cs typeface="Calibri"/>
              </a:rPr>
              <a:t>store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630548" y="2516123"/>
            <a:ext cx="699770" cy="1868170"/>
            <a:chOff x="3630548" y="2516123"/>
            <a:chExt cx="699770" cy="1868170"/>
          </a:xfrm>
        </p:grpSpPr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50943" y="3355085"/>
              <a:ext cx="76072" cy="20104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33722" y="2516123"/>
              <a:ext cx="156972" cy="24612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53610" y="4148963"/>
              <a:ext cx="76200" cy="23507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630548" y="2562224"/>
              <a:ext cx="358140" cy="1247775"/>
            </a:xfrm>
            <a:custGeom>
              <a:avLst/>
              <a:gdLst/>
              <a:ahLst/>
              <a:cxnLst/>
              <a:rect l="l" t="t" r="r" b="b"/>
              <a:pathLst>
                <a:path w="358139" h="1247775">
                  <a:moveTo>
                    <a:pt x="301858" y="1194365"/>
                  </a:moveTo>
                  <a:lnTo>
                    <a:pt x="281686" y="1209675"/>
                  </a:lnTo>
                  <a:lnTo>
                    <a:pt x="358013" y="1247394"/>
                  </a:lnTo>
                  <a:lnTo>
                    <a:pt x="349935" y="1204468"/>
                  </a:lnTo>
                  <a:lnTo>
                    <a:pt x="309499" y="1204468"/>
                  </a:lnTo>
                  <a:lnTo>
                    <a:pt x="301858" y="1194365"/>
                  </a:lnTo>
                  <a:close/>
                </a:path>
                <a:path w="358139" h="1247775">
                  <a:moveTo>
                    <a:pt x="322146" y="1179008"/>
                  </a:moveTo>
                  <a:lnTo>
                    <a:pt x="321514" y="1179449"/>
                  </a:lnTo>
                  <a:lnTo>
                    <a:pt x="301858" y="1194365"/>
                  </a:lnTo>
                  <a:lnTo>
                    <a:pt x="309499" y="1204468"/>
                  </a:lnTo>
                  <a:lnTo>
                    <a:pt x="329818" y="1189101"/>
                  </a:lnTo>
                  <a:lnTo>
                    <a:pt x="322146" y="1179008"/>
                  </a:lnTo>
                  <a:close/>
                </a:path>
                <a:path w="358139" h="1247775">
                  <a:moveTo>
                    <a:pt x="342264" y="1163701"/>
                  </a:moveTo>
                  <a:lnTo>
                    <a:pt x="322146" y="1179008"/>
                  </a:lnTo>
                  <a:lnTo>
                    <a:pt x="329818" y="1189101"/>
                  </a:lnTo>
                  <a:lnTo>
                    <a:pt x="309499" y="1204468"/>
                  </a:lnTo>
                  <a:lnTo>
                    <a:pt x="349935" y="1204468"/>
                  </a:lnTo>
                  <a:lnTo>
                    <a:pt x="342372" y="1164270"/>
                  </a:lnTo>
                  <a:lnTo>
                    <a:pt x="342264" y="1163701"/>
                  </a:lnTo>
                  <a:close/>
                </a:path>
                <a:path w="358139" h="1247775">
                  <a:moveTo>
                    <a:pt x="154304" y="0"/>
                  </a:moveTo>
                  <a:lnTo>
                    <a:pt x="120903" y="79883"/>
                  </a:lnTo>
                  <a:lnTo>
                    <a:pt x="104648" y="119887"/>
                  </a:lnTo>
                  <a:lnTo>
                    <a:pt x="89026" y="159892"/>
                  </a:lnTo>
                  <a:lnTo>
                    <a:pt x="74040" y="199898"/>
                  </a:lnTo>
                  <a:lnTo>
                    <a:pt x="59816" y="239902"/>
                  </a:lnTo>
                  <a:lnTo>
                    <a:pt x="46736" y="279908"/>
                  </a:lnTo>
                  <a:lnTo>
                    <a:pt x="34798" y="319913"/>
                  </a:lnTo>
                  <a:lnTo>
                    <a:pt x="24384" y="359917"/>
                  </a:lnTo>
                  <a:lnTo>
                    <a:pt x="15493" y="399923"/>
                  </a:lnTo>
                  <a:lnTo>
                    <a:pt x="8509" y="439927"/>
                  </a:lnTo>
                  <a:lnTo>
                    <a:pt x="3428" y="479805"/>
                  </a:lnTo>
                  <a:lnTo>
                    <a:pt x="508" y="519938"/>
                  </a:lnTo>
                  <a:lnTo>
                    <a:pt x="0" y="539750"/>
                  </a:lnTo>
                  <a:lnTo>
                    <a:pt x="0" y="559815"/>
                  </a:lnTo>
                  <a:lnTo>
                    <a:pt x="570" y="577722"/>
                  </a:lnTo>
                  <a:lnTo>
                    <a:pt x="635" y="579754"/>
                  </a:lnTo>
                  <a:lnTo>
                    <a:pt x="3937" y="619505"/>
                  </a:lnTo>
                  <a:lnTo>
                    <a:pt x="10160" y="659384"/>
                  </a:lnTo>
                  <a:lnTo>
                    <a:pt x="19050" y="698753"/>
                  </a:lnTo>
                  <a:lnTo>
                    <a:pt x="30606" y="738124"/>
                  </a:lnTo>
                  <a:lnTo>
                    <a:pt x="44576" y="777239"/>
                  </a:lnTo>
                  <a:lnTo>
                    <a:pt x="69596" y="835533"/>
                  </a:lnTo>
                  <a:lnTo>
                    <a:pt x="88773" y="874267"/>
                  </a:lnTo>
                  <a:lnTo>
                    <a:pt x="109727" y="912749"/>
                  </a:lnTo>
                  <a:lnTo>
                    <a:pt x="132206" y="951229"/>
                  </a:lnTo>
                  <a:lnTo>
                    <a:pt x="156210" y="989457"/>
                  </a:lnTo>
                  <a:lnTo>
                    <a:pt x="181355" y="1027557"/>
                  </a:lnTo>
                  <a:lnTo>
                    <a:pt x="207517" y="1065657"/>
                  </a:lnTo>
                  <a:lnTo>
                    <a:pt x="234568" y="1103630"/>
                  </a:lnTo>
                  <a:lnTo>
                    <a:pt x="262254" y="1141602"/>
                  </a:lnTo>
                  <a:lnTo>
                    <a:pt x="290575" y="1179449"/>
                  </a:lnTo>
                  <a:lnTo>
                    <a:pt x="301858" y="1194365"/>
                  </a:lnTo>
                  <a:lnTo>
                    <a:pt x="322094" y="1179008"/>
                  </a:lnTo>
                  <a:lnTo>
                    <a:pt x="316239" y="1171331"/>
                  </a:lnTo>
                  <a:lnTo>
                    <a:pt x="310815" y="1164270"/>
                  </a:lnTo>
                  <a:lnTo>
                    <a:pt x="310958" y="1164270"/>
                  </a:lnTo>
                  <a:lnTo>
                    <a:pt x="279117" y="1121695"/>
                  </a:lnTo>
                  <a:lnTo>
                    <a:pt x="229313" y="1052583"/>
                  </a:lnTo>
                  <a:lnTo>
                    <a:pt x="202430" y="1013564"/>
                  </a:lnTo>
                  <a:lnTo>
                    <a:pt x="176832" y="974532"/>
                  </a:lnTo>
                  <a:lnTo>
                    <a:pt x="155365" y="940388"/>
                  </a:lnTo>
                  <a:lnTo>
                    <a:pt x="132369" y="901191"/>
                  </a:lnTo>
                  <a:lnTo>
                    <a:pt x="111833" y="863625"/>
                  </a:lnTo>
                  <a:lnTo>
                    <a:pt x="111459" y="862872"/>
                  </a:lnTo>
                  <a:lnTo>
                    <a:pt x="111343" y="862730"/>
                  </a:lnTo>
                  <a:lnTo>
                    <a:pt x="92723" y="825150"/>
                  </a:lnTo>
                  <a:lnTo>
                    <a:pt x="76923" y="789422"/>
                  </a:lnTo>
                  <a:lnTo>
                    <a:pt x="61513" y="750174"/>
                  </a:lnTo>
                  <a:lnTo>
                    <a:pt x="48961" y="711821"/>
                  </a:lnTo>
                  <a:lnTo>
                    <a:pt x="39054" y="673622"/>
                  </a:lnTo>
                  <a:lnTo>
                    <a:pt x="39059" y="673339"/>
                  </a:lnTo>
                  <a:lnTo>
                    <a:pt x="35069" y="654790"/>
                  </a:lnTo>
                  <a:lnTo>
                    <a:pt x="34643" y="652406"/>
                  </a:lnTo>
                  <a:lnTo>
                    <a:pt x="31816" y="635772"/>
                  </a:lnTo>
                  <a:lnTo>
                    <a:pt x="31823" y="635370"/>
                  </a:lnTo>
                  <a:lnTo>
                    <a:pt x="29035" y="615060"/>
                  </a:lnTo>
                  <a:lnTo>
                    <a:pt x="27341" y="597785"/>
                  </a:lnTo>
                  <a:lnTo>
                    <a:pt x="27231" y="596660"/>
                  </a:lnTo>
                  <a:lnTo>
                    <a:pt x="26133" y="579754"/>
                  </a:lnTo>
                  <a:lnTo>
                    <a:pt x="26035" y="578231"/>
                  </a:lnTo>
                  <a:lnTo>
                    <a:pt x="26002" y="577722"/>
                  </a:lnTo>
                  <a:lnTo>
                    <a:pt x="25420" y="559815"/>
                  </a:lnTo>
                  <a:lnTo>
                    <a:pt x="25416" y="539750"/>
                  </a:lnTo>
                  <a:lnTo>
                    <a:pt x="25890" y="521516"/>
                  </a:lnTo>
                  <a:lnTo>
                    <a:pt x="28604" y="483503"/>
                  </a:lnTo>
                  <a:lnTo>
                    <a:pt x="33559" y="444124"/>
                  </a:lnTo>
                  <a:lnTo>
                    <a:pt x="40422" y="405136"/>
                  </a:lnTo>
                  <a:lnTo>
                    <a:pt x="40513" y="404618"/>
                  </a:lnTo>
                  <a:lnTo>
                    <a:pt x="40569" y="404304"/>
                  </a:lnTo>
                  <a:lnTo>
                    <a:pt x="49036" y="366140"/>
                  </a:lnTo>
                  <a:lnTo>
                    <a:pt x="49120" y="365762"/>
                  </a:lnTo>
                  <a:lnTo>
                    <a:pt x="59208" y="326904"/>
                  </a:lnTo>
                  <a:lnTo>
                    <a:pt x="59309" y="326513"/>
                  </a:lnTo>
                  <a:lnTo>
                    <a:pt x="70871" y="287683"/>
                  </a:lnTo>
                  <a:lnTo>
                    <a:pt x="71105" y="287310"/>
                  </a:lnTo>
                  <a:lnTo>
                    <a:pt x="83823" y="248171"/>
                  </a:lnTo>
                  <a:lnTo>
                    <a:pt x="98469" y="206848"/>
                  </a:lnTo>
                  <a:lnTo>
                    <a:pt x="112649" y="169037"/>
                  </a:lnTo>
                  <a:lnTo>
                    <a:pt x="128270" y="129412"/>
                  </a:lnTo>
                  <a:lnTo>
                    <a:pt x="144399" y="89535"/>
                  </a:lnTo>
                  <a:lnTo>
                    <a:pt x="177800" y="9905"/>
                  </a:lnTo>
                  <a:lnTo>
                    <a:pt x="154304" y="0"/>
                  </a:lnTo>
                  <a:close/>
                </a:path>
                <a:path w="358139" h="1247775">
                  <a:moveTo>
                    <a:pt x="310958" y="1164270"/>
                  </a:moveTo>
                  <a:lnTo>
                    <a:pt x="310815" y="1164270"/>
                  </a:lnTo>
                  <a:lnTo>
                    <a:pt x="316219" y="1171331"/>
                  </a:lnTo>
                  <a:lnTo>
                    <a:pt x="310958" y="1164270"/>
                  </a:lnTo>
                  <a:close/>
                </a:path>
                <a:path w="358139" h="1247775">
                  <a:moveTo>
                    <a:pt x="71104" y="287310"/>
                  </a:moveTo>
                  <a:lnTo>
                    <a:pt x="70847" y="287683"/>
                  </a:lnTo>
                  <a:lnTo>
                    <a:pt x="70983" y="287683"/>
                  </a:lnTo>
                  <a:lnTo>
                    <a:pt x="71104" y="2873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472053" y="1522221"/>
            <a:ext cx="11391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Dataflow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20793" y="1346327"/>
            <a:ext cx="1416656" cy="5063617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6547866" y="1532636"/>
            <a:ext cx="49466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latin typeface="Arial"/>
                <a:cs typeface="Arial"/>
              </a:rPr>
              <a:t>register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647433" y="2059051"/>
            <a:ext cx="26098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20" dirty="0">
                <a:latin typeface="Calibri"/>
                <a:cs typeface="Calibri"/>
              </a:rPr>
              <a:t>load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548119" y="2782951"/>
            <a:ext cx="49466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latin typeface="Arial"/>
                <a:cs typeface="Arial"/>
              </a:rPr>
              <a:t>register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661531" y="3309366"/>
            <a:ext cx="23367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25" dirty="0">
                <a:latin typeface="Calibri"/>
                <a:cs typeface="Calibri"/>
              </a:rPr>
              <a:t>mul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547866" y="4033265"/>
            <a:ext cx="49466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Arial"/>
                <a:cs typeface="Arial"/>
              </a:rPr>
              <a:t>register</a:t>
            </a:r>
            <a:endParaRPr sz="11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662673" y="4559553"/>
            <a:ext cx="22987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25" dirty="0">
                <a:latin typeface="Calibri"/>
                <a:cs typeface="Calibri"/>
              </a:rPr>
              <a:t>add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549643" y="5277992"/>
            <a:ext cx="49466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Arial"/>
                <a:cs typeface="Arial"/>
              </a:rPr>
              <a:t>register</a:t>
            </a:r>
            <a:endParaRPr sz="11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661150" y="5824829"/>
            <a:ext cx="23812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Calibri"/>
                <a:cs typeface="Calibri"/>
              </a:rPr>
              <a:t>store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649335" y="2892348"/>
            <a:ext cx="3089910" cy="1142365"/>
          </a:xfrm>
          <a:custGeom>
            <a:avLst/>
            <a:gdLst/>
            <a:ahLst/>
            <a:cxnLst/>
            <a:rect l="l" t="t" r="r" b="b"/>
            <a:pathLst>
              <a:path w="3089909" h="1142364">
                <a:moveTo>
                  <a:pt x="3089554" y="559396"/>
                </a:moveTo>
                <a:lnTo>
                  <a:pt x="3089554" y="559396"/>
                </a:lnTo>
                <a:lnTo>
                  <a:pt x="0" y="559396"/>
                </a:lnTo>
                <a:lnTo>
                  <a:pt x="0" y="1141806"/>
                </a:lnTo>
                <a:lnTo>
                  <a:pt x="3089554" y="1141806"/>
                </a:lnTo>
                <a:lnTo>
                  <a:pt x="3089554" y="559396"/>
                </a:lnTo>
                <a:close/>
              </a:path>
              <a:path w="3089909" h="1142364">
                <a:moveTo>
                  <a:pt x="3089554" y="0"/>
                </a:moveTo>
                <a:lnTo>
                  <a:pt x="3089554" y="0"/>
                </a:lnTo>
                <a:lnTo>
                  <a:pt x="0" y="0"/>
                </a:lnTo>
                <a:lnTo>
                  <a:pt x="0" y="559384"/>
                </a:lnTo>
                <a:lnTo>
                  <a:pt x="3089554" y="559384"/>
                </a:lnTo>
                <a:lnTo>
                  <a:pt x="3089554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1" name="object 31"/>
          <p:cNvGraphicFramePr>
            <a:graphicFrameLocks noGrp="1"/>
          </p:cNvGraphicFramePr>
          <p:nvPr/>
        </p:nvGraphicFramePr>
        <p:xfrm>
          <a:off x="8642984" y="1432813"/>
          <a:ext cx="3089907" cy="25939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5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2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205">
                <a:tc gridSpan="4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Energy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Model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Insns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RF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Reads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RF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Writes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88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Scalar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4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94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2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2" name="object 32"/>
          <p:cNvSpPr txBox="1"/>
          <p:nvPr/>
        </p:nvSpPr>
        <p:spPr>
          <a:xfrm>
            <a:off x="8790685" y="3098419"/>
            <a:ext cx="654685" cy="855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ts val="1335"/>
              </a:lnSpc>
            </a:pPr>
            <a:r>
              <a:rPr sz="1400" spc="-10" dirty="0">
                <a:latin typeface="Calibri"/>
                <a:cs typeface="Calibri"/>
              </a:rPr>
              <a:t>Vector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65"/>
              </a:spcBef>
            </a:pPr>
            <a:endParaRPr sz="14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Vector-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Dataflow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199248" y="4308728"/>
            <a:ext cx="1083945" cy="470534"/>
          </a:xfrm>
          <a:custGeom>
            <a:avLst/>
            <a:gdLst/>
            <a:ahLst/>
            <a:cxnLst/>
            <a:rect l="l" t="t" r="r" b="b"/>
            <a:pathLst>
              <a:path w="1083945" h="470535">
                <a:moveTo>
                  <a:pt x="1083805" y="0"/>
                </a:moveTo>
                <a:lnTo>
                  <a:pt x="0" y="0"/>
                </a:lnTo>
                <a:lnTo>
                  <a:pt x="0" y="470154"/>
                </a:lnTo>
                <a:lnTo>
                  <a:pt x="1083805" y="470154"/>
                </a:lnTo>
                <a:lnTo>
                  <a:pt x="10838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199248" y="4308728"/>
            <a:ext cx="1083945" cy="470534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283210" marR="20955" indent="-254635">
              <a:lnSpc>
                <a:spcPct val="100000"/>
              </a:lnSpc>
              <a:spcBef>
                <a:spcPts val="345"/>
              </a:spcBef>
            </a:pPr>
            <a:r>
              <a:rPr sz="1200" dirty="0">
                <a:latin typeface="Calibri"/>
                <a:cs typeface="Calibri"/>
              </a:rPr>
              <a:t>Repeat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fetches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+ </a:t>
            </a:r>
            <a:r>
              <a:rPr sz="1200" spc="-10" dirty="0">
                <a:latin typeface="Calibri"/>
                <a:cs typeface="Calibri"/>
              </a:rPr>
              <a:t>decodes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940553" y="4375150"/>
            <a:ext cx="1083945" cy="470534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45"/>
              </a:spcBef>
            </a:pPr>
            <a:r>
              <a:rPr sz="1200" dirty="0">
                <a:latin typeface="Calibri"/>
                <a:cs typeface="Calibri"/>
              </a:rPr>
              <a:t>Read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write</a:t>
            </a:r>
            <a:endParaRPr sz="12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to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35" dirty="0">
                <a:latin typeface="Calibri"/>
                <a:cs typeface="Calibri"/>
              </a:rPr>
              <a:t>RF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014720" y="4041901"/>
            <a:ext cx="360680" cy="1075690"/>
          </a:xfrm>
          <a:custGeom>
            <a:avLst/>
            <a:gdLst/>
            <a:ahLst/>
            <a:cxnLst/>
            <a:rect l="l" t="t" r="r" b="b"/>
            <a:pathLst>
              <a:path w="360679" h="1075689">
                <a:moveTo>
                  <a:pt x="348107" y="0"/>
                </a:moveTo>
                <a:lnTo>
                  <a:pt x="267081" y="26289"/>
                </a:lnTo>
                <a:lnTo>
                  <a:pt x="284886" y="44411"/>
                </a:lnTo>
                <a:lnTo>
                  <a:pt x="762" y="324231"/>
                </a:lnTo>
                <a:lnTo>
                  <a:pt x="18542" y="342265"/>
                </a:lnTo>
                <a:lnTo>
                  <a:pt x="302717" y="62522"/>
                </a:lnTo>
                <a:lnTo>
                  <a:pt x="320548" y="80645"/>
                </a:lnTo>
                <a:lnTo>
                  <a:pt x="335991" y="35433"/>
                </a:lnTo>
                <a:lnTo>
                  <a:pt x="348107" y="0"/>
                </a:lnTo>
                <a:close/>
              </a:path>
              <a:path w="360679" h="1075689">
                <a:moveTo>
                  <a:pt x="360299" y="1075563"/>
                </a:moveTo>
                <a:lnTo>
                  <a:pt x="346354" y="1046734"/>
                </a:lnTo>
                <a:lnTo>
                  <a:pt x="323215" y="998855"/>
                </a:lnTo>
                <a:lnTo>
                  <a:pt x="307708" y="1018921"/>
                </a:lnTo>
                <a:lnTo>
                  <a:pt x="15494" y="793369"/>
                </a:lnTo>
                <a:lnTo>
                  <a:pt x="0" y="813435"/>
                </a:lnTo>
                <a:lnTo>
                  <a:pt x="292201" y="1038987"/>
                </a:lnTo>
                <a:lnTo>
                  <a:pt x="276606" y="1059180"/>
                </a:lnTo>
                <a:lnTo>
                  <a:pt x="360299" y="10755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820656" y="2457323"/>
            <a:ext cx="161925" cy="267335"/>
          </a:xfrm>
          <a:custGeom>
            <a:avLst/>
            <a:gdLst/>
            <a:ahLst/>
            <a:cxnLst/>
            <a:rect l="l" t="t" r="r" b="b"/>
            <a:pathLst>
              <a:path w="161925" h="267335">
                <a:moveTo>
                  <a:pt x="0" y="80772"/>
                </a:moveTo>
                <a:lnTo>
                  <a:pt x="80772" y="0"/>
                </a:lnTo>
                <a:lnTo>
                  <a:pt x="161544" y="80772"/>
                </a:lnTo>
                <a:lnTo>
                  <a:pt x="121158" y="80772"/>
                </a:lnTo>
                <a:lnTo>
                  <a:pt x="121158" y="266826"/>
                </a:lnTo>
                <a:lnTo>
                  <a:pt x="40386" y="266826"/>
                </a:lnTo>
                <a:lnTo>
                  <a:pt x="40386" y="80772"/>
                </a:lnTo>
                <a:lnTo>
                  <a:pt x="0" y="80772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564494" y="2451226"/>
            <a:ext cx="161925" cy="267335"/>
          </a:xfrm>
          <a:custGeom>
            <a:avLst/>
            <a:gdLst/>
            <a:ahLst/>
            <a:cxnLst/>
            <a:rect l="l" t="t" r="r" b="b"/>
            <a:pathLst>
              <a:path w="161925" h="267335">
                <a:moveTo>
                  <a:pt x="0" y="80772"/>
                </a:moveTo>
                <a:lnTo>
                  <a:pt x="80772" y="0"/>
                </a:lnTo>
                <a:lnTo>
                  <a:pt x="161544" y="80772"/>
                </a:lnTo>
                <a:lnTo>
                  <a:pt x="121157" y="80772"/>
                </a:lnTo>
                <a:lnTo>
                  <a:pt x="121157" y="266953"/>
                </a:lnTo>
                <a:lnTo>
                  <a:pt x="40385" y="266953"/>
                </a:lnTo>
                <a:lnTo>
                  <a:pt x="40385" y="80772"/>
                </a:lnTo>
                <a:lnTo>
                  <a:pt x="0" y="80772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308460" y="2455291"/>
            <a:ext cx="161925" cy="267335"/>
          </a:xfrm>
          <a:custGeom>
            <a:avLst/>
            <a:gdLst/>
            <a:ahLst/>
            <a:cxnLst/>
            <a:rect l="l" t="t" r="r" b="b"/>
            <a:pathLst>
              <a:path w="161925" h="267335">
                <a:moveTo>
                  <a:pt x="0" y="80772"/>
                </a:moveTo>
                <a:lnTo>
                  <a:pt x="80645" y="0"/>
                </a:lnTo>
                <a:lnTo>
                  <a:pt x="161417" y="80772"/>
                </a:lnTo>
                <a:lnTo>
                  <a:pt x="121031" y="80772"/>
                </a:lnTo>
                <a:lnTo>
                  <a:pt x="121031" y="266826"/>
                </a:lnTo>
                <a:lnTo>
                  <a:pt x="40259" y="266826"/>
                </a:lnTo>
                <a:lnTo>
                  <a:pt x="40259" y="80772"/>
                </a:lnTo>
                <a:lnTo>
                  <a:pt x="0" y="80772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" name="object 40"/>
          <p:cNvGrpSpPr/>
          <p:nvPr/>
        </p:nvGrpSpPr>
        <p:grpSpPr>
          <a:xfrm>
            <a:off x="8649334" y="2887281"/>
            <a:ext cx="3089910" cy="1147445"/>
            <a:chOff x="8649334" y="2887281"/>
            <a:chExt cx="3089910" cy="1147445"/>
          </a:xfrm>
        </p:grpSpPr>
        <p:sp>
          <p:nvSpPr>
            <p:cNvPr id="41" name="object 41"/>
            <p:cNvSpPr/>
            <p:nvPr/>
          </p:nvSpPr>
          <p:spPr>
            <a:xfrm>
              <a:off x="10564494" y="3025267"/>
              <a:ext cx="905510" cy="271145"/>
            </a:xfrm>
            <a:custGeom>
              <a:avLst/>
              <a:gdLst/>
              <a:ahLst/>
              <a:cxnLst/>
              <a:rect l="l" t="t" r="r" b="b"/>
              <a:pathLst>
                <a:path w="905509" h="271145">
                  <a:moveTo>
                    <a:pt x="0" y="80772"/>
                  </a:moveTo>
                  <a:lnTo>
                    <a:pt x="80772" y="0"/>
                  </a:lnTo>
                  <a:lnTo>
                    <a:pt x="161544" y="80772"/>
                  </a:lnTo>
                  <a:lnTo>
                    <a:pt x="121157" y="80772"/>
                  </a:lnTo>
                  <a:lnTo>
                    <a:pt x="121157" y="266954"/>
                  </a:lnTo>
                  <a:lnTo>
                    <a:pt x="40385" y="266954"/>
                  </a:lnTo>
                  <a:lnTo>
                    <a:pt x="40385" y="80772"/>
                  </a:lnTo>
                  <a:lnTo>
                    <a:pt x="0" y="80772"/>
                  </a:lnTo>
                  <a:close/>
                </a:path>
                <a:path w="905509" h="271145">
                  <a:moveTo>
                    <a:pt x="743965" y="84836"/>
                  </a:moveTo>
                  <a:lnTo>
                    <a:pt x="824610" y="4063"/>
                  </a:lnTo>
                  <a:lnTo>
                    <a:pt x="905382" y="84836"/>
                  </a:lnTo>
                  <a:lnTo>
                    <a:pt x="864997" y="84836"/>
                  </a:lnTo>
                  <a:lnTo>
                    <a:pt x="864997" y="270891"/>
                  </a:lnTo>
                  <a:lnTo>
                    <a:pt x="784225" y="270891"/>
                  </a:lnTo>
                  <a:lnTo>
                    <a:pt x="784225" y="84836"/>
                  </a:lnTo>
                  <a:lnTo>
                    <a:pt x="743965" y="84836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820655" y="3013456"/>
              <a:ext cx="1624965" cy="853440"/>
            </a:xfrm>
            <a:custGeom>
              <a:avLst/>
              <a:gdLst/>
              <a:ahLst/>
              <a:cxnLst/>
              <a:rect l="l" t="t" r="r" b="b"/>
              <a:pathLst>
                <a:path w="1624965" h="853439">
                  <a:moveTo>
                    <a:pt x="161544" y="186182"/>
                  </a:moveTo>
                  <a:lnTo>
                    <a:pt x="80772" y="266827"/>
                  </a:lnTo>
                  <a:lnTo>
                    <a:pt x="0" y="186182"/>
                  </a:lnTo>
                  <a:lnTo>
                    <a:pt x="40386" y="186182"/>
                  </a:lnTo>
                  <a:lnTo>
                    <a:pt x="40386" y="0"/>
                  </a:lnTo>
                  <a:lnTo>
                    <a:pt x="121158" y="0"/>
                  </a:lnTo>
                  <a:lnTo>
                    <a:pt x="121158" y="186182"/>
                  </a:lnTo>
                  <a:lnTo>
                    <a:pt x="161544" y="186182"/>
                  </a:lnTo>
                  <a:close/>
                </a:path>
                <a:path w="1624965" h="853439">
                  <a:moveTo>
                    <a:pt x="161544" y="772668"/>
                  </a:moveTo>
                  <a:lnTo>
                    <a:pt x="80772" y="853440"/>
                  </a:lnTo>
                  <a:lnTo>
                    <a:pt x="0" y="772668"/>
                  </a:lnTo>
                  <a:lnTo>
                    <a:pt x="40386" y="772668"/>
                  </a:lnTo>
                  <a:lnTo>
                    <a:pt x="40386" y="586486"/>
                  </a:lnTo>
                  <a:lnTo>
                    <a:pt x="121158" y="586486"/>
                  </a:lnTo>
                  <a:lnTo>
                    <a:pt x="121158" y="772668"/>
                  </a:lnTo>
                  <a:lnTo>
                    <a:pt x="161544" y="772668"/>
                  </a:lnTo>
                  <a:close/>
                </a:path>
                <a:path w="1624965" h="853439">
                  <a:moveTo>
                    <a:pt x="920750" y="772668"/>
                  </a:moveTo>
                  <a:lnTo>
                    <a:pt x="839977" y="853440"/>
                  </a:lnTo>
                  <a:lnTo>
                    <a:pt x="759205" y="772668"/>
                  </a:lnTo>
                  <a:lnTo>
                    <a:pt x="799592" y="772668"/>
                  </a:lnTo>
                  <a:lnTo>
                    <a:pt x="799592" y="586486"/>
                  </a:lnTo>
                  <a:lnTo>
                    <a:pt x="880364" y="586486"/>
                  </a:lnTo>
                  <a:lnTo>
                    <a:pt x="880364" y="772668"/>
                  </a:lnTo>
                  <a:lnTo>
                    <a:pt x="920750" y="772668"/>
                  </a:lnTo>
                  <a:close/>
                </a:path>
                <a:path w="1624965" h="853439">
                  <a:moveTo>
                    <a:pt x="1624584" y="772668"/>
                  </a:moveTo>
                  <a:lnTo>
                    <a:pt x="1543812" y="853440"/>
                  </a:lnTo>
                  <a:lnTo>
                    <a:pt x="1463040" y="772668"/>
                  </a:lnTo>
                  <a:lnTo>
                    <a:pt x="1503426" y="772668"/>
                  </a:lnTo>
                  <a:lnTo>
                    <a:pt x="1503426" y="586486"/>
                  </a:lnTo>
                  <a:lnTo>
                    <a:pt x="1584198" y="586486"/>
                  </a:lnTo>
                  <a:lnTo>
                    <a:pt x="1584198" y="772668"/>
                  </a:lnTo>
                  <a:lnTo>
                    <a:pt x="1624584" y="772668"/>
                  </a:lnTo>
                  <a:close/>
                </a:path>
              </a:pathLst>
            </a:custGeom>
            <a:ln w="254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649334" y="2887281"/>
              <a:ext cx="3089910" cy="1147445"/>
            </a:xfrm>
            <a:custGeom>
              <a:avLst/>
              <a:gdLst/>
              <a:ahLst/>
              <a:cxnLst/>
              <a:rect l="l" t="t" r="r" b="b"/>
              <a:pathLst>
                <a:path w="3089909" h="1147445">
                  <a:moveTo>
                    <a:pt x="3089655" y="0"/>
                  </a:moveTo>
                  <a:lnTo>
                    <a:pt x="0" y="0"/>
                  </a:lnTo>
                  <a:lnTo>
                    <a:pt x="0" y="1146873"/>
                  </a:lnTo>
                  <a:lnTo>
                    <a:pt x="3089655" y="1146873"/>
                  </a:lnTo>
                  <a:lnTo>
                    <a:pt x="3089655" y="0"/>
                  </a:lnTo>
                  <a:close/>
                </a:path>
              </a:pathLst>
            </a:custGeom>
            <a:solidFill>
              <a:srgbClr val="FFFFFF">
                <a:alpha val="7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515823" y="1489075"/>
            <a:ext cx="21939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Example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Program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8814561" y="5194172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365759" y="0"/>
                </a:moveTo>
                <a:lnTo>
                  <a:pt x="0" y="0"/>
                </a:lnTo>
                <a:lnTo>
                  <a:pt x="0" y="365759"/>
                </a:lnTo>
                <a:lnTo>
                  <a:pt x="365759" y="365759"/>
                </a:lnTo>
                <a:lnTo>
                  <a:pt x="365759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803640" y="5722086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365759" y="0"/>
                </a:moveTo>
                <a:lnTo>
                  <a:pt x="0" y="0"/>
                </a:lnTo>
                <a:lnTo>
                  <a:pt x="0" y="365760"/>
                </a:lnTo>
                <a:lnTo>
                  <a:pt x="365759" y="365760"/>
                </a:lnTo>
                <a:lnTo>
                  <a:pt x="365759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9249282" y="5177154"/>
            <a:ext cx="9544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Dataflow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9239250" y="5704738"/>
            <a:ext cx="13157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latin typeface="Calibri"/>
                <a:cs typeface="Calibri"/>
              </a:rPr>
              <a:t>Control-flow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1403730" y="562101"/>
            <a:ext cx="51187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Scalar</a:t>
            </a:r>
            <a:r>
              <a:rPr spc="-180" dirty="0"/>
              <a:t> </a:t>
            </a:r>
            <a:r>
              <a:rPr spc="-50" dirty="0"/>
              <a:t>execution</a:t>
            </a:r>
            <a:r>
              <a:rPr spc="-185" dirty="0"/>
              <a:t> </a:t>
            </a:r>
            <a:r>
              <a:rPr spc="-10" dirty="0"/>
              <a:t>model</a:t>
            </a:r>
          </a:p>
        </p:txBody>
      </p:sp>
      <p:pic>
        <p:nvPicPr>
          <p:cNvPr id="50" name="object 5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27004" y="468838"/>
            <a:ext cx="872319" cy="1078021"/>
          </a:xfrm>
          <a:prstGeom prst="rect">
            <a:avLst/>
          </a:prstGeom>
        </p:spPr>
      </p:pic>
      <p:sp>
        <p:nvSpPr>
          <p:cNvPr id="51" name="object 5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9159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Scalar</a:t>
            </a:r>
            <a:r>
              <a:rPr spc="-170" dirty="0"/>
              <a:t> </a:t>
            </a:r>
            <a:r>
              <a:rPr spc="-50" dirty="0"/>
              <a:t>execution</a:t>
            </a:r>
            <a:r>
              <a:rPr spc="-180" dirty="0"/>
              <a:t> </a:t>
            </a:r>
            <a:r>
              <a:rPr dirty="0"/>
              <a:t>is</a:t>
            </a:r>
            <a:r>
              <a:rPr spc="-135" dirty="0"/>
              <a:t> </a:t>
            </a:r>
            <a:r>
              <a:rPr spc="-25" dirty="0"/>
              <a:t>inefficient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608327" y="2712034"/>
          <a:ext cx="9142094" cy="499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5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8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4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340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9745">
                <a:tc>
                  <a:txBody>
                    <a:bodyPr/>
                    <a:lstStyle/>
                    <a:p>
                      <a:pPr marL="15557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Memory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11125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  <a:solidFill>
                      <a:srgbClr val="F39096"/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DCache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access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1112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L="120586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ICache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access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111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56197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Compute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Control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111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916939" y="1583182"/>
            <a:ext cx="8075295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sz="3500" dirty="0">
                <a:latin typeface="Calibri"/>
                <a:cs typeface="Calibri"/>
              </a:rPr>
              <a:t>Energy</a:t>
            </a:r>
            <a:r>
              <a:rPr sz="3500" spc="-75" dirty="0">
                <a:latin typeface="Calibri"/>
                <a:cs typeface="Calibri"/>
              </a:rPr>
              <a:t> </a:t>
            </a:r>
            <a:r>
              <a:rPr sz="3500" spc="-10" dirty="0">
                <a:latin typeface="Calibri"/>
                <a:cs typeface="Calibri"/>
              </a:rPr>
              <a:t>wasted</a:t>
            </a:r>
            <a:r>
              <a:rPr sz="3500" spc="-100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on</a:t>
            </a:r>
            <a:r>
              <a:rPr sz="3500" spc="-75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instruction</a:t>
            </a:r>
            <a:r>
              <a:rPr sz="3500" spc="-75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&amp;</a:t>
            </a:r>
            <a:r>
              <a:rPr sz="3500" spc="-70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data</a:t>
            </a:r>
            <a:r>
              <a:rPr sz="3500" spc="-70" dirty="0">
                <a:latin typeface="Calibri"/>
                <a:cs typeface="Calibri"/>
              </a:rPr>
              <a:t> </a:t>
            </a:r>
            <a:r>
              <a:rPr sz="3500" spc="-10" dirty="0">
                <a:latin typeface="Calibri"/>
                <a:cs typeface="Calibri"/>
              </a:rPr>
              <a:t>supply</a:t>
            </a:r>
            <a:endParaRPr sz="35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004" y="468838"/>
            <a:ext cx="872319" cy="107802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52220">
              <a:lnSpc>
                <a:spcPct val="100000"/>
              </a:lnSpc>
              <a:spcBef>
                <a:spcPts val="105"/>
              </a:spcBef>
            </a:pPr>
            <a:r>
              <a:rPr spc="-70" dirty="0"/>
              <a:t>Vector</a:t>
            </a:r>
            <a:r>
              <a:rPr spc="-150" dirty="0"/>
              <a:t> </a:t>
            </a:r>
            <a:r>
              <a:rPr spc="-40" dirty="0"/>
              <a:t>execution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5823" y="2486406"/>
            <a:ext cx="1414145" cy="15220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36300"/>
              </a:lnSpc>
              <a:spcBef>
                <a:spcPts val="105"/>
              </a:spcBef>
            </a:pPr>
            <a:r>
              <a:rPr sz="1800" b="1" dirty="0">
                <a:latin typeface="Calibri"/>
                <a:cs typeface="Calibri"/>
              </a:rPr>
              <a:t>vload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v0, </a:t>
            </a:r>
            <a:r>
              <a:rPr sz="1800" b="1" spc="-25" dirty="0">
                <a:latin typeface="Calibri"/>
                <a:cs typeface="Calibri"/>
              </a:rPr>
              <a:t>&amp;a </a:t>
            </a:r>
            <a:r>
              <a:rPr sz="1800" dirty="0">
                <a:latin typeface="Calibri"/>
                <a:cs typeface="Calibri"/>
              </a:rPr>
              <a:t>vmul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v1,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v0,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v0 </a:t>
            </a:r>
            <a:r>
              <a:rPr sz="1800" dirty="0">
                <a:latin typeface="Calibri"/>
                <a:cs typeface="Calibri"/>
              </a:rPr>
              <a:t>vadd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v2,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v1,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v0 </a:t>
            </a:r>
            <a:r>
              <a:rPr sz="1800" dirty="0">
                <a:latin typeface="Calibri"/>
                <a:cs typeface="Calibri"/>
              </a:rPr>
              <a:t>vstore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&amp;b,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v2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8422" y="2211704"/>
            <a:ext cx="593090" cy="593090"/>
          </a:xfrm>
          <a:custGeom>
            <a:avLst/>
            <a:gdLst/>
            <a:ahLst/>
            <a:cxnLst/>
            <a:rect l="l" t="t" r="r" b="b"/>
            <a:pathLst>
              <a:path w="593089" h="593089">
                <a:moveTo>
                  <a:pt x="0" y="296545"/>
                </a:moveTo>
                <a:lnTo>
                  <a:pt x="3879" y="248431"/>
                </a:lnTo>
                <a:lnTo>
                  <a:pt x="15112" y="202793"/>
                </a:lnTo>
                <a:lnTo>
                  <a:pt x="33089" y="160242"/>
                </a:lnTo>
                <a:lnTo>
                  <a:pt x="57200" y="121386"/>
                </a:lnTo>
                <a:lnTo>
                  <a:pt x="86836" y="86836"/>
                </a:lnTo>
                <a:lnTo>
                  <a:pt x="121386" y="57200"/>
                </a:lnTo>
                <a:lnTo>
                  <a:pt x="160242" y="33089"/>
                </a:lnTo>
                <a:lnTo>
                  <a:pt x="202793" y="15112"/>
                </a:lnTo>
                <a:lnTo>
                  <a:pt x="248431" y="3879"/>
                </a:lnTo>
                <a:lnTo>
                  <a:pt x="296544" y="0"/>
                </a:lnTo>
                <a:lnTo>
                  <a:pt x="344624" y="3879"/>
                </a:lnTo>
                <a:lnTo>
                  <a:pt x="390234" y="15112"/>
                </a:lnTo>
                <a:lnTo>
                  <a:pt x="432764" y="33089"/>
                </a:lnTo>
                <a:lnTo>
                  <a:pt x="471603" y="57200"/>
                </a:lnTo>
                <a:lnTo>
                  <a:pt x="506142" y="86836"/>
                </a:lnTo>
                <a:lnTo>
                  <a:pt x="535770" y="121386"/>
                </a:lnTo>
                <a:lnTo>
                  <a:pt x="559876" y="160242"/>
                </a:lnTo>
                <a:lnTo>
                  <a:pt x="577851" y="202793"/>
                </a:lnTo>
                <a:lnTo>
                  <a:pt x="589083" y="248431"/>
                </a:lnTo>
                <a:lnTo>
                  <a:pt x="592963" y="296545"/>
                </a:lnTo>
                <a:lnTo>
                  <a:pt x="589083" y="344624"/>
                </a:lnTo>
                <a:lnTo>
                  <a:pt x="577851" y="390234"/>
                </a:lnTo>
                <a:lnTo>
                  <a:pt x="559876" y="432764"/>
                </a:lnTo>
                <a:lnTo>
                  <a:pt x="535770" y="471603"/>
                </a:lnTo>
                <a:lnTo>
                  <a:pt x="506142" y="506142"/>
                </a:lnTo>
                <a:lnTo>
                  <a:pt x="471603" y="535770"/>
                </a:lnTo>
                <a:lnTo>
                  <a:pt x="432764" y="559876"/>
                </a:lnTo>
                <a:lnTo>
                  <a:pt x="390234" y="577851"/>
                </a:lnTo>
                <a:lnTo>
                  <a:pt x="344624" y="589083"/>
                </a:lnTo>
                <a:lnTo>
                  <a:pt x="296544" y="592963"/>
                </a:lnTo>
                <a:lnTo>
                  <a:pt x="248431" y="589083"/>
                </a:lnTo>
                <a:lnTo>
                  <a:pt x="202793" y="577851"/>
                </a:lnTo>
                <a:lnTo>
                  <a:pt x="160242" y="559876"/>
                </a:lnTo>
                <a:lnTo>
                  <a:pt x="121386" y="535770"/>
                </a:lnTo>
                <a:lnTo>
                  <a:pt x="86836" y="506142"/>
                </a:lnTo>
                <a:lnTo>
                  <a:pt x="57200" y="471603"/>
                </a:lnTo>
                <a:lnTo>
                  <a:pt x="33089" y="432764"/>
                </a:lnTo>
                <a:lnTo>
                  <a:pt x="15112" y="390234"/>
                </a:lnTo>
                <a:lnTo>
                  <a:pt x="3879" y="344624"/>
                </a:lnTo>
                <a:lnTo>
                  <a:pt x="0" y="29654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74185" y="2406777"/>
            <a:ext cx="32194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latin typeface="Calibri"/>
                <a:cs typeface="Calibri"/>
              </a:rPr>
              <a:t>vload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94277" y="2957322"/>
            <a:ext cx="593090" cy="593090"/>
          </a:xfrm>
          <a:custGeom>
            <a:avLst/>
            <a:gdLst/>
            <a:ahLst/>
            <a:cxnLst/>
            <a:rect l="l" t="t" r="r" b="b"/>
            <a:pathLst>
              <a:path w="593089" h="593089">
                <a:moveTo>
                  <a:pt x="0" y="296544"/>
                </a:moveTo>
                <a:lnTo>
                  <a:pt x="3879" y="248431"/>
                </a:lnTo>
                <a:lnTo>
                  <a:pt x="15111" y="202793"/>
                </a:lnTo>
                <a:lnTo>
                  <a:pt x="33086" y="160242"/>
                </a:lnTo>
                <a:lnTo>
                  <a:pt x="57192" y="121386"/>
                </a:lnTo>
                <a:lnTo>
                  <a:pt x="86820" y="86836"/>
                </a:lnTo>
                <a:lnTo>
                  <a:pt x="121359" y="57200"/>
                </a:lnTo>
                <a:lnTo>
                  <a:pt x="160198" y="33089"/>
                </a:lnTo>
                <a:lnTo>
                  <a:pt x="202728" y="15112"/>
                </a:lnTo>
                <a:lnTo>
                  <a:pt x="248338" y="3879"/>
                </a:lnTo>
                <a:lnTo>
                  <a:pt x="296418" y="0"/>
                </a:lnTo>
                <a:lnTo>
                  <a:pt x="344531" y="3879"/>
                </a:lnTo>
                <a:lnTo>
                  <a:pt x="390169" y="15112"/>
                </a:lnTo>
                <a:lnTo>
                  <a:pt x="432720" y="33089"/>
                </a:lnTo>
                <a:lnTo>
                  <a:pt x="471576" y="57200"/>
                </a:lnTo>
                <a:lnTo>
                  <a:pt x="506126" y="86836"/>
                </a:lnTo>
                <a:lnTo>
                  <a:pt x="535762" y="121386"/>
                </a:lnTo>
                <a:lnTo>
                  <a:pt x="559873" y="160242"/>
                </a:lnTo>
                <a:lnTo>
                  <a:pt x="577850" y="202793"/>
                </a:lnTo>
                <a:lnTo>
                  <a:pt x="589083" y="248431"/>
                </a:lnTo>
                <a:lnTo>
                  <a:pt x="592963" y="296544"/>
                </a:lnTo>
                <a:lnTo>
                  <a:pt x="589083" y="344628"/>
                </a:lnTo>
                <a:lnTo>
                  <a:pt x="577850" y="390247"/>
                </a:lnTo>
                <a:lnTo>
                  <a:pt x="559873" y="432791"/>
                </a:lnTo>
                <a:lnTo>
                  <a:pt x="535762" y="471648"/>
                </a:lnTo>
                <a:lnTo>
                  <a:pt x="506126" y="506206"/>
                </a:lnTo>
                <a:lnTo>
                  <a:pt x="471576" y="535852"/>
                </a:lnTo>
                <a:lnTo>
                  <a:pt x="432720" y="559976"/>
                </a:lnTo>
                <a:lnTo>
                  <a:pt x="390169" y="577964"/>
                </a:lnTo>
                <a:lnTo>
                  <a:pt x="344531" y="589206"/>
                </a:lnTo>
                <a:lnTo>
                  <a:pt x="296418" y="593089"/>
                </a:lnTo>
                <a:lnTo>
                  <a:pt x="248338" y="589206"/>
                </a:lnTo>
                <a:lnTo>
                  <a:pt x="202728" y="577964"/>
                </a:lnTo>
                <a:lnTo>
                  <a:pt x="160198" y="559976"/>
                </a:lnTo>
                <a:lnTo>
                  <a:pt x="121359" y="535852"/>
                </a:lnTo>
                <a:lnTo>
                  <a:pt x="86820" y="506206"/>
                </a:lnTo>
                <a:lnTo>
                  <a:pt x="57192" y="471648"/>
                </a:lnTo>
                <a:lnTo>
                  <a:pt x="33086" y="432791"/>
                </a:lnTo>
                <a:lnTo>
                  <a:pt x="15111" y="390247"/>
                </a:lnTo>
                <a:lnTo>
                  <a:pt x="3879" y="344628"/>
                </a:lnTo>
                <a:lnTo>
                  <a:pt x="0" y="296544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125214" y="3140786"/>
            <a:ext cx="33210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Calibri"/>
                <a:cs typeface="Calibri"/>
              </a:rPr>
              <a:t>vmul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91355" y="3751326"/>
            <a:ext cx="593090" cy="593090"/>
          </a:xfrm>
          <a:custGeom>
            <a:avLst/>
            <a:gdLst/>
            <a:ahLst/>
            <a:cxnLst/>
            <a:rect l="l" t="t" r="r" b="b"/>
            <a:pathLst>
              <a:path w="593089" h="593089">
                <a:moveTo>
                  <a:pt x="0" y="296544"/>
                </a:moveTo>
                <a:lnTo>
                  <a:pt x="3883" y="248431"/>
                </a:lnTo>
                <a:lnTo>
                  <a:pt x="15125" y="202793"/>
                </a:lnTo>
                <a:lnTo>
                  <a:pt x="33113" y="160242"/>
                </a:lnTo>
                <a:lnTo>
                  <a:pt x="57237" y="121386"/>
                </a:lnTo>
                <a:lnTo>
                  <a:pt x="86883" y="86836"/>
                </a:lnTo>
                <a:lnTo>
                  <a:pt x="121441" y="57200"/>
                </a:lnTo>
                <a:lnTo>
                  <a:pt x="160298" y="33089"/>
                </a:lnTo>
                <a:lnTo>
                  <a:pt x="202842" y="15112"/>
                </a:lnTo>
                <a:lnTo>
                  <a:pt x="248461" y="3879"/>
                </a:lnTo>
                <a:lnTo>
                  <a:pt x="296545" y="0"/>
                </a:lnTo>
                <a:lnTo>
                  <a:pt x="344658" y="3879"/>
                </a:lnTo>
                <a:lnTo>
                  <a:pt x="390296" y="15112"/>
                </a:lnTo>
                <a:lnTo>
                  <a:pt x="432847" y="33089"/>
                </a:lnTo>
                <a:lnTo>
                  <a:pt x="471703" y="57200"/>
                </a:lnTo>
                <a:lnTo>
                  <a:pt x="506253" y="86836"/>
                </a:lnTo>
                <a:lnTo>
                  <a:pt x="535889" y="121386"/>
                </a:lnTo>
                <a:lnTo>
                  <a:pt x="560000" y="160242"/>
                </a:lnTo>
                <a:lnTo>
                  <a:pt x="577977" y="202793"/>
                </a:lnTo>
                <a:lnTo>
                  <a:pt x="589210" y="248431"/>
                </a:lnTo>
                <a:lnTo>
                  <a:pt x="593090" y="296544"/>
                </a:lnTo>
                <a:lnTo>
                  <a:pt x="589210" y="344624"/>
                </a:lnTo>
                <a:lnTo>
                  <a:pt x="577977" y="390234"/>
                </a:lnTo>
                <a:lnTo>
                  <a:pt x="560000" y="432764"/>
                </a:lnTo>
                <a:lnTo>
                  <a:pt x="535889" y="471603"/>
                </a:lnTo>
                <a:lnTo>
                  <a:pt x="506253" y="506142"/>
                </a:lnTo>
                <a:lnTo>
                  <a:pt x="471703" y="535770"/>
                </a:lnTo>
                <a:lnTo>
                  <a:pt x="432847" y="559876"/>
                </a:lnTo>
                <a:lnTo>
                  <a:pt x="390296" y="577851"/>
                </a:lnTo>
                <a:lnTo>
                  <a:pt x="344658" y="589083"/>
                </a:lnTo>
                <a:lnTo>
                  <a:pt x="296545" y="592963"/>
                </a:lnTo>
                <a:lnTo>
                  <a:pt x="248461" y="589083"/>
                </a:lnTo>
                <a:lnTo>
                  <a:pt x="202842" y="577851"/>
                </a:lnTo>
                <a:lnTo>
                  <a:pt x="160298" y="559876"/>
                </a:lnTo>
                <a:lnTo>
                  <a:pt x="121441" y="535770"/>
                </a:lnTo>
                <a:lnTo>
                  <a:pt x="86883" y="506142"/>
                </a:lnTo>
                <a:lnTo>
                  <a:pt x="57237" y="471603"/>
                </a:lnTo>
                <a:lnTo>
                  <a:pt x="33113" y="432764"/>
                </a:lnTo>
                <a:lnTo>
                  <a:pt x="15125" y="390234"/>
                </a:lnTo>
                <a:lnTo>
                  <a:pt x="3883" y="344624"/>
                </a:lnTo>
                <a:lnTo>
                  <a:pt x="0" y="296544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124071" y="3935348"/>
            <a:ext cx="3263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Calibri"/>
                <a:cs typeface="Calibri"/>
              </a:rPr>
              <a:t>vadd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97071" y="4579239"/>
            <a:ext cx="593090" cy="593090"/>
          </a:xfrm>
          <a:custGeom>
            <a:avLst/>
            <a:gdLst/>
            <a:ahLst/>
            <a:cxnLst/>
            <a:rect l="l" t="t" r="r" b="b"/>
            <a:pathLst>
              <a:path w="593089" h="593089">
                <a:moveTo>
                  <a:pt x="0" y="296418"/>
                </a:moveTo>
                <a:lnTo>
                  <a:pt x="3879" y="248338"/>
                </a:lnTo>
                <a:lnTo>
                  <a:pt x="15112" y="202728"/>
                </a:lnTo>
                <a:lnTo>
                  <a:pt x="33089" y="160198"/>
                </a:lnTo>
                <a:lnTo>
                  <a:pt x="57200" y="121359"/>
                </a:lnTo>
                <a:lnTo>
                  <a:pt x="86836" y="86820"/>
                </a:lnTo>
                <a:lnTo>
                  <a:pt x="121386" y="57192"/>
                </a:lnTo>
                <a:lnTo>
                  <a:pt x="160242" y="33086"/>
                </a:lnTo>
                <a:lnTo>
                  <a:pt x="202793" y="15111"/>
                </a:lnTo>
                <a:lnTo>
                  <a:pt x="248431" y="3879"/>
                </a:lnTo>
                <a:lnTo>
                  <a:pt x="296544" y="0"/>
                </a:lnTo>
                <a:lnTo>
                  <a:pt x="344624" y="3879"/>
                </a:lnTo>
                <a:lnTo>
                  <a:pt x="390234" y="15111"/>
                </a:lnTo>
                <a:lnTo>
                  <a:pt x="432764" y="33086"/>
                </a:lnTo>
                <a:lnTo>
                  <a:pt x="471603" y="57192"/>
                </a:lnTo>
                <a:lnTo>
                  <a:pt x="506142" y="86820"/>
                </a:lnTo>
                <a:lnTo>
                  <a:pt x="535770" y="121359"/>
                </a:lnTo>
                <a:lnTo>
                  <a:pt x="559876" y="160198"/>
                </a:lnTo>
                <a:lnTo>
                  <a:pt x="577851" y="202728"/>
                </a:lnTo>
                <a:lnTo>
                  <a:pt x="589083" y="248338"/>
                </a:lnTo>
                <a:lnTo>
                  <a:pt x="592963" y="296418"/>
                </a:lnTo>
                <a:lnTo>
                  <a:pt x="589083" y="344531"/>
                </a:lnTo>
                <a:lnTo>
                  <a:pt x="577851" y="390169"/>
                </a:lnTo>
                <a:lnTo>
                  <a:pt x="559876" y="432720"/>
                </a:lnTo>
                <a:lnTo>
                  <a:pt x="535770" y="471576"/>
                </a:lnTo>
                <a:lnTo>
                  <a:pt x="506142" y="506126"/>
                </a:lnTo>
                <a:lnTo>
                  <a:pt x="471603" y="535762"/>
                </a:lnTo>
                <a:lnTo>
                  <a:pt x="432764" y="559873"/>
                </a:lnTo>
                <a:lnTo>
                  <a:pt x="390234" y="577850"/>
                </a:lnTo>
                <a:lnTo>
                  <a:pt x="344624" y="589083"/>
                </a:lnTo>
                <a:lnTo>
                  <a:pt x="296544" y="592963"/>
                </a:lnTo>
                <a:lnTo>
                  <a:pt x="248431" y="589083"/>
                </a:lnTo>
                <a:lnTo>
                  <a:pt x="202793" y="577850"/>
                </a:lnTo>
                <a:lnTo>
                  <a:pt x="160242" y="559873"/>
                </a:lnTo>
                <a:lnTo>
                  <a:pt x="121386" y="535762"/>
                </a:lnTo>
                <a:lnTo>
                  <a:pt x="86836" y="506126"/>
                </a:lnTo>
                <a:lnTo>
                  <a:pt x="57200" y="471576"/>
                </a:lnTo>
                <a:lnTo>
                  <a:pt x="33089" y="432720"/>
                </a:lnTo>
                <a:lnTo>
                  <a:pt x="15112" y="390169"/>
                </a:lnTo>
                <a:lnTo>
                  <a:pt x="3879" y="344531"/>
                </a:lnTo>
                <a:lnTo>
                  <a:pt x="0" y="29641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135882" y="4787900"/>
            <a:ext cx="3175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Calibri"/>
                <a:cs typeface="Calibri"/>
              </a:rPr>
              <a:t>vstore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630548" y="2711323"/>
            <a:ext cx="699770" cy="1868170"/>
            <a:chOff x="3630548" y="2711323"/>
            <a:chExt cx="699770" cy="1868170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33722" y="2711323"/>
              <a:ext cx="156972" cy="24599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50943" y="3550158"/>
              <a:ext cx="76072" cy="20116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53610" y="4344035"/>
              <a:ext cx="76200" cy="23520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630548" y="2757297"/>
              <a:ext cx="358140" cy="1247775"/>
            </a:xfrm>
            <a:custGeom>
              <a:avLst/>
              <a:gdLst/>
              <a:ahLst/>
              <a:cxnLst/>
              <a:rect l="l" t="t" r="r" b="b"/>
              <a:pathLst>
                <a:path w="358139" h="1247775">
                  <a:moveTo>
                    <a:pt x="301838" y="1194466"/>
                  </a:moveTo>
                  <a:lnTo>
                    <a:pt x="281686" y="1209802"/>
                  </a:lnTo>
                  <a:lnTo>
                    <a:pt x="358013" y="1247520"/>
                  </a:lnTo>
                  <a:lnTo>
                    <a:pt x="349948" y="1204595"/>
                  </a:lnTo>
                  <a:lnTo>
                    <a:pt x="309499" y="1204595"/>
                  </a:lnTo>
                  <a:lnTo>
                    <a:pt x="301838" y="1194466"/>
                  </a:lnTo>
                  <a:close/>
                </a:path>
                <a:path w="358139" h="1247775">
                  <a:moveTo>
                    <a:pt x="322106" y="1179081"/>
                  </a:moveTo>
                  <a:lnTo>
                    <a:pt x="321404" y="1179576"/>
                  </a:lnTo>
                  <a:lnTo>
                    <a:pt x="301838" y="1194466"/>
                  </a:lnTo>
                  <a:lnTo>
                    <a:pt x="309499" y="1204595"/>
                  </a:lnTo>
                  <a:lnTo>
                    <a:pt x="329818" y="1189227"/>
                  </a:lnTo>
                  <a:lnTo>
                    <a:pt x="322106" y="1179081"/>
                  </a:lnTo>
                  <a:close/>
                </a:path>
                <a:path w="358139" h="1247775">
                  <a:moveTo>
                    <a:pt x="342264" y="1163701"/>
                  </a:moveTo>
                  <a:lnTo>
                    <a:pt x="322106" y="1179081"/>
                  </a:lnTo>
                  <a:lnTo>
                    <a:pt x="329818" y="1189227"/>
                  </a:lnTo>
                  <a:lnTo>
                    <a:pt x="309499" y="1204595"/>
                  </a:lnTo>
                  <a:lnTo>
                    <a:pt x="349948" y="1204595"/>
                  </a:lnTo>
                  <a:lnTo>
                    <a:pt x="342264" y="1163701"/>
                  </a:lnTo>
                  <a:close/>
                </a:path>
                <a:path w="358139" h="1247775">
                  <a:moveTo>
                    <a:pt x="154304" y="0"/>
                  </a:moveTo>
                  <a:lnTo>
                    <a:pt x="120903" y="79882"/>
                  </a:lnTo>
                  <a:lnTo>
                    <a:pt x="104648" y="119887"/>
                  </a:lnTo>
                  <a:lnTo>
                    <a:pt x="89026" y="159892"/>
                  </a:lnTo>
                  <a:lnTo>
                    <a:pt x="74040" y="199898"/>
                  </a:lnTo>
                  <a:lnTo>
                    <a:pt x="59816" y="239902"/>
                  </a:lnTo>
                  <a:lnTo>
                    <a:pt x="46736" y="279907"/>
                  </a:lnTo>
                  <a:lnTo>
                    <a:pt x="34798" y="319913"/>
                  </a:lnTo>
                  <a:lnTo>
                    <a:pt x="24384" y="360044"/>
                  </a:lnTo>
                  <a:lnTo>
                    <a:pt x="15493" y="399923"/>
                  </a:lnTo>
                  <a:lnTo>
                    <a:pt x="8509" y="439927"/>
                  </a:lnTo>
                  <a:lnTo>
                    <a:pt x="3428" y="479805"/>
                  </a:lnTo>
                  <a:lnTo>
                    <a:pt x="508" y="519938"/>
                  </a:lnTo>
                  <a:lnTo>
                    <a:pt x="0" y="540003"/>
                  </a:lnTo>
                  <a:lnTo>
                    <a:pt x="0" y="559815"/>
                  </a:lnTo>
                  <a:lnTo>
                    <a:pt x="570" y="577722"/>
                  </a:lnTo>
                  <a:lnTo>
                    <a:pt x="635" y="579754"/>
                  </a:lnTo>
                  <a:lnTo>
                    <a:pt x="3937" y="619505"/>
                  </a:lnTo>
                  <a:lnTo>
                    <a:pt x="10160" y="659383"/>
                  </a:lnTo>
                  <a:lnTo>
                    <a:pt x="19050" y="698753"/>
                  </a:lnTo>
                  <a:lnTo>
                    <a:pt x="30606" y="738124"/>
                  </a:lnTo>
                  <a:lnTo>
                    <a:pt x="44576" y="777239"/>
                  </a:lnTo>
                  <a:lnTo>
                    <a:pt x="69596" y="835532"/>
                  </a:lnTo>
                  <a:lnTo>
                    <a:pt x="88773" y="874267"/>
                  </a:lnTo>
                  <a:lnTo>
                    <a:pt x="109727" y="912748"/>
                  </a:lnTo>
                  <a:lnTo>
                    <a:pt x="132206" y="951229"/>
                  </a:lnTo>
                  <a:lnTo>
                    <a:pt x="156210" y="989457"/>
                  </a:lnTo>
                  <a:lnTo>
                    <a:pt x="181355" y="1027557"/>
                  </a:lnTo>
                  <a:lnTo>
                    <a:pt x="207517" y="1065657"/>
                  </a:lnTo>
                  <a:lnTo>
                    <a:pt x="234568" y="1103757"/>
                  </a:lnTo>
                  <a:lnTo>
                    <a:pt x="262254" y="1141729"/>
                  </a:lnTo>
                  <a:lnTo>
                    <a:pt x="290575" y="1179576"/>
                  </a:lnTo>
                  <a:lnTo>
                    <a:pt x="301838" y="1194466"/>
                  </a:lnTo>
                  <a:lnTo>
                    <a:pt x="322053" y="1179081"/>
                  </a:lnTo>
                  <a:lnTo>
                    <a:pt x="316219" y="1171458"/>
                  </a:lnTo>
                  <a:lnTo>
                    <a:pt x="282701" y="1126616"/>
                  </a:lnTo>
                  <a:lnTo>
                    <a:pt x="256604" y="1090897"/>
                  </a:lnTo>
                  <a:lnTo>
                    <a:pt x="229421" y="1052740"/>
                  </a:lnTo>
                  <a:lnTo>
                    <a:pt x="202430" y="1013564"/>
                  </a:lnTo>
                  <a:lnTo>
                    <a:pt x="176832" y="974532"/>
                  </a:lnTo>
                  <a:lnTo>
                    <a:pt x="155365" y="940388"/>
                  </a:lnTo>
                  <a:lnTo>
                    <a:pt x="132369" y="901191"/>
                  </a:lnTo>
                  <a:lnTo>
                    <a:pt x="111833" y="863625"/>
                  </a:lnTo>
                  <a:lnTo>
                    <a:pt x="111459" y="862872"/>
                  </a:lnTo>
                  <a:lnTo>
                    <a:pt x="111343" y="862730"/>
                  </a:lnTo>
                  <a:lnTo>
                    <a:pt x="92723" y="825150"/>
                  </a:lnTo>
                  <a:lnTo>
                    <a:pt x="76923" y="789422"/>
                  </a:lnTo>
                  <a:lnTo>
                    <a:pt x="61513" y="750174"/>
                  </a:lnTo>
                  <a:lnTo>
                    <a:pt x="48961" y="711821"/>
                  </a:lnTo>
                  <a:lnTo>
                    <a:pt x="39054" y="673622"/>
                  </a:lnTo>
                  <a:lnTo>
                    <a:pt x="39059" y="673339"/>
                  </a:lnTo>
                  <a:lnTo>
                    <a:pt x="35069" y="654790"/>
                  </a:lnTo>
                  <a:lnTo>
                    <a:pt x="34643" y="652406"/>
                  </a:lnTo>
                  <a:lnTo>
                    <a:pt x="31816" y="635772"/>
                  </a:lnTo>
                  <a:lnTo>
                    <a:pt x="31823" y="635370"/>
                  </a:lnTo>
                  <a:lnTo>
                    <a:pt x="29035" y="615060"/>
                  </a:lnTo>
                  <a:lnTo>
                    <a:pt x="27341" y="597785"/>
                  </a:lnTo>
                  <a:lnTo>
                    <a:pt x="27231" y="596660"/>
                  </a:lnTo>
                  <a:lnTo>
                    <a:pt x="26133" y="579754"/>
                  </a:lnTo>
                  <a:lnTo>
                    <a:pt x="26035" y="578231"/>
                  </a:lnTo>
                  <a:lnTo>
                    <a:pt x="26002" y="577722"/>
                  </a:lnTo>
                  <a:lnTo>
                    <a:pt x="25420" y="559815"/>
                  </a:lnTo>
                  <a:lnTo>
                    <a:pt x="25409" y="540003"/>
                  </a:lnTo>
                  <a:lnTo>
                    <a:pt x="25890" y="521516"/>
                  </a:lnTo>
                  <a:lnTo>
                    <a:pt x="28604" y="483503"/>
                  </a:lnTo>
                  <a:lnTo>
                    <a:pt x="33559" y="444124"/>
                  </a:lnTo>
                  <a:lnTo>
                    <a:pt x="40422" y="405136"/>
                  </a:lnTo>
                  <a:lnTo>
                    <a:pt x="49034" y="366149"/>
                  </a:lnTo>
                  <a:lnTo>
                    <a:pt x="59144" y="327151"/>
                  </a:lnTo>
                  <a:lnTo>
                    <a:pt x="70108" y="290367"/>
                  </a:lnTo>
                  <a:lnTo>
                    <a:pt x="83823" y="248297"/>
                  </a:lnTo>
                  <a:lnTo>
                    <a:pt x="98439" y="206930"/>
                  </a:lnTo>
                  <a:lnTo>
                    <a:pt x="112649" y="169037"/>
                  </a:lnTo>
                  <a:lnTo>
                    <a:pt x="128270" y="129412"/>
                  </a:lnTo>
                  <a:lnTo>
                    <a:pt x="144399" y="89662"/>
                  </a:lnTo>
                  <a:lnTo>
                    <a:pt x="177800" y="9905"/>
                  </a:lnTo>
                  <a:lnTo>
                    <a:pt x="1543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472053" y="1717294"/>
            <a:ext cx="11391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Dataflow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649335" y="2523324"/>
            <a:ext cx="3089910" cy="564515"/>
          </a:xfrm>
          <a:custGeom>
            <a:avLst/>
            <a:gdLst/>
            <a:ahLst/>
            <a:cxnLst/>
            <a:rect l="l" t="t" r="r" b="b"/>
            <a:pathLst>
              <a:path w="3089909" h="564514">
                <a:moveTo>
                  <a:pt x="3089554" y="0"/>
                </a:moveTo>
                <a:lnTo>
                  <a:pt x="3089554" y="0"/>
                </a:lnTo>
                <a:lnTo>
                  <a:pt x="0" y="0"/>
                </a:lnTo>
                <a:lnTo>
                  <a:pt x="0" y="564172"/>
                </a:lnTo>
                <a:lnTo>
                  <a:pt x="3089554" y="564172"/>
                </a:lnTo>
                <a:lnTo>
                  <a:pt x="3089554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649335" y="3646817"/>
            <a:ext cx="3089910" cy="582930"/>
          </a:xfrm>
          <a:custGeom>
            <a:avLst/>
            <a:gdLst/>
            <a:ahLst/>
            <a:cxnLst/>
            <a:rect l="l" t="t" r="r" b="b"/>
            <a:pathLst>
              <a:path w="3089909" h="582929">
                <a:moveTo>
                  <a:pt x="3089554" y="0"/>
                </a:moveTo>
                <a:lnTo>
                  <a:pt x="3089554" y="0"/>
                </a:lnTo>
                <a:lnTo>
                  <a:pt x="0" y="0"/>
                </a:lnTo>
                <a:lnTo>
                  <a:pt x="0" y="582409"/>
                </a:lnTo>
                <a:lnTo>
                  <a:pt x="3089554" y="582409"/>
                </a:lnTo>
                <a:lnTo>
                  <a:pt x="3089554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903461" y="2731642"/>
            <a:ext cx="42989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35"/>
              </a:lnSpc>
            </a:pPr>
            <a:r>
              <a:rPr sz="1400" spc="-10" dirty="0">
                <a:latin typeface="Calibri"/>
                <a:cs typeface="Calibri"/>
              </a:rPr>
              <a:t>Scalar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8642984" y="1627885"/>
          <a:ext cx="3089907" cy="25933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5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2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205">
                <a:tc gridSpan="4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Energy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Model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Insns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RF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Reads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RF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Writes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Vector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1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2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" name="object 22"/>
          <p:cNvSpPr txBox="1"/>
          <p:nvPr/>
        </p:nvSpPr>
        <p:spPr>
          <a:xfrm>
            <a:off x="8790685" y="3757929"/>
            <a:ext cx="654685" cy="391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405">
              <a:lnSpc>
                <a:spcPts val="1335"/>
              </a:lnSpc>
            </a:pPr>
            <a:r>
              <a:rPr sz="1400" spc="-10" dirty="0">
                <a:latin typeface="Calibri"/>
                <a:cs typeface="Calibri"/>
              </a:rPr>
              <a:t>Vector-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Dataflow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564494" y="3220466"/>
            <a:ext cx="161925" cy="267335"/>
          </a:xfrm>
          <a:custGeom>
            <a:avLst/>
            <a:gdLst/>
            <a:ahLst/>
            <a:cxnLst/>
            <a:rect l="l" t="t" r="r" b="b"/>
            <a:pathLst>
              <a:path w="161925" h="267335">
                <a:moveTo>
                  <a:pt x="0" y="80772"/>
                </a:moveTo>
                <a:lnTo>
                  <a:pt x="80772" y="0"/>
                </a:lnTo>
                <a:lnTo>
                  <a:pt x="161544" y="80772"/>
                </a:lnTo>
                <a:lnTo>
                  <a:pt x="121157" y="80772"/>
                </a:lnTo>
                <a:lnTo>
                  <a:pt x="121157" y="266826"/>
                </a:lnTo>
                <a:lnTo>
                  <a:pt x="40385" y="266826"/>
                </a:lnTo>
                <a:lnTo>
                  <a:pt x="40385" y="80772"/>
                </a:lnTo>
                <a:lnTo>
                  <a:pt x="0" y="80772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308460" y="3224402"/>
            <a:ext cx="161925" cy="267335"/>
          </a:xfrm>
          <a:custGeom>
            <a:avLst/>
            <a:gdLst/>
            <a:ahLst/>
            <a:cxnLst/>
            <a:rect l="l" t="t" r="r" b="b"/>
            <a:pathLst>
              <a:path w="161925" h="267335">
                <a:moveTo>
                  <a:pt x="0" y="80772"/>
                </a:moveTo>
                <a:lnTo>
                  <a:pt x="80645" y="0"/>
                </a:lnTo>
                <a:lnTo>
                  <a:pt x="161417" y="80772"/>
                </a:lnTo>
                <a:lnTo>
                  <a:pt x="121031" y="80772"/>
                </a:lnTo>
                <a:lnTo>
                  <a:pt x="121031" y="266954"/>
                </a:lnTo>
                <a:lnTo>
                  <a:pt x="40259" y="266954"/>
                </a:lnTo>
                <a:lnTo>
                  <a:pt x="40259" y="80772"/>
                </a:lnTo>
                <a:lnTo>
                  <a:pt x="0" y="80772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820656" y="3208527"/>
            <a:ext cx="161925" cy="267335"/>
          </a:xfrm>
          <a:custGeom>
            <a:avLst/>
            <a:gdLst/>
            <a:ahLst/>
            <a:cxnLst/>
            <a:rect l="l" t="t" r="r" b="b"/>
            <a:pathLst>
              <a:path w="161925" h="267335">
                <a:moveTo>
                  <a:pt x="161544" y="186182"/>
                </a:moveTo>
                <a:lnTo>
                  <a:pt x="80772" y="266954"/>
                </a:lnTo>
                <a:lnTo>
                  <a:pt x="0" y="186182"/>
                </a:lnTo>
                <a:lnTo>
                  <a:pt x="40386" y="186182"/>
                </a:lnTo>
                <a:lnTo>
                  <a:pt x="40386" y="0"/>
                </a:lnTo>
                <a:lnTo>
                  <a:pt x="121158" y="0"/>
                </a:lnTo>
                <a:lnTo>
                  <a:pt x="121158" y="186182"/>
                </a:lnTo>
                <a:lnTo>
                  <a:pt x="161544" y="186182"/>
                </a:lnTo>
                <a:close/>
              </a:path>
            </a:pathLst>
          </a:custGeom>
          <a:ln w="2540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8634221" y="2531338"/>
            <a:ext cx="3089910" cy="551815"/>
            <a:chOff x="8634221" y="2531338"/>
            <a:chExt cx="3089910" cy="551815"/>
          </a:xfrm>
        </p:grpSpPr>
        <p:sp>
          <p:nvSpPr>
            <p:cNvPr id="27" name="object 27"/>
            <p:cNvSpPr/>
            <p:nvPr/>
          </p:nvSpPr>
          <p:spPr>
            <a:xfrm>
              <a:off x="9820655" y="2646425"/>
              <a:ext cx="1649730" cy="273050"/>
            </a:xfrm>
            <a:custGeom>
              <a:avLst/>
              <a:gdLst/>
              <a:ahLst/>
              <a:cxnLst/>
              <a:rect l="l" t="t" r="r" b="b"/>
              <a:pathLst>
                <a:path w="1649729" h="273050">
                  <a:moveTo>
                    <a:pt x="0" y="86740"/>
                  </a:moveTo>
                  <a:lnTo>
                    <a:pt x="80772" y="5969"/>
                  </a:lnTo>
                  <a:lnTo>
                    <a:pt x="161544" y="86740"/>
                  </a:lnTo>
                  <a:lnTo>
                    <a:pt x="121158" y="86740"/>
                  </a:lnTo>
                  <a:lnTo>
                    <a:pt x="121158" y="272923"/>
                  </a:lnTo>
                  <a:lnTo>
                    <a:pt x="40386" y="272923"/>
                  </a:lnTo>
                  <a:lnTo>
                    <a:pt x="40386" y="86740"/>
                  </a:lnTo>
                  <a:lnTo>
                    <a:pt x="0" y="86740"/>
                  </a:lnTo>
                  <a:close/>
                </a:path>
                <a:path w="1649729" h="273050">
                  <a:moveTo>
                    <a:pt x="743839" y="80772"/>
                  </a:moveTo>
                  <a:lnTo>
                    <a:pt x="824611" y="0"/>
                  </a:lnTo>
                  <a:lnTo>
                    <a:pt x="905383" y="80772"/>
                  </a:lnTo>
                  <a:lnTo>
                    <a:pt x="864997" y="80772"/>
                  </a:lnTo>
                  <a:lnTo>
                    <a:pt x="864997" y="266826"/>
                  </a:lnTo>
                  <a:lnTo>
                    <a:pt x="784225" y="266826"/>
                  </a:lnTo>
                  <a:lnTo>
                    <a:pt x="784225" y="80772"/>
                  </a:lnTo>
                  <a:lnTo>
                    <a:pt x="743839" y="80772"/>
                  </a:lnTo>
                  <a:close/>
                </a:path>
                <a:path w="1649729" h="273050">
                  <a:moveTo>
                    <a:pt x="1487804" y="84709"/>
                  </a:moveTo>
                  <a:lnTo>
                    <a:pt x="1568450" y="3937"/>
                  </a:lnTo>
                  <a:lnTo>
                    <a:pt x="1649222" y="84709"/>
                  </a:lnTo>
                  <a:lnTo>
                    <a:pt x="1608836" y="84709"/>
                  </a:lnTo>
                  <a:lnTo>
                    <a:pt x="1608836" y="270890"/>
                  </a:lnTo>
                  <a:lnTo>
                    <a:pt x="1528064" y="270890"/>
                  </a:lnTo>
                  <a:lnTo>
                    <a:pt x="1528064" y="84709"/>
                  </a:lnTo>
                  <a:lnTo>
                    <a:pt x="1487804" y="84709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634221" y="2531338"/>
              <a:ext cx="3089910" cy="551815"/>
            </a:xfrm>
            <a:custGeom>
              <a:avLst/>
              <a:gdLst/>
              <a:ahLst/>
              <a:cxnLst/>
              <a:rect l="l" t="t" r="r" b="b"/>
              <a:pathLst>
                <a:path w="3089909" h="551814">
                  <a:moveTo>
                    <a:pt x="3089655" y="0"/>
                  </a:moveTo>
                  <a:lnTo>
                    <a:pt x="0" y="0"/>
                  </a:lnTo>
                  <a:lnTo>
                    <a:pt x="0" y="551586"/>
                  </a:lnTo>
                  <a:lnTo>
                    <a:pt x="3089655" y="551586"/>
                  </a:lnTo>
                  <a:lnTo>
                    <a:pt x="3089655" y="0"/>
                  </a:lnTo>
                  <a:close/>
                </a:path>
              </a:pathLst>
            </a:custGeom>
            <a:solidFill>
              <a:srgbClr val="FFFFFF">
                <a:alpha val="7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8649334" y="3645750"/>
            <a:ext cx="3074670" cy="574040"/>
            <a:chOff x="8649334" y="3645750"/>
            <a:chExt cx="3074670" cy="574040"/>
          </a:xfrm>
        </p:grpSpPr>
        <p:sp>
          <p:nvSpPr>
            <p:cNvPr id="30" name="object 30"/>
            <p:cNvSpPr/>
            <p:nvPr/>
          </p:nvSpPr>
          <p:spPr>
            <a:xfrm>
              <a:off x="9820655" y="3795140"/>
              <a:ext cx="1624965" cy="267335"/>
            </a:xfrm>
            <a:custGeom>
              <a:avLst/>
              <a:gdLst/>
              <a:ahLst/>
              <a:cxnLst/>
              <a:rect l="l" t="t" r="r" b="b"/>
              <a:pathLst>
                <a:path w="1624965" h="267335">
                  <a:moveTo>
                    <a:pt x="161544" y="186054"/>
                  </a:moveTo>
                  <a:lnTo>
                    <a:pt x="80772" y="266826"/>
                  </a:lnTo>
                  <a:lnTo>
                    <a:pt x="0" y="186054"/>
                  </a:lnTo>
                  <a:lnTo>
                    <a:pt x="40386" y="186054"/>
                  </a:lnTo>
                  <a:lnTo>
                    <a:pt x="40386" y="0"/>
                  </a:lnTo>
                  <a:lnTo>
                    <a:pt x="121158" y="0"/>
                  </a:lnTo>
                  <a:lnTo>
                    <a:pt x="121158" y="186054"/>
                  </a:lnTo>
                  <a:lnTo>
                    <a:pt x="161544" y="186054"/>
                  </a:lnTo>
                  <a:close/>
                </a:path>
                <a:path w="1624965" h="267335">
                  <a:moveTo>
                    <a:pt x="920750" y="186054"/>
                  </a:moveTo>
                  <a:lnTo>
                    <a:pt x="839977" y="266826"/>
                  </a:lnTo>
                  <a:lnTo>
                    <a:pt x="759205" y="186054"/>
                  </a:lnTo>
                  <a:lnTo>
                    <a:pt x="799592" y="186054"/>
                  </a:lnTo>
                  <a:lnTo>
                    <a:pt x="799592" y="0"/>
                  </a:lnTo>
                  <a:lnTo>
                    <a:pt x="880364" y="0"/>
                  </a:lnTo>
                  <a:lnTo>
                    <a:pt x="880364" y="186054"/>
                  </a:lnTo>
                  <a:lnTo>
                    <a:pt x="920750" y="186054"/>
                  </a:lnTo>
                  <a:close/>
                </a:path>
                <a:path w="1624965" h="267335">
                  <a:moveTo>
                    <a:pt x="1624584" y="186054"/>
                  </a:moveTo>
                  <a:lnTo>
                    <a:pt x="1543812" y="266826"/>
                  </a:lnTo>
                  <a:lnTo>
                    <a:pt x="1463040" y="186054"/>
                  </a:lnTo>
                  <a:lnTo>
                    <a:pt x="1503426" y="186054"/>
                  </a:lnTo>
                  <a:lnTo>
                    <a:pt x="1503426" y="0"/>
                  </a:lnTo>
                  <a:lnTo>
                    <a:pt x="1584198" y="0"/>
                  </a:lnTo>
                  <a:lnTo>
                    <a:pt x="1584198" y="186054"/>
                  </a:lnTo>
                  <a:lnTo>
                    <a:pt x="1624584" y="186054"/>
                  </a:lnTo>
                  <a:close/>
                </a:path>
              </a:pathLst>
            </a:custGeom>
            <a:ln w="254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649334" y="3645750"/>
              <a:ext cx="3074670" cy="574040"/>
            </a:xfrm>
            <a:custGeom>
              <a:avLst/>
              <a:gdLst/>
              <a:ahLst/>
              <a:cxnLst/>
              <a:rect l="l" t="t" r="r" b="b"/>
              <a:pathLst>
                <a:path w="3074670" h="574039">
                  <a:moveTo>
                    <a:pt x="3074670" y="0"/>
                  </a:moveTo>
                  <a:lnTo>
                    <a:pt x="0" y="0"/>
                  </a:lnTo>
                  <a:lnTo>
                    <a:pt x="0" y="573443"/>
                  </a:lnTo>
                  <a:lnTo>
                    <a:pt x="3074670" y="573443"/>
                  </a:lnTo>
                  <a:lnTo>
                    <a:pt x="3074670" y="0"/>
                  </a:lnTo>
                  <a:close/>
                </a:path>
              </a:pathLst>
            </a:custGeom>
            <a:solidFill>
              <a:srgbClr val="FFFFFF">
                <a:alpha val="7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15823" y="1684146"/>
            <a:ext cx="21939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Example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Program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406390" y="1895983"/>
            <a:ext cx="593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vload: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383403" y="3261486"/>
            <a:ext cx="2495550" cy="2834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695">
              <a:lnSpc>
                <a:spcPts val="1735"/>
              </a:lnSpc>
              <a:tabLst>
                <a:tab pos="827405" algn="l"/>
                <a:tab pos="1536065" algn="l"/>
                <a:tab pos="2244725" algn="l"/>
              </a:tabLst>
            </a:pPr>
            <a:r>
              <a:rPr sz="1800" spc="-10" dirty="0">
                <a:latin typeface="Calibri"/>
                <a:cs typeface="Calibri"/>
              </a:rPr>
              <a:t>vmul: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200" spc="-20" dirty="0">
                <a:latin typeface="Arial"/>
                <a:cs typeface="Arial"/>
              </a:rPr>
              <a:t>v[0]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200" spc="-20" dirty="0">
                <a:latin typeface="Arial"/>
                <a:cs typeface="Arial"/>
              </a:rPr>
              <a:t>v[1]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800" spc="-30" baseline="2314" dirty="0">
                <a:latin typeface="Arial"/>
                <a:cs typeface="Arial"/>
              </a:rPr>
              <a:t>v[2]</a:t>
            </a:r>
            <a:endParaRPr sz="1800" baseline="2314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35"/>
              </a:spcBef>
            </a:pPr>
            <a:endParaRPr sz="1200">
              <a:latin typeface="Arial"/>
              <a:cs typeface="Arial"/>
            </a:endParaRPr>
          </a:p>
          <a:p>
            <a:pPr marL="1191895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Vector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Register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40"/>
              </a:spcBef>
            </a:pPr>
            <a:endParaRPr sz="1100">
              <a:latin typeface="Arial"/>
              <a:cs typeface="Arial"/>
            </a:endParaRPr>
          </a:p>
          <a:p>
            <a:pPr algn="r">
              <a:lnSpc>
                <a:spcPct val="100000"/>
              </a:lnSpc>
              <a:tabLst>
                <a:tab pos="707390" algn="l"/>
                <a:tab pos="1415415" algn="l"/>
                <a:tab pos="2124075" algn="l"/>
              </a:tabLst>
            </a:pPr>
            <a:r>
              <a:rPr sz="1800" spc="-10" dirty="0">
                <a:latin typeface="Calibri"/>
                <a:cs typeface="Calibri"/>
              </a:rPr>
              <a:t>vadd: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200" spc="-20" dirty="0">
                <a:latin typeface="Arial"/>
                <a:cs typeface="Arial"/>
              </a:rPr>
              <a:t>v[0]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200" spc="-20" dirty="0">
                <a:latin typeface="Arial"/>
                <a:cs typeface="Arial"/>
              </a:rPr>
              <a:t>v[1]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800" spc="-30" baseline="2314" dirty="0">
                <a:latin typeface="Arial"/>
                <a:cs typeface="Arial"/>
              </a:rPr>
              <a:t>v[2]</a:t>
            </a:r>
            <a:endParaRPr sz="1800" baseline="2314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20"/>
              </a:spcBef>
            </a:pPr>
            <a:endParaRPr sz="1200">
              <a:latin typeface="Arial"/>
              <a:cs typeface="Arial"/>
            </a:endParaRPr>
          </a:p>
          <a:p>
            <a:pPr marL="1150620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Vector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Register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5"/>
              </a:spcBef>
            </a:pPr>
            <a:endParaRPr sz="1100">
              <a:latin typeface="Arial"/>
              <a:cs typeface="Arial"/>
            </a:endParaRPr>
          </a:p>
          <a:p>
            <a:pPr marR="33020" algn="r">
              <a:lnSpc>
                <a:spcPct val="100000"/>
              </a:lnSpc>
              <a:tabLst>
                <a:tab pos="792480" algn="l"/>
                <a:tab pos="1500505" algn="l"/>
                <a:tab pos="2209165" algn="l"/>
              </a:tabLst>
            </a:pPr>
            <a:r>
              <a:rPr sz="1800" spc="-10" dirty="0">
                <a:latin typeface="Calibri"/>
                <a:cs typeface="Calibri"/>
              </a:rPr>
              <a:t>vstore: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30" baseline="2314" dirty="0">
                <a:latin typeface="Arial"/>
                <a:cs typeface="Arial"/>
              </a:rPr>
              <a:t>v[0]</a:t>
            </a:r>
            <a:r>
              <a:rPr sz="1800" baseline="2314" dirty="0">
                <a:latin typeface="Arial"/>
                <a:cs typeface="Arial"/>
              </a:rPr>
              <a:t>	</a:t>
            </a:r>
            <a:r>
              <a:rPr sz="1200" spc="-20" dirty="0">
                <a:latin typeface="Arial"/>
                <a:cs typeface="Arial"/>
              </a:rPr>
              <a:t>v[1]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800" spc="-30" baseline="2314" dirty="0">
                <a:latin typeface="Arial"/>
                <a:cs typeface="Arial"/>
              </a:rPr>
              <a:t>v[2]</a:t>
            </a:r>
            <a:endParaRPr sz="1800" baseline="2314">
              <a:latin typeface="Arial"/>
              <a:cs typeface="Arial"/>
            </a:endParaRPr>
          </a:p>
        </p:txBody>
      </p:sp>
      <p:pic>
        <p:nvPicPr>
          <p:cNvPr id="35" name="object 3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91935" y="2826004"/>
            <a:ext cx="1877187" cy="3359226"/>
          </a:xfrm>
          <a:prstGeom prst="rect">
            <a:avLst/>
          </a:prstGeom>
        </p:spPr>
      </p:pic>
      <p:grpSp>
        <p:nvGrpSpPr>
          <p:cNvPr id="36" name="object 36"/>
          <p:cNvGrpSpPr/>
          <p:nvPr/>
        </p:nvGrpSpPr>
        <p:grpSpPr>
          <a:xfrm>
            <a:off x="6540118" y="1857755"/>
            <a:ext cx="1030605" cy="412750"/>
            <a:chOff x="6540118" y="1857755"/>
            <a:chExt cx="1030605" cy="412750"/>
          </a:xfrm>
        </p:grpSpPr>
        <p:sp>
          <p:nvSpPr>
            <p:cNvPr id="37" name="object 37"/>
            <p:cNvSpPr/>
            <p:nvPr/>
          </p:nvSpPr>
          <p:spPr>
            <a:xfrm>
              <a:off x="6540118" y="2004186"/>
              <a:ext cx="1030605" cy="116205"/>
            </a:xfrm>
            <a:custGeom>
              <a:avLst/>
              <a:gdLst/>
              <a:ahLst/>
              <a:cxnLst/>
              <a:rect l="l" t="t" r="r" b="b"/>
              <a:pathLst>
                <a:path w="1030604" h="116205">
                  <a:moveTo>
                    <a:pt x="284276" y="77978"/>
                  </a:moveTo>
                  <a:lnTo>
                    <a:pt x="226314" y="77978"/>
                  </a:lnTo>
                  <a:lnTo>
                    <a:pt x="207213" y="77978"/>
                  </a:lnTo>
                  <a:lnTo>
                    <a:pt x="206883" y="115824"/>
                  </a:lnTo>
                  <a:lnTo>
                    <a:pt x="284276" y="77978"/>
                  </a:lnTo>
                  <a:close/>
                </a:path>
                <a:path w="1030604" h="116205">
                  <a:moveTo>
                    <a:pt x="321691" y="59690"/>
                  </a:moveTo>
                  <a:lnTo>
                    <a:pt x="207899" y="1524"/>
                  </a:lnTo>
                  <a:lnTo>
                    <a:pt x="207568" y="37846"/>
                  </a:lnTo>
                  <a:lnTo>
                    <a:pt x="207556" y="39712"/>
                  </a:lnTo>
                  <a:lnTo>
                    <a:pt x="381" y="37846"/>
                  </a:lnTo>
                  <a:lnTo>
                    <a:pt x="0" y="75946"/>
                  </a:lnTo>
                  <a:lnTo>
                    <a:pt x="207213" y="77812"/>
                  </a:lnTo>
                  <a:lnTo>
                    <a:pt x="226314" y="77978"/>
                  </a:lnTo>
                  <a:lnTo>
                    <a:pt x="284632" y="77812"/>
                  </a:lnTo>
                  <a:lnTo>
                    <a:pt x="321691" y="59690"/>
                  </a:lnTo>
                  <a:close/>
                </a:path>
                <a:path w="1030604" h="116205">
                  <a:moveTo>
                    <a:pt x="1030097" y="55753"/>
                  </a:moveTo>
                  <a:lnTo>
                    <a:pt x="993178" y="37846"/>
                  </a:lnTo>
                  <a:lnTo>
                    <a:pt x="915162" y="0"/>
                  </a:lnTo>
                  <a:lnTo>
                    <a:pt x="915619" y="37846"/>
                  </a:lnTo>
                  <a:lnTo>
                    <a:pt x="915619" y="38087"/>
                  </a:lnTo>
                  <a:lnTo>
                    <a:pt x="708406" y="40640"/>
                  </a:lnTo>
                  <a:lnTo>
                    <a:pt x="708875" y="75946"/>
                  </a:lnTo>
                  <a:lnTo>
                    <a:pt x="708914" y="78740"/>
                  </a:lnTo>
                  <a:lnTo>
                    <a:pt x="916089" y="76187"/>
                  </a:lnTo>
                  <a:lnTo>
                    <a:pt x="915949" y="64884"/>
                  </a:lnTo>
                  <a:lnTo>
                    <a:pt x="916089" y="75946"/>
                  </a:lnTo>
                  <a:lnTo>
                    <a:pt x="916089" y="76187"/>
                  </a:lnTo>
                  <a:lnTo>
                    <a:pt x="916559" y="114300"/>
                  </a:lnTo>
                  <a:lnTo>
                    <a:pt x="1030097" y="55753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861809" y="1870455"/>
              <a:ext cx="387350" cy="387350"/>
            </a:xfrm>
            <a:custGeom>
              <a:avLst/>
              <a:gdLst/>
              <a:ahLst/>
              <a:cxnLst/>
              <a:rect l="l" t="t" r="r" b="b"/>
              <a:pathLst>
                <a:path w="387350" h="387350">
                  <a:moveTo>
                    <a:pt x="0" y="193421"/>
                  </a:moveTo>
                  <a:lnTo>
                    <a:pt x="5109" y="149076"/>
                  </a:lnTo>
                  <a:lnTo>
                    <a:pt x="19665" y="108366"/>
                  </a:lnTo>
                  <a:lnTo>
                    <a:pt x="42507" y="72452"/>
                  </a:lnTo>
                  <a:lnTo>
                    <a:pt x="72476" y="42497"/>
                  </a:lnTo>
                  <a:lnTo>
                    <a:pt x="108412" y="19662"/>
                  </a:lnTo>
                  <a:lnTo>
                    <a:pt x="149156" y="5109"/>
                  </a:lnTo>
                  <a:lnTo>
                    <a:pt x="193548" y="0"/>
                  </a:lnTo>
                  <a:lnTo>
                    <a:pt x="237892" y="5109"/>
                  </a:lnTo>
                  <a:lnTo>
                    <a:pt x="278602" y="19662"/>
                  </a:lnTo>
                  <a:lnTo>
                    <a:pt x="314516" y="42497"/>
                  </a:lnTo>
                  <a:lnTo>
                    <a:pt x="344471" y="72452"/>
                  </a:lnTo>
                  <a:lnTo>
                    <a:pt x="367306" y="108366"/>
                  </a:lnTo>
                  <a:lnTo>
                    <a:pt x="381859" y="149076"/>
                  </a:lnTo>
                  <a:lnTo>
                    <a:pt x="386969" y="193421"/>
                  </a:lnTo>
                  <a:lnTo>
                    <a:pt x="381859" y="237765"/>
                  </a:lnTo>
                  <a:lnTo>
                    <a:pt x="367306" y="278475"/>
                  </a:lnTo>
                  <a:lnTo>
                    <a:pt x="344471" y="314389"/>
                  </a:lnTo>
                  <a:lnTo>
                    <a:pt x="314516" y="344344"/>
                  </a:lnTo>
                  <a:lnTo>
                    <a:pt x="278602" y="367179"/>
                  </a:lnTo>
                  <a:lnTo>
                    <a:pt x="237892" y="381732"/>
                  </a:lnTo>
                  <a:lnTo>
                    <a:pt x="193548" y="386842"/>
                  </a:lnTo>
                  <a:lnTo>
                    <a:pt x="149156" y="381732"/>
                  </a:lnTo>
                  <a:lnTo>
                    <a:pt x="108412" y="367179"/>
                  </a:lnTo>
                  <a:lnTo>
                    <a:pt x="72476" y="344344"/>
                  </a:lnTo>
                  <a:lnTo>
                    <a:pt x="42507" y="314389"/>
                  </a:lnTo>
                  <a:lnTo>
                    <a:pt x="19665" y="278475"/>
                  </a:lnTo>
                  <a:lnTo>
                    <a:pt x="5109" y="237765"/>
                  </a:lnTo>
                  <a:lnTo>
                    <a:pt x="0" y="193421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6920610" y="1955672"/>
            <a:ext cx="2711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Arial"/>
                <a:cs typeface="Arial"/>
              </a:rPr>
              <a:t>v[1]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6140703" y="1854961"/>
            <a:ext cx="412750" cy="745490"/>
            <a:chOff x="6140703" y="1854961"/>
            <a:chExt cx="412750" cy="745490"/>
          </a:xfrm>
        </p:grpSpPr>
        <p:sp>
          <p:nvSpPr>
            <p:cNvPr id="41" name="object 41"/>
            <p:cNvSpPr/>
            <p:nvPr/>
          </p:nvSpPr>
          <p:spPr>
            <a:xfrm>
              <a:off x="6279641" y="2255773"/>
              <a:ext cx="114300" cy="344805"/>
            </a:xfrm>
            <a:custGeom>
              <a:avLst/>
              <a:gdLst/>
              <a:ahLst/>
              <a:cxnLst/>
              <a:rect l="l" t="t" r="r" b="b"/>
              <a:pathLst>
                <a:path w="114300" h="344805">
                  <a:moveTo>
                    <a:pt x="0" y="229362"/>
                  </a:moveTo>
                  <a:lnTo>
                    <a:pt x="55499" y="344424"/>
                  </a:lnTo>
                  <a:lnTo>
                    <a:pt x="104697" y="249427"/>
                  </a:lnTo>
                  <a:lnTo>
                    <a:pt x="75946" y="249427"/>
                  </a:lnTo>
                  <a:lnTo>
                    <a:pt x="37846" y="248920"/>
                  </a:lnTo>
                  <a:lnTo>
                    <a:pt x="38103" y="230886"/>
                  </a:lnTo>
                  <a:lnTo>
                    <a:pt x="38118" y="229870"/>
                  </a:lnTo>
                  <a:lnTo>
                    <a:pt x="0" y="229362"/>
                  </a:lnTo>
                  <a:close/>
                </a:path>
                <a:path w="114300" h="344805">
                  <a:moveTo>
                    <a:pt x="38118" y="229870"/>
                  </a:moveTo>
                  <a:lnTo>
                    <a:pt x="37846" y="248920"/>
                  </a:lnTo>
                  <a:lnTo>
                    <a:pt x="75946" y="249427"/>
                  </a:lnTo>
                  <a:lnTo>
                    <a:pt x="76210" y="230886"/>
                  </a:lnTo>
                  <a:lnTo>
                    <a:pt x="76218" y="230378"/>
                  </a:lnTo>
                  <a:lnTo>
                    <a:pt x="38118" y="229870"/>
                  </a:lnTo>
                  <a:close/>
                </a:path>
                <a:path w="114300" h="344805">
                  <a:moveTo>
                    <a:pt x="76218" y="230378"/>
                  </a:moveTo>
                  <a:lnTo>
                    <a:pt x="75953" y="248920"/>
                  </a:lnTo>
                  <a:lnTo>
                    <a:pt x="75946" y="249427"/>
                  </a:lnTo>
                  <a:lnTo>
                    <a:pt x="104697" y="249427"/>
                  </a:lnTo>
                  <a:lnTo>
                    <a:pt x="114300" y="230886"/>
                  </a:lnTo>
                  <a:lnTo>
                    <a:pt x="76218" y="230378"/>
                  </a:lnTo>
                  <a:close/>
                </a:path>
                <a:path w="114300" h="344805">
                  <a:moveTo>
                    <a:pt x="41402" y="0"/>
                  </a:moveTo>
                  <a:lnTo>
                    <a:pt x="38125" y="229362"/>
                  </a:lnTo>
                  <a:lnTo>
                    <a:pt x="38118" y="229870"/>
                  </a:lnTo>
                  <a:lnTo>
                    <a:pt x="76218" y="230378"/>
                  </a:lnTo>
                  <a:lnTo>
                    <a:pt x="79502" y="508"/>
                  </a:lnTo>
                  <a:lnTo>
                    <a:pt x="4140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153403" y="1867661"/>
              <a:ext cx="387350" cy="387350"/>
            </a:xfrm>
            <a:custGeom>
              <a:avLst/>
              <a:gdLst/>
              <a:ahLst/>
              <a:cxnLst/>
              <a:rect l="l" t="t" r="r" b="b"/>
              <a:pathLst>
                <a:path w="387350" h="387350">
                  <a:moveTo>
                    <a:pt x="0" y="193421"/>
                  </a:moveTo>
                  <a:lnTo>
                    <a:pt x="5109" y="149076"/>
                  </a:lnTo>
                  <a:lnTo>
                    <a:pt x="19662" y="108366"/>
                  </a:lnTo>
                  <a:lnTo>
                    <a:pt x="42497" y="72452"/>
                  </a:lnTo>
                  <a:lnTo>
                    <a:pt x="72452" y="42497"/>
                  </a:lnTo>
                  <a:lnTo>
                    <a:pt x="108366" y="19662"/>
                  </a:lnTo>
                  <a:lnTo>
                    <a:pt x="149076" y="5109"/>
                  </a:lnTo>
                  <a:lnTo>
                    <a:pt x="193421" y="0"/>
                  </a:lnTo>
                  <a:lnTo>
                    <a:pt x="237812" y="5109"/>
                  </a:lnTo>
                  <a:lnTo>
                    <a:pt x="278556" y="19662"/>
                  </a:lnTo>
                  <a:lnTo>
                    <a:pt x="314492" y="42497"/>
                  </a:lnTo>
                  <a:lnTo>
                    <a:pt x="344461" y="72452"/>
                  </a:lnTo>
                  <a:lnTo>
                    <a:pt x="367303" y="108366"/>
                  </a:lnTo>
                  <a:lnTo>
                    <a:pt x="381859" y="149076"/>
                  </a:lnTo>
                  <a:lnTo>
                    <a:pt x="386969" y="193421"/>
                  </a:lnTo>
                  <a:lnTo>
                    <a:pt x="381859" y="237812"/>
                  </a:lnTo>
                  <a:lnTo>
                    <a:pt x="367303" y="278556"/>
                  </a:lnTo>
                  <a:lnTo>
                    <a:pt x="344461" y="314492"/>
                  </a:lnTo>
                  <a:lnTo>
                    <a:pt x="314492" y="344461"/>
                  </a:lnTo>
                  <a:lnTo>
                    <a:pt x="278556" y="367303"/>
                  </a:lnTo>
                  <a:lnTo>
                    <a:pt x="237812" y="381859"/>
                  </a:lnTo>
                  <a:lnTo>
                    <a:pt x="193421" y="386968"/>
                  </a:lnTo>
                  <a:lnTo>
                    <a:pt x="149076" y="381859"/>
                  </a:lnTo>
                  <a:lnTo>
                    <a:pt x="108366" y="367303"/>
                  </a:lnTo>
                  <a:lnTo>
                    <a:pt x="72452" y="344461"/>
                  </a:lnTo>
                  <a:lnTo>
                    <a:pt x="42497" y="314492"/>
                  </a:lnTo>
                  <a:lnTo>
                    <a:pt x="19662" y="278556"/>
                  </a:lnTo>
                  <a:lnTo>
                    <a:pt x="5109" y="237812"/>
                  </a:lnTo>
                  <a:lnTo>
                    <a:pt x="0" y="193421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6212204" y="1953005"/>
            <a:ext cx="2705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Arial"/>
                <a:cs typeface="Arial"/>
              </a:rPr>
              <a:t>v[0]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570216" y="1866392"/>
            <a:ext cx="387350" cy="387350"/>
          </a:xfrm>
          <a:custGeom>
            <a:avLst/>
            <a:gdLst/>
            <a:ahLst/>
            <a:cxnLst/>
            <a:rect l="l" t="t" r="r" b="b"/>
            <a:pathLst>
              <a:path w="387350" h="387350">
                <a:moveTo>
                  <a:pt x="0" y="193548"/>
                </a:moveTo>
                <a:lnTo>
                  <a:pt x="5116" y="149156"/>
                </a:lnTo>
                <a:lnTo>
                  <a:pt x="19687" y="108412"/>
                </a:lnTo>
                <a:lnTo>
                  <a:pt x="42547" y="72476"/>
                </a:lnTo>
                <a:lnTo>
                  <a:pt x="72529" y="42507"/>
                </a:lnTo>
                <a:lnTo>
                  <a:pt x="108468" y="19665"/>
                </a:lnTo>
                <a:lnTo>
                  <a:pt x="149196" y="5109"/>
                </a:lnTo>
                <a:lnTo>
                  <a:pt x="193548" y="0"/>
                </a:lnTo>
                <a:lnTo>
                  <a:pt x="237892" y="5109"/>
                </a:lnTo>
                <a:lnTo>
                  <a:pt x="278602" y="19665"/>
                </a:lnTo>
                <a:lnTo>
                  <a:pt x="314516" y="42507"/>
                </a:lnTo>
                <a:lnTo>
                  <a:pt x="344471" y="72476"/>
                </a:lnTo>
                <a:lnTo>
                  <a:pt x="367306" y="108412"/>
                </a:lnTo>
                <a:lnTo>
                  <a:pt x="381859" y="149156"/>
                </a:lnTo>
                <a:lnTo>
                  <a:pt x="386968" y="193548"/>
                </a:lnTo>
                <a:lnTo>
                  <a:pt x="381859" y="237892"/>
                </a:lnTo>
                <a:lnTo>
                  <a:pt x="367306" y="278602"/>
                </a:lnTo>
                <a:lnTo>
                  <a:pt x="344471" y="314516"/>
                </a:lnTo>
                <a:lnTo>
                  <a:pt x="314516" y="344471"/>
                </a:lnTo>
                <a:lnTo>
                  <a:pt x="278602" y="367306"/>
                </a:lnTo>
                <a:lnTo>
                  <a:pt x="237892" y="381859"/>
                </a:lnTo>
                <a:lnTo>
                  <a:pt x="193548" y="386969"/>
                </a:lnTo>
                <a:lnTo>
                  <a:pt x="149196" y="381859"/>
                </a:lnTo>
                <a:lnTo>
                  <a:pt x="108468" y="367306"/>
                </a:lnTo>
                <a:lnTo>
                  <a:pt x="72529" y="344471"/>
                </a:lnTo>
                <a:lnTo>
                  <a:pt x="42547" y="314516"/>
                </a:lnTo>
                <a:lnTo>
                  <a:pt x="19687" y="278602"/>
                </a:lnTo>
                <a:lnTo>
                  <a:pt x="5116" y="237892"/>
                </a:lnTo>
                <a:lnTo>
                  <a:pt x="0" y="19354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7629270" y="1951735"/>
            <a:ext cx="2705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Arial"/>
                <a:cs typeface="Arial"/>
              </a:rPr>
              <a:t>v[2]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5383784" y="2241804"/>
            <a:ext cx="2617470" cy="4104004"/>
            <a:chOff x="5383784" y="2241804"/>
            <a:chExt cx="2617470" cy="4104004"/>
          </a:xfrm>
        </p:grpSpPr>
        <p:sp>
          <p:nvSpPr>
            <p:cNvPr id="47" name="object 47"/>
            <p:cNvSpPr/>
            <p:nvPr/>
          </p:nvSpPr>
          <p:spPr>
            <a:xfrm>
              <a:off x="6989191" y="2241803"/>
              <a:ext cx="835025" cy="360680"/>
            </a:xfrm>
            <a:custGeom>
              <a:avLst/>
              <a:gdLst/>
              <a:ahLst/>
              <a:cxnLst/>
              <a:rect l="l" t="t" r="r" b="b"/>
              <a:pathLst>
                <a:path w="835025" h="360680">
                  <a:moveTo>
                    <a:pt x="114300" y="231013"/>
                  </a:moveTo>
                  <a:lnTo>
                    <a:pt x="76212" y="230466"/>
                  </a:lnTo>
                  <a:lnTo>
                    <a:pt x="79502" y="508"/>
                  </a:lnTo>
                  <a:lnTo>
                    <a:pt x="41402" y="0"/>
                  </a:lnTo>
                  <a:lnTo>
                    <a:pt x="38125" y="229362"/>
                  </a:lnTo>
                  <a:lnTo>
                    <a:pt x="38112" y="229920"/>
                  </a:lnTo>
                  <a:lnTo>
                    <a:pt x="0" y="229362"/>
                  </a:lnTo>
                  <a:lnTo>
                    <a:pt x="55499" y="344551"/>
                  </a:lnTo>
                  <a:lnTo>
                    <a:pt x="104686" y="249555"/>
                  </a:lnTo>
                  <a:lnTo>
                    <a:pt x="114300" y="231013"/>
                  </a:lnTo>
                  <a:close/>
                </a:path>
                <a:path w="835025" h="360680">
                  <a:moveTo>
                    <a:pt x="834771" y="247142"/>
                  </a:moveTo>
                  <a:lnTo>
                    <a:pt x="796683" y="246595"/>
                  </a:lnTo>
                  <a:lnTo>
                    <a:pt x="799973" y="16637"/>
                  </a:lnTo>
                  <a:lnTo>
                    <a:pt x="761873" y="16129"/>
                  </a:lnTo>
                  <a:lnTo>
                    <a:pt x="758596" y="245491"/>
                  </a:lnTo>
                  <a:lnTo>
                    <a:pt x="758583" y="246049"/>
                  </a:lnTo>
                  <a:lnTo>
                    <a:pt x="720471" y="245491"/>
                  </a:lnTo>
                  <a:lnTo>
                    <a:pt x="775970" y="360680"/>
                  </a:lnTo>
                  <a:lnTo>
                    <a:pt x="825157" y="265684"/>
                  </a:lnTo>
                  <a:lnTo>
                    <a:pt x="834771" y="24714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383784" y="2759646"/>
              <a:ext cx="2617470" cy="3586479"/>
            </a:xfrm>
            <a:custGeom>
              <a:avLst/>
              <a:gdLst/>
              <a:ahLst/>
              <a:cxnLst/>
              <a:rect l="l" t="t" r="r" b="b"/>
              <a:pathLst>
                <a:path w="2617470" h="3586479">
                  <a:moveTo>
                    <a:pt x="2617089" y="0"/>
                  </a:moveTo>
                  <a:lnTo>
                    <a:pt x="0" y="0"/>
                  </a:lnTo>
                  <a:lnTo>
                    <a:pt x="0" y="3585972"/>
                  </a:lnTo>
                  <a:lnTo>
                    <a:pt x="2617089" y="3585972"/>
                  </a:lnTo>
                  <a:lnTo>
                    <a:pt x="2617089" y="0"/>
                  </a:lnTo>
                  <a:close/>
                </a:path>
              </a:pathLst>
            </a:custGeom>
            <a:solidFill>
              <a:srgbClr val="FFFFFF">
                <a:alpha val="7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152134" y="2617330"/>
              <a:ext cx="1798955" cy="214629"/>
            </a:xfrm>
            <a:custGeom>
              <a:avLst/>
              <a:gdLst/>
              <a:ahLst/>
              <a:cxnLst/>
              <a:rect l="l" t="t" r="r" b="b"/>
              <a:pathLst>
                <a:path w="1798954" h="214630">
                  <a:moveTo>
                    <a:pt x="1798700" y="0"/>
                  </a:moveTo>
                  <a:lnTo>
                    <a:pt x="0" y="0"/>
                  </a:lnTo>
                  <a:lnTo>
                    <a:pt x="0" y="214007"/>
                  </a:lnTo>
                  <a:lnTo>
                    <a:pt x="1798700" y="214007"/>
                  </a:lnTo>
                  <a:lnTo>
                    <a:pt x="179870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152134" y="2617330"/>
              <a:ext cx="1798955" cy="214629"/>
            </a:xfrm>
            <a:custGeom>
              <a:avLst/>
              <a:gdLst/>
              <a:ahLst/>
              <a:cxnLst/>
              <a:rect l="l" t="t" r="r" b="b"/>
              <a:pathLst>
                <a:path w="1798954" h="214630">
                  <a:moveTo>
                    <a:pt x="0" y="214007"/>
                  </a:moveTo>
                  <a:lnTo>
                    <a:pt x="1798700" y="214007"/>
                  </a:lnTo>
                  <a:lnTo>
                    <a:pt x="1798700" y="0"/>
                  </a:lnTo>
                  <a:lnTo>
                    <a:pt x="0" y="0"/>
                  </a:lnTo>
                  <a:lnTo>
                    <a:pt x="0" y="214007"/>
                  </a:lnTo>
                  <a:close/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6557009" y="2623820"/>
            <a:ext cx="98996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Arial"/>
                <a:cs typeface="Arial"/>
              </a:rPr>
              <a:t>Vector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Register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6139434" y="2182495"/>
            <a:ext cx="1500505" cy="1057275"/>
            <a:chOff x="6139434" y="2182495"/>
            <a:chExt cx="1500505" cy="1057275"/>
          </a:xfrm>
        </p:grpSpPr>
        <p:pic>
          <p:nvPicPr>
            <p:cNvPr id="53" name="object 5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39434" y="2629154"/>
              <a:ext cx="131317" cy="179959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6470015" y="2182495"/>
              <a:ext cx="1169670" cy="1057275"/>
            </a:xfrm>
            <a:custGeom>
              <a:avLst/>
              <a:gdLst/>
              <a:ahLst/>
              <a:cxnLst/>
              <a:rect l="l" t="t" r="r" b="b"/>
              <a:pathLst>
                <a:path w="1169670" h="1057275">
                  <a:moveTo>
                    <a:pt x="46609" y="937767"/>
                  </a:moveTo>
                  <a:lnTo>
                    <a:pt x="0" y="1056766"/>
                  </a:lnTo>
                  <a:lnTo>
                    <a:pt x="123189" y="1022730"/>
                  </a:lnTo>
                  <a:lnTo>
                    <a:pt x="109224" y="1007237"/>
                  </a:lnTo>
                  <a:lnTo>
                    <a:pt x="83565" y="1007237"/>
                  </a:lnTo>
                  <a:lnTo>
                    <a:pt x="58038" y="978915"/>
                  </a:lnTo>
                  <a:lnTo>
                    <a:pt x="72196" y="966155"/>
                  </a:lnTo>
                  <a:lnTo>
                    <a:pt x="46609" y="937767"/>
                  </a:lnTo>
                  <a:close/>
                </a:path>
                <a:path w="1169670" h="1057275">
                  <a:moveTo>
                    <a:pt x="72196" y="966155"/>
                  </a:moveTo>
                  <a:lnTo>
                    <a:pt x="58038" y="978915"/>
                  </a:lnTo>
                  <a:lnTo>
                    <a:pt x="83565" y="1007237"/>
                  </a:lnTo>
                  <a:lnTo>
                    <a:pt x="97723" y="994476"/>
                  </a:lnTo>
                  <a:lnTo>
                    <a:pt x="72196" y="966155"/>
                  </a:lnTo>
                  <a:close/>
                </a:path>
                <a:path w="1169670" h="1057275">
                  <a:moveTo>
                    <a:pt x="97723" y="994476"/>
                  </a:moveTo>
                  <a:lnTo>
                    <a:pt x="83565" y="1007237"/>
                  </a:lnTo>
                  <a:lnTo>
                    <a:pt x="109224" y="1007237"/>
                  </a:lnTo>
                  <a:lnTo>
                    <a:pt x="97723" y="994476"/>
                  </a:lnTo>
                  <a:close/>
                </a:path>
                <a:path w="1169670" h="1057275">
                  <a:moveTo>
                    <a:pt x="1144142" y="0"/>
                  </a:moveTo>
                  <a:lnTo>
                    <a:pt x="72196" y="966155"/>
                  </a:lnTo>
                  <a:lnTo>
                    <a:pt x="97723" y="994476"/>
                  </a:lnTo>
                  <a:lnTo>
                    <a:pt x="1169669" y="28320"/>
                  </a:lnTo>
                  <a:lnTo>
                    <a:pt x="1144142" y="0"/>
                  </a:lnTo>
                  <a:close/>
                </a:path>
              </a:pathLst>
            </a:custGeom>
            <a:solidFill>
              <a:srgbClr val="EC7C30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/>
          <p:nvPr/>
        </p:nvSpPr>
        <p:spPr>
          <a:xfrm>
            <a:off x="3162680" y="1719198"/>
            <a:ext cx="0" cy="4572635"/>
          </a:xfrm>
          <a:custGeom>
            <a:avLst/>
            <a:gdLst/>
            <a:ahLst/>
            <a:cxnLst/>
            <a:rect l="l" t="t" r="r" b="b"/>
            <a:pathLst>
              <a:path h="4572635">
                <a:moveTo>
                  <a:pt x="0" y="0"/>
                </a:moveTo>
                <a:lnTo>
                  <a:pt x="0" y="4572012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165471" y="1717294"/>
            <a:ext cx="0" cy="4572635"/>
          </a:xfrm>
          <a:custGeom>
            <a:avLst/>
            <a:gdLst/>
            <a:ahLst/>
            <a:cxnLst/>
            <a:rect l="l" t="t" r="r" b="b"/>
            <a:pathLst>
              <a:path h="4572635">
                <a:moveTo>
                  <a:pt x="0" y="0"/>
                </a:moveTo>
                <a:lnTo>
                  <a:pt x="0" y="4572063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394572" y="1678432"/>
            <a:ext cx="0" cy="4572000"/>
          </a:xfrm>
          <a:custGeom>
            <a:avLst/>
            <a:gdLst/>
            <a:ahLst/>
            <a:cxnLst/>
            <a:rect l="l" t="t" r="r" b="b"/>
            <a:pathLst>
              <a:path h="4572000">
                <a:moveTo>
                  <a:pt x="0" y="0"/>
                </a:moveTo>
                <a:lnTo>
                  <a:pt x="0" y="457194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814561" y="5401957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365759" y="0"/>
                </a:moveTo>
                <a:lnTo>
                  <a:pt x="0" y="0"/>
                </a:lnTo>
                <a:lnTo>
                  <a:pt x="0" y="365759"/>
                </a:lnTo>
                <a:lnTo>
                  <a:pt x="365759" y="365759"/>
                </a:lnTo>
                <a:lnTo>
                  <a:pt x="365759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803640" y="592990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365759" y="0"/>
                </a:moveTo>
                <a:lnTo>
                  <a:pt x="0" y="0"/>
                </a:lnTo>
                <a:lnTo>
                  <a:pt x="0" y="365759"/>
                </a:lnTo>
                <a:lnTo>
                  <a:pt x="365759" y="365759"/>
                </a:lnTo>
                <a:lnTo>
                  <a:pt x="365759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9249282" y="5385003"/>
            <a:ext cx="9544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Dataflow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236829" y="2661666"/>
            <a:ext cx="236220" cy="143510"/>
          </a:xfrm>
          <a:custGeom>
            <a:avLst/>
            <a:gdLst/>
            <a:ahLst/>
            <a:cxnLst/>
            <a:rect l="l" t="t" r="r" b="b"/>
            <a:pathLst>
              <a:path w="236220" h="143510">
                <a:moveTo>
                  <a:pt x="164071" y="0"/>
                </a:moveTo>
                <a:lnTo>
                  <a:pt x="0" y="0"/>
                </a:lnTo>
                <a:lnTo>
                  <a:pt x="0" y="143510"/>
                </a:lnTo>
                <a:lnTo>
                  <a:pt x="164071" y="143510"/>
                </a:lnTo>
                <a:lnTo>
                  <a:pt x="235839" y="71755"/>
                </a:lnTo>
                <a:lnTo>
                  <a:pt x="1640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2" name="object 6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27004" y="468838"/>
            <a:ext cx="872319" cy="1078021"/>
          </a:xfrm>
          <a:prstGeom prst="rect">
            <a:avLst/>
          </a:prstGeom>
        </p:spPr>
      </p:pic>
      <p:sp>
        <p:nvSpPr>
          <p:cNvPr id="63" name="object 63"/>
          <p:cNvSpPr txBox="1"/>
          <p:nvPr/>
        </p:nvSpPr>
        <p:spPr>
          <a:xfrm>
            <a:off x="9239250" y="5976315"/>
            <a:ext cx="131572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20" dirty="0">
                <a:latin typeface="Calibri"/>
                <a:cs typeface="Calibri"/>
              </a:rPr>
              <a:t>Control-flow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4" name="object 6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5823" y="2499290"/>
            <a:ext cx="1443990" cy="15220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36300"/>
              </a:lnSpc>
              <a:spcBef>
                <a:spcPts val="105"/>
              </a:spcBef>
            </a:pPr>
            <a:r>
              <a:rPr sz="1800" dirty="0">
                <a:latin typeface="Calibri"/>
                <a:cs typeface="Calibri"/>
              </a:rPr>
              <a:t>vload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v0,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&amp;a </a:t>
            </a:r>
            <a:r>
              <a:rPr sz="1800" b="1" dirty="0">
                <a:latin typeface="Calibri"/>
                <a:cs typeface="Calibri"/>
              </a:rPr>
              <a:t>vmul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v1, v0,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v0 </a:t>
            </a:r>
            <a:r>
              <a:rPr sz="1800" dirty="0">
                <a:latin typeface="Calibri"/>
                <a:cs typeface="Calibri"/>
              </a:rPr>
              <a:t>vadd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v2,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v1,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v0 </a:t>
            </a:r>
            <a:r>
              <a:rPr sz="1800" dirty="0">
                <a:latin typeface="Calibri"/>
                <a:cs typeface="Calibri"/>
              </a:rPr>
              <a:t>vstore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&amp;b,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v2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38422" y="2224404"/>
            <a:ext cx="593090" cy="593090"/>
          </a:xfrm>
          <a:custGeom>
            <a:avLst/>
            <a:gdLst/>
            <a:ahLst/>
            <a:cxnLst/>
            <a:rect l="l" t="t" r="r" b="b"/>
            <a:pathLst>
              <a:path w="593089" h="593089">
                <a:moveTo>
                  <a:pt x="0" y="296545"/>
                </a:moveTo>
                <a:lnTo>
                  <a:pt x="3879" y="248431"/>
                </a:lnTo>
                <a:lnTo>
                  <a:pt x="15112" y="202793"/>
                </a:lnTo>
                <a:lnTo>
                  <a:pt x="33089" y="160242"/>
                </a:lnTo>
                <a:lnTo>
                  <a:pt x="57200" y="121386"/>
                </a:lnTo>
                <a:lnTo>
                  <a:pt x="86836" y="86836"/>
                </a:lnTo>
                <a:lnTo>
                  <a:pt x="121386" y="57200"/>
                </a:lnTo>
                <a:lnTo>
                  <a:pt x="160242" y="33089"/>
                </a:lnTo>
                <a:lnTo>
                  <a:pt x="202793" y="15112"/>
                </a:lnTo>
                <a:lnTo>
                  <a:pt x="248431" y="3879"/>
                </a:lnTo>
                <a:lnTo>
                  <a:pt x="296544" y="0"/>
                </a:lnTo>
                <a:lnTo>
                  <a:pt x="344624" y="3879"/>
                </a:lnTo>
                <a:lnTo>
                  <a:pt x="390234" y="15112"/>
                </a:lnTo>
                <a:lnTo>
                  <a:pt x="432764" y="33089"/>
                </a:lnTo>
                <a:lnTo>
                  <a:pt x="471603" y="57200"/>
                </a:lnTo>
                <a:lnTo>
                  <a:pt x="506142" y="86836"/>
                </a:lnTo>
                <a:lnTo>
                  <a:pt x="535770" y="121386"/>
                </a:lnTo>
                <a:lnTo>
                  <a:pt x="559876" y="160242"/>
                </a:lnTo>
                <a:lnTo>
                  <a:pt x="577851" y="202793"/>
                </a:lnTo>
                <a:lnTo>
                  <a:pt x="589083" y="248431"/>
                </a:lnTo>
                <a:lnTo>
                  <a:pt x="592963" y="296545"/>
                </a:lnTo>
                <a:lnTo>
                  <a:pt x="589083" y="344624"/>
                </a:lnTo>
                <a:lnTo>
                  <a:pt x="577851" y="390234"/>
                </a:lnTo>
                <a:lnTo>
                  <a:pt x="559876" y="432764"/>
                </a:lnTo>
                <a:lnTo>
                  <a:pt x="535770" y="471603"/>
                </a:lnTo>
                <a:lnTo>
                  <a:pt x="506142" y="506142"/>
                </a:lnTo>
                <a:lnTo>
                  <a:pt x="471603" y="535770"/>
                </a:lnTo>
                <a:lnTo>
                  <a:pt x="432764" y="559876"/>
                </a:lnTo>
                <a:lnTo>
                  <a:pt x="390234" y="577851"/>
                </a:lnTo>
                <a:lnTo>
                  <a:pt x="344624" y="589083"/>
                </a:lnTo>
                <a:lnTo>
                  <a:pt x="296544" y="592963"/>
                </a:lnTo>
                <a:lnTo>
                  <a:pt x="248431" y="589083"/>
                </a:lnTo>
                <a:lnTo>
                  <a:pt x="202793" y="577851"/>
                </a:lnTo>
                <a:lnTo>
                  <a:pt x="160242" y="559876"/>
                </a:lnTo>
                <a:lnTo>
                  <a:pt x="121386" y="535770"/>
                </a:lnTo>
                <a:lnTo>
                  <a:pt x="86836" y="506142"/>
                </a:lnTo>
                <a:lnTo>
                  <a:pt x="57200" y="471603"/>
                </a:lnTo>
                <a:lnTo>
                  <a:pt x="33089" y="432764"/>
                </a:lnTo>
                <a:lnTo>
                  <a:pt x="15112" y="390234"/>
                </a:lnTo>
                <a:lnTo>
                  <a:pt x="3879" y="344624"/>
                </a:lnTo>
                <a:lnTo>
                  <a:pt x="0" y="29654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74185" y="2419603"/>
            <a:ext cx="32194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latin typeface="Calibri"/>
                <a:cs typeface="Calibri"/>
              </a:rPr>
              <a:t>vload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94277" y="2970022"/>
            <a:ext cx="593090" cy="593090"/>
          </a:xfrm>
          <a:custGeom>
            <a:avLst/>
            <a:gdLst/>
            <a:ahLst/>
            <a:cxnLst/>
            <a:rect l="l" t="t" r="r" b="b"/>
            <a:pathLst>
              <a:path w="593089" h="593089">
                <a:moveTo>
                  <a:pt x="0" y="296544"/>
                </a:moveTo>
                <a:lnTo>
                  <a:pt x="3879" y="248431"/>
                </a:lnTo>
                <a:lnTo>
                  <a:pt x="15111" y="202793"/>
                </a:lnTo>
                <a:lnTo>
                  <a:pt x="33086" y="160242"/>
                </a:lnTo>
                <a:lnTo>
                  <a:pt x="57192" y="121386"/>
                </a:lnTo>
                <a:lnTo>
                  <a:pt x="86820" y="86836"/>
                </a:lnTo>
                <a:lnTo>
                  <a:pt x="121359" y="57200"/>
                </a:lnTo>
                <a:lnTo>
                  <a:pt x="160198" y="33089"/>
                </a:lnTo>
                <a:lnTo>
                  <a:pt x="202728" y="15112"/>
                </a:lnTo>
                <a:lnTo>
                  <a:pt x="248338" y="3879"/>
                </a:lnTo>
                <a:lnTo>
                  <a:pt x="296418" y="0"/>
                </a:lnTo>
                <a:lnTo>
                  <a:pt x="344531" y="3879"/>
                </a:lnTo>
                <a:lnTo>
                  <a:pt x="390169" y="15112"/>
                </a:lnTo>
                <a:lnTo>
                  <a:pt x="432720" y="33089"/>
                </a:lnTo>
                <a:lnTo>
                  <a:pt x="471576" y="57200"/>
                </a:lnTo>
                <a:lnTo>
                  <a:pt x="506126" y="86836"/>
                </a:lnTo>
                <a:lnTo>
                  <a:pt x="535762" y="121386"/>
                </a:lnTo>
                <a:lnTo>
                  <a:pt x="559873" y="160242"/>
                </a:lnTo>
                <a:lnTo>
                  <a:pt x="577850" y="202793"/>
                </a:lnTo>
                <a:lnTo>
                  <a:pt x="589083" y="248431"/>
                </a:lnTo>
                <a:lnTo>
                  <a:pt x="592963" y="296544"/>
                </a:lnTo>
                <a:lnTo>
                  <a:pt x="589083" y="344628"/>
                </a:lnTo>
                <a:lnTo>
                  <a:pt x="577850" y="390247"/>
                </a:lnTo>
                <a:lnTo>
                  <a:pt x="559873" y="432791"/>
                </a:lnTo>
                <a:lnTo>
                  <a:pt x="535762" y="471648"/>
                </a:lnTo>
                <a:lnTo>
                  <a:pt x="506126" y="506206"/>
                </a:lnTo>
                <a:lnTo>
                  <a:pt x="471576" y="535852"/>
                </a:lnTo>
                <a:lnTo>
                  <a:pt x="432720" y="559976"/>
                </a:lnTo>
                <a:lnTo>
                  <a:pt x="390169" y="577964"/>
                </a:lnTo>
                <a:lnTo>
                  <a:pt x="344531" y="589206"/>
                </a:lnTo>
                <a:lnTo>
                  <a:pt x="296418" y="593089"/>
                </a:lnTo>
                <a:lnTo>
                  <a:pt x="248338" y="589206"/>
                </a:lnTo>
                <a:lnTo>
                  <a:pt x="202728" y="577964"/>
                </a:lnTo>
                <a:lnTo>
                  <a:pt x="160198" y="559976"/>
                </a:lnTo>
                <a:lnTo>
                  <a:pt x="121359" y="535852"/>
                </a:lnTo>
                <a:lnTo>
                  <a:pt x="86820" y="506206"/>
                </a:lnTo>
                <a:lnTo>
                  <a:pt x="57192" y="471648"/>
                </a:lnTo>
                <a:lnTo>
                  <a:pt x="33086" y="432791"/>
                </a:lnTo>
                <a:lnTo>
                  <a:pt x="15111" y="390247"/>
                </a:lnTo>
                <a:lnTo>
                  <a:pt x="3879" y="344628"/>
                </a:lnTo>
                <a:lnTo>
                  <a:pt x="0" y="296544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125214" y="3153917"/>
            <a:ext cx="3321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Calibri"/>
                <a:cs typeface="Calibri"/>
              </a:rPr>
              <a:t>vmul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91355" y="3764026"/>
            <a:ext cx="593090" cy="593090"/>
          </a:xfrm>
          <a:custGeom>
            <a:avLst/>
            <a:gdLst/>
            <a:ahLst/>
            <a:cxnLst/>
            <a:rect l="l" t="t" r="r" b="b"/>
            <a:pathLst>
              <a:path w="593089" h="593089">
                <a:moveTo>
                  <a:pt x="0" y="296544"/>
                </a:moveTo>
                <a:lnTo>
                  <a:pt x="3883" y="248431"/>
                </a:lnTo>
                <a:lnTo>
                  <a:pt x="15125" y="202793"/>
                </a:lnTo>
                <a:lnTo>
                  <a:pt x="33113" y="160242"/>
                </a:lnTo>
                <a:lnTo>
                  <a:pt x="57237" y="121386"/>
                </a:lnTo>
                <a:lnTo>
                  <a:pt x="86883" y="86836"/>
                </a:lnTo>
                <a:lnTo>
                  <a:pt x="121441" y="57200"/>
                </a:lnTo>
                <a:lnTo>
                  <a:pt x="160298" y="33089"/>
                </a:lnTo>
                <a:lnTo>
                  <a:pt x="202842" y="15112"/>
                </a:lnTo>
                <a:lnTo>
                  <a:pt x="248461" y="3879"/>
                </a:lnTo>
                <a:lnTo>
                  <a:pt x="296545" y="0"/>
                </a:lnTo>
                <a:lnTo>
                  <a:pt x="344658" y="3879"/>
                </a:lnTo>
                <a:lnTo>
                  <a:pt x="390296" y="15112"/>
                </a:lnTo>
                <a:lnTo>
                  <a:pt x="432847" y="33089"/>
                </a:lnTo>
                <a:lnTo>
                  <a:pt x="471703" y="57200"/>
                </a:lnTo>
                <a:lnTo>
                  <a:pt x="506253" y="86836"/>
                </a:lnTo>
                <a:lnTo>
                  <a:pt x="535889" y="121386"/>
                </a:lnTo>
                <a:lnTo>
                  <a:pt x="560000" y="160242"/>
                </a:lnTo>
                <a:lnTo>
                  <a:pt x="577977" y="202793"/>
                </a:lnTo>
                <a:lnTo>
                  <a:pt x="589210" y="248431"/>
                </a:lnTo>
                <a:lnTo>
                  <a:pt x="593090" y="296544"/>
                </a:lnTo>
                <a:lnTo>
                  <a:pt x="589210" y="344624"/>
                </a:lnTo>
                <a:lnTo>
                  <a:pt x="577977" y="390234"/>
                </a:lnTo>
                <a:lnTo>
                  <a:pt x="560000" y="432764"/>
                </a:lnTo>
                <a:lnTo>
                  <a:pt x="535889" y="471603"/>
                </a:lnTo>
                <a:lnTo>
                  <a:pt x="506253" y="506142"/>
                </a:lnTo>
                <a:lnTo>
                  <a:pt x="471703" y="535770"/>
                </a:lnTo>
                <a:lnTo>
                  <a:pt x="432847" y="559876"/>
                </a:lnTo>
                <a:lnTo>
                  <a:pt x="390296" y="577851"/>
                </a:lnTo>
                <a:lnTo>
                  <a:pt x="344658" y="589083"/>
                </a:lnTo>
                <a:lnTo>
                  <a:pt x="296545" y="592963"/>
                </a:lnTo>
                <a:lnTo>
                  <a:pt x="248461" y="589083"/>
                </a:lnTo>
                <a:lnTo>
                  <a:pt x="202842" y="577851"/>
                </a:lnTo>
                <a:lnTo>
                  <a:pt x="160298" y="559876"/>
                </a:lnTo>
                <a:lnTo>
                  <a:pt x="121441" y="535770"/>
                </a:lnTo>
                <a:lnTo>
                  <a:pt x="86883" y="506142"/>
                </a:lnTo>
                <a:lnTo>
                  <a:pt x="57237" y="471603"/>
                </a:lnTo>
                <a:lnTo>
                  <a:pt x="33113" y="432764"/>
                </a:lnTo>
                <a:lnTo>
                  <a:pt x="15125" y="390234"/>
                </a:lnTo>
                <a:lnTo>
                  <a:pt x="3883" y="344624"/>
                </a:lnTo>
                <a:lnTo>
                  <a:pt x="0" y="296544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124071" y="3948176"/>
            <a:ext cx="3263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Calibri"/>
                <a:cs typeface="Calibri"/>
              </a:rPr>
              <a:t>vadd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97071" y="4591939"/>
            <a:ext cx="593090" cy="593090"/>
          </a:xfrm>
          <a:custGeom>
            <a:avLst/>
            <a:gdLst/>
            <a:ahLst/>
            <a:cxnLst/>
            <a:rect l="l" t="t" r="r" b="b"/>
            <a:pathLst>
              <a:path w="593089" h="593089">
                <a:moveTo>
                  <a:pt x="0" y="296418"/>
                </a:moveTo>
                <a:lnTo>
                  <a:pt x="3879" y="248338"/>
                </a:lnTo>
                <a:lnTo>
                  <a:pt x="15112" y="202728"/>
                </a:lnTo>
                <a:lnTo>
                  <a:pt x="33089" y="160198"/>
                </a:lnTo>
                <a:lnTo>
                  <a:pt x="57200" y="121359"/>
                </a:lnTo>
                <a:lnTo>
                  <a:pt x="86836" y="86820"/>
                </a:lnTo>
                <a:lnTo>
                  <a:pt x="121386" y="57192"/>
                </a:lnTo>
                <a:lnTo>
                  <a:pt x="160242" y="33086"/>
                </a:lnTo>
                <a:lnTo>
                  <a:pt x="202793" y="15111"/>
                </a:lnTo>
                <a:lnTo>
                  <a:pt x="248431" y="3879"/>
                </a:lnTo>
                <a:lnTo>
                  <a:pt x="296544" y="0"/>
                </a:lnTo>
                <a:lnTo>
                  <a:pt x="344624" y="3879"/>
                </a:lnTo>
                <a:lnTo>
                  <a:pt x="390234" y="15111"/>
                </a:lnTo>
                <a:lnTo>
                  <a:pt x="432764" y="33086"/>
                </a:lnTo>
                <a:lnTo>
                  <a:pt x="471603" y="57192"/>
                </a:lnTo>
                <a:lnTo>
                  <a:pt x="506142" y="86820"/>
                </a:lnTo>
                <a:lnTo>
                  <a:pt x="535770" y="121359"/>
                </a:lnTo>
                <a:lnTo>
                  <a:pt x="559876" y="160198"/>
                </a:lnTo>
                <a:lnTo>
                  <a:pt x="577851" y="202728"/>
                </a:lnTo>
                <a:lnTo>
                  <a:pt x="589083" y="248338"/>
                </a:lnTo>
                <a:lnTo>
                  <a:pt x="592963" y="296418"/>
                </a:lnTo>
                <a:lnTo>
                  <a:pt x="589083" y="344531"/>
                </a:lnTo>
                <a:lnTo>
                  <a:pt x="577851" y="390169"/>
                </a:lnTo>
                <a:lnTo>
                  <a:pt x="559876" y="432720"/>
                </a:lnTo>
                <a:lnTo>
                  <a:pt x="535770" y="471576"/>
                </a:lnTo>
                <a:lnTo>
                  <a:pt x="506142" y="506126"/>
                </a:lnTo>
                <a:lnTo>
                  <a:pt x="471603" y="535762"/>
                </a:lnTo>
                <a:lnTo>
                  <a:pt x="432764" y="559873"/>
                </a:lnTo>
                <a:lnTo>
                  <a:pt x="390234" y="577850"/>
                </a:lnTo>
                <a:lnTo>
                  <a:pt x="344624" y="589083"/>
                </a:lnTo>
                <a:lnTo>
                  <a:pt x="296544" y="592963"/>
                </a:lnTo>
                <a:lnTo>
                  <a:pt x="248431" y="589083"/>
                </a:lnTo>
                <a:lnTo>
                  <a:pt x="202793" y="577850"/>
                </a:lnTo>
                <a:lnTo>
                  <a:pt x="160242" y="559873"/>
                </a:lnTo>
                <a:lnTo>
                  <a:pt x="121386" y="535762"/>
                </a:lnTo>
                <a:lnTo>
                  <a:pt x="86836" y="506126"/>
                </a:lnTo>
                <a:lnTo>
                  <a:pt x="57200" y="471576"/>
                </a:lnTo>
                <a:lnTo>
                  <a:pt x="33089" y="432720"/>
                </a:lnTo>
                <a:lnTo>
                  <a:pt x="15112" y="390169"/>
                </a:lnTo>
                <a:lnTo>
                  <a:pt x="3879" y="344531"/>
                </a:lnTo>
                <a:lnTo>
                  <a:pt x="0" y="29641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135882" y="4800345"/>
            <a:ext cx="3175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Calibri"/>
                <a:cs typeface="Calibri"/>
              </a:rPr>
              <a:t>vstore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630548" y="2724023"/>
            <a:ext cx="699770" cy="1868170"/>
            <a:chOff x="3630548" y="2724023"/>
            <a:chExt cx="699770" cy="186817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33722" y="2724023"/>
              <a:ext cx="156972" cy="24599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50943" y="3562858"/>
              <a:ext cx="76072" cy="20116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53610" y="4356735"/>
              <a:ext cx="76200" cy="23520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630548" y="2769997"/>
              <a:ext cx="358140" cy="1247775"/>
            </a:xfrm>
            <a:custGeom>
              <a:avLst/>
              <a:gdLst/>
              <a:ahLst/>
              <a:cxnLst/>
              <a:rect l="l" t="t" r="r" b="b"/>
              <a:pathLst>
                <a:path w="358139" h="1247775">
                  <a:moveTo>
                    <a:pt x="301838" y="1194466"/>
                  </a:moveTo>
                  <a:lnTo>
                    <a:pt x="281686" y="1209802"/>
                  </a:lnTo>
                  <a:lnTo>
                    <a:pt x="358013" y="1247394"/>
                  </a:lnTo>
                  <a:lnTo>
                    <a:pt x="349959" y="1204595"/>
                  </a:lnTo>
                  <a:lnTo>
                    <a:pt x="309499" y="1204595"/>
                  </a:lnTo>
                  <a:lnTo>
                    <a:pt x="301838" y="1194466"/>
                  </a:lnTo>
                  <a:close/>
                </a:path>
                <a:path w="358139" h="1247775">
                  <a:moveTo>
                    <a:pt x="322092" y="1179062"/>
                  </a:moveTo>
                  <a:lnTo>
                    <a:pt x="301838" y="1194466"/>
                  </a:lnTo>
                  <a:lnTo>
                    <a:pt x="309499" y="1204595"/>
                  </a:lnTo>
                  <a:lnTo>
                    <a:pt x="329818" y="1189227"/>
                  </a:lnTo>
                  <a:lnTo>
                    <a:pt x="322092" y="1179062"/>
                  </a:lnTo>
                  <a:close/>
                </a:path>
                <a:path w="358139" h="1247775">
                  <a:moveTo>
                    <a:pt x="342264" y="1163701"/>
                  </a:moveTo>
                  <a:lnTo>
                    <a:pt x="322092" y="1179062"/>
                  </a:lnTo>
                  <a:lnTo>
                    <a:pt x="329818" y="1189227"/>
                  </a:lnTo>
                  <a:lnTo>
                    <a:pt x="309499" y="1204595"/>
                  </a:lnTo>
                  <a:lnTo>
                    <a:pt x="349959" y="1204595"/>
                  </a:lnTo>
                  <a:lnTo>
                    <a:pt x="342387" y="1164350"/>
                  </a:lnTo>
                  <a:lnTo>
                    <a:pt x="342264" y="1163701"/>
                  </a:lnTo>
                  <a:close/>
                </a:path>
                <a:path w="358139" h="1247775">
                  <a:moveTo>
                    <a:pt x="154304" y="0"/>
                  </a:moveTo>
                  <a:lnTo>
                    <a:pt x="120903" y="79882"/>
                  </a:lnTo>
                  <a:lnTo>
                    <a:pt x="104648" y="119887"/>
                  </a:lnTo>
                  <a:lnTo>
                    <a:pt x="89026" y="159765"/>
                  </a:lnTo>
                  <a:lnTo>
                    <a:pt x="74040" y="199770"/>
                  </a:lnTo>
                  <a:lnTo>
                    <a:pt x="59816" y="239902"/>
                  </a:lnTo>
                  <a:lnTo>
                    <a:pt x="46736" y="279907"/>
                  </a:lnTo>
                  <a:lnTo>
                    <a:pt x="34798" y="319913"/>
                  </a:lnTo>
                  <a:lnTo>
                    <a:pt x="24384" y="360044"/>
                  </a:lnTo>
                  <a:lnTo>
                    <a:pt x="15493" y="399923"/>
                  </a:lnTo>
                  <a:lnTo>
                    <a:pt x="8509" y="439927"/>
                  </a:lnTo>
                  <a:lnTo>
                    <a:pt x="3428" y="479805"/>
                  </a:lnTo>
                  <a:lnTo>
                    <a:pt x="508" y="519811"/>
                  </a:lnTo>
                  <a:lnTo>
                    <a:pt x="0" y="540003"/>
                  </a:lnTo>
                  <a:lnTo>
                    <a:pt x="0" y="559815"/>
                  </a:lnTo>
                  <a:lnTo>
                    <a:pt x="574" y="577844"/>
                  </a:lnTo>
                  <a:lnTo>
                    <a:pt x="635" y="579754"/>
                  </a:lnTo>
                  <a:lnTo>
                    <a:pt x="3937" y="619505"/>
                  </a:lnTo>
                  <a:lnTo>
                    <a:pt x="10160" y="659256"/>
                  </a:lnTo>
                  <a:lnTo>
                    <a:pt x="19050" y="698753"/>
                  </a:lnTo>
                  <a:lnTo>
                    <a:pt x="30606" y="738124"/>
                  </a:lnTo>
                  <a:lnTo>
                    <a:pt x="44576" y="777239"/>
                  </a:lnTo>
                  <a:lnTo>
                    <a:pt x="69596" y="835532"/>
                  </a:lnTo>
                  <a:lnTo>
                    <a:pt x="88773" y="874267"/>
                  </a:lnTo>
                  <a:lnTo>
                    <a:pt x="109727" y="912748"/>
                  </a:lnTo>
                  <a:lnTo>
                    <a:pt x="132206" y="951229"/>
                  </a:lnTo>
                  <a:lnTo>
                    <a:pt x="156210" y="989583"/>
                  </a:lnTo>
                  <a:lnTo>
                    <a:pt x="181355" y="1027683"/>
                  </a:lnTo>
                  <a:lnTo>
                    <a:pt x="207517" y="1065783"/>
                  </a:lnTo>
                  <a:lnTo>
                    <a:pt x="234568" y="1103757"/>
                  </a:lnTo>
                  <a:lnTo>
                    <a:pt x="262254" y="1141602"/>
                  </a:lnTo>
                  <a:lnTo>
                    <a:pt x="290575" y="1179576"/>
                  </a:lnTo>
                  <a:lnTo>
                    <a:pt x="301838" y="1194466"/>
                  </a:lnTo>
                  <a:lnTo>
                    <a:pt x="322078" y="1179062"/>
                  </a:lnTo>
                  <a:lnTo>
                    <a:pt x="312519" y="1166508"/>
                  </a:lnTo>
                  <a:lnTo>
                    <a:pt x="282701" y="1126616"/>
                  </a:lnTo>
                  <a:lnTo>
                    <a:pt x="257108" y="1091469"/>
                  </a:lnTo>
                  <a:lnTo>
                    <a:pt x="228334" y="1051280"/>
                  </a:lnTo>
                  <a:lnTo>
                    <a:pt x="202430" y="1013565"/>
                  </a:lnTo>
                  <a:lnTo>
                    <a:pt x="177673" y="975867"/>
                  </a:lnTo>
                  <a:lnTo>
                    <a:pt x="154053" y="938282"/>
                  </a:lnTo>
                  <a:lnTo>
                    <a:pt x="133387" y="903054"/>
                  </a:lnTo>
                  <a:lnTo>
                    <a:pt x="111159" y="862393"/>
                  </a:lnTo>
                  <a:lnTo>
                    <a:pt x="92741" y="825061"/>
                  </a:lnTo>
                  <a:lnTo>
                    <a:pt x="76773" y="789193"/>
                  </a:lnTo>
                  <a:lnTo>
                    <a:pt x="61083" y="748918"/>
                  </a:lnTo>
                  <a:lnTo>
                    <a:pt x="48768" y="711076"/>
                  </a:lnTo>
                  <a:lnTo>
                    <a:pt x="39083" y="673615"/>
                  </a:lnTo>
                  <a:lnTo>
                    <a:pt x="39033" y="673217"/>
                  </a:lnTo>
                  <a:lnTo>
                    <a:pt x="35069" y="654790"/>
                  </a:lnTo>
                  <a:lnTo>
                    <a:pt x="34643" y="652406"/>
                  </a:lnTo>
                  <a:lnTo>
                    <a:pt x="31816" y="635772"/>
                  </a:lnTo>
                  <a:lnTo>
                    <a:pt x="31823" y="635370"/>
                  </a:lnTo>
                  <a:lnTo>
                    <a:pt x="29035" y="615060"/>
                  </a:lnTo>
                  <a:lnTo>
                    <a:pt x="25420" y="559815"/>
                  </a:lnTo>
                  <a:lnTo>
                    <a:pt x="25409" y="540003"/>
                  </a:lnTo>
                  <a:lnTo>
                    <a:pt x="25890" y="521516"/>
                  </a:lnTo>
                  <a:lnTo>
                    <a:pt x="33560" y="443997"/>
                  </a:lnTo>
                  <a:lnTo>
                    <a:pt x="40421" y="405136"/>
                  </a:lnTo>
                  <a:lnTo>
                    <a:pt x="40513" y="404619"/>
                  </a:lnTo>
                  <a:lnTo>
                    <a:pt x="40567" y="404313"/>
                  </a:lnTo>
                  <a:lnTo>
                    <a:pt x="49034" y="366149"/>
                  </a:lnTo>
                  <a:lnTo>
                    <a:pt x="59144" y="327151"/>
                  </a:lnTo>
                  <a:lnTo>
                    <a:pt x="70105" y="290378"/>
                  </a:lnTo>
                  <a:lnTo>
                    <a:pt x="83954" y="247903"/>
                  </a:lnTo>
                  <a:lnTo>
                    <a:pt x="98417" y="206991"/>
                  </a:lnTo>
                  <a:lnTo>
                    <a:pt x="113366" y="167204"/>
                  </a:lnTo>
                  <a:lnTo>
                    <a:pt x="128226" y="129269"/>
                  </a:lnTo>
                  <a:lnTo>
                    <a:pt x="132095" y="119887"/>
                  </a:lnTo>
                  <a:lnTo>
                    <a:pt x="144399" y="89662"/>
                  </a:lnTo>
                  <a:lnTo>
                    <a:pt x="177800" y="9778"/>
                  </a:lnTo>
                  <a:lnTo>
                    <a:pt x="1543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472053" y="1730121"/>
            <a:ext cx="11391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Dataflow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649335" y="2536024"/>
            <a:ext cx="3089910" cy="564515"/>
          </a:xfrm>
          <a:custGeom>
            <a:avLst/>
            <a:gdLst/>
            <a:ahLst/>
            <a:cxnLst/>
            <a:rect l="l" t="t" r="r" b="b"/>
            <a:pathLst>
              <a:path w="3089909" h="564514">
                <a:moveTo>
                  <a:pt x="3089554" y="0"/>
                </a:moveTo>
                <a:lnTo>
                  <a:pt x="3089554" y="0"/>
                </a:lnTo>
                <a:lnTo>
                  <a:pt x="0" y="0"/>
                </a:lnTo>
                <a:lnTo>
                  <a:pt x="0" y="564172"/>
                </a:lnTo>
                <a:lnTo>
                  <a:pt x="3089554" y="564172"/>
                </a:lnTo>
                <a:lnTo>
                  <a:pt x="3089554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49335" y="3659517"/>
            <a:ext cx="3089910" cy="582930"/>
          </a:xfrm>
          <a:custGeom>
            <a:avLst/>
            <a:gdLst/>
            <a:ahLst/>
            <a:cxnLst/>
            <a:rect l="l" t="t" r="r" b="b"/>
            <a:pathLst>
              <a:path w="3089909" h="582929">
                <a:moveTo>
                  <a:pt x="3089554" y="0"/>
                </a:moveTo>
                <a:lnTo>
                  <a:pt x="3089554" y="0"/>
                </a:lnTo>
                <a:lnTo>
                  <a:pt x="0" y="0"/>
                </a:lnTo>
                <a:lnTo>
                  <a:pt x="0" y="582409"/>
                </a:lnTo>
                <a:lnTo>
                  <a:pt x="3089554" y="582409"/>
                </a:lnTo>
                <a:lnTo>
                  <a:pt x="3089554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903461" y="2743987"/>
            <a:ext cx="430530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35"/>
              </a:lnSpc>
            </a:pPr>
            <a:r>
              <a:rPr sz="1400" spc="-10" dirty="0">
                <a:latin typeface="Calibri"/>
                <a:cs typeface="Calibri"/>
              </a:rPr>
              <a:t>Scalar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8642984" y="1640585"/>
          <a:ext cx="3089907" cy="25933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5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2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205">
                <a:tc gridSpan="4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Energy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Model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Insns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RF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Reads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RF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Writes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Vector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1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2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" name="object 21"/>
          <p:cNvSpPr txBox="1"/>
          <p:nvPr/>
        </p:nvSpPr>
        <p:spPr>
          <a:xfrm>
            <a:off x="8790685" y="3770503"/>
            <a:ext cx="654685" cy="391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405">
              <a:lnSpc>
                <a:spcPts val="1335"/>
              </a:lnSpc>
            </a:pPr>
            <a:r>
              <a:rPr sz="1400" spc="-10" dirty="0">
                <a:latin typeface="Calibri"/>
                <a:cs typeface="Calibri"/>
              </a:rPr>
              <a:t>Vector-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Dataflow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0564494" y="3233166"/>
            <a:ext cx="161925" cy="267335"/>
          </a:xfrm>
          <a:custGeom>
            <a:avLst/>
            <a:gdLst/>
            <a:ahLst/>
            <a:cxnLst/>
            <a:rect l="l" t="t" r="r" b="b"/>
            <a:pathLst>
              <a:path w="161925" h="267335">
                <a:moveTo>
                  <a:pt x="0" y="80772"/>
                </a:moveTo>
                <a:lnTo>
                  <a:pt x="80772" y="0"/>
                </a:lnTo>
                <a:lnTo>
                  <a:pt x="161544" y="80772"/>
                </a:lnTo>
                <a:lnTo>
                  <a:pt x="121157" y="80772"/>
                </a:lnTo>
                <a:lnTo>
                  <a:pt x="121157" y="266826"/>
                </a:lnTo>
                <a:lnTo>
                  <a:pt x="40385" y="266826"/>
                </a:lnTo>
                <a:lnTo>
                  <a:pt x="40385" y="80772"/>
                </a:lnTo>
                <a:lnTo>
                  <a:pt x="0" y="80772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308460" y="3237102"/>
            <a:ext cx="161925" cy="267335"/>
          </a:xfrm>
          <a:custGeom>
            <a:avLst/>
            <a:gdLst/>
            <a:ahLst/>
            <a:cxnLst/>
            <a:rect l="l" t="t" r="r" b="b"/>
            <a:pathLst>
              <a:path w="161925" h="267335">
                <a:moveTo>
                  <a:pt x="0" y="80772"/>
                </a:moveTo>
                <a:lnTo>
                  <a:pt x="80645" y="0"/>
                </a:lnTo>
                <a:lnTo>
                  <a:pt x="161417" y="80772"/>
                </a:lnTo>
                <a:lnTo>
                  <a:pt x="121031" y="80772"/>
                </a:lnTo>
                <a:lnTo>
                  <a:pt x="121031" y="266954"/>
                </a:lnTo>
                <a:lnTo>
                  <a:pt x="40259" y="266954"/>
                </a:lnTo>
                <a:lnTo>
                  <a:pt x="40259" y="80772"/>
                </a:lnTo>
                <a:lnTo>
                  <a:pt x="0" y="80772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820656" y="3221227"/>
            <a:ext cx="161925" cy="267335"/>
          </a:xfrm>
          <a:custGeom>
            <a:avLst/>
            <a:gdLst/>
            <a:ahLst/>
            <a:cxnLst/>
            <a:rect l="l" t="t" r="r" b="b"/>
            <a:pathLst>
              <a:path w="161925" h="267335">
                <a:moveTo>
                  <a:pt x="161544" y="186182"/>
                </a:moveTo>
                <a:lnTo>
                  <a:pt x="80772" y="266954"/>
                </a:lnTo>
                <a:lnTo>
                  <a:pt x="0" y="186182"/>
                </a:lnTo>
                <a:lnTo>
                  <a:pt x="40386" y="186182"/>
                </a:lnTo>
                <a:lnTo>
                  <a:pt x="40386" y="0"/>
                </a:lnTo>
                <a:lnTo>
                  <a:pt x="121158" y="0"/>
                </a:lnTo>
                <a:lnTo>
                  <a:pt x="121158" y="186182"/>
                </a:lnTo>
                <a:lnTo>
                  <a:pt x="161544" y="186182"/>
                </a:lnTo>
                <a:close/>
              </a:path>
            </a:pathLst>
          </a:custGeom>
          <a:ln w="2540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8634221" y="2544038"/>
            <a:ext cx="3089910" cy="551815"/>
            <a:chOff x="8634221" y="2544038"/>
            <a:chExt cx="3089910" cy="551815"/>
          </a:xfrm>
        </p:grpSpPr>
        <p:sp>
          <p:nvSpPr>
            <p:cNvPr id="26" name="object 26"/>
            <p:cNvSpPr/>
            <p:nvPr/>
          </p:nvSpPr>
          <p:spPr>
            <a:xfrm>
              <a:off x="9820655" y="2659125"/>
              <a:ext cx="1649730" cy="273050"/>
            </a:xfrm>
            <a:custGeom>
              <a:avLst/>
              <a:gdLst/>
              <a:ahLst/>
              <a:cxnLst/>
              <a:rect l="l" t="t" r="r" b="b"/>
              <a:pathLst>
                <a:path w="1649729" h="273050">
                  <a:moveTo>
                    <a:pt x="0" y="86740"/>
                  </a:moveTo>
                  <a:lnTo>
                    <a:pt x="80772" y="5969"/>
                  </a:lnTo>
                  <a:lnTo>
                    <a:pt x="161544" y="86740"/>
                  </a:lnTo>
                  <a:lnTo>
                    <a:pt x="121158" y="86740"/>
                  </a:lnTo>
                  <a:lnTo>
                    <a:pt x="121158" y="272923"/>
                  </a:lnTo>
                  <a:lnTo>
                    <a:pt x="40386" y="272923"/>
                  </a:lnTo>
                  <a:lnTo>
                    <a:pt x="40386" y="86740"/>
                  </a:lnTo>
                  <a:lnTo>
                    <a:pt x="0" y="86740"/>
                  </a:lnTo>
                  <a:close/>
                </a:path>
                <a:path w="1649729" h="273050">
                  <a:moveTo>
                    <a:pt x="743839" y="80772"/>
                  </a:moveTo>
                  <a:lnTo>
                    <a:pt x="824611" y="0"/>
                  </a:lnTo>
                  <a:lnTo>
                    <a:pt x="905383" y="80772"/>
                  </a:lnTo>
                  <a:lnTo>
                    <a:pt x="864997" y="80772"/>
                  </a:lnTo>
                  <a:lnTo>
                    <a:pt x="864997" y="266826"/>
                  </a:lnTo>
                  <a:lnTo>
                    <a:pt x="784225" y="266826"/>
                  </a:lnTo>
                  <a:lnTo>
                    <a:pt x="784225" y="80772"/>
                  </a:lnTo>
                  <a:lnTo>
                    <a:pt x="743839" y="80772"/>
                  </a:lnTo>
                  <a:close/>
                </a:path>
                <a:path w="1649729" h="273050">
                  <a:moveTo>
                    <a:pt x="1487804" y="84709"/>
                  </a:moveTo>
                  <a:lnTo>
                    <a:pt x="1568450" y="3937"/>
                  </a:lnTo>
                  <a:lnTo>
                    <a:pt x="1649222" y="84709"/>
                  </a:lnTo>
                  <a:lnTo>
                    <a:pt x="1608836" y="84709"/>
                  </a:lnTo>
                  <a:lnTo>
                    <a:pt x="1608836" y="270890"/>
                  </a:lnTo>
                  <a:lnTo>
                    <a:pt x="1528064" y="270890"/>
                  </a:lnTo>
                  <a:lnTo>
                    <a:pt x="1528064" y="84709"/>
                  </a:lnTo>
                  <a:lnTo>
                    <a:pt x="1487804" y="84709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634221" y="2544038"/>
              <a:ext cx="3089910" cy="551815"/>
            </a:xfrm>
            <a:custGeom>
              <a:avLst/>
              <a:gdLst/>
              <a:ahLst/>
              <a:cxnLst/>
              <a:rect l="l" t="t" r="r" b="b"/>
              <a:pathLst>
                <a:path w="3089909" h="551814">
                  <a:moveTo>
                    <a:pt x="3089655" y="0"/>
                  </a:moveTo>
                  <a:lnTo>
                    <a:pt x="0" y="0"/>
                  </a:lnTo>
                  <a:lnTo>
                    <a:pt x="0" y="551586"/>
                  </a:lnTo>
                  <a:lnTo>
                    <a:pt x="3089655" y="551586"/>
                  </a:lnTo>
                  <a:lnTo>
                    <a:pt x="3089655" y="0"/>
                  </a:lnTo>
                  <a:close/>
                </a:path>
              </a:pathLst>
            </a:custGeom>
            <a:solidFill>
              <a:srgbClr val="FFFFFF">
                <a:alpha val="7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8649334" y="3658450"/>
            <a:ext cx="3074670" cy="574040"/>
            <a:chOff x="8649334" y="3658450"/>
            <a:chExt cx="3074670" cy="574040"/>
          </a:xfrm>
        </p:grpSpPr>
        <p:sp>
          <p:nvSpPr>
            <p:cNvPr id="29" name="object 29"/>
            <p:cNvSpPr/>
            <p:nvPr/>
          </p:nvSpPr>
          <p:spPr>
            <a:xfrm>
              <a:off x="9820655" y="3807840"/>
              <a:ext cx="1624965" cy="267335"/>
            </a:xfrm>
            <a:custGeom>
              <a:avLst/>
              <a:gdLst/>
              <a:ahLst/>
              <a:cxnLst/>
              <a:rect l="l" t="t" r="r" b="b"/>
              <a:pathLst>
                <a:path w="1624965" h="267335">
                  <a:moveTo>
                    <a:pt x="161544" y="186054"/>
                  </a:moveTo>
                  <a:lnTo>
                    <a:pt x="80772" y="266826"/>
                  </a:lnTo>
                  <a:lnTo>
                    <a:pt x="0" y="186054"/>
                  </a:lnTo>
                  <a:lnTo>
                    <a:pt x="40386" y="186054"/>
                  </a:lnTo>
                  <a:lnTo>
                    <a:pt x="40386" y="0"/>
                  </a:lnTo>
                  <a:lnTo>
                    <a:pt x="121158" y="0"/>
                  </a:lnTo>
                  <a:lnTo>
                    <a:pt x="121158" y="186054"/>
                  </a:lnTo>
                  <a:lnTo>
                    <a:pt x="161544" y="186054"/>
                  </a:lnTo>
                  <a:close/>
                </a:path>
                <a:path w="1624965" h="267335">
                  <a:moveTo>
                    <a:pt x="920750" y="186054"/>
                  </a:moveTo>
                  <a:lnTo>
                    <a:pt x="839977" y="266826"/>
                  </a:lnTo>
                  <a:lnTo>
                    <a:pt x="759205" y="186054"/>
                  </a:lnTo>
                  <a:lnTo>
                    <a:pt x="799592" y="186054"/>
                  </a:lnTo>
                  <a:lnTo>
                    <a:pt x="799592" y="0"/>
                  </a:lnTo>
                  <a:lnTo>
                    <a:pt x="880364" y="0"/>
                  </a:lnTo>
                  <a:lnTo>
                    <a:pt x="880364" y="186054"/>
                  </a:lnTo>
                  <a:lnTo>
                    <a:pt x="920750" y="186054"/>
                  </a:lnTo>
                  <a:close/>
                </a:path>
                <a:path w="1624965" h="267335">
                  <a:moveTo>
                    <a:pt x="1624584" y="186054"/>
                  </a:moveTo>
                  <a:lnTo>
                    <a:pt x="1543812" y="266826"/>
                  </a:lnTo>
                  <a:lnTo>
                    <a:pt x="1463040" y="186054"/>
                  </a:lnTo>
                  <a:lnTo>
                    <a:pt x="1503426" y="186054"/>
                  </a:lnTo>
                  <a:lnTo>
                    <a:pt x="1503426" y="0"/>
                  </a:lnTo>
                  <a:lnTo>
                    <a:pt x="1584198" y="0"/>
                  </a:lnTo>
                  <a:lnTo>
                    <a:pt x="1584198" y="186054"/>
                  </a:lnTo>
                  <a:lnTo>
                    <a:pt x="1624584" y="186054"/>
                  </a:lnTo>
                  <a:close/>
                </a:path>
              </a:pathLst>
            </a:custGeom>
            <a:ln w="254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649334" y="3658450"/>
              <a:ext cx="3074670" cy="574040"/>
            </a:xfrm>
            <a:custGeom>
              <a:avLst/>
              <a:gdLst/>
              <a:ahLst/>
              <a:cxnLst/>
              <a:rect l="l" t="t" r="r" b="b"/>
              <a:pathLst>
                <a:path w="3074670" h="574039">
                  <a:moveTo>
                    <a:pt x="3074670" y="0"/>
                  </a:moveTo>
                  <a:lnTo>
                    <a:pt x="0" y="0"/>
                  </a:lnTo>
                  <a:lnTo>
                    <a:pt x="0" y="573443"/>
                  </a:lnTo>
                  <a:lnTo>
                    <a:pt x="3074670" y="573443"/>
                  </a:lnTo>
                  <a:lnTo>
                    <a:pt x="3074670" y="0"/>
                  </a:lnTo>
                  <a:close/>
                </a:path>
              </a:pathLst>
            </a:custGeom>
            <a:solidFill>
              <a:srgbClr val="FFFFFF">
                <a:alpha val="7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515823" y="1696973"/>
            <a:ext cx="21939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Example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Program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406390" y="1908124"/>
            <a:ext cx="5930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vload: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470652" y="3204464"/>
            <a:ext cx="546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vmul: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4" name="object 3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91935" y="2838704"/>
            <a:ext cx="1877187" cy="3359226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6907148" y="3283458"/>
            <a:ext cx="2705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Arial"/>
                <a:cs typeface="Arial"/>
              </a:rPr>
              <a:t>v[1]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198489" y="3280664"/>
            <a:ext cx="2705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Arial"/>
                <a:cs typeface="Arial"/>
              </a:rPr>
              <a:t>v[0]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615555" y="3279394"/>
            <a:ext cx="2705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Arial"/>
                <a:cs typeface="Arial"/>
              </a:rPr>
              <a:t>v[2]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383403" y="4590415"/>
            <a:ext cx="2495550" cy="1518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730">
              <a:lnSpc>
                <a:spcPts val="1714"/>
              </a:lnSpc>
              <a:tabLst>
                <a:tab pos="833119" algn="l"/>
                <a:tab pos="1541780" algn="l"/>
                <a:tab pos="2250440" algn="l"/>
              </a:tabLst>
            </a:pPr>
            <a:r>
              <a:rPr sz="1800" spc="-10" dirty="0">
                <a:latin typeface="Calibri"/>
                <a:cs typeface="Calibri"/>
              </a:rPr>
              <a:t>vadd: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200" spc="-20" dirty="0">
                <a:latin typeface="Arial"/>
                <a:cs typeface="Arial"/>
              </a:rPr>
              <a:t>v[0]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200" spc="-20" dirty="0">
                <a:latin typeface="Arial"/>
                <a:cs typeface="Arial"/>
              </a:rPr>
              <a:t>v[1]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800" spc="-30" baseline="2314" dirty="0">
                <a:latin typeface="Arial"/>
                <a:cs typeface="Arial"/>
              </a:rPr>
              <a:t>v[2]</a:t>
            </a:r>
            <a:endParaRPr sz="1800" baseline="2314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20"/>
              </a:spcBef>
            </a:pPr>
            <a:endParaRPr sz="1200">
              <a:latin typeface="Arial"/>
              <a:cs typeface="Arial"/>
            </a:endParaRPr>
          </a:p>
          <a:p>
            <a:pPr marL="1150620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Vector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Register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5"/>
              </a:spcBef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tabLst>
                <a:tab pos="792480" algn="l"/>
                <a:tab pos="1500505" algn="l"/>
                <a:tab pos="2209165" algn="l"/>
              </a:tabLst>
            </a:pPr>
            <a:r>
              <a:rPr sz="1800" spc="-10" dirty="0">
                <a:latin typeface="Calibri"/>
                <a:cs typeface="Calibri"/>
              </a:rPr>
              <a:t>vstore: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30" baseline="2314" dirty="0">
                <a:latin typeface="Arial"/>
                <a:cs typeface="Arial"/>
              </a:rPr>
              <a:t>v[0]</a:t>
            </a:r>
            <a:r>
              <a:rPr sz="1800" baseline="2314" dirty="0">
                <a:latin typeface="Arial"/>
                <a:cs typeface="Arial"/>
              </a:rPr>
              <a:t>	</a:t>
            </a:r>
            <a:r>
              <a:rPr sz="1200" spc="-20" dirty="0">
                <a:latin typeface="Arial"/>
                <a:cs typeface="Arial"/>
              </a:rPr>
              <a:t>v[1]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800" spc="-30" baseline="2314" dirty="0">
                <a:latin typeface="Arial"/>
                <a:cs typeface="Arial"/>
              </a:rPr>
              <a:t>v[2]</a:t>
            </a:r>
            <a:endParaRPr sz="1800" baseline="2314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562725" y="3950589"/>
            <a:ext cx="98996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Vector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Register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6540118" y="1870455"/>
            <a:ext cx="1030605" cy="412750"/>
            <a:chOff x="6540118" y="1870455"/>
            <a:chExt cx="1030605" cy="412750"/>
          </a:xfrm>
        </p:grpSpPr>
        <p:sp>
          <p:nvSpPr>
            <p:cNvPr id="41" name="object 41"/>
            <p:cNvSpPr/>
            <p:nvPr/>
          </p:nvSpPr>
          <p:spPr>
            <a:xfrm>
              <a:off x="6540118" y="2016886"/>
              <a:ext cx="1030605" cy="116205"/>
            </a:xfrm>
            <a:custGeom>
              <a:avLst/>
              <a:gdLst/>
              <a:ahLst/>
              <a:cxnLst/>
              <a:rect l="l" t="t" r="r" b="b"/>
              <a:pathLst>
                <a:path w="1030604" h="116205">
                  <a:moveTo>
                    <a:pt x="284276" y="77978"/>
                  </a:moveTo>
                  <a:lnTo>
                    <a:pt x="226314" y="77978"/>
                  </a:lnTo>
                  <a:lnTo>
                    <a:pt x="207213" y="77978"/>
                  </a:lnTo>
                  <a:lnTo>
                    <a:pt x="206883" y="115824"/>
                  </a:lnTo>
                  <a:lnTo>
                    <a:pt x="284276" y="77978"/>
                  </a:lnTo>
                  <a:close/>
                </a:path>
                <a:path w="1030604" h="116205">
                  <a:moveTo>
                    <a:pt x="321691" y="59690"/>
                  </a:moveTo>
                  <a:lnTo>
                    <a:pt x="207899" y="1524"/>
                  </a:lnTo>
                  <a:lnTo>
                    <a:pt x="207568" y="37846"/>
                  </a:lnTo>
                  <a:lnTo>
                    <a:pt x="207556" y="39712"/>
                  </a:lnTo>
                  <a:lnTo>
                    <a:pt x="381" y="37846"/>
                  </a:lnTo>
                  <a:lnTo>
                    <a:pt x="0" y="75946"/>
                  </a:lnTo>
                  <a:lnTo>
                    <a:pt x="207213" y="77812"/>
                  </a:lnTo>
                  <a:lnTo>
                    <a:pt x="226314" y="77978"/>
                  </a:lnTo>
                  <a:lnTo>
                    <a:pt x="284632" y="77812"/>
                  </a:lnTo>
                  <a:lnTo>
                    <a:pt x="321691" y="59690"/>
                  </a:lnTo>
                  <a:close/>
                </a:path>
                <a:path w="1030604" h="116205">
                  <a:moveTo>
                    <a:pt x="1030097" y="55753"/>
                  </a:moveTo>
                  <a:lnTo>
                    <a:pt x="993178" y="37846"/>
                  </a:lnTo>
                  <a:lnTo>
                    <a:pt x="915162" y="0"/>
                  </a:lnTo>
                  <a:lnTo>
                    <a:pt x="915619" y="37846"/>
                  </a:lnTo>
                  <a:lnTo>
                    <a:pt x="915619" y="38087"/>
                  </a:lnTo>
                  <a:lnTo>
                    <a:pt x="708406" y="40640"/>
                  </a:lnTo>
                  <a:lnTo>
                    <a:pt x="708875" y="75946"/>
                  </a:lnTo>
                  <a:lnTo>
                    <a:pt x="708914" y="78740"/>
                  </a:lnTo>
                  <a:lnTo>
                    <a:pt x="916089" y="76187"/>
                  </a:lnTo>
                  <a:lnTo>
                    <a:pt x="915949" y="64884"/>
                  </a:lnTo>
                  <a:lnTo>
                    <a:pt x="916089" y="75946"/>
                  </a:lnTo>
                  <a:lnTo>
                    <a:pt x="916089" y="76187"/>
                  </a:lnTo>
                  <a:lnTo>
                    <a:pt x="916559" y="114300"/>
                  </a:lnTo>
                  <a:lnTo>
                    <a:pt x="1030097" y="55753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861809" y="1883155"/>
              <a:ext cx="387350" cy="387350"/>
            </a:xfrm>
            <a:custGeom>
              <a:avLst/>
              <a:gdLst/>
              <a:ahLst/>
              <a:cxnLst/>
              <a:rect l="l" t="t" r="r" b="b"/>
              <a:pathLst>
                <a:path w="387350" h="387350">
                  <a:moveTo>
                    <a:pt x="0" y="193421"/>
                  </a:moveTo>
                  <a:lnTo>
                    <a:pt x="5109" y="149076"/>
                  </a:lnTo>
                  <a:lnTo>
                    <a:pt x="19665" y="108366"/>
                  </a:lnTo>
                  <a:lnTo>
                    <a:pt x="42507" y="72452"/>
                  </a:lnTo>
                  <a:lnTo>
                    <a:pt x="72476" y="42497"/>
                  </a:lnTo>
                  <a:lnTo>
                    <a:pt x="108412" y="19662"/>
                  </a:lnTo>
                  <a:lnTo>
                    <a:pt x="149156" y="5109"/>
                  </a:lnTo>
                  <a:lnTo>
                    <a:pt x="193548" y="0"/>
                  </a:lnTo>
                  <a:lnTo>
                    <a:pt x="237892" y="5109"/>
                  </a:lnTo>
                  <a:lnTo>
                    <a:pt x="278602" y="19662"/>
                  </a:lnTo>
                  <a:lnTo>
                    <a:pt x="314516" y="42497"/>
                  </a:lnTo>
                  <a:lnTo>
                    <a:pt x="344471" y="72452"/>
                  </a:lnTo>
                  <a:lnTo>
                    <a:pt x="367306" y="108366"/>
                  </a:lnTo>
                  <a:lnTo>
                    <a:pt x="381859" y="149076"/>
                  </a:lnTo>
                  <a:lnTo>
                    <a:pt x="386969" y="193421"/>
                  </a:lnTo>
                  <a:lnTo>
                    <a:pt x="381859" y="237765"/>
                  </a:lnTo>
                  <a:lnTo>
                    <a:pt x="367306" y="278475"/>
                  </a:lnTo>
                  <a:lnTo>
                    <a:pt x="344471" y="314389"/>
                  </a:lnTo>
                  <a:lnTo>
                    <a:pt x="314516" y="344344"/>
                  </a:lnTo>
                  <a:lnTo>
                    <a:pt x="278602" y="367179"/>
                  </a:lnTo>
                  <a:lnTo>
                    <a:pt x="237892" y="381732"/>
                  </a:lnTo>
                  <a:lnTo>
                    <a:pt x="193548" y="386842"/>
                  </a:lnTo>
                  <a:lnTo>
                    <a:pt x="149156" y="381732"/>
                  </a:lnTo>
                  <a:lnTo>
                    <a:pt x="108412" y="367179"/>
                  </a:lnTo>
                  <a:lnTo>
                    <a:pt x="72476" y="344344"/>
                  </a:lnTo>
                  <a:lnTo>
                    <a:pt x="42507" y="314389"/>
                  </a:lnTo>
                  <a:lnTo>
                    <a:pt x="19665" y="278475"/>
                  </a:lnTo>
                  <a:lnTo>
                    <a:pt x="5109" y="237765"/>
                  </a:lnTo>
                  <a:lnTo>
                    <a:pt x="0" y="193421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6920610" y="1968246"/>
            <a:ext cx="2711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Arial"/>
                <a:cs typeface="Arial"/>
              </a:rPr>
              <a:t>v[1]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6140703" y="1867661"/>
            <a:ext cx="412750" cy="745490"/>
            <a:chOff x="6140703" y="1867661"/>
            <a:chExt cx="412750" cy="745490"/>
          </a:xfrm>
        </p:grpSpPr>
        <p:sp>
          <p:nvSpPr>
            <p:cNvPr id="45" name="object 45"/>
            <p:cNvSpPr/>
            <p:nvPr/>
          </p:nvSpPr>
          <p:spPr>
            <a:xfrm>
              <a:off x="6279641" y="2268473"/>
              <a:ext cx="114300" cy="344805"/>
            </a:xfrm>
            <a:custGeom>
              <a:avLst/>
              <a:gdLst/>
              <a:ahLst/>
              <a:cxnLst/>
              <a:rect l="l" t="t" r="r" b="b"/>
              <a:pathLst>
                <a:path w="114300" h="344805">
                  <a:moveTo>
                    <a:pt x="0" y="229362"/>
                  </a:moveTo>
                  <a:lnTo>
                    <a:pt x="55499" y="344424"/>
                  </a:lnTo>
                  <a:lnTo>
                    <a:pt x="104697" y="249427"/>
                  </a:lnTo>
                  <a:lnTo>
                    <a:pt x="75946" y="249427"/>
                  </a:lnTo>
                  <a:lnTo>
                    <a:pt x="37846" y="248920"/>
                  </a:lnTo>
                  <a:lnTo>
                    <a:pt x="38103" y="230886"/>
                  </a:lnTo>
                  <a:lnTo>
                    <a:pt x="38118" y="229870"/>
                  </a:lnTo>
                  <a:lnTo>
                    <a:pt x="0" y="229362"/>
                  </a:lnTo>
                  <a:close/>
                </a:path>
                <a:path w="114300" h="344805">
                  <a:moveTo>
                    <a:pt x="38118" y="229870"/>
                  </a:moveTo>
                  <a:lnTo>
                    <a:pt x="37846" y="248920"/>
                  </a:lnTo>
                  <a:lnTo>
                    <a:pt x="75946" y="249427"/>
                  </a:lnTo>
                  <a:lnTo>
                    <a:pt x="76210" y="230886"/>
                  </a:lnTo>
                  <a:lnTo>
                    <a:pt x="76218" y="230378"/>
                  </a:lnTo>
                  <a:lnTo>
                    <a:pt x="38118" y="229870"/>
                  </a:lnTo>
                  <a:close/>
                </a:path>
                <a:path w="114300" h="344805">
                  <a:moveTo>
                    <a:pt x="76218" y="230378"/>
                  </a:moveTo>
                  <a:lnTo>
                    <a:pt x="75953" y="248920"/>
                  </a:lnTo>
                  <a:lnTo>
                    <a:pt x="75946" y="249427"/>
                  </a:lnTo>
                  <a:lnTo>
                    <a:pt x="104697" y="249427"/>
                  </a:lnTo>
                  <a:lnTo>
                    <a:pt x="114300" y="230886"/>
                  </a:lnTo>
                  <a:lnTo>
                    <a:pt x="76218" y="230378"/>
                  </a:lnTo>
                  <a:close/>
                </a:path>
                <a:path w="114300" h="344805">
                  <a:moveTo>
                    <a:pt x="41402" y="0"/>
                  </a:moveTo>
                  <a:lnTo>
                    <a:pt x="38125" y="229362"/>
                  </a:lnTo>
                  <a:lnTo>
                    <a:pt x="38118" y="229870"/>
                  </a:lnTo>
                  <a:lnTo>
                    <a:pt x="76218" y="230378"/>
                  </a:lnTo>
                  <a:lnTo>
                    <a:pt x="79502" y="508"/>
                  </a:lnTo>
                  <a:lnTo>
                    <a:pt x="4140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153403" y="1880361"/>
              <a:ext cx="387350" cy="387350"/>
            </a:xfrm>
            <a:custGeom>
              <a:avLst/>
              <a:gdLst/>
              <a:ahLst/>
              <a:cxnLst/>
              <a:rect l="l" t="t" r="r" b="b"/>
              <a:pathLst>
                <a:path w="387350" h="387350">
                  <a:moveTo>
                    <a:pt x="0" y="193421"/>
                  </a:moveTo>
                  <a:lnTo>
                    <a:pt x="5109" y="149076"/>
                  </a:lnTo>
                  <a:lnTo>
                    <a:pt x="19662" y="108366"/>
                  </a:lnTo>
                  <a:lnTo>
                    <a:pt x="42497" y="72452"/>
                  </a:lnTo>
                  <a:lnTo>
                    <a:pt x="72452" y="42497"/>
                  </a:lnTo>
                  <a:lnTo>
                    <a:pt x="108366" y="19662"/>
                  </a:lnTo>
                  <a:lnTo>
                    <a:pt x="149076" y="5109"/>
                  </a:lnTo>
                  <a:lnTo>
                    <a:pt x="193421" y="0"/>
                  </a:lnTo>
                  <a:lnTo>
                    <a:pt x="237812" y="5109"/>
                  </a:lnTo>
                  <a:lnTo>
                    <a:pt x="278556" y="19662"/>
                  </a:lnTo>
                  <a:lnTo>
                    <a:pt x="314492" y="42497"/>
                  </a:lnTo>
                  <a:lnTo>
                    <a:pt x="344461" y="72452"/>
                  </a:lnTo>
                  <a:lnTo>
                    <a:pt x="367303" y="108366"/>
                  </a:lnTo>
                  <a:lnTo>
                    <a:pt x="381859" y="149076"/>
                  </a:lnTo>
                  <a:lnTo>
                    <a:pt x="386969" y="193421"/>
                  </a:lnTo>
                  <a:lnTo>
                    <a:pt x="381859" y="237812"/>
                  </a:lnTo>
                  <a:lnTo>
                    <a:pt x="367303" y="278556"/>
                  </a:lnTo>
                  <a:lnTo>
                    <a:pt x="344461" y="314492"/>
                  </a:lnTo>
                  <a:lnTo>
                    <a:pt x="314492" y="344461"/>
                  </a:lnTo>
                  <a:lnTo>
                    <a:pt x="278556" y="367303"/>
                  </a:lnTo>
                  <a:lnTo>
                    <a:pt x="237812" y="381859"/>
                  </a:lnTo>
                  <a:lnTo>
                    <a:pt x="193421" y="386968"/>
                  </a:lnTo>
                  <a:lnTo>
                    <a:pt x="149076" y="381859"/>
                  </a:lnTo>
                  <a:lnTo>
                    <a:pt x="108366" y="367303"/>
                  </a:lnTo>
                  <a:lnTo>
                    <a:pt x="72452" y="344461"/>
                  </a:lnTo>
                  <a:lnTo>
                    <a:pt x="42497" y="314492"/>
                  </a:lnTo>
                  <a:lnTo>
                    <a:pt x="19662" y="278556"/>
                  </a:lnTo>
                  <a:lnTo>
                    <a:pt x="5109" y="237812"/>
                  </a:lnTo>
                  <a:lnTo>
                    <a:pt x="0" y="193421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6212204" y="1965452"/>
            <a:ext cx="2705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Arial"/>
                <a:cs typeface="Arial"/>
              </a:rPr>
              <a:t>v[0]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7570216" y="1879092"/>
            <a:ext cx="387350" cy="387350"/>
          </a:xfrm>
          <a:custGeom>
            <a:avLst/>
            <a:gdLst/>
            <a:ahLst/>
            <a:cxnLst/>
            <a:rect l="l" t="t" r="r" b="b"/>
            <a:pathLst>
              <a:path w="387350" h="387350">
                <a:moveTo>
                  <a:pt x="0" y="193548"/>
                </a:moveTo>
                <a:lnTo>
                  <a:pt x="5116" y="149156"/>
                </a:lnTo>
                <a:lnTo>
                  <a:pt x="19687" y="108412"/>
                </a:lnTo>
                <a:lnTo>
                  <a:pt x="42547" y="72476"/>
                </a:lnTo>
                <a:lnTo>
                  <a:pt x="72529" y="42507"/>
                </a:lnTo>
                <a:lnTo>
                  <a:pt x="108468" y="19665"/>
                </a:lnTo>
                <a:lnTo>
                  <a:pt x="149196" y="5109"/>
                </a:lnTo>
                <a:lnTo>
                  <a:pt x="193548" y="0"/>
                </a:lnTo>
                <a:lnTo>
                  <a:pt x="237892" y="5109"/>
                </a:lnTo>
                <a:lnTo>
                  <a:pt x="278602" y="19665"/>
                </a:lnTo>
                <a:lnTo>
                  <a:pt x="314516" y="42507"/>
                </a:lnTo>
                <a:lnTo>
                  <a:pt x="344471" y="72476"/>
                </a:lnTo>
                <a:lnTo>
                  <a:pt x="367306" y="108412"/>
                </a:lnTo>
                <a:lnTo>
                  <a:pt x="381859" y="149156"/>
                </a:lnTo>
                <a:lnTo>
                  <a:pt x="386968" y="193548"/>
                </a:lnTo>
                <a:lnTo>
                  <a:pt x="381859" y="237892"/>
                </a:lnTo>
                <a:lnTo>
                  <a:pt x="367306" y="278602"/>
                </a:lnTo>
                <a:lnTo>
                  <a:pt x="344471" y="314516"/>
                </a:lnTo>
                <a:lnTo>
                  <a:pt x="314516" y="344471"/>
                </a:lnTo>
                <a:lnTo>
                  <a:pt x="278602" y="367306"/>
                </a:lnTo>
                <a:lnTo>
                  <a:pt x="237892" y="381859"/>
                </a:lnTo>
                <a:lnTo>
                  <a:pt x="193548" y="386969"/>
                </a:lnTo>
                <a:lnTo>
                  <a:pt x="149196" y="381859"/>
                </a:lnTo>
                <a:lnTo>
                  <a:pt x="108468" y="367306"/>
                </a:lnTo>
                <a:lnTo>
                  <a:pt x="72529" y="344471"/>
                </a:lnTo>
                <a:lnTo>
                  <a:pt x="42547" y="314516"/>
                </a:lnTo>
                <a:lnTo>
                  <a:pt x="19687" y="278602"/>
                </a:lnTo>
                <a:lnTo>
                  <a:pt x="5116" y="237892"/>
                </a:lnTo>
                <a:lnTo>
                  <a:pt x="0" y="19354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7629270" y="1964182"/>
            <a:ext cx="2705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Arial"/>
                <a:cs typeface="Arial"/>
              </a:rPr>
              <a:t>v[2]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5383784" y="2254504"/>
            <a:ext cx="2617470" cy="4053204"/>
            <a:chOff x="5383784" y="2254504"/>
            <a:chExt cx="2617470" cy="4053204"/>
          </a:xfrm>
        </p:grpSpPr>
        <p:sp>
          <p:nvSpPr>
            <p:cNvPr id="51" name="object 51"/>
            <p:cNvSpPr/>
            <p:nvPr/>
          </p:nvSpPr>
          <p:spPr>
            <a:xfrm>
              <a:off x="6989191" y="2254503"/>
              <a:ext cx="835025" cy="360680"/>
            </a:xfrm>
            <a:custGeom>
              <a:avLst/>
              <a:gdLst/>
              <a:ahLst/>
              <a:cxnLst/>
              <a:rect l="l" t="t" r="r" b="b"/>
              <a:pathLst>
                <a:path w="835025" h="360680">
                  <a:moveTo>
                    <a:pt x="114300" y="231013"/>
                  </a:moveTo>
                  <a:lnTo>
                    <a:pt x="76212" y="230466"/>
                  </a:lnTo>
                  <a:lnTo>
                    <a:pt x="79502" y="508"/>
                  </a:lnTo>
                  <a:lnTo>
                    <a:pt x="41402" y="0"/>
                  </a:lnTo>
                  <a:lnTo>
                    <a:pt x="38125" y="229362"/>
                  </a:lnTo>
                  <a:lnTo>
                    <a:pt x="38112" y="229920"/>
                  </a:lnTo>
                  <a:lnTo>
                    <a:pt x="0" y="229362"/>
                  </a:lnTo>
                  <a:lnTo>
                    <a:pt x="55499" y="344551"/>
                  </a:lnTo>
                  <a:lnTo>
                    <a:pt x="104686" y="249555"/>
                  </a:lnTo>
                  <a:lnTo>
                    <a:pt x="114300" y="231013"/>
                  </a:lnTo>
                  <a:close/>
                </a:path>
                <a:path w="835025" h="360680">
                  <a:moveTo>
                    <a:pt x="834771" y="247142"/>
                  </a:moveTo>
                  <a:lnTo>
                    <a:pt x="796683" y="246595"/>
                  </a:lnTo>
                  <a:lnTo>
                    <a:pt x="799973" y="16637"/>
                  </a:lnTo>
                  <a:lnTo>
                    <a:pt x="761873" y="16129"/>
                  </a:lnTo>
                  <a:lnTo>
                    <a:pt x="758596" y="245491"/>
                  </a:lnTo>
                  <a:lnTo>
                    <a:pt x="758583" y="246049"/>
                  </a:lnTo>
                  <a:lnTo>
                    <a:pt x="720471" y="245491"/>
                  </a:lnTo>
                  <a:lnTo>
                    <a:pt x="775970" y="360680"/>
                  </a:lnTo>
                  <a:lnTo>
                    <a:pt x="825157" y="265684"/>
                  </a:lnTo>
                  <a:lnTo>
                    <a:pt x="834771" y="24714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383784" y="4156138"/>
              <a:ext cx="2617470" cy="2151380"/>
            </a:xfrm>
            <a:custGeom>
              <a:avLst/>
              <a:gdLst/>
              <a:ahLst/>
              <a:cxnLst/>
              <a:rect l="l" t="t" r="r" b="b"/>
              <a:pathLst>
                <a:path w="2617470" h="2151379">
                  <a:moveTo>
                    <a:pt x="2617089" y="0"/>
                  </a:moveTo>
                  <a:lnTo>
                    <a:pt x="0" y="0"/>
                  </a:lnTo>
                  <a:lnTo>
                    <a:pt x="0" y="2151380"/>
                  </a:lnTo>
                  <a:lnTo>
                    <a:pt x="2617089" y="2151380"/>
                  </a:lnTo>
                  <a:lnTo>
                    <a:pt x="2617089" y="0"/>
                  </a:lnTo>
                  <a:close/>
                </a:path>
              </a:pathLst>
            </a:custGeom>
            <a:solidFill>
              <a:srgbClr val="FFFFFF">
                <a:alpha val="7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152134" y="2630030"/>
              <a:ext cx="1798955" cy="214629"/>
            </a:xfrm>
            <a:custGeom>
              <a:avLst/>
              <a:gdLst/>
              <a:ahLst/>
              <a:cxnLst/>
              <a:rect l="l" t="t" r="r" b="b"/>
              <a:pathLst>
                <a:path w="1798954" h="214630">
                  <a:moveTo>
                    <a:pt x="1798700" y="0"/>
                  </a:moveTo>
                  <a:lnTo>
                    <a:pt x="0" y="0"/>
                  </a:lnTo>
                  <a:lnTo>
                    <a:pt x="0" y="214007"/>
                  </a:lnTo>
                  <a:lnTo>
                    <a:pt x="1798700" y="214007"/>
                  </a:lnTo>
                  <a:lnTo>
                    <a:pt x="179870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152134" y="2630030"/>
              <a:ext cx="1798955" cy="214629"/>
            </a:xfrm>
            <a:custGeom>
              <a:avLst/>
              <a:gdLst/>
              <a:ahLst/>
              <a:cxnLst/>
              <a:rect l="l" t="t" r="r" b="b"/>
              <a:pathLst>
                <a:path w="1798954" h="214630">
                  <a:moveTo>
                    <a:pt x="0" y="214007"/>
                  </a:moveTo>
                  <a:lnTo>
                    <a:pt x="1798700" y="214007"/>
                  </a:lnTo>
                  <a:lnTo>
                    <a:pt x="1798700" y="0"/>
                  </a:lnTo>
                  <a:lnTo>
                    <a:pt x="0" y="0"/>
                  </a:lnTo>
                  <a:lnTo>
                    <a:pt x="0" y="214007"/>
                  </a:lnTo>
                  <a:close/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6557009" y="2636647"/>
            <a:ext cx="98996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Arial"/>
                <a:cs typeface="Arial"/>
              </a:rPr>
              <a:t>Vector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Register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6139434" y="2195195"/>
            <a:ext cx="1500505" cy="2371090"/>
            <a:chOff x="6139434" y="2195195"/>
            <a:chExt cx="1500505" cy="2371090"/>
          </a:xfrm>
        </p:grpSpPr>
        <p:pic>
          <p:nvPicPr>
            <p:cNvPr id="57" name="object 5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39434" y="2641854"/>
              <a:ext cx="131317" cy="179959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6470015" y="2195195"/>
              <a:ext cx="1169670" cy="1057275"/>
            </a:xfrm>
            <a:custGeom>
              <a:avLst/>
              <a:gdLst/>
              <a:ahLst/>
              <a:cxnLst/>
              <a:rect l="l" t="t" r="r" b="b"/>
              <a:pathLst>
                <a:path w="1169670" h="1057275">
                  <a:moveTo>
                    <a:pt x="46609" y="937767"/>
                  </a:moveTo>
                  <a:lnTo>
                    <a:pt x="0" y="1056766"/>
                  </a:lnTo>
                  <a:lnTo>
                    <a:pt x="123189" y="1022730"/>
                  </a:lnTo>
                  <a:lnTo>
                    <a:pt x="109224" y="1007237"/>
                  </a:lnTo>
                  <a:lnTo>
                    <a:pt x="83565" y="1007237"/>
                  </a:lnTo>
                  <a:lnTo>
                    <a:pt x="58038" y="978915"/>
                  </a:lnTo>
                  <a:lnTo>
                    <a:pt x="72196" y="966155"/>
                  </a:lnTo>
                  <a:lnTo>
                    <a:pt x="46609" y="937767"/>
                  </a:lnTo>
                  <a:close/>
                </a:path>
                <a:path w="1169670" h="1057275">
                  <a:moveTo>
                    <a:pt x="72196" y="966155"/>
                  </a:moveTo>
                  <a:lnTo>
                    <a:pt x="58038" y="978915"/>
                  </a:lnTo>
                  <a:lnTo>
                    <a:pt x="83565" y="1007237"/>
                  </a:lnTo>
                  <a:lnTo>
                    <a:pt x="97723" y="994476"/>
                  </a:lnTo>
                  <a:lnTo>
                    <a:pt x="72196" y="966155"/>
                  </a:lnTo>
                  <a:close/>
                </a:path>
                <a:path w="1169670" h="1057275">
                  <a:moveTo>
                    <a:pt x="97723" y="994476"/>
                  </a:moveTo>
                  <a:lnTo>
                    <a:pt x="83565" y="1007237"/>
                  </a:lnTo>
                  <a:lnTo>
                    <a:pt x="109224" y="1007237"/>
                  </a:lnTo>
                  <a:lnTo>
                    <a:pt x="97723" y="994476"/>
                  </a:lnTo>
                  <a:close/>
                </a:path>
                <a:path w="1169670" h="1057275">
                  <a:moveTo>
                    <a:pt x="1144142" y="0"/>
                  </a:moveTo>
                  <a:lnTo>
                    <a:pt x="72196" y="966155"/>
                  </a:lnTo>
                  <a:lnTo>
                    <a:pt x="97723" y="994476"/>
                  </a:lnTo>
                  <a:lnTo>
                    <a:pt x="1169669" y="28320"/>
                  </a:lnTo>
                  <a:lnTo>
                    <a:pt x="114414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475603" y="3510280"/>
              <a:ext cx="1150620" cy="1056005"/>
            </a:xfrm>
            <a:custGeom>
              <a:avLst/>
              <a:gdLst/>
              <a:ahLst/>
              <a:cxnLst/>
              <a:rect l="l" t="t" r="r" b="b"/>
              <a:pathLst>
                <a:path w="1150620" h="1056004">
                  <a:moveTo>
                    <a:pt x="45720" y="936117"/>
                  </a:moveTo>
                  <a:lnTo>
                    <a:pt x="0" y="1055497"/>
                  </a:lnTo>
                  <a:lnTo>
                    <a:pt x="122936" y="1020445"/>
                  </a:lnTo>
                  <a:lnTo>
                    <a:pt x="108981" y="1005205"/>
                  </a:lnTo>
                  <a:lnTo>
                    <a:pt x="83185" y="1005205"/>
                  </a:lnTo>
                  <a:lnTo>
                    <a:pt x="57403" y="977138"/>
                  </a:lnTo>
                  <a:lnTo>
                    <a:pt x="71481" y="964251"/>
                  </a:lnTo>
                  <a:lnTo>
                    <a:pt x="45720" y="936117"/>
                  </a:lnTo>
                  <a:close/>
                </a:path>
                <a:path w="1150620" h="1056004">
                  <a:moveTo>
                    <a:pt x="71481" y="964251"/>
                  </a:moveTo>
                  <a:lnTo>
                    <a:pt x="57403" y="977138"/>
                  </a:lnTo>
                  <a:lnTo>
                    <a:pt x="83185" y="1005205"/>
                  </a:lnTo>
                  <a:lnTo>
                    <a:pt x="97219" y="992359"/>
                  </a:lnTo>
                  <a:lnTo>
                    <a:pt x="71481" y="964251"/>
                  </a:lnTo>
                  <a:close/>
                </a:path>
                <a:path w="1150620" h="1056004">
                  <a:moveTo>
                    <a:pt x="97219" y="992359"/>
                  </a:moveTo>
                  <a:lnTo>
                    <a:pt x="83185" y="1005205"/>
                  </a:lnTo>
                  <a:lnTo>
                    <a:pt x="108981" y="1005205"/>
                  </a:lnTo>
                  <a:lnTo>
                    <a:pt x="97219" y="992359"/>
                  </a:lnTo>
                  <a:close/>
                </a:path>
                <a:path w="1150620" h="1056004">
                  <a:moveTo>
                    <a:pt x="1124839" y="0"/>
                  </a:moveTo>
                  <a:lnTo>
                    <a:pt x="71481" y="964251"/>
                  </a:lnTo>
                  <a:lnTo>
                    <a:pt x="97219" y="992359"/>
                  </a:lnTo>
                  <a:lnTo>
                    <a:pt x="1150620" y="28194"/>
                  </a:lnTo>
                  <a:lnTo>
                    <a:pt x="1124839" y="0"/>
                  </a:lnTo>
                  <a:close/>
                </a:path>
              </a:pathLst>
            </a:custGeom>
            <a:solidFill>
              <a:srgbClr val="EC7C30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/>
          <p:nvPr/>
        </p:nvSpPr>
        <p:spPr>
          <a:xfrm>
            <a:off x="3162680" y="1719198"/>
            <a:ext cx="0" cy="4572635"/>
          </a:xfrm>
          <a:custGeom>
            <a:avLst/>
            <a:gdLst/>
            <a:ahLst/>
            <a:cxnLst/>
            <a:rect l="l" t="t" r="r" b="b"/>
            <a:pathLst>
              <a:path h="4572635">
                <a:moveTo>
                  <a:pt x="0" y="0"/>
                </a:moveTo>
                <a:lnTo>
                  <a:pt x="0" y="4572012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165471" y="1717294"/>
            <a:ext cx="0" cy="4572635"/>
          </a:xfrm>
          <a:custGeom>
            <a:avLst/>
            <a:gdLst/>
            <a:ahLst/>
            <a:cxnLst/>
            <a:rect l="l" t="t" r="r" b="b"/>
            <a:pathLst>
              <a:path h="4572635">
                <a:moveTo>
                  <a:pt x="0" y="0"/>
                </a:moveTo>
                <a:lnTo>
                  <a:pt x="0" y="4572063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394572" y="1678432"/>
            <a:ext cx="0" cy="4572000"/>
          </a:xfrm>
          <a:custGeom>
            <a:avLst/>
            <a:gdLst/>
            <a:ahLst/>
            <a:cxnLst/>
            <a:rect l="l" t="t" r="r" b="b"/>
            <a:pathLst>
              <a:path h="4572000">
                <a:moveTo>
                  <a:pt x="0" y="0"/>
                </a:moveTo>
                <a:lnTo>
                  <a:pt x="0" y="457194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814561" y="5401957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365759" y="0"/>
                </a:moveTo>
                <a:lnTo>
                  <a:pt x="0" y="0"/>
                </a:lnTo>
                <a:lnTo>
                  <a:pt x="0" y="365759"/>
                </a:lnTo>
                <a:lnTo>
                  <a:pt x="365759" y="365759"/>
                </a:lnTo>
                <a:lnTo>
                  <a:pt x="365759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803640" y="592990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365759" y="0"/>
                </a:moveTo>
                <a:lnTo>
                  <a:pt x="0" y="0"/>
                </a:lnTo>
                <a:lnTo>
                  <a:pt x="0" y="365759"/>
                </a:lnTo>
                <a:lnTo>
                  <a:pt x="365759" y="365759"/>
                </a:lnTo>
                <a:lnTo>
                  <a:pt x="365759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9249282" y="5385003"/>
            <a:ext cx="9544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Dataflow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236829" y="3051555"/>
            <a:ext cx="236220" cy="144145"/>
          </a:xfrm>
          <a:custGeom>
            <a:avLst/>
            <a:gdLst/>
            <a:ahLst/>
            <a:cxnLst/>
            <a:rect l="l" t="t" r="r" b="b"/>
            <a:pathLst>
              <a:path w="236220" h="144144">
                <a:moveTo>
                  <a:pt x="164071" y="0"/>
                </a:moveTo>
                <a:lnTo>
                  <a:pt x="0" y="0"/>
                </a:lnTo>
                <a:lnTo>
                  <a:pt x="0" y="143637"/>
                </a:lnTo>
                <a:lnTo>
                  <a:pt x="164071" y="143637"/>
                </a:lnTo>
                <a:lnTo>
                  <a:pt x="235839" y="71755"/>
                </a:lnTo>
                <a:lnTo>
                  <a:pt x="1640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52220">
              <a:lnSpc>
                <a:spcPct val="100000"/>
              </a:lnSpc>
              <a:spcBef>
                <a:spcPts val="105"/>
              </a:spcBef>
            </a:pPr>
            <a:r>
              <a:rPr spc="-70" dirty="0"/>
              <a:t>Vector</a:t>
            </a:r>
            <a:r>
              <a:rPr spc="-150" dirty="0"/>
              <a:t> </a:t>
            </a:r>
            <a:r>
              <a:rPr spc="-40" dirty="0"/>
              <a:t>execution</a:t>
            </a:r>
          </a:p>
        </p:txBody>
      </p:sp>
      <p:pic>
        <p:nvPicPr>
          <p:cNvPr id="68" name="object 6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27004" y="468838"/>
            <a:ext cx="872319" cy="1078021"/>
          </a:xfrm>
          <a:prstGeom prst="rect">
            <a:avLst/>
          </a:prstGeom>
        </p:spPr>
      </p:pic>
      <p:sp>
        <p:nvSpPr>
          <p:cNvPr id="69" name="object 69"/>
          <p:cNvSpPr txBox="1"/>
          <p:nvPr/>
        </p:nvSpPr>
        <p:spPr>
          <a:xfrm>
            <a:off x="9239250" y="5976315"/>
            <a:ext cx="131572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20" dirty="0">
                <a:latin typeface="Calibri"/>
                <a:cs typeface="Calibri"/>
              </a:rPr>
              <a:t>Control-flow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0" name="object 7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5823" y="2499290"/>
            <a:ext cx="1433830" cy="15220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36300"/>
              </a:lnSpc>
              <a:spcBef>
                <a:spcPts val="105"/>
              </a:spcBef>
            </a:pPr>
            <a:r>
              <a:rPr sz="1800" dirty="0">
                <a:latin typeface="Calibri"/>
                <a:cs typeface="Calibri"/>
              </a:rPr>
              <a:t>vload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v0,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&amp;a </a:t>
            </a:r>
            <a:r>
              <a:rPr sz="1800" dirty="0">
                <a:latin typeface="Calibri"/>
                <a:cs typeface="Calibri"/>
              </a:rPr>
              <a:t>vmul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v1, v0, </a:t>
            </a:r>
            <a:r>
              <a:rPr sz="1800" spc="-25" dirty="0">
                <a:latin typeface="Calibri"/>
                <a:cs typeface="Calibri"/>
              </a:rPr>
              <a:t>v0 </a:t>
            </a:r>
            <a:r>
              <a:rPr sz="1800" b="1" dirty="0">
                <a:latin typeface="Calibri"/>
                <a:cs typeface="Calibri"/>
              </a:rPr>
              <a:t>vadd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v2,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v1,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v0 </a:t>
            </a:r>
            <a:r>
              <a:rPr sz="1800" dirty="0">
                <a:latin typeface="Calibri"/>
                <a:cs typeface="Calibri"/>
              </a:rPr>
              <a:t>vstore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&amp;b,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v2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38422" y="2224404"/>
            <a:ext cx="593090" cy="593090"/>
          </a:xfrm>
          <a:custGeom>
            <a:avLst/>
            <a:gdLst/>
            <a:ahLst/>
            <a:cxnLst/>
            <a:rect l="l" t="t" r="r" b="b"/>
            <a:pathLst>
              <a:path w="593089" h="593089">
                <a:moveTo>
                  <a:pt x="0" y="296545"/>
                </a:moveTo>
                <a:lnTo>
                  <a:pt x="3879" y="248431"/>
                </a:lnTo>
                <a:lnTo>
                  <a:pt x="15112" y="202793"/>
                </a:lnTo>
                <a:lnTo>
                  <a:pt x="33089" y="160242"/>
                </a:lnTo>
                <a:lnTo>
                  <a:pt x="57200" y="121386"/>
                </a:lnTo>
                <a:lnTo>
                  <a:pt x="86836" y="86836"/>
                </a:lnTo>
                <a:lnTo>
                  <a:pt x="121386" y="57200"/>
                </a:lnTo>
                <a:lnTo>
                  <a:pt x="160242" y="33089"/>
                </a:lnTo>
                <a:lnTo>
                  <a:pt x="202793" y="15112"/>
                </a:lnTo>
                <a:lnTo>
                  <a:pt x="248431" y="3879"/>
                </a:lnTo>
                <a:lnTo>
                  <a:pt x="296544" y="0"/>
                </a:lnTo>
                <a:lnTo>
                  <a:pt x="344624" y="3879"/>
                </a:lnTo>
                <a:lnTo>
                  <a:pt x="390234" y="15112"/>
                </a:lnTo>
                <a:lnTo>
                  <a:pt x="432764" y="33089"/>
                </a:lnTo>
                <a:lnTo>
                  <a:pt x="471603" y="57200"/>
                </a:lnTo>
                <a:lnTo>
                  <a:pt x="506142" y="86836"/>
                </a:lnTo>
                <a:lnTo>
                  <a:pt x="535770" y="121386"/>
                </a:lnTo>
                <a:lnTo>
                  <a:pt x="559876" y="160242"/>
                </a:lnTo>
                <a:lnTo>
                  <a:pt x="577851" y="202793"/>
                </a:lnTo>
                <a:lnTo>
                  <a:pt x="589083" y="248431"/>
                </a:lnTo>
                <a:lnTo>
                  <a:pt x="592963" y="296545"/>
                </a:lnTo>
                <a:lnTo>
                  <a:pt x="589083" y="344624"/>
                </a:lnTo>
                <a:lnTo>
                  <a:pt x="577851" y="390234"/>
                </a:lnTo>
                <a:lnTo>
                  <a:pt x="559876" y="432764"/>
                </a:lnTo>
                <a:lnTo>
                  <a:pt x="535770" y="471603"/>
                </a:lnTo>
                <a:lnTo>
                  <a:pt x="506142" y="506142"/>
                </a:lnTo>
                <a:lnTo>
                  <a:pt x="471603" y="535770"/>
                </a:lnTo>
                <a:lnTo>
                  <a:pt x="432764" y="559876"/>
                </a:lnTo>
                <a:lnTo>
                  <a:pt x="390234" y="577851"/>
                </a:lnTo>
                <a:lnTo>
                  <a:pt x="344624" y="589083"/>
                </a:lnTo>
                <a:lnTo>
                  <a:pt x="296544" y="592963"/>
                </a:lnTo>
                <a:lnTo>
                  <a:pt x="248431" y="589083"/>
                </a:lnTo>
                <a:lnTo>
                  <a:pt x="202793" y="577851"/>
                </a:lnTo>
                <a:lnTo>
                  <a:pt x="160242" y="559876"/>
                </a:lnTo>
                <a:lnTo>
                  <a:pt x="121386" y="535770"/>
                </a:lnTo>
                <a:lnTo>
                  <a:pt x="86836" y="506142"/>
                </a:lnTo>
                <a:lnTo>
                  <a:pt x="57200" y="471603"/>
                </a:lnTo>
                <a:lnTo>
                  <a:pt x="33089" y="432764"/>
                </a:lnTo>
                <a:lnTo>
                  <a:pt x="15112" y="390234"/>
                </a:lnTo>
                <a:lnTo>
                  <a:pt x="3879" y="344624"/>
                </a:lnTo>
                <a:lnTo>
                  <a:pt x="0" y="29654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74185" y="2419603"/>
            <a:ext cx="32194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latin typeface="Calibri"/>
                <a:cs typeface="Calibri"/>
              </a:rPr>
              <a:t>vload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94277" y="2970022"/>
            <a:ext cx="593090" cy="593090"/>
          </a:xfrm>
          <a:custGeom>
            <a:avLst/>
            <a:gdLst/>
            <a:ahLst/>
            <a:cxnLst/>
            <a:rect l="l" t="t" r="r" b="b"/>
            <a:pathLst>
              <a:path w="593089" h="593089">
                <a:moveTo>
                  <a:pt x="0" y="296544"/>
                </a:moveTo>
                <a:lnTo>
                  <a:pt x="3879" y="248431"/>
                </a:lnTo>
                <a:lnTo>
                  <a:pt x="15111" y="202793"/>
                </a:lnTo>
                <a:lnTo>
                  <a:pt x="33086" y="160242"/>
                </a:lnTo>
                <a:lnTo>
                  <a:pt x="57192" y="121386"/>
                </a:lnTo>
                <a:lnTo>
                  <a:pt x="86820" y="86836"/>
                </a:lnTo>
                <a:lnTo>
                  <a:pt x="121359" y="57200"/>
                </a:lnTo>
                <a:lnTo>
                  <a:pt x="160198" y="33089"/>
                </a:lnTo>
                <a:lnTo>
                  <a:pt x="202728" y="15112"/>
                </a:lnTo>
                <a:lnTo>
                  <a:pt x="248338" y="3879"/>
                </a:lnTo>
                <a:lnTo>
                  <a:pt x="296418" y="0"/>
                </a:lnTo>
                <a:lnTo>
                  <a:pt x="344531" y="3879"/>
                </a:lnTo>
                <a:lnTo>
                  <a:pt x="390169" y="15112"/>
                </a:lnTo>
                <a:lnTo>
                  <a:pt x="432720" y="33089"/>
                </a:lnTo>
                <a:lnTo>
                  <a:pt x="471576" y="57200"/>
                </a:lnTo>
                <a:lnTo>
                  <a:pt x="506126" y="86836"/>
                </a:lnTo>
                <a:lnTo>
                  <a:pt x="535762" y="121386"/>
                </a:lnTo>
                <a:lnTo>
                  <a:pt x="559873" y="160242"/>
                </a:lnTo>
                <a:lnTo>
                  <a:pt x="577850" y="202793"/>
                </a:lnTo>
                <a:lnTo>
                  <a:pt x="589083" y="248431"/>
                </a:lnTo>
                <a:lnTo>
                  <a:pt x="592963" y="296544"/>
                </a:lnTo>
                <a:lnTo>
                  <a:pt x="589083" y="344628"/>
                </a:lnTo>
                <a:lnTo>
                  <a:pt x="577850" y="390247"/>
                </a:lnTo>
                <a:lnTo>
                  <a:pt x="559873" y="432791"/>
                </a:lnTo>
                <a:lnTo>
                  <a:pt x="535762" y="471648"/>
                </a:lnTo>
                <a:lnTo>
                  <a:pt x="506126" y="506206"/>
                </a:lnTo>
                <a:lnTo>
                  <a:pt x="471576" y="535852"/>
                </a:lnTo>
                <a:lnTo>
                  <a:pt x="432720" y="559976"/>
                </a:lnTo>
                <a:lnTo>
                  <a:pt x="390169" y="577964"/>
                </a:lnTo>
                <a:lnTo>
                  <a:pt x="344531" y="589206"/>
                </a:lnTo>
                <a:lnTo>
                  <a:pt x="296418" y="593089"/>
                </a:lnTo>
                <a:lnTo>
                  <a:pt x="248338" y="589206"/>
                </a:lnTo>
                <a:lnTo>
                  <a:pt x="202728" y="577964"/>
                </a:lnTo>
                <a:lnTo>
                  <a:pt x="160198" y="559976"/>
                </a:lnTo>
                <a:lnTo>
                  <a:pt x="121359" y="535852"/>
                </a:lnTo>
                <a:lnTo>
                  <a:pt x="86820" y="506206"/>
                </a:lnTo>
                <a:lnTo>
                  <a:pt x="57192" y="471648"/>
                </a:lnTo>
                <a:lnTo>
                  <a:pt x="33086" y="432791"/>
                </a:lnTo>
                <a:lnTo>
                  <a:pt x="15111" y="390247"/>
                </a:lnTo>
                <a:lnTo>
                  <a:pt x="3879" y="344628"/>
                </a:lnTo>
                <a:lnTo>
                  <a:pt x="0" y="296544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125214" y="3153917"/>
            <a:ext cx="3321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Calibri"/>
                <a:cs typeface="Calibri"/>
              </a:rPr>
              <a:t>vmul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91355" y="3764026"/>
            <a:ext cx="593090" cy="593090"/>
          </a:xfrm>
          <a:custGeom>
            <a:avLst/>
            <a:gdLst/>
            <a:ahLst/>
            <a:cxnLst/>
            <a:rect l="l" t="t" r="r" b="b"/>
            <a:pathLst>
              <a:path w="593089" h="593089">
                <a:moveTo>
                  <a:pt x="0" y="296544"/>
                </a:moveTo>
                <a:lnTo>
                  <a:pt x="3883" y="248431"/>
                </a:lnTo>
                <a:lnTo>
                  <a:pt x="15125" y="202793"/>
                </a:lnTo>
                <a:lnTo>
                  <a:pt x="33113" y="160242"/>
                </a:lnTo>
                <a:lnTo>
                  <a:pt x="57237" y="121386"/>
                </a:lnTo>
                <a:lnTo>
                  <a:pt x="86883" y="86836"/>
                </a:lnTo>
                <a:lnTo>
                  <a:pt x="121441" y="57200"/>
                </a:lnTo>
                <a:lnTo>
                  <a:pt x="160298" y="33089"/>
                </a:lnTo>
                <a:lnTo>
                  <a:pt x="202842" y="15112"/>
                </a:lnTo>
                <a:lnTo>
                  <a:pt x="248461" y="3879"/>
                </a:lnTo>
                <a:lnTo>
                  <a:pt x="296545" y="0"/>
                </a:lnTo>
                <a:lnTo>
                  <a:pt x="344658" y="3879"/>
                </a:lnTo>
                <a:lnTo>
                  <a:pt x="390296" y="15112"/>
                </a:lnTo>
                <a:lnTo>
                  <a:pt x="432847" y="33089"/>
                </a:lnTo>
                <a:lnTo>
                  <a:pt x="471703" y="57200"/>
                </a:lnTo>
                <a:lnTo>
                  <a:pt x="506253" y="86836"/>
                </a:lnTo>
                <a:lnTo>
                  <a:pt x="535889" y="121386"/>
                </a:lnTo>
                <a:lnTo>
                  <a:pt x="560000" y="160242"/>
                </a:lnTo>
                <a:lnTo>
                  <a:pt x="577977" y="202793"/>
                </a:lnTo>
                <a:lnTo>
                  <a:pt x="589210" y="248431"/>
                </a:lnTo>
                <a:lnTo>
                  <a:pt x="593090" y="296544"/>
                </a:lnTo>
                <a:lnTo>
                  <a:pt x="589210" y="344624"/>
                </a:lnTo>
                <a:lnTo>
                  <a:pt x="577977" y="390234"/>
                </a:lnTo>
                <a:lnTo>
                  <a:pt x="560000" y="432764"/>
                </a:lnTo>
                <a:lnTo>
                  <a:pt x="535889" y="471603"/>
                </a:lnTo>
                <a:lnTo>
                  <a:pt x="506253" y="506142"/>
                </a:lnTo>
                <a:lnTo>
                  <a:pt x="471703" y="535770"/>
                </a:lnTo>
                <a:lnTo>
                  <a:pt x="432847" y="559876"/>
                </a:lnTo>
                <a:lnTo>
                  <a:pt x="390296" y="577851"/>
                </a:lnTo>
                <a:lnTo>
                  <a:pt x="344658" y="589083"/>
                </a:lnTo>
                <a:lnTo>
                  <a:pt x="296545" y="592963"/>
                </a:lnTo>
                <a:lnTo>
                  <a:pt x="248461" y="589083"/>
                </a:lnTo>
                <a:lnTo>
                  <a:pt x="202842" y="577851"/>
                </a:lnTo>
                <a:lnTo>
                  <a:pt x="160298" y="559876"/>
                </a:lnTo>
                <a:lnTo>
                  <a:pt x="121441" y="535770"/>
                </a:lnTo>
                <a:lnTo>
                  <a:pt x="86883" y="506142"/>
                </a:lnTo>
                <a:lnTo>
                  <a:pt x="57237" y="471603"/>
                </a:lnTo>
                <a:lnTo>
                  <a:pt x="33113" y="432764"/>
                </a:lnTo>
                <a:lnTo>
                  <a:pt x="15125" y="390234"/>
                </a:lnTo>
                <a:lnTo>
                  <a:pt x="3883" y="344624"/>
                </a:lnTo>
                <a:lnTo>
                  <a:pt x="0" y="296544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124071" y="3948176"/>
            <a:ext cx="3263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Calibri"/>
                <a:cs typeface="Calibri"/>
              </a:rPr>
              <a:t>vadd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97071" y="4591939"/>
            <a:ext cx="593090" cy="593090"/>
          </a:xfrm>
          <a:custGeom>
            <a:avLst/>
            <a:gdLst/>
            <a:ahLst/>
            <a:cxnLst/>
            <a:rect l="l" t="t" r="r" b="b"/>
            <a:pathLst>
              <a:path w="593089" h="593089">
                <a:moveTo>
                  <a:pt x="0" y="296418"/>
                </a:moveTo>
                <a:lnTo>
                  <a:pt x="3879" y="248338"/>
                </a:lnTo>
                <a:lnTo>
                  <a:pt x="15112" y="202728"/>
                </a:lnTo>
                <a:lnTo>
                  <a:pt x="33089" y="160198"/>
                </a:lnTo>
                <a:lnTo>
                  <a:pt x="57200" y="121359"/>
                </a:lnTo>
                <a:lnTo>
                  <a:pt x="86836" y="86820"/>
                </a:lnTo>
                <a:lnTo>
                  <a:pt x="121386" y="57192"/>
                </a:lnTo>
                <a:lnTo>
                  <a:pt x="160242" y="33086"/>
                </a:lnTo>
                <a:lnTo>
                  <a:pt x="202793" y="15111"/>
                </a:lnTo>
                <a:lnTo>
                  <a:pt x="248431" y="3879"/>
                </a:lnTo>
                <a:lnTo>
                  <a:pt x="296544" y="0"/>
                </a:lnTo>
                <a:lnTo>
                  <a:pt x="344624" y="3879"/>
                </a:lnTo>
                <a:lnTo>
                  <a:pt x="390234" y="15111"/>
                </a:lnTo>
                <a:lnTo>
                  <a:pt x="432764" y="33086"/>
                </a:lnTo>
                <a:lnTo>
                  <a:pt x="471603" y="57192"/>
                </a:lnTo>
                <a:lnTo>
                  <a:pt x="506142" y="86820"/>
                </a:lnTo>
                <a:lnTo>
                  <a:pt x="535770" y="121359"/>
                </a:lnTo>
                <a:lnTo>
                  <a:pt x="559876" y="160198"/>
                </a:lnTo>
                <a:lnTo>
                  <a:pt x="577851" y="202728"/>
                </a:lnTo>
                <a:lnTo>
                  <a:pt x="589083" y="248338"/>
                </a:lnTo>
                <a:lnTo>
                  <a:pt x="592963" y="296418"/>
                </a:lnTo>
                <a:lnTo>
                  <a:pt x="589083" y="344531"/>
                </a:lnTo>
                <a:lnTo>
                  <a:pt x="577851" y="390169"/>
                </a:lnTo>
                <a:lnTo>
                  <a:pt x="559876" y="432720"/>
                </a:lnTo>
                <a:lnTo>
                  <a:pt x="535770" y="471576"/>
                </a:lnTo>
                <a:lnTo>
                  <a:pt x="506142" y="506126"/>
                </a:lnTo>
                <a:lnTo>
                  <a:pt x="471603" y="535762"/>
                </a:lnTo>
                <a:lnTo>
                  <a:pt x="432764" y="559873"/>
                </a:lnTo>
                <a:lnTo>
                  <a:pt x="390234" y="577850"/>
                </a:lnTo>
                <a:lnTo>
                  <a:pt x="344624" y="589083"/>
                </a:lnTo>
                <a:lnTo>
                  <a:pt x="296544" y="592963"/>
                </a:lnTo>
                <a:lnTo>
                  <a:pt x="248431" y="589083"/>
                </a:lnTo>
                <a:lnTo>
                  <a:pt x="202793" y="577850"/>
                </a:lnTo>
                <a:lnTo>
                  <a:pt x="160242" y="559873"/>
                </a:lnTo>
                <a:lnTo>
                  <a:pt x="121386" y="535762"/>
                </a:lnTo>
                <a:lnTo>
                  <a:pt x="86836" y="506126"/>
                </a:lnTo>
                <a:lnTo>
                  <a:pt x="57200" y="471576"/>
                </a:lnTo>
                <a:lnTo>
                  <a:pt x="33089" y="432720"/>
                </a:lnTo>
                <a:lnTo>
                  <a:pt x="15112" y="390169"/>
                </a:lnTo>
                <a:lnTo>
                  <a:pt x="3879" y="344531"/>
                </a:lnTo>
                <a:lnTo>
                  <a:pt x="0" y="29641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135882" y="4800345"/>
            <a:ext cx="3175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Calibri"/>
                <a:cs typeface="Calibri"/>
              </a:rPr>
              <a:t>vstore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630548" y="2724023"/>
            <a:ext cx="699770" cy="1868170"/>
            <a:chOff x="3630548" y="2724023"/>
            <a:chExt cx="699770" cy="186817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33722" y="2724023"/>
              <a:ext cx="156972" cy="24599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50943" y="3562858"/>
              <a:ext cx="76072" cy="20116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53610" y="4356735"/>
              <a:ext cx="76200" cy="23520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630548" y="2769997"/>
              <a:ext cx="358140" cy="1247775"/>
            </a:xfrm>
            <a:custGeom>
              <a:avLst/>
              <a:gdLst/>
              <a:ahLst/>
              <a:cxnLst/>
              <a:rect l="l" t="t" r="r" b="b"/>
              <a:pathLst>
                <a:path w="358139" h="1247775">
                  <a:moveTo>
                    <a:pt x="301838" y="1194466"/>
                  </a:moveTo>
                  <a:lnTo>
                    <a:pt x="281686" y="1209802"/>
                  </a:lnTo>
                  <a:lnTo>
                    <a:pt x="358013" y="1247394"/>
                  </a:lnTo>
                  <a:lnTo>
                    <a:pt x="349959" y="1204595"/>
                  </a:lnTo>
                  <a:lnTo>
                    <a:pt x="309499" y="1204595"/>
                  </a:lnTo>
                  <a:lnTo>
                    <a:pt x="301838" y="1194466"/>
                  </a:lnTo>
                  <a:close/>
                </a:path>
                <a:path w="358139" h="1247775">
                  <a:moveTo>
                    <a:pt x="322092" y="1179062"/>
                  </a:moveTo>
                  <a:lnTo>
                    <a:pt x="301838" y="1194466"/>
                  </a:lnTo>
                  <a:lnTo>
                    <a:pt x="309499" y="1204595"/>
                  </a:lnTo>
                  <a:lnTo>
                    <a:pt x="329818" y="1189227"/>
                  </a:lnTo>
                  <a:lnTo>
                    <a:pt x="322092" y="1179062"/>
                  </a:lnTo>
                  <a:close/>
                </a:path>
                <a:path w="358139" h="1247775">
                  <a:moveTo>
                    <a:pt x="342264" y="1163701"/>
                  </a:moveTo>
                  <a:lnTo>
                    <a:pt x="322092" y="1179062"/>
                  </a:lnTo>
                  <a:lnTo>
                    <a:pt x="329818" y="1189227"/>
                  </a:lnTo>
                  <a:lnTo>
                    <a:pt x="309499" y="1204595"/>
                  </a:lnTo>
                  <a:lnTo>
                    <a:pt x="349959" y="1204595"/>
                  </a:lnTo>
                  <a:lnTo>
                    <a:pt x="342387" y="1164350"/>
                  </a:lnTo>
                  <a:lnTo>
                    <a:pt x="342264" y="1163701"/>
                  </a:lnTo>
                  <a:close/>
                </a:path>
                <a:path w="358139" h="1247775">
                  <a:moveTo>
                    <a:pt x="154304" y="0"/>
                  </a:moveTo>
                  <a:lnTo>
                    <a:pt x="120903" y="79882"/>
                  </a:lnTo>
                  <a:lnTo>
                    <a:pt x="104648" y="119887"/>
                  </a:lnTo>
                  <a:lnTo>
                    <a:pt x="89026" y="159765"/>
                  </a:lnTo>
                  <a:lnTo>
                    <a:pt x="74040" y="199770"/>
                  </a:lnTo>
                  <a:lnTo>
                    <a:pt x="59816" y="239902"/>
                  </a:lnTo>
                  <a:lnTo>
                    <a:pt x="46736" y="279907"/>
                  </a:lnTo>
                  <a:lnTo>
                    <a:pt x="34798" y="319913"/>
                  </a:lnTo>
                  <a:lnTo>
                    <a:pt x="24384" y="360044"/>
                  </a:lnTo>
                  <a:lnTo>
                    <a:pt x="15493" y="399923"/>
                  </a:lnTo>
                  <a:lnTo>
                    <a:pt x="8509" y="439927"/>
                  </a:lnTo>
                  <a:lnTo>
                    <a:pt x="3428" y="479805"/>
                  </a:lnTo>
                  <a:lnTo>
                    <a:pt x="508" y="519811"/>
                  </a:lnTo>
                  <a:lnTo>
                    <a:pt x="0" y="540003"/>
                  </a:lnTo>
                  <a:lnTo>
                    <a:pt x="0" y="559815"/>
                  </a:lnTo>
                  <a:lnTo>
                    <a:pt x="574" y="577844"/>
                  </a:lnTo>
                  <a:lnTo>
                    <a:pt x="635" y="579754"/>
                  </a:lnTo>
                  <a:lnTo>
                    <a:pt x="3937" y="619505"/>
                  </a:lnTo>
                  <a:lnTo>
                    <a:pt x="10160" y="659256"/>
                  </a:lnTo>
                  <a:lnTo>
                    <a:pt x="19050" y="698753"/>
                  </a:lnTo>
                  <a:lnTo>
                    <a:pt x="30606" y="738124"/>
                  </a:lnTo>
                  <a:lnTo>
                    <a:pt x="44576" y="777239"/>
                  </a:lnTo>
                  <a:lnTo>
                    <a:pt x="69596" y="835532"/>
                  </a:lnTo>
                  <a:lnTo>
                    <a:pt x="88773" y="874267"/>
                  </a:lnTo>
                  <a:lnTo>
                    <a:pt x="109727" y="912748"/>
                  </a:lnTo>
                  <a:lnTo>
                    <a:pt x="132206" y="951229"/>
                  </a:lnTo>
                  <a:lnTo>
                    <a:pt x="156210" y="989583"/>
                  </a:lnTo>
                  <a:lnTo>
                    <a:pt x="181355" y="1027683"/>
                  </a:lnTo>
                  <a:lnTo>
                    <a:pt x="207517" y="1065783"/>
                  </a:lnTo>
                  <a:lnTo>
                    <a:pt x="234568" y="1103757"/>
                  </a:lnTo>
                  <a:lnTo>
                    <a:pt x="262254" y="1141602"/>
                  </a:lnTo>
                  <a:lnTo>
                    <a:pt x="290575" y="1179576"/>
                  </a:lnTo>
                  <a:lnTo>
                    <a:pt x="301838" y="1194466"/>
                  </a:lnTo>
                  <a:lnTo>
                    <a:pt x="322078" y="1179062"/>
                  </a:lnTo>
                  <a:lnTo>
                    <a:pt x="312519" y="1166508"/>
                  </a:lnTo>
                  <a:lnTo>
                    <a:pt x="282701" y="1126616"/>
                  </a:lnTo>
                  <a:lnTo>
                    <a:pt x="257108" y="1091469"/>
                  </a:lnTo>
                  <a:lnTo>
                    <a:pt x="228334" y="1051280"/>
                  </a:lnTo>
                  <a:lnTo>
                    <a:pt x="202430" y="1013565"/>
                  </a:lnTo>
                  <a:lnTo>
                    <a:pt x="177673" y="975867"/>
                  </a:lnTo>
                  <a:lnTo>
                    <a:pt x="154053" y="938282"/>
                  </a:lnTo>
                  <a:lnTo>
                    <a:pt x="133387" y="903054"/>
                  </a:lnTo>
                  <a:lnTo>
                    <a:pt x="111159" y="862393"/>
                  </a:lnTo>
                  <a:lnTo>
                    <a:pt x="92741" y="825061"/>
                  </a:lnTo>
                  <a:lnTo>
                    <a:pt x="76773" y="789193"/>
                  </a:lnTo>
                  <a:lnTo>
                    <a:pt x="61083" y="748918"/>
                  </a:lnTo>
                  <a:lnTo>
                    <a:pt x="48768" y="711076"/>
                  </a:lnTo>
                  <a:lnTo>
                    <a:pt x="39083" y="673615"/>
                  </a:lnTo>
                  <a:lnTo>
                    <a:pt x="39033" y="673217"/>
                  </a:lnTo>
                  <a:lnTo>
                    <a:pt x="35069" y="654790"/>
                  </a:lnTo>
                  <a:lnTo>
                    <a:pt x="34643" y="652406"/>
                  </a:lnTo>
                  <a:lnTo>
                    <a:pt x="31816" y="635772"/>
                  </a:lnTo>
                  <a:lnTo>
                    <a:pt x="31823" y="635370"/>
                  </a:lnTo>
                  <a:lnTo>
                    <a:pt x="29035" y="615060"/>
                  </a:lnTo>
                  <a:lnTo>
                    <a:pt x="25420" y="559815"/>
                  </a:lnTo>
                  <a:lnTo>
                    <a:pt x="25409" y="540003"/>
                  </a:lnTo>
                  <a:lnTo>
                    <a:pt x="25890" y="521516"/>
                  </a:lnTo>
                  <a:lnTo>
                    <a:pt x="33560" y="443997"/>
                  </a:lnTo>
                  <a:lnTo>
                    <a:pt x="40421" y="405136"/>
                  </a:lnTo>
                  <a:lnTo>
                    <a:pt x="40513" y="404619"/>
                  </a:lnTo>
                  <a:lnTo>
                    <a:pt x="40567" y="404313"/>
                  </a:lnTo>
                  <a:lnTo>
                    <a:pt x="49034" y="366149"/>
                  </a:lnTo>
                  <a:lnTo>
                    <a:pt x="59144" y="327151"/>
                  </a:lnTo>
                  <a:lnTo>
                    <a:pt x="70105" y="290378"/>
                  </a:lnTo>
                  <a:lnTo>
                    <a:pt x="83954" y="247903"/>
                  </a:lnTo>
                  <a:lnTo>
                    <a:pt x="98417" y="206991"/>
                  </a:lnTo>
                  <a:lnTo>
                    <a:pt x="113366" y="167204"/>
                  </a:lnTo>
                  <a:lnTo>
                    <a:pt x="128226" y="129269"/>
                  </a:lnTo>
                  <a:lnTo>
                    <a:pt x="132095" y="119887"/>
                  </a:lnTo>
                  <a:lnTo>
                    <a:pt x="144399" y="89662"/>
                  </a:lnTo>
                  <a:lnTo>
                    <a:pt x="177800" y="9778"/>
                  </a:lnTo>
                  <a:lnTo>
                    <a:pt x="1543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472053" y="1730121"/>
            <a:ext cx="11391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Dataflow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649335" y="2536024"/>
            <a:ext cx="3089910" cy="564515"/>
          </a:xfrm>
          <a:custGeom>
            <a:avLst/>
            <a:gdLst/>
            <a:ahLst/>
            <a:cxnLst/>
            <a:rect l="l" t="t" r="r" b="b"/>
            <a:pathLst>
              <a:path w="3089909" h="564514">
                <a:moveTo>
                  <a:pt x="3089554" y="0"/>
                </a:moveTo>
                <a:lnTo>
                  <a:pt x="3089554" y="0"/>
                </a:lnTo>
                <a:lnTo>
                  <a:pt x="0" y="0"/>
                </a:lnTo>
                <a:lnTo>
                  <a:pt x="0" y="564172"/>
                </a:lnTo>
                <a:lnTo>
                  <a:pt x="3089554" y="564172"/>
                </a:lnTo>
                <a:lnTo>
                  <a:pt x="3089554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49335" y="3659517"/>
            <a:ext cx="3089910" cy="582930"/>
          </a:xfrm>
          <a:custGeom>
            <a:avLst/>
            <a:gdLst/>
            <a:ahLst/>
            <a:cxnLst/>
            <a:rect l="l" t="t" r="r" b="b"/>
            <a:pathLst>
              <a:path w="3089909" h="582929">
                <a:moveTo>
                  <a:pt x="3089554" y="0"/>
                </a:moveTo>
                <a:lnTo>
                  <a:pt x="3089554" y="0"/>
                </a:lnTo>
                <a:lnTo>
                  <a:pt x="0" y="0"/>
                </a:lnTo>
                <a:lnTo>
                  <a:pt x="0" y="582409"/>
                </a:lnTo>
                <a:lnTo>
                  <a:pt x="3089554" y="582409"/>
                </a:lnTo>
                <a:lnTo>
                  <a:pt x="3089554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903461" y="2743987"/>
            <a:ext cx="430530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35"/>
              </a:lnSpc>
            </a:pPr>
            <a:r>
              <a:rPr sz="1400" spc="-10" dirty="0">
                <a:latin typeface="Calibri"/>
                <a:cs typeface="Calibri"/>
              </a:rPr>
              <a:t>Scalar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8642984" y="1640585"/>
          <a:ext cx="3089907" cy="25933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5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2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205">
                <a:tc gridSpan="4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Energy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Model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Insns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RF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Reads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RF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Writes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Vector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1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2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" name="object 21"/>
          <p:cNvSpPr txBox="1"/>
          <p:nvPr/>
        </p:nvSpPr>
        <p:spPr>
          <a:xfrm>
            <a:off x="8790685" y="3770503"/>
            <a:ext cx="654685" cy="391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405">
              <a:lnSpc>
                <a:spcPts val="1335"/>
              </a:lnSpc>
            </a:pPr>
            <a:r>
              <a:rPr sz="1400" spc="-10" dirty="0">
                <a:latin typeface="Calibri"/>
                <a:cs typeface="Calibri"/>
              </a:rPr>
              <a:t>Vector-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Dataflow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0564494" y="3233166"/>
            <a:ext cx="161925" cy="267335"/>
          </a:xfrm>
          <a:custGeom>
            <a:avLst/>
            <a:gdLst/>
            <a:ahLst/>
            <a:cxnLst/>
            <a:rect l="l" t="t" r="r" b="b"/>
            <a:pathLst>
              <a:path w="161925" h="267335">
                <a:moveTo>
                  <a:pt x="0" y="80772"/>
                </a:moveTo>
                <a:lnTo>
                  <a:pt x="80772" y="0"/>
                </a:lnTo>
                <a:lnTo>
                  <a:pt x="161544" y="80772"/>
                </a:lnTo>
                <a:lnTo>
                  <a:pt x="121157" y="80772"/>
                </a:lnTo>
                <a:lnTo>
                  <a:pt x="121157" y="266826"/>
                </a:lnTo>
                <a:lnTo>
                  <a:pt x="40385" y="266826"/>
                </a:lnTo>
                <a:lnTo>
                  <a:pt x="40385" y="80772"/>
                </a:lnTo>
                <a:lnTo>
                  <a:pt x="0" y="80772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308460" y="3237102"/>
            <a:ext cx="161925" cy="267335"/>
          </a:xfrm>
          <a:custGeom>
            <a:avLst/>
            <a:gdLst/>
            <a:ahLst/>
            <a:cxnLst/>
            <a:rect l="l" t="t" r="r" b="b"/>
            <a:pathLst>
              <a:path w="161925" h="267335">
                <a:moveTo>
                  <a:pt x="0" y="80772"/>
                </a:moveTo>
                <a:lnTo>
                  <a:pt x="80645" y="0"/>
                </a:lnTo>
                <a:lnTo>
                  <a:pt x="161417" y="80772"/>
                </a:lnTo>
                <a:lnTo>
                  <a:pt x="121031" y="80772"/>
                </a:lnTo>
                <a:lnTo>
                  <a:pt x="121031" y="266954"/>
                </a:lnTo>
                <a:lnTo>
                  <a:pt x="40259" y="266954"/>
                </a:lnTo>
                <a:lnTo>
                  <a:pt x="40259" y="80772"/>
                </a:lnTo>
                <a:lnTo>
                  <a:pt x="0" y="80772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820656" y="3221227"/>
            <a:ext cx="161925" cy="267335"/>
          </a:xfrm>
          <a:custGeom>
            <a:avLst/>
            <a:gdLst/>
            <a:ahLst/>
            <a:cxnLst/>
            <a:rect l="l" t="t" r="r" b="b"/>
            <a:pathLst>
              <a:path w="161925" h="267335">
                <a:moveTo>
                  <a:pt x="161544" y="186182"/>
                </a:moveTo>
                <a:lnTo>
                  <a:pt x="80772" y="266954"/>
                </a:lnTo>
                <a:lnTo>
                  <a:pt x="0" y="186182"/>
                </a:lnTo>
                <a:lnTo>
                  <a:pt x="40386" y="186182"/>
                </a:lnTo>
                <a:lnTo>
                  <a:pt x="40386" y="0"/>
                </a:lnTo>
                <a:lnTo>
                  <a:pt x="121158" y="0"/>
                </a:lnTo>
                <a:lnTo>
                  <a:pt x="121158" y="186182"/>
                </a:lnTo>
                <a:lnTo>
                  <a:pt x="161544" y="186182"/>
                </a:lnTo>
                <a:close/>
              </a:path>
            </a:pathLst>
          </a:custGeom>
          <a:ln w="2540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8634221" y="2544038"/>
            <a:ext cx="3089910" cy="551815"/>
            <a:chOff x="8634221" y="2544038"/>
            <a:chExt cx="3089910" cy="551815"/>
          </a:xfrm>
        </p:grpSpPr>
        <p:sp>
          <p:nvSpPr>
            <p:cNvPr id="26" name="object 26"/>
            <p:cNvSpPr/>
            <p:nvPr/>
          </p:nvSpPr>
          <p:spPr>
            <a:xfrm>
              <a:off x="9820655" y="2659125"/>
              <a:ext cx="1649730" cy="273050"/>
            </a:xfrm>
            <a:custGeom>
              <a:avLst/>
              <a:gdLst/>
              <a:ahLst/>
              <a:cxnLst/>
              <a:rect l="l" t="t" r="r" b="b"/>
              <a:pathLst>
                <a:path w="1649729" h="273050">
                  <a:moveTo>
                    <a:pt x="0" y="86740"/>
                  </a:moveTo>
                  <a:lnTo>
                    <a:pt x="80772" y="5969"/>
                  </a:lnTo>
                  <a:lnTo>
                    <a:pt x="161544" y="86740"/>
                  </a:lnTo>
                  <a:lnTo>
                    <a:pt x="121158" y="86740"/>
                  </a:lnTo>
                  <a:lnTo>
                    <a:pt x="121158" y="272923"/>
                  </a:lnTo>
                  <a:lnTo>
                    <a:pt x="40386" y="272923"/>
                  </a:lnTo>
                  <a:lnTo>
                    <a:pt x="40386" y="86740"/>
                  </a:lnTo>
                  <a:lnTo>
                    <a:pt x="0" y="86740"/>
                  </a:lnTo>
                  <a:close/>
                </a:path>
                <a:path w="1649729" h="273050">
                  <a:moveTo>
                    <a:pt x="743839" y="80772"/>
                  </a:moveTo>
                  <a:lnTo>
                    <a:pt x="824611" y="0"/>
                  </a:lnTo>
                  <a:lnTo>
                    <a:pt x="905383" y="80772"/>
                  </a:lnTo>
                  <a:lnTo>
                    <a:pt x="864997" y="80772"/>
                  </a:lnTo>
                  <a:lnTo>
                    <a:pt x="864997" y="266826"/>
                  </a:lnTo>
                  <a:lnTo>
                    <a:pt x="784225" y="266826"/>
                  </a:lnTo>
                  <a:lnTo>
                    <a:pt x="784225" y="80772"/>
                  </a:lnTo>
                  <a:lnTo>
                    <a:pt x="743839" y="80772"/>
                  </a:lnTo>
                  <a:close/>
                </a:path>
                <a:path w="1649729" h="273050">
                  <a:moveTo>
                    <a:pt x="1487804" y="84709"/>
                  </a:moveTo>
                  <a:lnTo>
                    <a:pt x="1568450" y="3937"/>
                  </a:lnTo>
                  <a:lnTo>
                    <a:pt x="1649222" y="84709"/>
                  </a:lnTo>
                  <a:lnTo>
                    <a:pt x="1608836" y="84709"/>
                  </a:lnTo>
                  <a:lnTo>
                    <a:pt x="1608836" y="270890"/>
                  </a:lnTo>
                  <a:lnTo>
                    <a:pt x="1528064" y="270890"/>
                  </a:lnTo>
                  <a:lnTo>
                    <a:pt x="1528064" y="84709"/>
                  </a:lnTo>
                  <a:lnTo>
                    <a:pt x="1487804" y="84709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634221" y="2544038"/>
              <a:ext cx="3089910" cy="551815"/>
            </a:xfrm>
            <a:custGeom>
              <a:avLst/>
              <a:gdLst/>
              <a:ahLst/>
              <a:cxnLst/>
              <a:rect l="l" t="t" r="r" b="b"/>
              <a:pathLst>
                <a:path w="3089909" h="551814">
                  <a:moveTo>
                    <a:pt x="3089655" y="0"/>
                  </a:moveTo>
                  <a:lnTo>
                    <a:pt x="0" y="0"/>
                  </a:lnTo>
                  <a:lnTo>
                    <a:pt x="0" y="551586"/>
                  </a:lnTo>
                  <a:lnTo>
                    <a:pt x="3089655" y="551586"/>
                  </a:lnTo>
                  <a:lnTo>
                    <a:pt x="3089655" y="0"/>
                  </a:lnTo>
                  <a:close/>
                </a:path>
              </a:pathLst>
            </a:custGeom>
            <a:solidFill>
              <a:srgbClr val="FFFFFF">
                <a:alpha val="7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8649334" y="3658450"/>
            <a:ext cx="3074670" cy="574040"/>
            <a:chOff x="8649334" y="3658450"/>
            <a:chExt cx="3074670" cy="574040"/>
          </a:xfrm>
        </p:grpSpPr>
        <p:sp>
          <p:nvSpPr>
            <p:cNvPr id="29" name="object 29"/>
            <p:cNvSpPr/>
            <p:nvPr/>
          </p:nvSpPr>
          <p:spPr>
            <a:xfrm>
              <a:off x="9820655" y="3807840"/>
              <a:ext cx="1624965" cy="267335"/>
            </a:xfrm>
            <a:custGeom>
              <a:avLst/>
              <a:gdLst/>
              <a:ahLst/>
              <a:cxnLst/>
              <a:rect l="l" t="t" r="r" b="b"/>
              <a:pathLst>
                <a:path w="1624965" h="267335">
                  <a:moveTo>
                    <a:pt x="161544" y="186054"/>
                  </a:moveTo>
                  <a:lnTo>
                    <a:pt x="80772" y="266826"/>
                  </a:lnTo>
                  <a:lnTo>
                    <a:pt x="0" y="186054"/>
                  </a:lnTo>
                  <a:lnTo>
                    <a:pt x="40386" y="186054"/>
                  </a:lnTo>
                  <a:lnTo>
                    <a:pt x="40386" y="0"/>
                  </a:lnTo>
                  <a:lnTo>
                    <a:pt x="121158" y="0"/>
                  </a:lnTo>
                  <a:lnTo>
                    <a:pt x="121158" y="186054"/>
                  </a:lnTo>
                  <a:lnTo>
                    <a:pt x="161544" y="186054"/>
                  </a:lnTo>
                  <a:close/>
                </a:path>
                <a:path w="1624965" h="267335">
                  <a:moveTo>
                    <a:pt x="920750" y="186054"/>
                  </a:moveTo>
                  <a:lnTo>
                    <a:pt x="839977" y="266826"/>
                  </a:lnTo>
                  <a:lnTo>
                    <a:pt x="759205" y="186054"/>
                  </a:lnTo>
                  <a:lnTo>
                    <a:pt x="799592" y="186054"/>
                  </a:lnTo>
                  <a:lnTo>
                    <a:pt x="799592" y="0"/>
                  </a:lnTo>
                  <a:lnTo>
                    <a:pt x="880364" y="0"/>
                  </a:lnTo>
                  <a:lnTo>
                    <a:pt x="880364" y="186054"/>
                  </a:lnTo>
                  <a:lnTo>
                    <a:pt x="920750" y="186054"/>
                  </a:lnTo>
                  <a:close/>
                </a:path>
                <a:path w="1624965" h="267335">
                  <a:moveTo>
                    <a:pt x="1624584" y="186054"/>
                  </a:moveTo>
                  <a:lnTo>
                    <a:pt x="1543812" y="266826"/>
                  </a:lnTo>
                  <a:lnTo>
                    <a:pt x="1463040" y="186054"/>
                  </a:lnTo>
                  <a:lnTo>
                    <a:pt x="1503426" y="186054"/>
                  </a:lnTo>
                  <a:lnTo>
                    <a:pt x="1503426" y="0"/>
                  </a:lnTo>
                  <a:lnTo>
                    <a:pt x="1584198" y="0"/>
                  </a:lnTo>
                  <a:lnTo>
                    <a:pt x="1584198" y="186054"/>
                  </a:lnTo>
                  <a:lnTo>
                    <a:pt x="1624584" y="186054"/>
                  </a:lnTo>
                  <a:close/>
                </a:path>
              </a:pathLst>
            </a:custGeom>
            <a:ln w="254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649334" y="3658450"/>
              <a:ext cx="3074670" cy="574040"/>
            </a:xfrm>
            <a:custGeom>
              <a:avLst/>
              <a:gdLst/>
              <a:ahLst/>
              <a:cxnLst/>
              <a:rect l="l" t="t" r="r" b="b"/>
              <a:pathLst>
                <a:path w="3074670" h="574039">
                  <a:moveTo>
                    <a:pt x="3074670" y="0"/>
                  </a:moveTo>
                  <a:lnTo>
                    <a:pt x="0" y="0"/>
                  </a:lnTo>
                  <a:lnTo>
                    <a:pt x="0" y="573443"/>
                  </a:lnTo>
                  <a:lnTo>
                    <a:pt x="3074670" y="573443"/>
                  </a:lnTo>
                  <a:lnTo>
                    <a:pt x="3074670" y="0"/>
                  </a:lnTo>
                  <a:close/>
                </a:path>
              </a:pathLst>
            </a:custGeom>
            <a:solidFill>
              <a:srgbClr val="FFFFFF">
                <a:alpha val="7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515823" y="1696973"/>
            <a:ext cx="21939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Example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Program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406390" y="1908124"/>
            <a:ext cx="5930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vload: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470652" y="3204464"/>
            <a:ext cx="546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vmul: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496814" y="4520565"/>
            <a:ext cx="5378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vadd: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383403" y="5879744"/>
            <a:ext cx="245491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  <a:tabLst>
                <a:tab pos="792480" algn="l"/>
                <a:tab pos="1500505" algn="l"/>
                <a:tab pos="2209165" algn="l"/>
              </a:tabLst>
            </a:pPr>
            <a:r>
              <a:rPr sz="1800" spc="-10" dirty="0">
                <a:latin typeface="Calibri"/>
                <a:cs typeface="Calibri"/>
              </a:rPr>
              <a:t>vstore: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30" baseline="2314" dirty="0">
                <a:latin typeface="Arial"/>
                <a:cs typeface="Arial"/>
              </a:rPr>
              <a:t>v[0]</a:t>
            </a:r>
            <a:r>
              <a:rPr sz="1800" baseline="2314" dirty="0">
                <a:latin typeface="Arial"/>
                <a:cs typeface="Arial"/>
              </a:rPr>
              <a:t>	</a:t>
            </a:r>
            <a:r>
              <a:rPr sz="1200" spc="-20" dirty="0">
                <a:latin typeface="Arial"/>
                <a:cs typeface="Arial"/>
              </a:rPr>
              <a:t>v[1]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800" spc="-30" baseline="2314" dirty="0">
                <a:latin typeface="Arial"/>
                <a:cs typeface="Arial"/>
              </a:rPr>
              <a:t>v[2]</a:t>
            </a:r>
            <a:endParaRPr sz="1800" baseline="2314">
              <a:latin typeface="Arial"/>
              <a:cs typeface="Arial"/>
            </a:endParaRPr>
          </a:p>
        </p:txBody>
      </p:sp>
      <p:pic>
        <p:nvPicPr>
          <p:cNvPr id="36" name="object 3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91935" y="2838704"/>
            <a:ext cx="1877187" cy="3359226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6521957" y="5237226"/>
            <a:ext cx="98996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Vector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Register</a:t>
            </a:r>
            <a:endParaRPr sz="11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907148" y="3283458"/>
            <a:ext cx="2705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Arial"/>
                <a:cs typeface="Arial"/>
              </a:rPr>
              <a:t>v[1]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198489" y="3280664"/>
            <a:ext cx="2705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Arial"/>
                <a:cs typeface="Arial"/>
              </a:rPr>
              <a:t>v[0]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615555" y="3279394"/>
            <a:ext cx="2705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Arial"/>
                <a:cs typeface="Arial"/>
              </a:rPr>
              <a:t>v[2]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912609" y="4597654"/>
            <a:ext cx="2705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Arial"/>
                <a:cs typeface="Arial"/>
              </a:rPr>
              <a:t>v[1]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204330" y="4594301"/>
            <a:ext cx="2705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Arial"/>
                <a:cs typeface="Arial"/>
              </a:rPr>
              <a:t>v[0]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621269" y="4593158"/>
            <a:ext cx="2705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Arial"/>
                <a:cs typeface="Arial"/>
              </a:rPr>
              <a:t>v[2]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562725" y="3950589"/>
            <a:ext cx="98996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Vector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Register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6540118" y="1870455"/>
            <a:ext cx="1030605" cy="412750"/>
            <a:chOff x="6540118" y="1870455"/>
            <a:chExt cx="1030605" cy="412750"/>
          </a:xfrm>
        </p:grpSpPr>
        <p:sp>
          <p:nvSpPr>
            <p:cNvPr id="46" name="object 46"/>
            <p:cNvSpPr/>
            <p:nvPr/>
          </p:nvSpPr>
          <p:spPr>
            <a:xfrm>
              <a:off x="6540118" y="2016886"/>
              <a:ext cx="1030605" cy="116205"/>
            </a:xfrm>
            <a:custGeom>
              <a:avLst/>
              <a:gdLst/>
              <a:ahLst/>
              <a:cxnLst/>
              <a:rect l="l" t="t" r="r" b="b"/>
              <a:pathLst>
                <a:path w="1030604" h="116205">
                  <a:moveTo>
                    <a:pt x="284276" y="77978"/>
                  </a:moveTo>
                  <a:lnTo>
                    <a:pt x="226314" y="77978"/>
                  </a:lnTo>
                  <a:lnTo>
                    <a:pt x="207213" y="77978"/>
                  </a:lnTo>
                  <a:lnTo>
                    <a:pt x="206883" y="115824"/>
                  </a:lnTo>
                  <a:lnTo>
                    <a:pt x="284276" y="77978"/>
                  </a:lnTo>
                  <a:close/>
                </a:path>
                <a:path w="1030604" h="116205">
                  <a:moveTo>
                    <a:pt x="321691" y="59690"/>
                  </a:moveTo>
                  <a:lnTo>
                    <a:pt x="207899" y="1524"/>
                  </a:lnTo>
                  <a:lnTo>
                    <a:pt x="207568" y="37846"/>
                  </a:lnTo>
                  <a:lnTo>
                    <a:pt x="207556" y="39712"/>
                  </a:lnTo>
                  <a:lnTo>
                    <a:pt x="381" y="37846"/>
                  </a:lnTo>
                  <a:lnTo>
                    <a:pt x="0" y="75946"/>
                  </a:lnTo>
                  <a:lnTo>
                    <a:pt x="207213" y="77812"/>
                  </a:lnTo>
                  <a:lnTo>
                    <a:pt x="226314" y="77978"/>
                  </a:lnTo>
                  <a:lnTo>
                    <a:pt x="284632" y="77812"/>
                  </a:lnTo>
                  <a:lnTo>
                    <a:pt x="321691" y="59690"/>
                  </a:lnTo>
                  <a:close/>
                </a:path>
                <a:path w="1030604" h="116205">
                  <a:moveTo>
                    <a:pt x="1030097" y="55753"/>
                  </a:moveTo>
                  <a:lnTo>
                    <a:pt x="993178" y="37846"/>
                  </a:lnTo>
                  <a:lnTo>
                    <a:pt x="915162" y="0"/>
                  </a:lnTo>
                  <a:lnTo>
                    <a:pt x="915619" y="37846"/>
                  </a:lnTo>
                  <a:lnTo>
                    <a:pt x="915619" y="38087"/>
                  </a:lnTo>
                  <a:lnTo>
                    <a:pt x="708406" y="40640"/>
                  </a:lnTo>
                  <a:lnTo>
                    <a:pt x="708875" y="75946"/>
                  </a:lnTo>
                  <a:lnTo>
                    <a:pt x="708914" y="78740"/>
                  </a:lnTo>
                  <a:lnTo>
                    <a:pt x="916089" y="76187"/>
                  </a:lnTo>
                  <a:lnTo>
                    <a:pt x="915949" y="64884"/>
                  </a:lnTo>
                  <a:lnTo>
                    <a:pt x="916089" y="75946"/>
                  </a:lnTo>
                  <a:lnTo>
                    <a:pt x="916089" y="76187"/>
                  </a:lnTo>
                  <a:lnTo>
                    <a:pt x="916559" y="114300"/>
                  </a:lnTo>
                  <a:lnTo>
                    <a:pt x="1030097" y="55753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861809" y="1883155"/>
              <a:ext cx="387350" cy="387350"/>
            </a:xfrm>
            <a:custGeom>
              <a:avLst/>
              <a:gdLst/>
              <a:ahLst/>
              <a:cxnLst/>
              <a:rect l="l" t="t" r="r" b="b"/>
              <a:pathLst>
                <a:path w="387350" h="387350">
                  <a:moveTo>
                    <a:pt x="0" y="193421"/>
                  </a:moveTo>
                  <a:lnTo>
                    <a:pt x="5109" y="149076"/>
                  </a:lnTo>
                  <a:lnTo>
                    <a:pt x="19665" y="108366"/>
                  </a:lnTo>
                  <a:lnTo>
                    <a:pt x="42507" y="72452"/>
                  </a:lnTo>
                  <a:lnTo>
                    <a:pt x="72476" y="42497"/>
                  </a:lnTo>
                  <a:lnTo>
                    <a:pt x="108412" y="19662"/>
                  </a:lnTo>
                  <a:lnTo>
                    <a:pt x="149156" y="5109"/>
                  </a:lnTo>
                  <a:lnTo>
                    <a:pt x="193548" y="0"/>
                  </a:lnTo>
                  <a:lnTo>
                    <a:pt x="237892" y="5109"/>
                  </a:lnTo>
                  <a:lnTo>
                    <a:pt x="278602" y="19662"/>
                  </a:lnTo>
                  <a:lnTo>
                    <a:pt x="314516" y="42497"/>
                  </a:lnTo>
                  <a:lnTo>
                    <a:pt x="344471" y="72452"/>
                  </a:lnTo>
                  <a:lnTo>
                    <a:pt x="367306" y="108366"/>
                  </a:lnTo>
                  <a:lnTo>
                    <a:pt x="381859" y="149076"/>
                  </a:lnTo>
                  <a:lnTo>
                    <a:pt x="386969" y="193421"/>
                  </a:lnTo>
                  <a:lnTo>
                    <a:pt x="381859" y="237765"/>
                  </a:lnTo>
                  <a:lnTo>
                    <a:pt x="367306" y="278475"/>
                  </a:lnTo>
                  <a:lnTo>
                    <a:pt x="344471" y="314389"/>
                  </a:lnTo>
                  <a:lnTo>
                    <a:pt x="314516" y="344344"/>
                  </a:lnTo>
                  <a:lnTo>
                    <a:pt x="278602" y="367179"/>
                  </a:lnTo>
                  <a:lnTo>
                    <a:pt x="237892" y="381732"/>
                  </a:lnTo>
                  <a:lnTo>
                    <a:pt x="193548" y="386842"/>
                  </a:lnTo>
                  <a:lnTo>
                    <a:pt x="149156" y="381732"/>
                  </a:lnTo>
                  <a:lnTo>
                    <a:pt x="108412" y="367179"/>
                  </a:lnTo>
                  <a:lnTo>
                    <a:pt x="72476" y="344344"/>
                  </a:lnTo>
                  <a:lnTo>
                    <a:pt x="42507" y="314389"/>
                  </a:lnTo>
                  <a:lnTo>
                    <a:pt x="19665" y="278475"/>
                  </a:lnTo>
                  <a:lnTo>
                    <a:pt x="5109" y="237765"/>
                  </a:lnTo>
                  <a:lnTo>
                    <a:pt x="0" y="193421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6920610" y="1968246"/>
            <a:ext cx="2711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Arial"/>
                <a:cs typeface="Arial"/>
              </a:rPr>
              <a:t>v[1]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6140703" y="1867661"/>
            <a:ext cx="412750" cy="745490"/>
            <a:chOff x="6140703" y="1867661"/>
            <a:chExt cx="412750" cy="745490"/>
          </a:xfrm>
        </p:grpSpPr>
        <p:sp>
          <p:nvSpPr>
            <p:cNvPr id="50" name="object 50"/>
            <p:cNvSpPr/>
            <p:nvPr/>
          </p:nvSpPr>
          <p:spPr>
            <a:xfrm>
              <a:off x="6279641" y="2268473"/>
              <a:ext cx="114300" cy="344805"/>
            </a:xfrm>
            <a:custGeom>
              <a:avLst/>
              <a:gdLst/>
              <a:ahLst/>
              <a:cxnLst/>
              <a:rect l="l" t="t" r="r" b="b"/>
              <a:pathLst>
                <a:path w="114300" h="344805">
                  <a:moveTo>
                    <a:pt x="0" y="229362"/>
                  </a:moveTo>
                  <a:lnTo>
                    <a:pt x="55499" y="344424"/>
                  </a:lnTo>
                  <a:lnTo>
                    <a:pt x="104697" y="249427"/>
                  </a:lnTo>
                  <a:lnTo>
                    <a:pt x="75946" y="249427"/>
                  </a:lnTo>
                  <a:lnTo>
                    <a:pt x="37846" y="248920"/>
                  </a:lnTo>
                  <a:lnTo>
                    <a:pt x="38103" y="230886"/>
                  </a:lnTo>
                  <a:lnTo>
                    <a:pt x="38118" y="229870"/>
                  </a:lnTo>
                  <a:lnTo>
                    <a:pt x="0" y="229362"/>
                  </a:lnTo>
                  <a:close/>
                </a:path>
                <a:path w="114300" h="344805">
                  <a:moveTo>
                    <a:pt x="38118" y="229870"/>
                  </a:moveTo>
                  <a:lnTo>
                    <a:pt x="37846" y="248920"/>
                  </a:lnTo>
                  <a:lnTo>
                    <a:pt x="75946" y="249427"/>
                  </a:lnTo>
                  <a:lnTo>
                    <a:pt x="76210" y="230886"/>
                  </a:lnTo>
                  <a:lnTo>
                    <a:pt x="76218" y="230378"/>
                  </a:lnTo>
                  <a:lnTo>
                    <a:pt x="38118" y="229870"/>
                  </a:lnTo>
                  <a:close/>
                </a:path>
                <a:path w="114300" h="344805">
                  <a:moveTo>
                    <a:pt x="76218" y="230378"/>
                  </a:moveTo>
                  <a:lnTo>
                    <a:pt x="75953" y="248920"/>
                  </a:lnTo>
                  <a:lnTo>
                    <a:pt x="75946" y="249427"/>
                  </a:lnTo>
                  <a:lnTo>
                    <a:pt x="104697" y="249427"/>
                  </a:lnTo>
                  <a:lnTo>
                    <a:pt x="114300" y="230886"/>
                  </a:lnTo>
                  <a:lnTo>
                    <a:pt x="76218" y="230378"/>
                  </a:lnTo>
                  <a:close/>
                </a:path>
                <a:path w="114300" h="344805">
                  <a:moveTo>
                    <a:pt x="41402" y="0"/>
                  </a:moveTo>
                  <a:lnTo>
                    <a:pt x="38125" y="229362"/>
                  </a:lnTo>
                  <a:lnTo>
                    <a:pt x="38118" y="229870"/>
                  </a:lnTo>
                  <a:lnTo>
                    <a:pt x="76218" y="230378"/>
                  </a:lnTo>
                  <a:lnTo>
                    <a:pt x="79502" y="508"/>
                  </a:lnTo>
                  <a:lnTo>
                    <a:pt x="4140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153403" y="1880361"/>
              <a:ext cx="387350" cy="387350"/>
            </a:xfrm>
            <a:custGeom>
              <a:avLst/>
              <a:gdLst/>
              <a:ahLst/>
              <a:cxnLst/>
              <a:rect l="l" t="t" r="r" b="b"/>
              <a:pathLst>
                <a:path w="387350" h="387350">
                  <a:moveTo>
                    <a:pt x="0" y="193421"/>
                  </a:moveTo>
                  <a:lnTo>
                    <a:pt x="5109" y="149076"/>
                  </a:lnTo>
                  <a:lnTo>
                    <a:pt x="19662" y="108366"/>
                  </a:lnTo>
                  <a:lnTo>
                    <a:pt x="42497" y="72452"/>
                  </a:lnTo>
                  <a:lnTo>
                    <a:pt x="72452" y="42497"/>
                  </a:lnTo>
                  <a:lnTo>
                    <a:pt x="108366" y="19662"/>
                  </a:lnTo>
                  <a:lnTo>
                    <a:pt x="149076" y="5109"/>
                  </a:lnTo>
                  <a:lnTo>
                    <a:pt x="193421" y="0"/>
                  </a:lnTo>
                  <a:lnTo>
                    <a:pt x="237812" y="5109"/>
                  </a:lnTo>
                  <a:lnTo>
                    <a:pt x="278556" y="19662"/>
                  </a:lnTo>
                  <a:lnTo>
                    <a:pt x="314492" y="42497"/>
                  </a:lnTo>
                  <a:lnTo>
                    <a:pt x="344461" y="72452"/>
                  </a:lnTo>
                  <a:lnTo>
                    <a:pt x="367303" y="108366"/>
                  </a:lnTo>
                  <a:lnTo>
                    <a:pt x="381859" y="149076"/>
                  </a:lnTo>
                  <a:lnTo>
                    <a:pt x="386969" y="193421"/>
                  </a:lnTo>
                  <a:lnTo>
                    <a:pt x="381859" y="237812"/>
                  </a:lnTo>
                  <a:lnTo>
                    <a:pt x="367303" y="278556"/>
                  </a:lnTo>
                  <a:lnTo>
                    <a:pt x="344461" y="314492"/>
                  </a:lnTo>
                  <a:lnTo>
                    <a:pt x="314492" y="344461"/>
                  </a:lnTo>
                  <a:lnTo>
                    <a:pt x="278556" y="367303"/>
                  </a:lnTo>
                  <a:lnTo>
                    <a:pt x="237812" y="381859"/>
                  </a:lnTo>
                  <a:lnTo>
                    <a:pt x="193421" y="386968"/>
                  </a:lnTo>
                  <a:lnTo>
                    <a:pt x="149076" y="381859"/>
                  </a:lnTo>
                  <a:lnTo>
                    <a:pt x="108366" y="367303"/>
                  </a:lnTo>
                  <a:lnTo>
                    <a:pt x="72452" y="344461"/>
                  </a:lnTo>
                  <a:lnTo>
                    <a:pt x="42497" y="314492"/>
                  </a:lnTo>
                  <a:lnTo>
                    <a:pt x="19662" y="278556"/>
                  </a:lnTo>
                  <a:lnTo>
                    <a:pt x="5109" y="237812"/>
                  </a:lnTo>
                  <a:lnTo>
                    <a:pt x="0" y="193421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6212204" y="1965452"/>
            <a:ext cx="2705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Arial"/>
                <a:cs typeface="Arial"/>
              </a:rPr>
              <a:t>v[0]</a:t>
            </a:r>
            <a:endParaRPr sz="12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7570216" y="1879092"/>
            <a:ext cx="387350" cy="387350"/>
          </a:xfrm>
          <a:custGeom>
            <a:avLst/>
            <a:gdLst/>
            <a:ahLst/>
            <a:cxnLst/>
            <a:rect l="l" t="t" r="r" b="b"/>
            <a:pathLst>
              <a:path w="387350" h="387350">
                <a:moveTo>
                  <a:pt x="0" y="193548"/>
                </a:moveTo>
                <a:lnTo>
                  <a:pt x="5116" y="149156"/>
                </a:lnTo>
                <a:lnTo>
                  <a:pt x="19687" y="108412"/>
                </a:lnTo>
                <a:lnTo>
                  <a:pt x="42547" y="72476"/>
                </a:lnTo>
                <a:lnTo>
                  <a:pt x="72529" y="42507"/>
                </a:lnTo>
                <a:lnTo>
                  <a:pt x="108468" y="19665"/>
                </a:lnTo>
                <a:lnTo>
                  <a:pt x="149196" y="5109"/>
                </a:lnTo>
                <a:lnTo>
                  <a:pt x="193548" y="0"/>
                </a:lnTo>
                <a:lnTo>
                  <a:pt x="237892" y="5109"/>
                </a:lnTo>
                <a:lnTo>
                  <a:pt x="278602" y="19665"/>
                </a:lnTo>
                <a:lnTo>
                  <a:pt x="314516" y="42507"/>
                </a:lnTo>
                <a:lnTo>
                  <a:pt x="344471" y="72476"/>
                </a:lnTo>
                <a:lnTo>
                  <a:pt x="367306" y="108412"/>
                </a:lnTo>
                <a:lnTo>
                  <a:pt x="381859" y="149156"/>
                </a:lnTo>
                <a:lnTo>
                  <a:pt x="386968" y="193548"/>
                </a:lnTo>
                <a:lnTo>
                  <a:pt x="381859" y="237892"/>
                </a:lnTo>
                <a:lnTo>
                  <a:pt x="367306" y="278602"/>
                </a:lnTo>
                <a:lnTo>
                  <a:pt x="344471" y="314516"/>
                </a:lnTo>
                <a:lnTo>
                  <a:pt x="314516" y="344471"/>
                </a:lnTo>
                <a:lnTo>
                  <a:pt x="278602" y="367306"/>
                </a:lnTo>
                <a:lnTo>
                  <a:pt x="237892" y="381859"/>
                </a:lnTo>
                <a:lnTo>
                  <a:pt x="193548" y="386969"/>
                </a:lnTo>
                <a:lnTo>
                  <a:pt x="149196" y="381859"/>
                </a:lnTo>
                <a:lnTo>
                  <a:pt x="108468" y="367306"/>
                </a:lnTo>
                <a:lnTo>
                  <a:pt x="72529" y="344471"/>
                </a:lnTo>
                <a:lnTo>
                  <a:pt x="42547" y="314516"/>
                </a:lnTo>
                <a:lnTo>
                  <a:pt x="19687" y="278602"/>
                </a:lnTo>
                <a:lnTo>
                  <a:pt x="5116" y="237892"/>
                </a:lnTo>
                <a:lnTo>
                  <a:pt x="0" y="19354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7629270" y="1964182"/>
            <a:ext cx="2705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Arial"/>
                <a:cs typeface="Arial"/>
              </a:rPr>
              <a:t>v[2]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5383784" y="2254504"/>
            <a:ext cx="2617470" cy="4053204"/>
            <a:chOff x="5383784" y="2254504"/>
            <a:chExt cx="2617470" cy="4053204"/>
          </a:xfrm>
        </p:grpSpPr>
        <p:sp>
          <p:nvSpPr>
            <p:cNvPr id="56" name="object 56"/>
            <p:cNvSpPr/>
            <p:nvPr/>
          </p:nvSpPr>
          <p:spPr>
            <a:xfrm>
              <a:off x="6989191" y="2254503"/>
              <a:ext cx="835025" cy="360680"/>
            </a:xfrm>
            <a:custGeom>
              <a:avLst/>
              <a:gdLst/>
              <a:ahLst/>
              <a:cxnLst/>
              <a:rect l="l" t="t" r="r" b="b"/>
              <a:pathLst>
                <a:path w="835025" h="360680">
                  <a:moveTo>
                    <a:pt x="114300" y="231013"/>
                  </a:moveTo>
                  <a:lnTo>
                    <a:pt x="76212" y="230466"/>
                  </a:lnTo>
                  <a:lnTo>
                    <a:pt x="79502" y="508"/>
                  </a:lnTo>
                  <a:lnTo>
                    <a:pt x="41402" y="0"/>
                  </a:lnTo>
                  <a:lnTo>
                    <a:pt x="38125" y="229362"/>
                  </a:lnTo>
                  <a:lnTo>
                    <a:pt x="38112" y="229920"/>
                  </a:lnTo>
                  <a:lnTo>
                    <a:pt x="0" y="229362"/>
                  </a:lnTo>
                  <a:lnTo>
                    <a:pt x="55499" y="344551"/>
                  </a:lnTo>
                  <a:lnTo>
                    <a:pt x="104686" y="249555"/>
                  </a:lnTo>
                  <a:lnTo>
                    <a:pt x="114300" y="231013"/>
                  </a:lnTo>
                  <a:close/>
                </a:path>
                <a:path w="835025" h="360680">
                  <a:moveTo>
                    <a:pt x="834771" y="247142"/>
                  </a:moveTo>
                  <a:lnTo>
                    <a:pt x="796683" y="246595"/>
                  </a:lnTo>
                  <a:lnTo>
                    <a:pt x="799973" y="16637"/>
                  </a:lnTo>
                  <a:lnTo>
                    <a:pt x="761873" y="16129"/>
                  </a:lnTo>
                  <a:lnTo>
                    <a:pt x="758596" y="245491"/>
                  </a:lnTo>
                  <a:lnTo>
                    <a:pt x="758583" y="246049"/>
                  </a:lnTo>
                  <a:lnTo>
                    <a:pt x="720471" y="245491"/>
                  </a:lnTo>
                  <a:lnTo>
                    <a:pt x="775970" y="360680"/>
                  </a:lnTo>
                  <a:lnTo>
                    <a:pt x="825157" y="265684"/>
                  </a:lnTo>
                  <a:lnTo>
                    <a:pt x="834771" y="24714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383784" y="5452821"/>
              <a:ext cx="2617470" cy="854710"/>
            </a:xfrm>
            <a:custGeom>
              <a:avLst/>
              <a:gdLst/>
              <a:ahLst/>
              <a:cxnLst/>
              <a:rect l="l" t="t" r="r" b="b"/>
              <a:pathLst>
                <a:path w="2617470" h="854710">
                  <a:moveTo>
                    <a:pt x="2617089" y="0"/>
                  </a:moveTo>
                  <a:lnTo>
                    <a:pt x="0" y="0"/>
                  </a:lnTo>
                  <a:lnTo>
                    <a:pt x="0" y="854697"/>
                  </a:lnTo>
                  <a:lnTo>
                    <a:pt x="2617089" y="854697"/>
                  </a:lnTo>
                  <a:lnTo>
                    <a:pt x="2617089" y="0"/>
                  </a:lnTo>
                  <a:close/>
                </a:path>
              </a:pathLst>
            </a:custGeom>
            <a:solidFill>
              <a:srgbClr val="FFFFFF">
                <a:alpha val="7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152134" y="2630030"/>
              <a:ext cx="1798955" cy="214629"/>
            </a:xfrm>
            <a:custGeom>
              <a:avLst/>
              <a:gdLst/>
              <a:ahLst/>
              <a:cxnLst/>
              <a:rect l="l" t="t" r="r" b="b"/>
              <a:pathLst>
                <a:path w="1798954" h="214630">
                  <a:moveTo>
                    <a:pt x="1798700" y="0"/>
                  </a:moveTo>
                  <a:lnTo>
                    <a:pt x="0" y="0"/>
                  </a:lnTo>
                  <a:lnTo>
                    <a:pt x="0" y="214007"/>
                  </a:lnTo>
                  <a:lnTo>
                    <a:pt x="1798700" y="214007"/>
                  </a:lnTo>
                  <a:lnTo>
                    <a:pt x="179870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152134" y="2630030"/>
              <a:ext cx="1798955" cy="214629"/>
            </a:xfrm>
            <a:custGeom>
              <a:avLst/>
              <a:gdLst/>
              <a:ahLst/>
              <a:cxnLst/>
              <a:rect l="l" t="t" r="r" b="b"/>
              <a:pathLst>
                <a:path w="1798954" h="214630">
                  <a:moveTo>
                    <a:pt x="0" y="214007"/>
                  </a:moveTo>
                  <a:lnTo>
                    <a:pt x="1798700" y="214007"/>
                  </a:lnTo>
                  <a:lnTo>
                    <a:pt x="1798700" y="0"/>
                  </a:lnTo>
                  <a:lnTo>
                    <a:pt x="0" y="0"/>
                  </a:lnTo>
                  <a:lnTo>
                    <a:pt x="0" y="214007"/>
                  </a:lnTo>
                  <a:close/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6557009" y="2636647"/>
            <a:ext cx="98996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Arial"/>
                <a:cs typeface="Arial"/>
              </a:rPr>
              <a:t>Vector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Register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6139434" y="2195195"/>
            <a:ext cx="1500505" cy="3657600"/>
            <a:chOff x="6139434" y="2195195"/>
            <a:chExt cx="1500505" cy="3657600"/>
          </a:xfrm>
        </p:grpSpPr>
        <p:pic>
          <p:nvPicPr>
            <p:cNvPr id="62" name="object 6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39434" y="2641854"/>
              <a:ext cx="131317" cy="179959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6470015" y="2195194"/>
              <a:ext cx="1169670" cy="2371090"/>
            </a:xfrm>
            <a:custGeom>
              <a:avLst/>
              <a:gdLst/>
              <a:ahLst/>
              <a:cxnLst/>
              <a:rect l="l" t="t" r="r" b="b"/>
              <a:pathLst>
                <a:path w="1169670" h="2371090">
                  <a:moveTo>
                    <a:pt x="1156208" y="1343279"/>
                  </a:moveTo>
                  <a:lnTo>
                    <a:pt x="1130427" y="1315085"/>
                  </a:lnTo>
                  <a:lnTo>
                    <a:pt x="77063" y="2279345"/>
                  </a:lnTo>
                  <a:lnTo>
                    <a:pt x="51308" y="2251202"/>
                  </a:lnTo>
                  <a:lnTo>
                    <a:pt x="5588" y="2370582"/>
                  </a:lnTo>
                  <a:lnTo>
                    <a:pt x="128524" y="2335530"/>
                  </a:lnTo>
                  <a:lnTo>
                    <a:pt x="114566" y="2320290"/>
                  </a:lnTo>
                  <a:lnTo>
                    <a:pt x="102806" y="2307450"/>
                  </a:lnTo>
                  <a:lnTo>
                    <a:pt x="1156208" y="1343279"/>
                  </a:lnTo>
                  <a:close/>
                </a:path>
                <a:path w="1169670" h="2371090">
                  <a:moveTo>
                    <a:pt x="1169670" y="28321"/>
                  </a:moveTo>
                  <a:lnTo>
                    <a:pt x="1144143" y="0"/>
                  </a:lnTo>
                  <a:lnTo>
                    <a:pt x="72186" y="966165"/>
                  </a:lnTo>
                  <a:lnTo>
                    <a:pt x="46609" y="937768"/>
                  </a:lnTo>
                  <a:lnTo>
                    <a:pt x="0" y="1056767"/>
                  </a:lnTo>
                  <a:lnTo>
                    <a:pt x="123190" y="1022731"/>
                  </a:lnTo>
                  <a:lnTo>
                    <a:pt x="109220" y="1007237"/>
                  </a:lnTo>
                  <a:lnTo>
                    <a:pt x="97713" y="994486"/>
                  </a:lnTo>
                  <a:lnTo>
                    <a:pt x="1169670" y="28321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434836" y="4823714"/>
              <a:ext cx="1196975" cy="1028700"/>
            </a:xfrm>
            <a:custGeom>
              <a:avLst/>
              <a:gdLst/>
              <a:ahLst/>
              <a:cxnLst/>
              <a:rect l="l" t="t" r="r" b="b"/>
              <a:pathLst>
                <a:path w="1196975" h="1028700">
                  <a:moveTo>
                    <a:pt x="49656" y="910717"/>
                  </a:moveTo>
                  <a:lnTo>
                    <a:pt x="0" y="1028484"/>
                  </a:lnTo>
                  <a:lnTo>
                    <a:pt x="124079" y="997534"/>
                  </a:lnTo>
                  <a:lnTo>
                    <a:pt x="109893" y="980986"/>
                  </a:lnTo>
                  <a:lnTo>
                    <a:pt x="84836" y="980986"/>
                  </a:lnTo>
                  <a:lnTo>
                    <a:pt x="59943" y="952055"/>
                  </a:lnTo>
                  <a:lnTo>
                    <a:pt x="74446" y="939635"/>
                  </a:lnTo>
                  <a:lnTo>
                    <a:pt x="49656" y="910717"/>
                  </a:lnTo>
                  <a:close/>
                </a:path>
                <a:path w="1196975" h="1028700">
                  <a:moveTo>
                    <a:pt x="74446" y="939635"/>
                  </a:moveTo>
                  <a:lnTo>
                    <a:pt x="59943" y="952055"/>
                  </a:lnTo>
                  <a:lnTo>
                    <a:pt x="84836" y="980986"/>
                  </a:lnTo>
                  <a:lnTo>
                    <a:pt x="99285" y="968611"/>
                  </a:lnTo>
                  <a:lnTo>
                    <a:pt x="74446" y="939635"/>
                  </a:lnTo>
                  <a:close/>
                </a:path>
                <a:path w="1196975" h="1028700">
                  <a:moveTo>
                    <a:pt x="99285" y="968611"/>
                  </a:moveTo>
                  <a:lnTo>
                    <a:pt x="84836" y="980986"/>
                  </a:lnTo>
                  <a:lnTo>
                    <a:pt x="109893" y="980986"/>
                  </a:lnTo>
                  <a:lnTo>
                    <a:pt x="99285" y="968611"/>
                  </a:lnTo>
                  <a:close/>
                </a:path>
                <a:path w="1196975" h="1028700">
                  <a:moveTo>
                    <a:pt x="1171702" y="0"/>
                  </a:moveTo>
                  <a:lnTo>
                    <a:pt x="74446" y="939635"/>
                  </a:lnTo>
                  <a:lnTo>
                    <a:pt x="99285" y="968611"/>
                  </a:lnTo>
                  <a:lnTo>
                    <a:pt x="1196466" y="28956"/>
                  </a:lnTo>
                  <a:lnTo>
                    <a:pt x="1171702" y="0"/>
                  </a:lnTo>
                  <a:close/>
                </a:path>
              </a:pathLst>
            </a:custGeom>
            <a:solidFill>
              <a:srgbClr val="EC7C30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/>
          <p:nvPr/>
        </p:nvSpPr>
        <p:spPr>
          <a:xfrm>
            <a:off x="3162680" y="1719198"/>
            <a:ext cx="0" cy="4572635"/>
          </a:xfrm>
          <a:custGeom>
            <a:avLst/>
            <a:gdLst/>
            <a:ahLst/>
            <a:cxnLst/>
            <a:rect l="l" t="t" r="r" b="b"/>
            <a:pathLst>
              <a:path h="4572635">
                <a:moveTo>
                  <a:pt x="0" y="0"/>
                </a:moveTo>
                <a:lnTo>
                  <a:pt x="0" y="4572012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165471" y="1717294"/>
            <a:ext cx="0" cy="4572635"/>
          </a:xfrm>
          <a:custGeom>
            <a:avLst/>
            <a:gdLst/>
            <a:ahLst/>
            <a:cxnLst/>
            <a:rect l="l" t="t" r="r" b="b"/>
            <a:pathLst>
              <a:path h="4572635">
                <a:moveTo>
                  <a:pt x="0" y="0"/>
                </a:moveTo>
                <a:lnTo>
                  <a:pt x="0" y="4572063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394572" y="1678432"/>
            <a:ext cx="0" cy="4572000"/>
          </a:xfrm>
          <a:custGeom>
            <a:avLst/>
            <a:gdLst/>
            <a:ahLst/>
            <a:cxnLst/>
            <a:rect l="l" t="t" r="r" b="b"/>
            <a:pathLst>
              <a:path h="4572000">
                <a:moveTo>
                  <a:pt x="0" y="0"/>
                </a:moveTo>
                <a:lnTo>
                  <a:pt x="0" y="457194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814561" y="5401957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365759" y="0"/>
                </a:moveTo>
                <a:lnTo>
                  <a:pt x="0" y="0"/>
                </a:lnTo>
                <a:lnTo>
                  <a:pt x="0" y="365759"/>
                </a:lnTo>
                <a:lnTo>
                  <a:pt x="365759" y="365759"/>
                </a:lnTo>
                <a:lnTo>
                  <a:pt x="365759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803640" y="592990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365759" y="0"/>
                </a:moveTo>
                <a:lnTo>
                  <a:pt x="0" y="0"/>
                </a:lnTo>
                <a:lnTo>
                  <a:pt x="0" y="365759"/>
                </a:lnTo>
                <a:lnTo>
                  <a:pt x="365759" y="365759"/>
                </a:lnTo>
                <a:lnTo>
                  <a:pt x="365759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9249282" y="5385003"/>
            <a:ext cx="9544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Dataflow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236829" y="3414648"/>
            <a:ext cx="236220" cy="143510"/>
          </a:xfrm>
          <a:custGeom>
            <a:avLst/>
            <a:gdLst/>
            <a:ahLst/>
            <a:cxnLst/>
            <a:rect l="l" t="t" r="r" b="b"/>
            <a:pathLst>
              <a:path w="236220" h="143510">
                <a:moveTo>
                  <a:pt x="164071" y="0"/>
                </a:moveTo>
                <a:lnTo>
                  <a:pt x="0" y="0"/>
                </a:lnTo>
                <a:lnTo>
                  <a:pt x="0" y="143510"/>
                </a:lnTo>
                <a:lnTo>
                  <a:pt x="164071" y="143510"/>
                </a:lnTo>
                <a:lnTo>
                  <a:pt x="235839" y="71754"/>
                </a:lnTo>
                <a:lnTo>
                  <a:pt x="1640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52220">
              <a:lnSpc>
                <a:spcPct val="100000"/>
              </a:lnSpc>
              <a:spcBef>
                <a:spcPts val="105"/>
              </a:spcBef>
            </a:pPr>
            <a:r>
              <a:rPr spc="-70" dirty="0"/>
              <a:t>Vector</a:t>
            </a:r>
            <a:r>
              <a:rPr spc="-150" dirty="0"/>
              <a:t> </a:t>
            </a:r>
            <a:r>
              <a:rPr spc="-40" dirty="0"/>
              <a:t>execution</a:t>
            </a:r>
          </a:p>
        </p:txBody>
      </p:sp>
      <p:pic>
        <p:nvPicPr>
          <p:cNvPr id="73" name="object 7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27004" y="468838"/>
            <a:ext cx="872319" cy="1078021"/>
          </a:xfrm>
          <a:prstGeom prst="rect">
            <a:avLst/>
          </a:prstGeom>
        </p:spPr>
      </p:pic>
      <p:sp>
        <p:nvSpPr>
          <p:cNvPr id="74" name="object 74"/>
          <p:cNvSpPr txBox="1"/>
          <p:nvPr/>
        </p:nvSpPr>
        <p:spPr>
          <a:xfrm>
            <a:off x="9239250" y="5976315"/>
            <a:ext cx="131572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20" dirty="0">
                <a:latin typeface="Calibri"/>
                <a:cs typeface="Calibri"/>
              </a:rPr>
              <a:t>Control-flow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5" name="object 7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62680" y="1719198"/>
            <a:ext cx="0" cy="4572635"/>
          </a:xfrm>
          <a:custGeom>
            <a:avLst/>
            <a:gdLst/>
            <a:ahLst/>
            <a:cxnLst/>
            <a:rect l="l" t="t" r="r" b="b"/>
            <a:pathLst>
              <a:path h="4572635">
                <a:moveTo>
                  <a:pt x="0" y="0"/>
                </a:moveTo>
                <a:lnTo>
                  <a:pt x="0" y="4572012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65471" y="1717294"/>
            <a:ext cx="0" cy="4572635"/>
          </a:xfrm>
          <a:custGeom>
            <a:avLst/>
            <a:gdLst/>
            <a:ahLst/>
            <a:cxnLst/>
            <a:rect l="l" t="t" r="r" b="b"/>
            <a:pathLst>
              <a:path h="4572635">
                <a:moveTo>
                  <a:pt x="0" y="0"/>
                </a:moveTo>
                <a:lnTo>
                  <a:pt x="0" y="4572063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94572" y="5149341"/>
            <a:ext cx="0" cy="1101090"/>
          </a:xfrm>
          <a:custGeom>
            <a:avLst/>
            <a:gdLst/>
            <a:ahLst/>
            <a:cxnLst/>
            <a:rect l="l" t="t" r="r" b="b"/>
            <a:pathLst>
              <a:path h="1101089">
                <a:moveTo>
                  <a:pt x="0" y="0"/>
                </a:moveTo>
                <a:lnTo>
                  <a:pt x="0" y="110103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94572" y="1678432"/>
            <a:ext cx="0" cy="3001010"/>
          </a:xfrm>
          <a:custGeom>
            <a:avLst/>
            <a:gdLst/>
            <a:ahLst/>
            <a:cxnLst/>
            <a:rect l="l" t="t" r="r" b="b"/>
            <a:pathLst>
              <a:path h="3001010">
                <a:moveTo>
                  <a:pt x="0" y="0"/>
                </a:moveTo>
                <a:lnTo>
                  <a:pt x="0" y="300075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15823" y="2499290"/>
            <a:ext cx="1414145" cy="15220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36300"/>
              </a:lnSpc>
              <a:spcBef>
                <a:spcPts val="105"/>
              </a:spcBef>
            </a:pPr>
            <a:r>
              <a:rPr sz="1800" dirty="0">
                <a:latin typeface="Calibri"/>
                <a:cs typeface="Calibri"/>
              </a:rPr>
              <a:t>vload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v0,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&amp;a </a:t>
            </a:r>
            <a:r>
              <a:rPr sz="1800" dirty="0">
                <a:latin typeface="Calibri"/>
                <a:cs typeface="Calibri"/>
              </a:rPr>
              <a:t>vmul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v1, v0, </a:t>
            </a:r>
            <a:r>
              <a:rPr sz="1800" spc="-25" dirty="0">
                <a:latin typeface="Calibri"/>
                <a:cs typeface="Calibri"/>
              </a:rPr>
              <a:t>v0 </a:t>
            </a:r>
            <a:r>
              <a:rPr sz="1800" dirty="0">
                <a:latin typeface="Calibri"/>
                <a:cs typeface="Calibri"/>
              </a:rPr>
              <a:t>vadd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v2,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v1,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v0 </a:t>
            </a:r>
            <a:r>
              <a:rPr sz="1800" dirty="0">
                <a:latin typeface="Calibri"/>
                <a:cs typeface="Calibri"/>
              </a:rPr>
              <a:t>vstore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&amp;b,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v2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38422" y="2224404"/>
            <a:ext cx="593090" cy="593090"/>
          </a:xfrm>
          <a:custGeom>
            <a:avLst/>
            <a:gdLst/>
            <a:ahLst/>
            <a:cxnLst/>
            <a:rect l="l" t="t" r="r" b="b"/>
            <a:pathLst>
              <a:path w="593089" h="593089">
                <a:moveTo>
                  <a:pt x="0" y="296545"/>
                </a:moveTo>
                <a:lnTo>
                  <a:pt x="3879" y="248431"/>
                </a:lnTo>
                <a:lnTo>
                  <a:pt x="15112" y="202793"/>
                </a:lnTo>
                <a:lnTo>
                  <a:pt x="33089" y="160242"/>
                </a:lnTo>
                <a:lnTo>
                  <a:pt x="57200" y="121386"/>
                </a:lnTo>
                <a:lnTo>
                  <a:pt x="86836" y="86836"/>
                </a:lnTo>
                <a:lnTo>
                  <a:pt x="121386" y="57200"/>
                </a:lnTo>
                <a:lnTo>
                  <a:pt x="160242" y="33089"/>
                </a:lnTo>
                <a:lnTo>
                  <a:pt x="202793" y="15112"/>
                </a:lnTo>
                <a:lnTo>
                  <a:pt x="248431" y="3879"/>
                </a:lnTo>
                <a:lnTo>
                  <a:pt x="296544" y="0"/>
                </a:lnTo>
                <a:lnTo>
                  <a:pt x="344624" y="3879"/>
                </a:lnTo>
                <a:lnTo>
                  <a:pt x="390234" y="15112"/>
                </a:lnTo>
                <a:lnTo>
                  <a:pt x="432764" y="33089"/>
                </a:lnTo>
                <a:lnTo>
                  <a:pt x="471603" y="57200"/>
                </a:lnTo>
                <a:lnTo>
                  <a:pt x="506142" y="86836"/>
                </a:lnTo>
                <a:lnTo>
                  <a:pt x="535770" y="121386"/>
                </a:lnTo>
                <a:lnTo>
                  <a:pt x="559876" y="160242"/>
                </a:lnTo>
                <a:lnTo>
                  <a:pt x="577851" y="202793"/>
                </a:lnTo>
                <a:lnTo>
                  <a:pt x="589083" y="248431"/>
                </a:lnTo>
                <a:lnTo>
                  <a:pt x="592963" y="296545"/>
                </a:lnTo>
                <a:lnTo>
                  <a:pt x="589083" y="344624"/>
                </a:lnTo>
                <a:lnTo>
                  <a:pt x="577851" y="390234"/>
                </a:lnTo>
                <a:lnTo>
                  <a:pt x="559876" y="432764"/>
                </a:lnTo>
                <a:lnTo>
                  <a:pt x="535770" y="471603"/>
                </a:lnTo>
                <a:lnTo>
                  <a:pt x="506142" y="506142"/>
                </a:lnTo>
                <a:lnTo>
                  <a:pt x="471603" y="535770"/>
                </a:lnTo>
                <a:lnTo>
                  <a:pt x="432764" y="559876"/>
                </a:lnTo>
                <a:lnTo>
                  <a:pt x="390234" y="577851"/>
                </a:lnTo>
                <a:lnTo>
                  <a:pt x="344624" y="589083"/>
                </a:lnTo>
                <a:lnTo>
                  <a:pt x="296544" y="592963"/>
                </a:lnTo>
                <a:lnTo>
                  <a:pt x="248431" y="589083"/>
                </a:lnTo>
                <a:lnTo>
                  <a:pt x="202793" y="577851"/>
                </a:lnTo>
                <a:lnTo>
                  <a:pt x="160242" y="559876"/>
                </a:lnTo>
                <a:lnTo>
                  <a:pt x="121386" y="535770"/>
                </a:lnTo>
                <a:lnTo>
                  <a:pt x="86836" y="506142"/>
                </a:lnTo>
                <a:lnTo>
                  <a:pt x="57200" y="471603"/>
                </a:lnTo>
                <a:lnTo>
                  <a:pt x="33089" y="432764"/>
                </a:lnTo>
                <a:lnTo>
                  <a:pt x="15112" y="390234"/>
                </a:lnTo>
                <a:lnTo>
                  <a:pt x="3879" y="344624"/>
                </a:lnTo>
                <a:lnTo>
                  <a:pt x="0" y="29654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774185" y="2419603"/>
            <a:ext cx="32194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latin typeface="Calibri"/>
                <a:cs typeface="Calibri"/>
              </a:rPr>
              <a:t>vload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94277" y="2970022"/>
            <a:ext cx="593090" cy="593090"/>
          </a:xfrm>
          <a:custGeom>
            <a:avLst/>
            <a:gdLst/>
            <a:ahLst/>
            <a:cxnLst/>
            <a:rect l="l" t="t" r="r" b="b"/>
            <a:pathLst>
              <a:path w="593089" h="593089">
                <a:moveTo>
                  <a:pt x="0" y="296544"/>
                </a:moveTo>
                <a:lnTo>
                  <a:pt x="3879" y="248431"/>
                </a:lnTo>
                <a:lnTo>
                  <a:pt x="15111" y="202793"/>
                </a:lnTo>
                <a:lnTo>
                  <a:pt x="33086" y="160242"/>
                </a:lnTo>
                <a:lnTo>
                  <a:pt x="57192" y="121386"/>
                </a:lnTo>
                <a:lnTo>
                  <a:pt x="86820" y="86836"/>
                </a:lnTo>
                <a:lnTo>
                  <a:pt x="121359" y="57200"/>
                </a:lnTo>
                <a:lnTo>
                  <a:pt x="160198" y="33089"/>
                </a:lnTo>
                <a:lnTo>
                  <a:pt x="202728" y="15112"/>
                </a:lnTo>
                <a:lnTo>
                  <a:pt x="248338" y="3879"/>
                </a:lnTo>
                <a:lnTo>
                  <a:pt x="296418" y="0"/>
                </a:lnTo>
                <a:lnTo>
                  <a:pt x="344531" y="3879"/>
                </a:lnTo>
                <a:lnTo>
                  <a:pt x="390169" y="15112"/>
                </a:lnTo>
                <a:lnTo>
                  <a:pt x="432720" y="33089"/>
                </a:lnTo>
                <a:lnTo>
                  <a:pt x="471576" y="57200"/>
                </a:lnTo>
                <a:lnTo>
                  <a:pt x="506126" y="86836"/>
                </a:lnTo>
                <a:lnTo>
                  <a:pt x="535762" y="121386"/>
                </a:lnTo>
                <a:lnTo>
                  <a:pt x="559873" y="160242"/>
                </a:lnTo>
                <a:lnTo>
                  <a:pt x="577850" y="202793"/>
                </a:lnTo>
                <a:lnTo>
                  <a:pt x="589083" y="248431"/>
                </a:lnTo>
                <a:lnTo>
                  <a:pt x="592963" y="296544"/>
                </a:lnTo>
                <a:lnTo>
                  <a:pt x="589083" y="344628"/>
                </a:lnTo>
                <a:lnTo>
                  <a:pt x="577850" y="390247"/>
                </a:lnTo>
                <a:lnTo>
                  <a:pt x="559873" y="432791"/>
                </a:lnTo>
                <a:lnTo>
                  <a:pt x="535762" y="471648"/>
                </a:lnTo>
                <a:lnTo>
                  <a:pt x="506126" y="506206"/>
                </a:lnTo>
                <a:lnTo>
                  <a:pt x="471576" y="535852"/>
                </a:lnTo>
                <a:lnTo>
                  <a:pt x="432720" y="559976"/>
                </a:lnTo>
                <a:lnTo>
                  <a:pt x="390169" y="577964"/>
                </a:lnTo>
                <a:lnTo>
                  <a:pt x="344531" y="589206"/>
                </a:lnTo>
                <a:lnTo>
                  <a:pt x="296418" y="593089"/>
                </a:lnTo>
                <a:lnTo>
                  <a:pt x="248338" y="589206"/>
                </a:lnTo>
                <a:lnTo>
                  <a:pt x="202728" y="577964"/>
                </a:lnTo>
                <a:lnTo>
                  <a:pt x="160198" y="559976"/>
                </a:lnTo>
                <a:lnTo>
                  <a:pt x="121359" y="535852"/>
                </a:lnTo>
                <a:lnTo>
                  <a:pt x="86820" y="506206"/>
                </a:lnTo>
                <a:lnTo>
                  <a:pt x="57192" y="471648"/>
                </a:lnTo>
                <a:lnTo>
                  <a:pt x="33086" y="432791"/>
                </a:lnTo>
                <a:lnTo>
                  <a:pt x="15111" y="390247"/>
                </a:lnTo>
                <a:lnTo>
                  <a:pt x="3879" y="344628"/>
                </a:lnTo>
                <a:lnTo>
                  <a:pt x="0" y="296544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125214" y="3153917"/>
            <a:ext cx="3321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Calibri"/>
                <a:cs typeface="Calibri"/>
              </a:rPr>
              <a:t>vmul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91355" y="3764026"/>
            <a:ext cx="593090" cy="593090"/>
          </a:xfrm>
          <a:custGeom>
            <a:avLst/>
            <a:gdLst/>
            <a:ahLst/>
            <a:cxnLst/>
            <a:rect l="l" t="t" r="r" b="b"/>
            <a:pathLst>
              <a:path w="593089" h="593089">
                <a:moveTo>
                  <a:pt x="0" y="296544"/>
                </a:moveTo>
                <a:lnTo>
                  <a:pt x="3883" y="248431"/>
                </a:lnTo>
                <a:lnTo>
                  <a:pt x="15125" y="202793"/>
                </a:lnTo>
                <a:lnTo>
                  <a:pt x="33113" y="160242"/>
                </a:lnTo>
                <a:lnTo>
                  <a:pt x="57237" y="121386"/>
                </a:lnTo>
                <a:lnTo>
                  <a:pt x="86883" y="86836"/>
                </a:lnTo>
                <a:lnTo>
                  <a:pt x="121441" y="57200"/>
                </a:lnTo>
                <a:lnTo>
                  <a:pt x="160298" y="33089"/>
                </a:lnTo>
                <a:lnTo>
                  <a:pt x="202842" y="15112"/>
                </a:lnTo>
                <a:lnTo>
                  <a:pt x="248461" y="3879"/>
                </a:lnTo>
                <a:lnTo>
                  <a:pt x="296545" y="0"/>
                </a:lnTo>
                <a:lnTo>
                  <a:pt x="344658" y="3879"/>
                </a:lnTo>
                <a:lnTo>
                  <a:pt x="390296" y="15112"/>
                </a:lnTo>
                <a:lnTo>
                  <a:pt x="432847" y="33089"/>
                </a:lnTo>
                <a:lnTo>
                  <a:pt x="471703" y="57200"/>
                </a:lnTo>
                <a:lnTo>
                  <a:pt x="506253" y="86836"/>
                </a:lnTo>
                <a:lnTo>
                  <a:pt x="535889" y="121386"/>
                </a:lnTo>
                <a:lnTo>
                  <a:pt x="560000" y="160242"/>
                </a:lnTo>
                <a:lnTo>
                  <a:pt x="577977" y="202793"/>
                </a:lnTo>
                <a:lnTo>
                  <a:pt x="589210" y="248431"/>
                </a:lnTo>
                <a:lnTo>
                  <a:pt x="593090" y="296544"/>
                </a:lnTo>
                <a:lnTo>
                  <a:pt x="589210" y="344624"/>
                </a:lnTo>
                <a:lnTo>
                  <a:pt x="577977" y="390234"/>
                </a:lnTo>
                <a:lnTo>
                  <a:pt x="560000" y="432764"/>
                </a:lnTo>
                <a:lnTo>
                  <a:pt x="535889" y="471603"/>
                </a:lnTo>
                <a:lnTo>
                  <a:pt x="506253" y="506142"/>
                </a:lnTo>
                <a:lnTo>
                  <a:pt x="471703" y="535770"/>
                </a:lnTo>
                <a:lnTo>
                  <a:pt x="432847" y="559876"/>
                </a:lnTo>
                <a:lnTo>
                  <a:pt x="390296" y="577851"/>
                </a:lnTo>
                <a:lnTo>
                  <a:pt x="344658" y="589083"/>
                </a:lnTo>
                <a:lnTo>
                  <a:pt x="296545" y="592963"/>
                </a:lnTo>
                <a:lnTo>
                  <a:pt x="248461" y="589083"/>
                </a:lnTo>
                <a:lnTo>
                  <a:pt x="202842" y="577851"/>
                </a:lnTo>
                <a:lnTo>
                  <a:pt x="160298" y="559876"/>
                </a:lnTo>
                <a:lnTo>
                  <a:pt x="121441" y="535770"/>
                </a:lnTo>
                <a:lnTo>
                  <a:pt x="86883" y="506142"/>
                </a:lnTo>
                <a:lnTo>
                  <a:pt x="57237" y="471603"/>
                </a:lnTo>
                <a:lnTo>
                  <a:pt x="33113" y="432764"/>
                </a:lnTo>
                <a:lnTo>
                  <a:pt x="15125" y="390234"/>
                </a:lnTo>
                <a:lnTo>
                  <a:pt x="3883" y="344624"/>
                </a:lnTo>
                <a:lnTo>
                  <a:pt x="0" y="296544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124071" y="3948176"/>
            <a:ext cx="3263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Calibri"/>
                <a:cs typeface="Calibri"/>
              </a:rPr>
              <a:t>vadd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997071" y="4591939"/>
            <a:ext cx="593090" cy="593090"/>
          </a:xfrm>
          <a:custGeom>
            <a:avLst/>
            <a:gdLst/>
            <a:ahLst/>
            <a:cxnLst/>
            <a:rect l="l" t="t" r="r" b="b"/>
            <a:pathLst>
              <a:path w="593089" h="593089">
                <a:moveTo>
                  <a:pt x="0" y="296418"/>
                </a:moveTo>
                <a:lnTo>
                  <a:pt x="3879" y="248338"/>
                </a:lnTo>
                <a:lnTo>
                  <a:pt x="15112" y="202728"/>
                </a:lnTo>
                <a:lnTo>
                  <a:pt x="33089" y="160198"/>
                </a:lnTo>
                <a:lnTo>
                  <a:pt x="57200" y="121359"/>
                </a:lnTo>
                <a:lnTo>
                  <a:pt x="86836" y="86820"/>
                </a:lnTo>
                <a:lnTo>
                  <a:pt x="121386" y="57192"/>
                </a:lnTo>
                <a:lnTo>
                  <a:pt x="160242" y="33086"/>
                </a:lnTo>
                <a:lnTo>
                  <a:pt x="202793" y="15111"/>
                </a:lnTo>
                <a:lnTo>
                  <a:pt x="248431" y="3879"/>
                </a:lnTo>
                <a:lnTo>
                  <a:pt x="296544" y="0"/>
                </a:lnTo>
                <a:lnTo>
                  <a:pt x="344624" y="3879"/>
                </a:lnTo>
                <a:lnTo>
                  <a:pt x="390234" y="15111"/>
                </a:lnTo>
                <a:lnTo>
                  <a:pt x="432764" y="33086"/>
                </a:lnTo>
                <a:lnTo>
                  <a:pt x="471603" y="57192"/>
                </a:lnTo>
                <a:lnTo>
                  <a:pt x="506142" y="86820"/>
                </a:lnTo>
                <a:lnTo>
                  <a:pt x="535770" y="121359"/>
                </a:lnTo>
                <a:lnTo>
                  <a:pt x="559876" y="160198"/>
                </a:lnTo>
                <a:lnTo>
                  <a:pt x="577851" y="202728"/>
                </a:lnTo>
                <a:lnTo>
                  <a:pt x="589083" y="248338"/>
                </a:lnTo>
                <a:lnTo>
                  <a:pt x="592963" y="296418"/>
                </a:lnTo>
                <a:lnTo>
                  <a:pt x="589083" y="344531"/>
                </a:lnTo>
                <a:lnTo>
                  <a:pt x="577851" y="390169"/>
                </a:lnTo>
                <a:lnTo>
                  <a:pt x="559876" y="432720"/>
                </a:lnTo>
                <a:lnTo>
                  <a:pt x="535770" y="471576"/>
                </a:lnTo>
                <a:lnTo>
                  <a:pt x="506142" y="506126"/>
                </a:lnTo>
                <a:lnTo>
                  <a:pt x="471603" y="535762"/>
                </a:lnTo>
                <a:lnTo>
                  <a:pt x="432764" y="559873"/>
                </a:lnTo>
                <a:lnTo>
                  <a:pt x="390234" y="577850"/>
                </a:lnTo>
                <a:lnTo>
                  <a:pt x="344624" y="589083"/>
                </a:lnTo>
                <a:lnTo>
                  <a:pt x="296544" y="592963"/>
                </a:lnTo>
                <a:lnTo>
                  <a:pt x="248431" y="589083"/>
                </a:lnTo>
                <a:lnTo>
                  <a:pt x="202793" y="577850"/>
                </a:lnTo>
                <a:lnTo>
                  <a:pt x="160242" y="559873"/>
                </a:lnTo>
                <a:lnTo>
                  <a:pt x="121386" y="535762"/>
                </a:lnTo>
                <a:lnTo>
                  <a:pt x="86836" y="506126"/>
                </a:lnTo>
                <a:lnTo>
                  <a:pt x="57200" y="471576"/>
                </a:lnTo>
                <a:lnTo>
                  <a:pt x="33089" y="432720"/>
                </a:lnTo>
                <a:lnTo>
                  <a:pt x="15112" y="390169"/>
                </a:lnTo>
                <a:lnTo>
                  <a:pt x="3879" y="344531"/>
                </a:lnTo>
                <a:lnTo>
                  <a:pt x="0" y="29641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135882" y="4800345"/>
            <a:ext cx="3175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Calibri"/>
                <a:cs typeface="Calibri"/>
              </a:rPr>
              <a:t>vstore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630548" y="2724023"/>
            <a:ext cx="699770" cy="1868170"/>
            <a:chOff x="3630548" y="2724023"/>
            <a:chExt cx="699770" cy="1868170"/>
          </a:xfrm>
        </p:grpSpPr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33722" y="2724023"/>
              <a:ext cx="156972" cy="24599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50943" y="3562858"/>
              <a:ext cx="76072" cy="20116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53610" y="4356735"/>
              <a:ext cx="76200" cy="23520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630548" y="2769997"/>
              <a:ext cx="358140" cy="1247775"/>
            </a:xfrm>
            <a:custGeom>
              <a:avLst/>
              <a:gdLst/>
              <a:ahLst/>
              <a:cxnLst/>
              <a:rect l="l" t="t" r="r" b="b"/>
              <a:pathLst>
                <a:path w="358139" h="1247775">
                  <a:moveTo>
                    <a:pt x="301838" y="1194466"/>
                  </a:moveTo>
                  <a:lnTo>
                    <a:pt x="281686" y="1209802"/>
                  </a:lnTo>
                  <a:lnTo>
                    <a:pt x="358013" y="1247394"/>
                  </a:lnTo>
                  <a:lnTo>
                    <a:pt x="349959" y="1204595"/>
                  </a:lnTo>
                  <a:lnTo>
                    <a:pt x="309499" y="1204595"/>
                  </a:lnTo>
                  <a:lnTo>
                    <a:pt x="301838" y="1194466"/>
                  </a:lnTo>
                  <a:close/>
                </a:path>
                <a:path w="358139" h="1247775">
                  <a:moveTo>
                    <a:pt x="322092" y="1179062"/>
                  </a:moveTo>
                  <a:lnTo>
                    <a:pt x="301838" y="1194466"/>
                  </a:lnTo>
                  <a:lnTo>
                    <a:pt x="309499" y="1204595"/>
                  </a:lnTo>
                  <a:lnTo>
                    <a:pt x="329818" y="1189227"/>
                  </a:lnTo>
                  <a:lnTo>
                    <a:pt x="322092" y="1179062"/>
                  </a:lnTo>
                  <a:close/>
                </a:path>
                <a:path w="358139" h="1247775">
                  <a:moveTo>
                    <a:pt x="342264" y="1163701"/>
                  </a:moveTo>
                  <a:lnTo>
                    <a:pt x="322092" y="1179062"/>
                  </a:lnTo>
                  <a:lnTo>
                    <a:pt x="329818" y="1189227"/>
                  </a:lnTo>
                  <a:lnTo>
                    <a:pt x="309499" y="1204595"/>
                  </a:lnTo>
                  <a:lnTo>
                    <a:pt x="349959" y="1204595"/>
                  </a:lnTo>
                  <a:lnTo>
                    <a:pt x="342387" y="1164350"/>
                  </a:lnTo>
                  <a:lnTo>
                    <a:pt x="342264" y="1163701"/>
                  </a:lnTo>
                  <a:close/>
                </a:path>
                <a:path w="358139" h="1247775">
                  <a:moveTo>
                    <a:pt x="154304" y="0"/>
                  </a:moveTo>
                  <a:lnTo>
                    <a:pt x="120903" y="79882"/>
                  </a:lnTo>
                  <a:lnTo>
                    <a:pt x="104648" y="119887"/>
                  </a:lnTo>
                  <a:lnTo>
                    <a:pt x="89026" y="159765"/>
                  </a:lnTo>
                  <a:lnTo>
                    <a:pt x="74040" y="199770"/>
                  </a:lnTo>
                  <a:lnTo>
                    <a:pt x="59816" y="239902"/>
                  </a:lnTo>
                  <a:lnTo>
                    <a:pt x="46736" y="279907"/>
                  </a:lnTo>
                  <a:lnTo>
                    <a:pt x="34798" y="319913"/>
                  </a:lnTo>
                  <a:lnTo>
                    <a:pt x="24384" y="360044"/>
                  </a:lnTo>
                  <a:lnTo>
                    <a:pt x="15493" y="399923"/>
                  </a:lnTo>
                  <a:lnTo>
                    <a:pt x="8509" y="439927"/>
                  </a:lnTo>
                  <a:lnTo>
                    <a:pt x="3428" y="479805"/>
                  </a:lnTo>
                  <a:lnTo>
                    <a:pt x="508" y="519811"/>
                  </a:lnTo>
                  <a:lnTo>
                    <a:pt x="0" y="540003"/>
                  </a:lnTo>
                  <a:lnTo>
                    <a:pt x="0" y="559815"/>
                  </a:lnTo>
                  <a:lnTo>
                    <a:pt x="574" y="577844"/>
                  </a:lnTo>
                  <a:lnTo>
                    <a:pt x="635" y="579754"/>
                  </a:lnTo>
                  <a:lnTo>
                    <a:pt x="3937" y="619505"/>
                  </a:lnTo>
                  <a:lnTo>
                    <a:pt x="10160" y="659256"/>
                  </a:lnTo>
                  <a:lnTo>
                    <a:pt x="19050" y="698753"/>
                  </a:lnTo>
                  <a:lnTo>
                    <a:pt x="30606" y="738124"/>
                  </a:lnTo>
                  <a:lnTo>
                    <a:pt x="44576" y="777239"/>
                  </a:lnTo>
                  <a:lnTo>
                    <a:pt x="69596" y="835532"/>
                  </a:lnTo>
                  <a:lnTo>
                    <a:pt x="88773" y="874267"/>
                  </a:lnTo>
                  <a:lnTo>
                    <a:pt x="109727" y="912748"/>
                  </a:lnTo>
                  <a:lnTo>
                    <a:pt x="132206" y="951229"/>
                  </a:lnTo>
                  <a:lnTo>
                    <a:pt x="156210" y="989583"/>
                  </a:lnTo>
                  <a:lnTo>
                    <a:pt x="181355" y="1027683"/>
                  </a:lnTo>
                  <a:lnTo>
                    <a:pt x="207517" y="1065783"/>
                  </a:lnTo>
                  <a:lnTo>
                    <a:pt x="234568" y="1103757"/>
                  </a:lnTo>
                  <a:lnTo>
                    <a:pt x="262254" y="1141602"/>
                  </a:lnTo>
                  <a:lnTo>
                    <a:pt x="290575" y="1179576"/>
                  </a:lnTo>
                  <a:lnTo>
                    <a:pt x="301838" y="1194466"/>
                  </a:lnTo>
                  <a:lnTo>
                    <a:pt x="322078" y="1179062"/>
                  </a:lnTo>
                  <a:lnTo>
                    <a:pt x="312519" y="1166508"/>
                  </a:lnTo>
                  <a:lnTo>
                    <a:pt x="282701" y="1126616"/>
                  </a:lnTo>
                  <a:lnTo>
                    <a:pt x="257108" y="1091469"/>
                  </a:lnTo>
                  <a:lnTo>
                    <a:pt x="228334" y="1051280"/>
                  </a:lnTo>
                  <a:lnTo>
                    <a:pt x="202430" y="1013565"/>
                  </a:lnTo>
                  <a:lnTo>
                    <a:pt x="177673" y="975867"/>
                  </a:lnTo>
                  <a:lnTo>
                    <a:pt x="154053" y="938282"/>
                  </a:lnTo>
                  <a:lnTo>
                    <a:pt x="133387" y="903054"/>
                  </a:lnTo>
                  <a:lnTo>
                    <a:pt x="111159" y="862393"/>
                  </a:lnTo>
                  <a:lnTo>
                    <a:pt x="92741" y="825061"/>
                  </a:lnTo>
                  <a:lnTo>
                    <a:pt x="76773" y="789193"/>
                  </a:lnTo>
                  <a:lnTo>
                    <a:pt x="61083" y="748918"/>
                  </a:lnTo>
                  <a:lnTo>
                    <a:pt x="48768" y="711076"/>
                  </a:lnTo>
                  <a:lnTo>
                    <a:pt x="39083" y="673615"/>
                  </a:lnTo>
                  <a:lnTo>
                    <a:pt x="39033" y="673217"/>
                  </a:lnTo>
                  <a:lnTo>
                    <a:pt x="35069" y="654790"/>
                  </a:lnTo>
                  <a:lnTo>
                    <a:pt x="34643" y="652406"/>
                  </a:lnTo>
                  <a:lnTo>
                    <a:pt x="31816" y="635772"/>
                  </a:lnTo>
                  <a:lnTo>
                    <a:pt x="31823" y="635370"/>
                  </a:lnTo>
                  <a:lnTo>
                    <a:pt x="29035" y="615060"/>
                  </a:lnTo>
                  <a:lnTo>
                    <a:pt x="25420" y="559815"/>
                  </a:lnTo>
                  <a:lnTo>
                    <a:pt x="25409" y="540003"/>
                  </a:lnTo>
                  <a:lnTo>
                    <a:pt x="25890" y="521516"/>
                  </a:lnTo>
                  <a:lnTo>
                    <a:pt x="33560" y="443997"/>
                  </a:lnTo>
                  <a:lnTo>
                    <a:pt x="40421" y="405136"/>
                  </a:lnTo>
                  <a:lnTo>
                    <a:pt x="40513" y="404619"/>
                  </a:lnTo>
                  <a:lnTo>
                    <a:pt x="40567" y="404313"/>
                  </a:lnTo>
                  <a:lnTo>
                    <a:pt x="49034" y="366149"/>
                  </a:lnTo>
                  <a:lnTo>
                    <a:pt x="59144" y="327151"/>
                  </a:lnTo>
                  <a:lnTo>
                    <a:pt x="70105" y="290378"/>
                  </a:lnTo>
                  <a:lnTo>
                    <a:pt x="83954" y="247903"/>
                  </a:lnTo>
                  <a:lnTo>
                    <a:pt x="98417" y="206991"/>
                  </a:lnTo>
                  <a:lnTo>
                    <a:pt x="113366" y="167204"/>
                  </a:lnTo>
                  <a:lnTo>
                    <a:pt x="128226" y="129269"/>
                  </a:lnTo>
                  <a:lnTo>
                    <a:pt x="132095" y="119887"/>
                  </a:lnTo>
                  <a:lnTo>
                    <a:pt x="144399" y="89662"/>
                  </a:lnTo>
                  <a:lnTo>
                    <a:pt x="177800" y="9778"/>
                  </a:lnTo>
                  <a:lnTo>
                    <a:pt x="1543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472053" y="1730121"/>
            <a:ext cx="11391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Dataflow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649335" y="2536024"/>
            <a:ext cx="3089910" cy="564515"/>
          </a:xfrm>
          <a:custGeom>
            <a:avLst/>
            <a:gdLst/>
            <a:ahLst/>
            <a:cxnLst/>
            <a:rect l="l" t="t" r="r" b="b"/>
            <a:pathLst>
              <a:path w="3089909" h="564514">
                <a:moveTo>
                  <a:pt x="3089554" y="0"/>
                </a:moveTo>
                <a:lnTo>
                  <a:pt x="3089554" y="0"/>
                </a:lnTo>
                <a:lnTo>
                  <a:pt x="0" y="0"/>
                </a:lnTo>
                <a:lnTo>
                  <a:pt x="0" y="564172"/>
                </a:lnTo>
                <a:lnTo>
                  <a:pt x="3089554" y="564172"/>
                </a:lnTo>
                <a:lnTo>
                  <a:pt x="3089554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49335" y="3659517"/>
            <a:ext cx="3089910" cy="582930"/>
          </a:xfrm>
          <a:custGeom>
            <a:avLst/>
            <a:gdLst/>
            <a:ahLst/>
            <a:cxnLst/>
            <a:rect l="l" t="t" r="r" b="b"/>
            <a:pathLst>
              <a:path w="3089909" h="582929">
                <a:moveTo>
                  <a:pt x="3089554" y="0"/>
                </a:moveTo>
                <a:lnTo>
                  <a:pt x="3089554" y="0"/>
                </a:lnTo>
                <a:lnTo>
                  <a:pt x="0" y="0"/>
                </a:lnTo>
                <a:lnTo>
                  <a:pt x="0" y="582409"/>
                </a:lnTo>
                <a:lnTo>
                  <a:pt x="3089554" y="582409"/>
                </a:lnTo>
                <a:lnTo>
                  <a:pt x="3089554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903461" y="2743987"/>
            <a:ext cx="430530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35"/>
              </a:lnSpc>
            </a:pPr>
            <a:r>
              <a:rPr sz="1400" spc="-10" dirty="0">
                <a:latin typeface="Calibri"/>
                <a:cs typeface="Calibri"/>
              </a:rPr>
              <a:t>Scalar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8642984" y="1640585"/>
          <a:ext cx="3089907" cy="25933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5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2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205">
                <a:tc gridSpan="4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Energy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Model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Insns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RF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Reads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RF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Writes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Vector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1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2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5" name="object 25"/>
          <p:cNvSpPr txBox="1"/>
          <p:nvPr/>
        </p:nvSpPr>
        <p:spPr>
          <a:xfrm>
            <a:off x="8790685" y="3770503"/>
            <a:ext cx="654685" cy="391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405">
              <a:lnSpc>
                <a:spcPts val="1335"/>
              </a:lnSpc>
            </a:pPr>
            <a:r>
              <a:rPr sz="1400" spc="-10" dirty="0">
                <a:latin typeface="Calibri"/>
                <a:cs typeface="Calibri"/>
              </a:rPr>
              <a:t>Vector-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Dataflow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0564494" y="3233166"/>
            <a:ext cx="161925" cy="267335"/>
          </a:xfrm>
          <a:custGeom>
            <a:avLst/>
            <a:gdLst/>
            <a:ahLst/>
            <a:cxnLst/>
            <a:rect l="l" t="t" r="r" b="b"/>
            <a:pathLst>
              <a:path w="161925" h="267335">
                <a:moveTo>
                  <a:pt x="0" y="80772"/>
                </a:moveTo>
                <a:lnTo>
                  <a:pt x="80772" y="0"/>
                </a:lnTo>
                <a:lnTo>
                  <a:pt x="161544" y="80772"/>
                </a:lnTo>
                <a:lnTo>
                  <a:pt x="121157" y="80772"/>
                </a:lnTo>
                <a:lnTo>
                  <a:pt x="121157" y="266826"/>
                </a:lnTo>
                <a:lnTo>
                  <a:pt x="40385" y="266826"/>
                </a:lnTo>
                <a:lnTo>
                  <a:pt x="40385" y="80772"/>
                </a:lnTo>
                <a:lnTo>
                  <a:pt x="0" y="80772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308460" y="3237102"/>
            <a:ext cx="161925" cy="267335"/>
          </a:xfrm>
          <a:custGeom>
            <a:avLst/>
            <a:gdLst/>
            <a:ahLst/>
            <a:cxnLst/>
            <a:rect l="l" t="t" r="r" b="b"/>
            <a:pathLst>
              <a:path w="161925" h="267335">
                <a:moveTo>
                  <a:pt x="0" y="80772"/>
                </a:moveTo>
                <a:lnTo>
                  <a:pt x="80645" y="0"/>
                </a:lnTo>
                <a:lnTo>
                  <a:pt x="161417" y="80772"/>
                </a:lnTo>
                <a:lnTo>
                  <a:pt x="121031" y="80772"/>
                </a:lnTo>
                <a:lnTo>
                  <a:pt x="121031" y="266954"/>
                </a:lnTo>
                <a:lnTo>
                  <a:pt x="40259" y="266954"/>
                </a:lnTo>
                <a:lnTo>
                  <a:pt x="40259" y="80772"/>
                </a:lnTo>
                <a:lnTo>
                  <a:pt x="0" y="80772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820656" y="3221227"/>
            <a:ext cx="161925" cy="267335"/>
          </a:xfrm>
          <a:custGeom>
            <a:avLst/>
            <a:gdLst/>
            <a:ahLst/>
            <a:cxnLst/>
            <a:rect l="l" t="t" r="r" b="b"/>
            <a:pathLst>
              <a:path w="161925" h="267335">
                <a:moveTo>
                  <a:pt x="161544" y="186182"/>
                </a:moveTo>
                <a:lnTo>
                  <a:pt x="80772" y="266954"/>
                </a:lnTo>
                <a:lnTo>
                  <a:pt x="0" y="186182"/>
                </a:lnTo>
                <a:lnTo>
                  <a:pt x="40386" y="186182"/>
                </a:lnTo>
                <a:lnTo>
                  <a:pt x="40386" y="0"/>
                </a:lnTo>
                <a:lnTo>
                  <a:pt x="121158" y="0"/>
                </a:lnTo>
                <a:lnTo>
                  <a:pt x="121158" y="186182"/>
                </a:lnTo>
                <a:lnTo>
                  <a:pt x="161544" y="186182"/>
                </a:lnTo>
                <a:close/>
              </a:path>
            </a:pathLst>
          </a:custGeom>
          <a:ln w="2540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29"/>
          <p:cNvGrpSpPr/>
          <p:nvPr/>
        </p:nvGrpSpPr>
        <p:grpSpPr>
          <a:xfrm>
            <a:off x="8634221" y="2544038"/>
            <a:ext cx="3089910" cy="551815"/>
            <a:chOff x="8634221" y="2544038"/>
            <a:chExt cx="3089910" cy="551815"/>
          </a:xfrm>
        </p:grpSpPr>
        <p:sp>
          <p:nvSpPr>
            <p:cNvPr id="30" name="object 30"/>
            <p:cNvSpPr/>
            <p:nvPr/>
          </p:nvSpPr>
          <p:spPr>
            <a:xfrm>
              <a:off x="9820655" y="2659125"/>
              <a:ext cx="1649730" cy="273050"/>
            </a:xfrm>
            <a:custGeom>
              <a:avLst/>
              <a:gdLst/>
              <a:ahLst/>
              <a:cxnLst/>
              <a:rect l="l" t="t" r="r" b="b"/>
              <a:pathLst>
                <a:path w="1649729" h="273050">
                  <a:moveTo>
                    <a:pt x="0" y="86740"/>
                  </a:moveTo>
                  <a:lnTo>
                    <a:pt x="80772" y="5969"/>
                  </a:lnTo>
                  <a:lnTo>
                    <a:pt x="161544" y="86740"/>
                  </a:lnTo>
                  <a:lnTo>
                    <a:pt x="121158" y="86740"/>
                  </a:lnTo>
                  <a:lnTo>
                    <a:pt x="121158" y="272923"/>
                  </a:lnTo>
                  <a:lnTo>
                    <a:pt x="40386" y="272923"/>
                  </a:lnTo>
                  <a:lnTo>
                    <a:pt x="40386" y="86740"/>
                  </a:lnTo>
                  <a:lnTo>
                    <a:pt x="0" y="86740"/>
                  </a:lnTo>
                  <a:close/>
                </a:path>
                <a:path w="1649729" h="273050">
                  <a:moveTo>
                    <a:pt x="743839" y="80772"/>
                  </a:moveTo>
                  <a:lnTo>
                    <a:pt x="824611" y="0"/>
                  </a:lnTo>
                  <a:lnTo>
                    <a:pt x="905383" y="80772"/>
                  </a:lnTo>
                  <a:lnTo>
                    <a:pt x="864997" y="80772"/>
                  </a:lnTo>
                  <a:lnTo>
                    <a:pt x="864997" y="266826"/>
                  </a:lnTo>
                  <a:lnTo>
                    <a:pt x="784225" y="266826"/>
                  </a:lnTo>
                  <a:lnTo>
                    <a:pt x="784225" y="80772"/>
                  </a:lnTo>
                  <a:lnTo>
                    <a:pt x="743839" y="80772"/>
                  </a:lnTo>
                  <a:close/>
                </a:path>
                <a:path w="1649729" h="273050">
                  <a:moveTo>
                    <a:pt x="1487804" y="84709"/>
                  </a:moveTo>
                  <a:lnTo>
                    <a:pt x="1568450" y="3937"/>
                  </a:lnTo>
                  <a:lnTo>
                    <a:pt x="1649222" y="84709"/>
                  </a:lnTo>
                  <a:lnTo>
                    <a:pt x="1608836" y="84709"/>
                  </a:lnTo>
                  <a:lnTo>
                    <a:pt x="1608836" y="270890"/>
                  </a:lnTo>
                  <a:lnTo>
                    <a:pt x="1528064" y="270890"/>
                  </a:lnTo>
                  <a:lnTo>
                    <a:pt x="1528064" y="84709"/>
                  </a:lnTo>
                  <a:lnTo>
                    <a:pt x="1487804" y="84709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634221" y="2544038"/>
              <a:ext cx="3089910" cy="551815"/>
            </a:xfrm>
            <a:custGeom>
              <a:avLst/>
              <a:gdLst/>
              <a:ahLst/>
              <a:cxnLst/>
              <a:rect l="l" t="t" r="r" b="b"/>
              <a:pathLst>
                <a:path w="3089909" h="551814">
                  <a:moveTo>
                    <a:pt x="3089655" y="0"/>
                  </a:moveTo>
                  <a:lnTo>
                    <a:pt x="0" y="0"/>
                  </a:lnTo>
                  <a:lnTo>
                    <a:pt x="0" y="551586"/>
                  </a:lnTo>
                  <a:lnTo>
                    <a:pt x="3089655" y="551586"/>
                  </a:lnTo>
                  <a:lnTo>
                    <a:pt x="3089655" y="0"/>
                  </a:lnTo>
                  <a:close/>
                </a:path>
              </a:pathLst>
            </a:custGeom>
            <a:solidFill>
              <a:srgbClr val="FFFFFF">
                <a:alpha val="7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8649334" y="3658450"/>
            <a:ext cx="3074670" cy="574040"/>
            <a:chOff x="8649334" y="3658450"/>
            <a:chExt cx="3074670" cy="574040"/>
          </a:xfrm>
        </p:grpSpPr>
        <p:sp>
          <p:nvSpPr>
            <p:cNvPr id="33" name="object 33"/>
            <p:cNvSpPr/>
            <p:nvPr/>
          </p:nvSpPr>
          <p:spPr>
            <a:xfrm>
              <a:off x="9820655" y="3807840"/>
              <a:ext cx="1624965" cy="267335"/>
            </a:xfrm>
            <a:custGeom>
              <a:avLst/>
              <a:gdLst/>
              <a:ahLst/>
              <a:cxnLst/>
              <a:rect l="l" t="t" r="r" b="b"/>
              <a:pathLst>
                <a:path w="1624965" h="267335">
                  <a:moveTo>
                    <a:pt x="161544" y="186054"/>
                  </a:moveTo>
                  <a:lnTo>
                    <a:pt x="80772" y="266826"/>
                  </a:lnTo>
                  <a:lnTo>
                    <a:pt x="0" y="186054"/>
                  </a:lnTo>
                  <a:lnTo>
                    <a:pt x="40386" y="186054"/>
                  </a:lnTo>
                  <a:lnTo>
                    <a:pt x="40386" y="0"/>
                  </a:lnTo>
                  <a:lnTo>
                    <a:pt x="121158" y="0"/>
                  </a:lnTo>
                  <a:lnTo>
                    <a:pt x="121158" y="186054"/>
                  </a:lnTo>
                  <a:lnTo>
                    <a:pt x="161544" y="186054"/>
                  </a:lnTo>
                  <a:close/>
                </a:path>
                <a:path w="1624965" h="267335">
                  <a:moveTo>
                    <a:pt x="920750" y="186054"/>
                  </a:moveTo>
                  <a:lnTo>
                    <a:pt x="839977" y="266826"/>
                  </a:lnTo>
                  <a:lnTo>
                    <a:pt x="759205" y="186054"/>
                  </a:lnTo>
                  <a:lnTo>
                    <a:pt x="799592" y="186054"/>
                  </a:lnTo>
                  <a:lnTo>
                    <a:pt x="799592" y="0"/>
                  </a:lnTo>
                  <a:lnTo>
                    <a:pt x="880364" y="0"/>
                  </a:lnTo>
                  <a:lnTo>
                    <a:pt x="880364" y="186054"/>
                  </a:lnTo>
                  <a:lnTo>
                    <a:pt x="920750" y="186054"/>
                  </a:lnTo>
                  <a:close/>
                </a:path>
                <a:path w="1624965" h="267335">
                  <a:moveTo>
                    <a:pt x="1624584" y="186054"/>
                  </a:moveTo>
                  <a:lnTo>
                    <a:pt x="1543812" y="266826"/>
                  </a:lnTo>
                  <a:lnTo>
                    <a:pt x="1463040" y="186054"/>
                  </a:lnTo>
                  <a:lnTo>
                    <a:pt x="1503426" y="186054"/>
                  </a:lnTo>
                  <a:lnTo>
                    <a:pt x="1503426" y="0"/>
                  </a:lnTo>
                  <a:lnTo>
                    <a:pt x="1584198" y="0"/>
                  </a:lnTo>
                  <a:lnTo>
                    <a:pt x="1584198" y="186054"/>
                  </a:lnTo>
                  <a:lnTo>
                    <a:pt x="1624584" y="186054"/>
                  </a:lnTo>
                  <a:close/>
                </a:path>
              </a:pathLst>
            </a:custGeom>
            <a:ln w="254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649334" y="3658450"/>
              <a:ext cx="3074670" cy="574040"/>
            </a:xfrm>
            <a:custGeom>
              <a:avLst/>
              <a:gdLst/>
              <a:ahLst/>
              <a:cxnLst/>
              <a:rect l="l" t="t" r="r" b="b"/>
              <a:pathLst>
                <a:path w="3074670" h="574039">
                  <a:moveTo>
                    <a:pt x="3074670" y="0"/>
                  </a:moveTo>
                  <a:lnTo>
                    <a:pt x="0" y="0"/>
                  </a:lnTo>
                  <a:lnTo>
                    <a:pt x="0" y="573443"/>
                  </a:lnTo>
                  <a:lnTo>
                    <a:pt x="3074670" y="573443"/>
                  </a:lnTo>
                  <a:lnTo>
                    <a:pt x="3074670" y="0"/>
                  </a:lnTo>
                  <a:close/>
                </a:path>
              </a:pathLst>
            </a:custGeom>
            <a:solidFill>
              <a:srgbClr val="FFFFFF">
                <a:alpha val="7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515823" y="1696973"/>
            <a:ext cx="21939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Example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Program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6" name="object 3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91935" y="1866392"/>
            <a:ext cx="3254489" cy="4429277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8313546" y="4710429"/>
            <a:ext cx="95694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6225" marR="5080" indent="-26416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Read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write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25" dirty="0">
                <a:latin typeface="Calibri"/>
                <a:cs typeface="Calibri"/>
              </a:rPr>
              <a:t> VRF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38" name="object 38"/>
          <p:cNvGraphicFramePr>
            <a:graphicFrameLocks noGrp="1"/>
          </p:cNvGraphicFramePr>
          <p:nvPr/>
        </p:nvGraphicFramePr>
        <p:xfrm>
          <a:off x="5351653" y="1978050"/>
          <a:ext cx="2567303" cy="41287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7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2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2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6565">
                <a:tc>
                  <a:txBody>
                    <a:bodyPr/>
                    <a:lstStyle/>
                    <a:p>
                      <a:pPr marR="104775" algn="r">
                        <a:lnSpc>
                          <a:spcPts val="171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vload: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</a:pPr>
                      <a:r>
                        <a:rPr sz="1200" spc="-20" dirty="0">
                          <a:latin typeface="Arial"/>
                          <a:cs typeface="Arial"/>
                        </a:rPr>
                        <a:t>v[0]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18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spc="-20" dirty="0">
                          <a:latin typeface="Arial"/>
                          <a:cs typeface="Arial"/>
                        </a:rPr>
                        <a:t>v[1]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430"/>
                        </a:lnSpc>
                      </a:pPr>
                      <a:r>
                        <a:rPr sz="1200" spc="-20" dirty="0">
                          <a:latin typeface="Arial"/>
                          <a:cs typeface="Arial"/>
                        </a:rPr>
                        <a:t>v[2]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5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731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Vector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Register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39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2785">
                <a:tc>
                  <a:txBody>
                    <a:bodyPr/>
                    <a:lstStyle/>
                    <a:p>
                      <a:pPr marR="87630" algn="r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vmul: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01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11760">
                        <a:lnSpc>
                          <a:spcPct val="100000"/>
                        </a:lnSpc>
                      </a:pPr>
                      <a:r>
                        <a:rPr sz="1200" spc="-20" dirty="0">
                          <a:latin typeface="Arial"/>
                          <a:cs typeface="Arial"/>
                        </a:rPr>
                        <a:t>v[0]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sz="1200" spc="-20" dirty="0">
                          <a:latin typeface="Arial"/>
                          <a:cs typeface="Arial"/>
                        </a:rPr>
                        <a:t>v[1]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366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37465" algn="r">
                        <a:lnSpc>
                          <a:spcPct val="100000"/>
                        </a:lnSpc>
                      </a:pPr>
                      <a:r>
                        <a:rPr sz="1200" spc="-20" dirty="0">
                          <a:latin typeface="Arial"/>
                          <a:cs typeface="Arial"/>
                        </a:rPr>
                        <a:t>v[2]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85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16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Vector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Register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7780">
                <a:tc>
                  <a:txBody>
                    <a:bodyPr/>
                    <a:lstStyle/>
                    <a:p>
                      <a:pPr marR="69215" algn="r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vadd: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14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17475">
                        <a:lnSpc>
                          <a:spcPct val="100000"/>
                        </a:lnSpc>
                      </a:pPr>
                      <a:r>
                        <a:rPr sz="1200" spc="-20" dirty="0">
                          <a:latin typeface="Arial"/>
                          <a:cs typeface="Arial"/>
                        </a:rPr>
                        <a:t>v[0]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8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6670" algn="ctr">
                        <a:lnSpc>
                          <a:spcPct val="100000"/>
                        </a:lnSpc>
                      </a:pPr>
                      <a:r>
                        <a:rPr sz="1200" spc="-20" dirty="0">
                          <a:latin typeface="Arial"/>
                          <a:cs typeface="Arial"/>
                        </a:rPr>
                        <a:t>v[1]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27305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Vector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Register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730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3175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20" dirty="0">
                          <a:latin typeface="Arial"/>
                          <a:cs typeface="Arial"/>
                        </a:rPr>
                        <a:t>v[2]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858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8470">
                <a:tc>
                  <a:txBody>
                    <a:bodyPr/>
                    <a:lstStyle/>
                    <a:p>
                      <a:pPr marR="71755" algn="r">
                        <a:lnSpc>
                          <a:spcPts val="2150"/>
                        </a:lnSpc>
                        <a:spcBef>
                          <a:spcPts val="136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vstore: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2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768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20" dirty="0">
                          <a:latin typeface="Arial"/>
                          <a:cs typeface="Arial"/>
                        </a:rPr>
                        <a:t>v[0]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85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46355" algn="ctr">
                        <a:lnSpc>
                          <a:spcPct val="100000"/>
                        </a:lnSpc>
                      </a:pPr>
                      <a:r>
                        <a:rPr sz="1200" spc="-20" dirty="0">
                          <a:latin typeface="Arial"/>
                          <a:cs typeface="Arial"/>
                        </a:rPr>
                        <a:t>v[1]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175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6670">
                        <a:lnSpc>
                          <a:spcPct val="100000"/>
                        </a:lnSpc>
                      </a:pPr>
                      <a:r>
                        <a:rPr sz="1200" spc="-20" dirty="0">
                          <a:latin typeface="Arial"/>
                          <a:cs typeface="Arial"/>
                        </a:rPr>
                        <a:t>v[2]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794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9" name="object 39"/>
          <p:cNvSpPr txBox="1"/>
          <p:nvPr/>
        </p:nvSpPr>
        <p:spPr>
          <a:xfrm>
            <a:off x="9239250" y="5385003"/>
            <a:ext cx="1315720" cy="8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Dataflow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60"/>
              </a:spcBef>
            </a:pPr>
            <a:r>
              <a:rPr sz="2000" spc="-20" dirty="0">
                <a:latin typeface="Calibri"/>
                <a:cs typeface="Calibri"/>
              </a:rPr>
              <a:t>Control-flow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52220">
              <a:lnSpc>
                <a:spcPct val="100000"/>
              </a:lnSpc>
              <a:spcBef>
                <a:spcPts val="105"/>
              </a:spcBef>
            </a:pPr>
            <a:r>
              <a:rPr spc="-70" dirty="0"/>
              <a:t>Vector</a:t>
            </a:r>
            <a:r>
              <a:rPr spc="-150" dirty="0"/>
              <a:t> </a:t>
            </a:r>
            <a:r>
              <a:rPr spc="-40" dirty="0"/>
              <a:t>execution</a:t>
            </a:r>
          </a:p>
        </p:txBody>
      </p:sp>
      <p:pic>
        <p:nvPicPr>
          <p:cNvPr id="41" name="object 4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27004" y="468838"/>
            <a:ext cx="872319" cy="1078021"/>
          </a:xfrm>
          <a:prstGeom prst="rect">
            <a:avLst/>
          </a:prstGeom>
        </p:spPr>
      </p:pic>
      <p:sp>
        <p:nvSpPr>
          <p:cNvPr id="42" name="object 4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8255">
              <a:lnSpc>
                <a:spcPct val="100000"/>
              </a:lnSpc>
              <a:spcBef>
                <a:spcPts val="105"/>
              </a:spcBef>
            </a:pPr>
            <a:r>
              <a:rPr spc="-75" dirty="0"/>
              <a:t>Vector</a:t>
            </a:r>
            <a:r>
              <a:rPr spc="-175" dirty="0"/>
              <a:t> </a:t>
            </a:r>
            <a:r>
              <a:rPr spc="-35" dirty="0"/>
              <a:t>pays</a:t>
            </a:r>
            <a:r>
              <a:rPr spc="-215" dirty="0"/>
              <a:t> </a:t>
            </a:r>
            <a:r>
              <a:rPr dirty="0"/>
              <a:t>huge</a:t>
            </a:r>
            <a:r>
              <a:rPr spc="-215" dirty="0"/>
              <a:t> </a:t>
            </a:r>
            <a:r>
              <a:rPr spc="-25" dirty="0"/>
              <a:t>energy</a:t>
            </a:r>
            <a:r>
              <a:rPr spc="-204" dirty="0"/>
              <a:t> </a:t>
            </a:r>
            <a:r>
              <a:rPr spc="-35" dirty="0"/>
              <a:t>cost</a:t>
            </a:r>
            <a:r>
              <a:rPr spc="-195" dirty="0"/>
              <a:t> </a:t>
            </a:r>
            <a:r>
              <a:rPr spc="-10" dirty="0"/>
              <a:t>for</a:t>
            </a:r>
            <a:r>
              <a:rPr spc="-200" dirty="0"/>
              <a:t> </a:t>
            </a:r>
            <a:r>
              <a:rPr dirty="0"/>
              <a:t>VRF</a:t>
            </a:r>
            <a:r>
              <a:rPr spc="-190" dirty="0"/>
              <a:t> </a:t>
            </a:r>
            <a:r>
              <a:rPr spc="-10" dirty="0"/>
              <a:t>writes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848485" y="3010611"/>
          <a:ext cx="9142094" cy="499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5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8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4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340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9745">
                <a:tc>
                  <a:txBody>
                    <a:bodyPr/>
                    <a:lstStyle/>
                    <a:p>
                      <a:pPr marL="155575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Memory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  <a:solidFill>
                      <a:srgbClr val="F39096"/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DCache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access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L="1205865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ICache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access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561975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Compute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Control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6186042" y="3668395"/>
            <a:ext cx="384175" cy="455295"/>
            <a:chOff x="6186042" y="3668395"/>
            <a:chExt cx="384175" cy="455295"/>
          </a:xfrm>
        </p:grpSpPr>
        <p:sp>
          <p:nvSpPr>
            <p:cNvPr id="5" name="object 5"/>
            <p:cNvSpPr/>
            <p:nvPr/>
          </p:nvSpPr>
          <p:spPr>
            <a:xfrm>
              <a:off x="6192392" y="3674745"/>
              <a:ext cx="371475" cy="442595"/>
            </a:xfrm>
            <a:custGeom>
              <a:avLst/>
              <a:gdLst/>
              <a:ahLst/>
              <a:cxnLst/>
              <a:rect l="l" t="t" r="r" b="b"/>
              <a:pathLst>
                <a:path w="371475" h="442595">
                  <a:moveTo>
                    <a:pt x="278511" y="0"/>
                  </a:moveTo>
                  <a:lnTo>
                    <a:pt x="92837" y="0"/>
                  </a:lnTo>
                  <a:lnTo>
                    <a:pt x="92837" y="256666"/>
                  </a:lnTo>
                  <a:lnTo>
                    <a:pt x="0" y="256666"/>
                  </a:lnTo>
                  <a:lnTo>
                    <a:pt x="185674" y="442467"/>
                  </a:lnTo>
                  <a:lnTo>
                    <a:pt x="371475" y="256666"/>
                  </a:lnTo>
                  <a:lnTo>
                    <a:pt x="278511" y="256666"/>
                  </a:lnTo>
                  <a:lnTo>
                    <a:pt x="2785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92392" y="3674745"/>
              <a:ext cx="371475" cy="442595"/>
            </a:xfrm>
            <a:custGeom>
              <a:avLst/>
              <a:gdLst/>
              <a:ahLst/>
              <a:cxnLst/>
              <a:rect l="l" t="t" r="r" b="b"/>
              <a:pathLst>
                <a:path w="371475" h="442595">
                  <a:moveTo>
                    <a:pt x="0" y="256666"/>
                  </a:moveTo>
                  <a:lnTo>
                    <a:pt x="92837" y="256666"/>
                  </a:lnTo>
                  <a:lnTo>
                    <a:pt x="92837" y="0"/>
                  </a:lnTo>
                  <a:lnTo>
                    <a:pt x="278511" y="0"/>
                  </a:lnTo>
                  <a:lnTo>
                    <a:pt x="278511" y="256666"/>
                  </a:lnTo>
                  <a:lnTo>
                    <a:pt x="371475" y="256666"/>
                  </a:lnTo>
                  <a:lnTo>
                    <a:pt x="185674" y="442467"/>
                  </a:lnTo>
                  <a:lnTo>
                    <a:pt x="0" y="25666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647815" y="3623564"/>
            <a:ext cx="96329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5" dirty="0">
                <a:latin typeface="Calibri"/>
                <a:cs typeface="Calibri"/>
              </a:rPr>
              <a:t>Vector</a:t>
            </a:r>
            <a:endParaRPr sz="280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835404" y="4150493"/>
          <a:ext cx="7360283" cy="500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8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5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79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790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038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Memory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12395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39096"/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DCache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access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9906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ICache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44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276860" marR="149225" indent="-129539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Compute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+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Control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555625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Vector</a:t>
                      </a:r>
                      <a:r>
                        <a:rPr sz="18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8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file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004" y="468838"/>
            <a:ext cx="872319" cy="1078021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21765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MANIC’s</a:t>
            </a:r>
            <a:r>
              <a:rPr spc="-150" dirty="0"/>
              <a:t> </a:t>
            </a:r>
            <a:r>
              <a:rPr spc="-90" dirty="0"/>
              <a:t>Vector-</a:t>
            </a:r>
            <a:r>
              <a:rPr spc="-55" dirty="0"/>
              <a:t>dataflow</a:t>
            </a:r>
            <a:r>
              <a:rPr spc="-190" dirty="0"/>
              <a:t> </a:t>
            </a:r>
            <a:r>
              <a:rPr spc="-20" dirty="0"/>
              <a:t>execution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5823" y="2499290"/>
            <a:ext cx="1414145" cy="15220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36300"/>
              </a:lnSpc>
              <a:spcBef>
                <a:spcPts val="105"/>
              </a:spcBef>
            </a:pPr>
            <a:r>
              <a:rPr sz="1800" b="1" dirty="0">
                <a:latin typeface="Calibri"/>
                <a:cs typeface="Calibri"/>
              </a:rPr>
              <a:t>vload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v0, </a:t>
            </a:r>
            <a:r>
              <a:rPr sz="1800" b="1" spc="-25" dirty="0">
                <a:latin typeface="Calibri"/>
                <a:cs typeface="Calibri"/>
              </a:rPr>
              <a:t>&amp;a </a:t>
            </a:r>
            <a:r>
              <a:rPr sz="1800" dirty="0">
                <a:latin typeface="Calibri"/>
                <a:cs typeface="Calibri"/>
              </a:rPr>
              <a:t>vmul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v1, v0, </a:t>
            </a:r>
            <a:r>
              <a:rPr sz="1800" spc="-25" dirty="0">
                <a:latin typeface="Calibri"/>
                <a:cs typeface="Calibri"/>
              </a:rPr>
              <a:t>v0 </a:t>
            </a:r>
            <a:r>
              <a:rPr sz="1800" dirty="0">
                <a:latin typeface="Calibri"/>
                <a:cs typeface="Calibri"/>
              </a:rPr>
              <a:t>vadd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v2,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v1,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v0 </a:t>
            </a:r>
            <a:r>
              <a:rPr sz="1800" dirty="0">
                <a:latin typeface="Calibri"/>
                <a:cs typeface="Calibri"/>
              </a:rPr>
              <a:t>vstore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&amp;b,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v2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8422" y="2224404"/>
            <a:ext cx="593090" cy="593090"/>
          </a:xfrm>
          <a:custGeom>
            <a:avLst/>
            <a:gdLst/>
            <a:ahLst/>
            <a:cxnLst/>
            <a:rect l="l" t="t" r="r" b="b"/>
            <a:pathLst>
              <a:path w="593089" h="593089">
                <a:moveTo>
                  <a:pt x="0" y="296545"/>
                </a:moveTo>
                <a:lnTo>
                  <a:pt x="3879" y="248431"/>
                </a:lnTo>
                <a:lnTo>
                  <a:pt x="15112" y="202793"/>
                </a:lnTo>
                <a:lnTo>
                  <a:pt x="33089" y="160242"/>
                </a:lnTo>
                <a:lnTo>
                  <a:pt x="57200" y="121386"/>
                </a:lnTo>
                <a:lnTo>
                  <a:pt x="86836" y="86836"/>
                </a:lnTo>
                <a:lnTo>
                  <a:pt x="121386" y="57200"/>
                </a:lnTo>
                <a:lnTo>
                  <a:pt x="160242" y="33089"/>
                </a:lnTo>
                <a:lnTo>
                  <a:pt x="202793" y="15112"/>
                </a:lnTo>
                <a:lnTo>
                  <a:pt x="248431" y="3879"/>
                </a:lnTo>
                <a:lnTo>
                  <a:pt x="296544" y="0"/>
                </a:lnTo>
                <a:lnTo>
                  <a:pt x="344624" y="3879"/>
                </a:lnTo>
                <a:lnTo>
                  <a:pt x="390234" y="15112"/>
                </a:lnTo>
                <a:lnTo>
                  <a:pt x="432764" y="33089"/>
                </a:lnTo>
                <a:lnTo>
                  <a:pt x="471603" y="57200"/>
                </a:lnTo>
                <a:lnTo>
                  <a:pt x="506142" y="86836"/>
                </a:lnTo>
                <a:lnTo>
                  <a:pt x="535770" y="121386"/>
                </a:lnTo>
                <a:lnTo>
                  <a:pt x="559876" y="160242"/>
                </a:lnTo>
                <a:lnTo>
                  <a:pt x="577851" y="202793"/>
                </a:lnTo>
                <a:lnTo>
                  <a:pt x="589083" y="248431"/>
                </a:lnTo>
                <a:lnTo>
                  <a:pt x="592963" y="296545"/>
                </a:lnTo>
                <a:lnTo>
                  <a:pt x="589083" y="344624"/>
                </a:lnTo>
                <a:lnTo>
                  <a:pt x="577851" y="390234"/>
                </a:lnTo>
                <a:lnTo>
                  <a:pt x="559876" y="432764"/>
                </a:lnTo>
                <a:lnTo>
                  <a:pt x="535770" y="471603"/>
                </a:lnTo>
                <a:lnTo>
                  <a:pt x="506142" y="506142"/>
                </a:lnTo>
                <a:lnTo>
                  <a:pt x="471603" y="535770"/>
                </a:lnTo>
                <a:lnTo>
                  <a:pt x="432764" y="559876"/>
                </a:lnTo>
                <a:lnTo>
                  <a:pt x="390234" y="577851"/>
                </a:lnTo>
                <a:lnTo>
                  <a:pt x="344624" y="589083"/>
                </a:lnTo>
                <a:lnTo>
                  <a:pt x="296544" y="592963"/>
                </a:lnTo>
                <a:lnTo>
                  <a:pt x="248431" y="589083"/>
                </a:lnTo>
                <a:lnTo>
                  <a:pt x="202793" y="577851"/>
                </a:lnTo>
                <a:lnTo>
                  <a:pt x="160242" y="559876"/>
                </a:lnTo>
                <a:lnTo>
                  <a:pt x="121386" y="535770"/>
                </a:lnTo>
                <a:lnTo>
                  <a:pt x="86836" y="506142"/>
                </a:lnTo>
                <a:lnTo>
                  <a:pt x="57200" y="471603"/>
                </a:lnTo>
                <a:lnTo>
                  <a:pt x="33089" y="432764"/>
                </a:lnTo>
                <a:lnTo>
                  <a:pt x="15112" y="390234"/>
                </a:lnTo>
                <a:lnTo>
                  <a:pt x="3879" y="344624"/>
                </a:lnTo>
                <a:lnTo>
                  <a:pt x="0" y="29654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74185" y="2419603"/>
            <a:ext cx="32194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latin typeface="Calibri"/>
                <a:cs typeface="Calibri"/>
              </a:rPr>
              <a:t>vload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94277" y="2970022"/>
            <a:ext cx="593090" cy="593090"/>
          </a:xfrm>
          <a:custGeom>
            <a:avLst/>
            <a:gdLst/>
            <a:ahLst/>
            <a:cxnLst/>
            <a:rect l="l" t="t" r="r" b="b"/>
            <a:pathLst>
              <a:path w="593089" h="593089">
                <a:moveTo>
                  <a:pt x="0" y="296544"/>
                </a:moveTo>
                <a:lnTo>
                  <a:pt x="3879" y="248431"/>
                </a:lnTo>
                <a:lnTo>
                  <a:pt x="15111" y="202793"/>
                </a:lnTo>
                <a:lnTo>
                  <a:pt x="33086" y="160242"/>
                </a:lnTo>
                <a:lnTo>
                  <a:pt x="57192" y="121386"/>
                </a:lnTo>
                <a:lnTo>
                  <a:pt x="86820" y="86836"/>
                </a:lnTo>
                <a:lnTo>
                  <a:pt x="121359" y="57200"/>
                </a:lnTo>
                <a:lnTo>
                  <a:pt x="160198" y="33089"/>
                </a:lnTo>
                <a:lnTo>
                  <a:pt x="202728" y="15112"/>
                </a:lnTo>
                <a:lnTo>
                  <a:pt x="248338" y="3879"/>
                </a:lnTo>
                <a:lnTo>
                  <a:pt x="296418" y="0"/>
                </a:lnTo>
                <a:lnTo>
                  <a:pt x="344531" y="3879"/>
                </a:lnTo>
                <a:lnTo>
                  <a:pt x="390169" y="15112"/>
                </a:lnTo>
                <a:lnTo>
                  <a:pt x="432720" y="33089"/>
                </a:lnTo>
                <a:lnTo>
                  <a:pt x="471576" y="57200"/>
                </a:lnTo>
                <a:lnTo>
                  <a:pt x="506126" y="86836"/>
                </a:lnTo>
                <a:lnTo>
                  <a:pt x="535762" y="121386"/>
                </a:lnTo>
                <a:lnTo>
                  <a:pt x="559873" y="160242"/>
                </a:lnTo>
                <a:lnTo>
                  <a:pt x="577850" y="202793"/>
                </a:lnTo>
                <a:lnTo>
                  <a:pt x="589083" y="248431"/>
                </a:lnTo>
                <a:lnTo>
                  <a:pt x="592963" y="296544"/>
                </a:lnTo>
                <a:lnTo>
                  <a:pt x="589083" y="344628"/>
                </a:lnTo>
                <a:lnTo>
                  <a:pt x="577850" y="390247"/>
                </a:lnTo>
                <a:lnTo>
                  <a:pt x="559873" y="432791"/>
                </a:lnTo>
                <a:lnTo>
                  <a:pt x="535762" y="471648"/>
                </a:lnTo>
                <a:lnTo>
                  <a:pt x="506126" y="506206"/>
                </a:lnTo>
                <a:lnTo>
                  <a:pt x="471576" y="535852"/>
                </a:lnTo>
                <a:lnTo>
                  <a:pt x="432720" y="559976"/>
                </a:lnTo>
                <a:lnTo>
                  <a:pt x="390169" y="577964"/>
                </a:lnTo>
                <a:lnTo>
                  <a:pt x="344531" y="589206"/>
                </a:lnTo>
                <a:lnTo>
                  <a:pt x="296418" y="593089"/>
                </a:lnTo>
                <a:lnTo>
                  <a:pt x="248338" y="589206"/>
                </a:lnTo>
                <a:lnTo>
                  <a:pt x="202728" y="577964"/>
                </a:lnTo>
                <a:lnTo>
                  <a:pt x="160198" y="559976"/>
                </a:lnTo>
                <a:lnTo>
                  <a:pt x="121359" y="535852"/>
                </a:lnTo>
                <a:lnTo>
                  <a:pt x="86820" y="506206"/>
                </a:lnTo>
                <a:lnTo>
                  <a:pt x="57192" y="471648"/>
                </a:lnTo>
                <a:lnTo>
                  <a:pt x="33086" y="432791"/>
                </a:lnTo>
                <a:lnTo>
                  <a:pt x="15111" y="390247"/>
                </a:lnTo>
                <a:lnTo>
                  <a:pt x="3879" y="344628"/>
                </a:lnTo>
                <a:lnTo>
                  <a:pt x="0" y="296544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125214" y="3153917"/>
            <a:ext cx="3321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Calibri"/>
                <a:cs typeface="Calibri"/>
              </a:rPr>
              <a:t>vmul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91355" y="3764026"/>
            <a:ext cx="593090" cy="593090"/>
          </a:xfrm>
          <a:custGeom>
            <a:avLst/>
            <a:gdLst/>
            <a:ahLst/>
            <a:cxnLst/>
            <a:rect l="l" t="t" r="r" b="b"/>
            <a:pathLst>
              <a:path w="593089" h="593089">
                <a:moveTo>
                  <a:pt x="0" y="296544"/>
                </a:moveTo>
                <a:lnTo>
                  <a:pt x="3883" y="248431"/>
                </a:lnTo>
                <a:lnTo>
                  <a:pt x="15125" y="202793"/>
                </a:lnTo>
                <a:lnTo>
                  <a:pt x="33113" y="160242"/>
                </a:lnTo>
                <a:lnTo>
                  <a:pt x="57237" y="121386"/>
                </a:lnTo>
                <a:lnTo>
                  <a:pt x="86883" y="86836"/>
                </a:lnTo>
                <a:lnTo>
                  <a:pt x="121441" y="57200"/>
                </a:lnTo>
                <a:lnTo>
                  <a:pt x="160298" y="33089"/>
                </a:lnTo>
                <a:lnTo>
                  <a:pt x="202842" y="15112"/>
                </a:lnTo>
                <a:lnTo>
                  <a:pt x="248461" y="3879"/>
                </a:lnTo>
                <a:lnTo>
                  <a:pt x="296545" y="0"/>
                </a:lnTo>
                <a:lnTo>
                  <a:pt x="344658" y="3879"/>
                </a:lnTo>
                <a:lnTo>
                  <a:pt x="390296" y="15112"/>
                </a:lnTo>
                <a:lnTo>
                  <a:pt x="432847" y="33089"/>
                </a:lnTo>
                <a:lnTo>
                  <a:pt x="471703" y="57200"/>
                </a:lnTo>
                <a:lnTo>
                  <a:pt x="506253" y="86836"/>
                </a:lnTo>
                <a:lnTo>
                  <a:pt x="535889" y="121386"/>
                </a:lnTo>
                <a:lnTo>
                  <a:pt x="560000" y="160242"/>
                </a:lnTo>
                <a:lnTo>
                  <a:pt x="577977" y="202793"/>
                </a:lnTo>
                <a:lnTo>
                  <a:pt x="589210" y="248431"/>
                </a:lnTo>
                <a:lnTo>
                  <a:pt x="593090" y="296544"/>
                </a:lnTo>
                <a:lnTo>
                  <a:pt x="589210" y="344624"/>
                </a:lnTo>
                <a:lnTo>
                  <a:pt x="577977" y="390234"/>
                </a:lnTo>
                <a:lnTo>
                  <a:pt x="560000" y="432764"/>
                </a:lnTo>
                <a:lnTo>
                  <a:pt x="535889" y="471603"/>
                </a:lnTo>
                <a:lnTo>
                  <a:pt x="506253" y="506142"/>
                </a:lnTo>
                <a:lnTo>
                  <a:pt x="471703" y="535770"/>
                </a:lnTo>
                <a:lnTo>
                  <a:pt x="432847" y="559876"/>
                </a:lnTo>
                <a:lnTo>
                  <a:pt x="390296" y="577851"/>
                </a:lnTo>
                <a:lnTo>
                  <a:pt x="344658" y="589083"/>
                </a:lnTo>
                <a:lnTo>
                  <a:pt x="296545" y="592963"/>
                </a:lnTo>
                <a:lnTo>
                  <a:pt x="248461" y="589083"/>
                </a:lnTo>
                <a:lnTo>
                  <a:pt x="202842" y="577851"/>
                </a:lnTo>
                <a:lnTo>
                  <a:pt x="160298" y="559876"/>
                </a:lnTo>
                <a:lnTo>
                  <a:pt x="121441" y="535770"/>
                </a:lnTo>
                <a:lnTo>
                  <a:pt x="86883" y="506142"/>
                </a:lnTo>
                <a:lnTo>
                  <a:pt x="57237" y="471603"/>
                </a:lnTo>
                <a:lnTo>
                  <a:pt x="33113" y="432764"/>
                </a:lnTo>
                <a:lnTo>
                  <a:pt x="15125" y="390234"/>
                </a:lnTo>
                <a:lnTo>
                  <a:pt x="3883" y="344624"/>
                </a:lnTo>
                <a:lnTo>
                  <a:pt x="0" y="296544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124071" y="3948176"/>
            <a:ext cx="3263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Calibri"/>
                <a:cs typeface="Calibri"/>
              </a:rPr>
              <a:t>vadd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97071" y="4591939"/>
            <a:ext cx="593090" cy="593090"/>
          </a:xfrm>
          <a:custGeom>
            <a:avLst/>
            <a:gdLst/>
            <a:ahLst/>
            <a:cxnLst/>
            <a:rect l="l" t="t" r="r" b="b"/>
            <a:pathLst>
              <a:path w="593089" h="593089">
                <a:moveTo>
                  <a:pt x="0" y="296418"/>
                </a:moveTo>
                <a:lnTo>
                  <a:pt x="3879" y="248338"/>
                </a:lnTo>
                <a:lnTo>
                  <a:pt x="15112" y="202728"/>
                </a:lnTo>
                <a:lnTo>
                  <a:pt x="33089" y="160198"/>
                </a:lnTo>
                <a:lnTo>
                  <a:pt x="57200" y="121359"/>
                </a:lnTo>
                <a:lnTo>
                  <a:pt x="86836" y="86820"/>
                </a:lnTo>
                <a:lnTo>
                  <a:pt x="121386" y="57192"/>
                </a:lnTo>
                <a:lnTo>
                  <a:pt x="160242" y="33086"/>
                </a:lnTo>
                <a:lnTo>
                  <a:pt x="202793" y="15111"/>
                </a:lnTo>
                <a:lnTo>
                  <a:pt x="248431" y="3879"/>
                </a:lnTo>
                <a:lnTo>
                  <a:pt x="296544" y="0"/>
                </a:lnTo>
                <a:lnTo>
                  <a:pt x="344624" y="3879"/>
                </a:lnTo>
                <a:lnTo>
                  <a:pt x="390234" y="15111"/>
                </a:lnTo>
                <a:lnTo>
                  <a:pt x="432764" y="33086"/>
                </a:lnTo>
                <a:lnTo>
                  <a:pt x="471603" y="57192"/>
                </a:lnTo>
                <a:lnTo>
                  <a:pt x="506142" y="86820"/>
                </a:lnTo>
                <a:lnTo>
                  <a:pt x="535770" y="121359"/>
                </a:lnTo>
                <a:lnTo>
                  <a:pt x="559876" y="160198"/>
                </a:lnTo>
                <a:lnTo>
                  <a:pt x="577851" y="202728"/>
                </a:lnTo>
                <a:lnTo>
                  <a:pt x="589083" y="248338"/>
                </a:lnTo>
                <a:lnTo>
                  <a:pt x="592963" y="296418"/>
                </a:lnTo>
                <a:lnTo>
                  <a:pt x="589083" y="344531"/>
                </a:lnTo>
                <a:lnTo>
                  <a:pt x="577851" y="390169"/>
                </a:lnTo>
                <a:lnTo>
                  <a:pt x="559876" y="432720"/>
                </a:lnTo>
                <a:lnTo>
                  <a:pt x="535770" y="471576"/>
                </a:lnTo>
                <a:lnTo>
                  <a:pt x="506142" y="506126"/>
                </a:lnTo>
                <a:lnTo>
                  <a:pt x="471603" y="535762"/>
                </a:lnTo>
                <a:lnTo>
                  <a:pt x="432764" y="559873"/>
                </a:lnTo>
                <a:lnTo>
                  <a:pt x="390234" y="577850"/>
                </a:lnTo>
                <a:lnTo>
                  <a:pt x="344624" y="589083"/>
                </a:lnTo>
                <a:lnTo>
                  <a:pt x="296544" y="592963"/>
                </a:lnTo>
                <a:lnTo>
                  <a:pt x="248431" y="589083"/>
                </a:lnTo>
                <a:lnTo>
                  <a:pt x="202793" y="577850"/>
                </a:lnTo>
                <a:lnTo>
                  <a:pt x="160242" y="559873"/>
                </a:lnTo>
                <a:lnTo>
                  <a:pt x="121386" y="535762"/>
                </a:lnTo>
                <a:lnTo>
                  <a:pt x="86836" y="506126"/>
                </a:lnTo>
                <a:lnTo>
                  <a:pt x="57200" y="471576"/>
                </a:lnTo>
                <a:lnTo>
                  <a:pt x="33089" y="432720"/>
                </a:lnTo>
                <a:lnTo>
                  <a:pt x="15112" y="390169"/>
                </a:lnTo>
                <a:lnTo>
                  <a:pt x="3879" y="344531"/>
                </a:lnTo>
                <a:lnTo>
                  <a:pt x="0" y="29641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135882" y="4800345"/>
            <a:ext cx="3175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Calibri"/>
                <a:cs typeface="Calibri"/>
              </a:rPr>
              <a:t>vstore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630548" y="2724023"/>
            <a:ext cx="699770" cy="1868170"/>
            <a:chOff x="3630548" y="2724023"/>
            <a:chExt cx="699770" cy="1868170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33722" y="2724023"/>
              <a:ext cx="156972" cy="24599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50943" y="3562858"/>
              <a:ext cx="76072" cy="20116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53610" y="4356735"/>
              <a:ext cx="76200" cy="23520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630548" y="2769997"/>
              <a:ext cx="358140" cy="1247775"/>
            </a:xfrm>
            <a:custGeom>
              <a:avLst/>
              <a:gdLst/>
              <a:ahLst/>
              <a:cxnLst/>
              <a:rect l="l" t="t" r="r" b="b"/>
              <a:pathLst>
                <a:path w="358139" h="1247775">
                  <a:moveTo>
                    <a:pt x="301838" y="1194466"/>
                  </a:moveTo>
                  <a:lnTo>
                    <a:pt x="281686" y="1209802"/>
                  </a:lnTo>
                  <a:lnTo>
                    <a:pt x="358013" y="1247394"/>
                  </a:lnTo>
                  <a:lnTo>
                    <a:pt x="349959" y="1204595"/>
                  </a:lnTo>
                  <a:lnTo>
                    <a:pt x="309499" y="1204595"/>
                  </a:lnTo>
                  <a:lnTo>
                    <a:pt x="301838" y="1194466"/>
                  </a:lnTo>
                  <a:close/>
                </a:path>
                <a:path w="358139" h="1247775">
                  <a:moveTo>
                    <a:pt x="322092" y="1179062"/>
                  </a:moveTo>
                  <a:lnTo>
                    <a:pt x="301838" y="1194466"/>
                  </a:lnTo>
                  <a:lnTo>
                    <a:pt x="309499" y="1204595"/>
                  </a:lnTo>
                  <a:lnTo>
                    <a:pt x="329818" y="1189227"/>
                  </a:lnTo>
                  <a:lnTo>
                    <a:pt x="322092" y="1179062"/>
                  </a:lnTo>
                  <a:close/>
                </a:path>
                <a:path w="358139" h="1247775">
                  <a:moveTo>
                    <a:pt x="342264" y="1163701"/>
                  </a:moveTo>
                  <a:lnTo>
                    <a:pt x="322092" y="1179062"/>
                  </a:lnTo>
                  <a:lnTo>
                    <a:pt x="329818" y="1189227"/>
                  </a:lnTo>
                  <a:lnTo>
                    <a:pt x="309499" y="1204595"/>
                  </a:lnTo>
                  <a:lnTo>
                    <a:pt x="349959" y="1204595"/>
                  </a:lnTo>
                  <a:lnTo>
                    <a:pt x="342387" y="1164350"/>
                  </a:lnTo>
                  <a:lnTo>
                    <a:pt x="342264" y="1163701"/>
                  </a:lnTo>
                  <a:close/>
                </a:path>
                <a:path w="358139" h="1247775">
                  <a:moveTo>
                    <a:pt x="154304" y="0"/>
                  </a:moveTo>
                  <a:lnTo>
                    <a:pt x="120903" y="79882"/>
                  </a:lnTo>
                  <a:lnTo>
                    <a:pt x="104648" y="119887"/>
                  </a:lnTo>
                  <a:lnTo>
                    <a:pt x="89026" y="159765"/>
                  </a:lnTo>
                  <a:lnTo>
                    <a:pt x="74040" y="199770"/>
                  </a:lnTo>
                  <a:lnTo>
                    <a:pt x="59816" y="239902"/>
                  </a:lnTo>
                  <a:lnTo>
                    <a:pt x="46736" y="279907"/>
                  </a:lnTo>
                  <a:lnTo>
                    <a:pt x="34798" y="319913"/>
                  </a:lnTo>
                  <a:lnTo>
                    <a:pt x="24384" y="360044"/>
                  </a:lnTo>
                  <a:lnTo>
                    <a:pt x="15493" y="399923"/>
                  </a:lnTo>
                  <a:lnTo>
                    <a:pt x="8509" y="439927"/>
                  </a:lnTo>
                  <a:lnTo>
                    <a:pt x="3428" y="479805"/>
                  </a:lnTo>
                  <a:lnTo>
                    <a:pt x="508" y="519811"/>
                  </a:lnTo>
                  <a:lnTo>
                    <a:pt x="0" y="540003"/>
                  </a:lnTo>
                  <a:lnTo>
                    <a:pt x="0" y="559815"/>
                  </a:lnTo>
                  <a:lnTo>
                    <a:pt x="574" y="577844"/>
                  </a:lnTo>
                  <a:lnTo>
                    <a:pt x="635" y="579754"/>
                  </a:lnTo>
                  <a:lnTo>
                    <a:pt x="3937" y="619505"/>
                  </a:lnTo>
                  <a:lnTo>
                    <a:pt x="10160" y="659256"/>
                  </a:lnTo>
                  <a:lnTo>
                    <a:pt x="19050" y="698753"/>
                  </a:lnTo>
                  <a:lnTo>
                    <a:pt x="30606" y="738124"/>
                  </a:lnTo>
                  <a:lnTo>
                    <a:pt x="44576" y="777239"/>
                  </a:lnTo>
                  <a:lnTo>
                    <a:pt x="69596" y="835532"/>
                  </a:lnTo>
                  <a:lnTo>
                    <a:pt x="88773" y="874267"/>
                  </a:lnTo>
                  <a:lnTo>
                    <a:pt x="109727" y="912748"/>
                  </a:lnTo>
                  <a:lnTo>
                    <a:pt x="132206" y="951229"/>
                  </a:lnTo>
                  <a:lnTo>
                    <a:pt x="156210" y="989583"/>
                  </a:lnTo>
                  <a:lnTo>
                    <a:pt x="181355" y="1027683"/>
                  </a:lnTo>
                  <a:lnTo>
                    <a:pt x="207517" y="1065783"/>
                  </a:lnTo>
                  <a:lnTo>
                    <a:pt x="234568" y="1103757"/>
                  </a:lnTo>
                  <a:lnTo>
                    <a:pt x="262254" y="1141602"/>
                  </a:lnTo>
                  <a:lnTo>
                    <a:pt x="290575" y="1179576"/>
                  </a:lnTo>
                  <a:lnTo>
                    <a:pt x="301838" y="1194466"/>
                  </a:lnTo>
                  <a:lnTo>
                    <a:pt x="322078" y="1179062"/>
                  </a:lnTo>
                  <a:lnTo>
                    <a:pt x="312519" y="1166508"/>
                  </a:lnTo>
                  <a:lnTo>
                    <a:pt x="282701" y="1126616"/>
                  </a:lnTo>
                  <a:lnTo>
                    <a:pt x="257108" y="1091469"/>
                  </a:lnTo>
                  <a:lnTo>
                    <a:pt x="228334" y="1051280"/>
                  </a:lnTo>
                  <a:lnTo>
                    <a:pt x="202430" y="1013565"/>
                  </a:lnTo>
                  <a:lnTo>
                    <a:pt x="177673" y="975867"/>
                  </a:lnTo>
                  <a:lnTo>
                    <a:pt x="154053" y="938282"/>
                  </a:lnTo>
                  <a:lnTo>
                    <a:pt x="133387" y="903054"/>
                  </a:lnTo>
                  <a:lnTo>
                    <a:pt x="111159" y="862393"/>
                  </a:lnTo>
                  <a:lnTo>
                    <a:pt x="92741" y="825061"/>
                  </a:lnTo>
                  <a:lnTo>
                    <a:pt x="76773" y="789193"/>
                  </a:lnTo>
                  <a:lnTo>
                    <a:pt x="61083" y="748918"/>
                  </a:lnTo>
                  <a:lnTo>
                    <a:pt x="48768" y="711076"/>
                  </a:lnTo>
                  <a:lnTo>
                    <a:pt x="39083" y="673615"/>
                  </a:lnTo>
                  <a:lnTo>
                    <a:pt x="39033" y="673217"/>
                  </a:lnTo>
                  <a:lnTo>
                    <a:pt x="35069" y="654790"/>
                  </a:lnTo>
                  <a:lnTo>
                    <a:pt x="34643" y="652406"/>
                  </a:lnTo>
                  <a:lnTo>
                    <a:pt x="31816" y="635772"/>
                  </a:lnTo>
                  <a:lnTo>
                    <a:pt x="31823" y="635370"/>
                  </a:lnTo>
                  <a:lnTo>
                    <a:pt x="29035" y="615060"/>
                  </a:lnTo>
                  <a:lnTo>
                    <a:pt x="25420" y="559815"/>
                  </a:lnTo>
                  <a:lnTo>
                    <a:pt x="25409" y="540003"/>
                  </a:lnTo>
                  <a:lnTo>
                    <a:pt x="25890" y="521516"/>
                  </a:lnTo>
                  <a:lnTo>
                    <a:pt x="33560" y="443997"/>
                  </a:lnTo>
                  <a:lnTo>
                    <a:pt x="40421" y="405136"/>
                  </a:lnTo>
                  <a:lnTo>
                    <a:pt x="40513" y="404619"/>
                  </a:lnTo>
                  <a:lnTo>
                    <a:pt x="40567" y="404313"/>
                  </a:lnTo>
                  <a:lnTo>
                    <a:pt x="49034" y="366149"/>
                  </a:lnTo>
                  <a:lnTo>
                    <a:pt x="59144" y="327151"/>
                  </a:lnTo>
                  <a:lnTo>
                    <a:pt x="70105" y="290378"/>
                  </a:lnTo>
                  <a:lnTo>
                    <a:pt x="83954" y="247903"/>
                  </a:lnTo>
                  <a:lnTo>
                    <a:pt x="98417" y="206991"/>
                  </a:lnTo>
                  <a:lnTo>
                    <a:pt x="113366" y="167204"/>
                  </a:lnTo>
                  <a:lnTo>
                    <a:pt x="128226" y="129269"/>
                  </a:lnTo>
                  <a:lnTo>
                    <a:pt x="132095" y="119887"/>
                  </a:lnTo>
                  <a:lnTo>
                    <a:pt x="144399" y="89662"/>
                  </a:lnTo>
                  <a:lnTo>
                    <a:pt x="177800" y="9778"/>
                  </a:lnTo>
                  <a:lnTo>
                    <a:pt x="1543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472053" y="1730121"/>
            <a:ext cx="11391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Dataflow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649335" y="2536024"/>
            <a:ext cx="3089910" cy="1706245"/>
          </a:xfrm>
          <a:custGeom>
            <a:avLst/>
            <a:gdLst/>
            <a:ahLst/>
            <a:cxnLst/>
            <a:rect l="l" t="t" r="r" b="b"/>
            <a:pathLst>
              <a:path w="3089909" h="1706245">
                <a:moveTo>
                  <a:pt x="3089554" y="1123492"/>
                </a:moveTo>
                <a:lnTo>
                  <a:pt x="2377186" y="1123492"/>
                </a:lnTo>
                <a:lnTo>
                  <a:pt x="2377186" y="1705902"/>
                </a:lnTo>
                <a:lnTo>
                  <a:pt x="3089554" y="1705902"/>
                </a:lnTo>
                <a:lnTo>
                  <a:pt x="3089554" y="1123492"/>
                </a:lnTo>
                <a:close/>
              </a:path>
              <a:path w="3089909" h="1706245">
                <a:moveTo>
                  <a:pt x="3089554" y="0"/>
                </a:moveTo>
                <a:lnTo>
                  <a:pt x="3089554" y="0"/>
                </a:lnTo>
                <a:lnTo>
                  <a:pt x="0" y="0"/>
                </a:lnTo>
                <a:lnTo>
                  <a:pt x="0" y="564083"/>
                </a:lnTo>
                <a:lnTo>
                  <a:pt x="0" y="1123480"/>
                </a:lnTo>
                <a:lnTo>
                  <a:pt x="935736" y="1123480"/>
                </a:lnTo>
                <a:lnTo>
                  <a:pt x="3089554" y="1123480"/>
                </a:lnTo>
                <a:lnTo>
                  <a:pt x="3089554" y="564172"/>
                </a:lnTo>
                <a:lnTo>
                  <a:pt x="3089554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883650" y="2743987"/>
            <a:ext cx="470534" cy="741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">
              <a:lnSpc>
                <a:spcPts val="1335"/>
              </a:lnSpc>
            </a:pPr>
            <a:r>
              <a:rPr sz="1400" spc="-10" dirty="0">
                <a:latin typeface="Calibri"/>
                <a:cs typeface="Calibri"/>
              </a:rPr>
              <a:t>Scalar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35"/>
              </a:spcBef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400" spc="-30" dirty="0">
                <a:latin typeface="Calibri"/>
                <a:cs typeface="Calibri"/>
              </a:rPr>
              <a:t>Vector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8642984" y="1640585"/>
          <a:ext cx="3089907" cy="25933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5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2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205">
                <a:tc gridSpan="4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Energy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Model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Insns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RF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Reads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RF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Writes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295">
                <a:tc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Vector-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4097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Dataflow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" name="object 21"/>
          <p:cNvSpPr/>
          <p:nvPr/>
        </p:nvSpPr>
        <p:spPr>
          <a:xfrm>
            <a:off x="9820656" y="3807840"/>
            <a:ext cx="161925" cy="267335"/>
          </a:xfrm>
          <a:custGeom>
            <a:avLst/>
            <a:gdLst/>
            <a:ahLst/>
            <a:cxnLst/>
            <a:rect l="l" t="t" r="r" b="b"/>
            <a:pathLst>
              <a:path w="161925" h="267335">
                <a:moveTo>
                  <a:pt x="161544" y="186054"/>
                </a:moveTo>
                <a:lnTo>
                  <a:pt x="80772" y="266826"/>
                </a:lnTo>
                <a:lnTo>
                  <a:pt x="0" y="186054"/>
                </a:lnTo>
                <a:lnTo>
                  <a:pt x="40386" y="186054"/>
                </a:lnTo>
                <a:lnTo>
                  <a:pt x="40386" y="0"/>
                </a:lnTo>
                <a:lnTo>
                  <a:pt x="121158" y="0"/>
                </a:lnTo>
                <a:lnTo>
                  <a:pt x="121158" y="186054"/>
                </a:lnTo>
                <a:lnTo>
                  <a:pt x="161544" y="186054"/>
                </a:lnTo>
                <a:close/>
              </a:path>
            </a:pathLst>
          </a:custGeom>
          <a:ln w="2540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579861" y="3807840"/>
            <a:ext cx="161925" cy="267335"/>
          </a:xfrm>
          <a:custGeom>
            <a:avLst/>
            <a:gdLst/>
            <a:ahLst/>
            <a:cxnLst/>
            <a:rect l="l" t="t" r="r" b="b"/>
            <a:pathLst>
              <a:path w="161925" h="267335">
                <a:moveTo>
                  <a:pt x="161544" y="186054"/>
                </a:moveTo>
                <a:lnTo>
                  <a:pt x="80772" y="266826"/>
                </a:lnTo>
                <a:lnTo>
                  <a:pt x="0" y="186054"/>
                </a:lnTo>
                <a:lnTo>
                  <a:pt x="40386" y="186054"/>
                </a:lnTo>
                <a:lnTo>
                  <a:pt x="40386" y="0"/>
                </a:lnTo>
                <a:lnTo>
                  <a:pt x="121158" y="0"/>
                </a:lnTo>
                <a:lnTo>
                  <a:pt x="121158" y="186054"/>
                </a:lnTo>
                <a:lnTo>
                  <a:pt x="161544" y="186054"/>
                </a:lnTo>
                <a:close/>
              </a:path>
            </a:pathLst>
          </a:custGeom>
          <a:ln w="2540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8665464" y="2544775"/>
            <a:ext cx="3058795" cy="1697355"/>
            <a:chOff x="8665464" y="2544775"/>
            <a:chExt cx="3058795" cy="1697355"/>
          </a:xfrm>
        </p:grpSpPr>
        <p:sp>
          <p:nvSpPr>
            <p:cNvPr id="24" name="object 24"/>
            <p:cNvSpPr/>
            <p:nvPr/>
          </p:nvSpPr>
          <p:spPr>
            <a:xfrm>
              <a:off x="9820656" y="2659126"/>
              <a:ext cx="1649730" cy="845185"/>
            </a:xfrm>
            <a:custGeom>
              <a:avLst/>
              <a:gdLst/>
              <a:ahLst/>
              <a:cxnLst/>
              <a:rect l="l" t="t" r="r" b="b"/>
              <a:pathLst>
                <a:path w="1649729" h="845185">
                  <a:moveTo>
                    <a:pt x="0" y="86740"/>
                  </a:moveTo>
                  <a:lnTo>
                    <a:pt x="80772" y="5969"/>
                  </a:lnTo>
                  <a:lnTo>
                    <a:pt x="161544" y="86740"/>
                  </a:lnTo>
                  <a:lnTo>
                    <a:pt x="121158" y="86740"/>
                  </a:lnTo>
                  <a:lnTo>
                    <a:pt x="121158" y="272923"/>
                  </a:lnTo>
                  <a:lnTo>
                    <a:pt x="40386" y="272923"/>
                  </a:lnTo>
                  <a:lnTo>
                    <a:pt x="40386" y="86740"/>
                  </a:lnTo>
                  <a:lnTo>
                    <a:pt x="0" y="86740"/>
                  </a:lnTo>
                  <a:close/>
                </a:path>
                <a:path w="1649729" h="845185">
                  <a:moveTo>
                    <a:pt x="743839" y="80772"/>
                  </a:moveTo>
                  <a:lnTo>
                    <a:pt x="824611" y="0"/>
                  </a:lnTo>
                  <a:lnTo>
                    <a:pt x="905383" y="80772"/>
                  </a:lnTo>
                  <a:lnTo>
                    <a:pt x="864997" y="80772"/>
                  </a:lnTo>
                  <a:lnTo>
                    <a:pt x="864997" y="266826"/>
                  </a:lnTo>
                  <a:lnTo>
                    <a:pt x="784225" y="266826"/>
                  </a:lnTo>
                  <a:lnTo>
                    <a:pt x="784225" y="80772"/>
                  </a:lnTo>
                  <a:lnTo>
                    <a:pt x="743839" y="80772"/>
                  </a:lnTo>
                  <a:close/>
                </a:path>
                <a:path w="1649729" h="845185">
                  <a:moveTo>
                    <a:pt x="1487804" y="84709"/>
                  </a:moveTo>
                  <a:lnTo>
                    <a:pt x="1568450" y="3937"/>
                  </a:lnTo>
                  <a:lnTo>
                    <a:pt x="1649222" y="84709"/>
                  </a:lnTo>
                  <a:lnTo>
                    <a:pt x="1608836" y="84709"/>
                  </a:lnTo>
                  <a:lnTo>
                    <a:pt x="1608836" y="270890"/>
                  </a:lnTo>
                  <a:lnTo>
                    <a:pt x="1528064" y="270890"/>
                  </a:lnTo>
                  <a:lnTo>
                    <a:pt x="1528064" y="84709"/>
                  </a:lnTo>
                  <a:lnTo>
                    <a:pt x="1487804" y="84709"/>
                  </a:lnTo>
                  <a:close/>
                </a:path>
                <a:path w="1649729" h="845185">
                  <a:moveTo>
                    <a:pt x="743839" y="654812"/>
                  </a:moveTo>
                  <a:lnTo>
                    <a:pt x="824611" y="574039"/>
                  </a:lnTo>
                  <a:lnTo>
                    <a:pt x="905383" y="654812"/>
                  </a:lnTo>
                  <a:lnTo>
                    <a:pt x="864997" y="654812"/>
                  </a:lnTo>
                  <a:lnTo>
                    <a:pt x="864997" y="840866"/>
                  </a:lnTo>
                  <a:lnTo>
                    <a:pt x="784225" y="840866"/>
                  </a:lnTo>
                  <a:lnTo>
                    <a:pt x="784225" y="654812"/>
                  </a:lnTo>
                  <a:lnTo>
                    <a:pt x="743839" y="654812"/>
                  </a:lnTo>
                  <a:close/>
                </a:path>
                <a:path w="1649729" h="845185">
                  <a:moveTo>
                    <a:pt x="1487804" y="658749"/>
                  </a:moveTo>
                  <a:lnTo>
                    <a:pt x="1568450" y="577976"/>
                  </a:lnTo>
                  <a:lnTo>
                    <a:pt x="1649222" y="658749"/>
                  </a:lnTo>
                  <a:lnTo>
                    <a:pt x="1608836" y="658749"/>
                  </a:lnTo>
                  <a:lnTo>
                    <a:pt x="1608836" y="844931"/>
                  </a:lnTo>
                  <a:lnTo>
                    <a:pt x="1528064" y="844931"/>
                  </a:lnTo>
                  <a:lnTo>
                    <a:pt x="1528064" y="658749"/>
                  </a:lnTo>
                  <a:lnTo>
                    <a:pt x="1487804" y="658749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820656" y="3221228"/>
              <a:ext cx="1624965" cy="853440"/>
            </a:xfrm>
            <a:custGeom>
              <a:avLst/>
              <a:gdLst/>
              <a:ahLst/>
              <a:cxnLst/>
              <a:rect l="l" t="t" r="r" b="b"/>
              <a:pathLst>
                <a:path w="1624965" h="853439">
                  <a:moveTo>
                    <a:pt x="161544" y="186182"/>
                  </a:moveTo>
                  <a:lnTo>
                    <a:pt x="80772" y="266954"/>
                  </a:lnTo>
                  <a:lnTo>
                    <a:pt x="0" y="186182"/>
                  </a:lnTo>
                  <a:lnTo>
                    <a:pt x="40386" y="186182"/>
                  </a:lnTo>
                  <a:lnTo>
                    <a:pt x="40386" y="0"/>
                  </a:lnTo>
                  <a:lnTo>
                    <a:pt x="121158" y="0"/>
                  </a:lnTo>
                  <a:lnTo>
                    <a:pt x="121158" y="186182"/>
                  </a:lnTo>
                  <a:lnTo>
                    <a:pt x="161544" y="186182"/>
                  </a:lnTo>
                  <a:close/>
                </a:path>
                <a:path w="1624965" h="853439">
                  <a:moveTo>
                    <a:pt x="1624584" y="772668"/>
                  </a:moveTo>
                  <a:lnTo>
                    <a:pt x="1543812" y="853440"/>
                  </a:lnTo>
                  <a:lnTo>
                    <a:pt x="1463040" y="772668"/>
                  </a:lnTo>
                  <a:lnTo>
                    <a:pt x="1503426" y="772668"/>
                  </a:lnTo>
                  <a:lnTo>
                    <a:pt x="1503426" y="586613"/>
                  </a:lnTo>
                  <a:lnTo>
                    <a:pt x="1584198" y="586613"/>
                  </a:lnTo>
                  <a:lnTo>
                    <a:pt x="1584198" y="772668"/>
                  </a:lnTo>
                  <a:lnTo>
                    <a:pt x="1624584" y="772668"/>
                  </a:lnTo>
                  <a:close/>
                </a:path>
              </a:pathLst>
            </a:custGeom>
            <a:ln w="254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665464" y="2544775"/>
              <a:ext cx="3058795" cy="1697355"/>
            </a:xfrm>
            <a:custGeom>
              <a:avLst/>
              <a:gdLst/>
              <a:ahLst/>
              <a:cxnLst/>
              <a:rect l="l" t="t" r="r" b="b"/>
              <a:pathLst>
                <a:path w="3058795" h="1697354">
                  <a:moveTo>
                    <a:pt x="3057448" y="1106246"/>
                  </a:moveTo>
                  <a:lnTo>
                    <a:pt x="2355469" y="1106246"/>
                  </a:lnTo>
                  <a:lnTo>
                    <a:pt x="2355469" y="1697151"/>
                  </a:lnTo>
                  <a:lnTo>
                    <a:pt x="3057448" y="1697151"/>
                  </a:lnTo>
                  <a:lnTo>
                    <a:pt x="3057448" y="1106246"/>
                  </a:lnTo>
                  <a:close/>
                </a:path>
                <a:path w="3058795" h="1697354">
                  <a:moveTo>
                    <a:pt x="3058541" y="0"/>
                  </a:moveTo>
                  <a:lnTo>
                    <a:pt x="0" y="0"/>
                  </a:lnTo>
                  <a:lnTo>
                    <a:pt x="0" y="1106220"/>
                  </a:lnTo>
                  <a:lnTo>
                    <a:pt x="3058541" y="1106220"/>
                  </a:lnTo>
                  <a:lnTo>
                    <a:pt x="3058541" y="0"/>
                  </a:lnTo>
                  <a:close/>
                </a:path>
              </a:pathLst>
            </a:custGeom>
            <a:solidFill>
              <a:srgbClr val="FFFFFF">
                <a:alpha val="7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15823" y="1696973"/>
            <a:ext cx="21939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Example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Program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539232" y="2265921"/>
            <a:ext cx="2681605" cy="279400"/>
          </a:xfrm>
          <a:custGeom>
            <a:avLst/>
            <a:gdLst/>
            <a:ahLst/>
            <a:cxnLst/>
            <a:rect l="l" t="t" r="r" b="b"/>
            <a:pathLst>
              <a:path w="2681604" h="279400">
                <a:moveTo>
                  <a:pt x="2681223" y="0"/>
                </a:moveTo>
                <a:lnTo>
                  <a:pt x="0" y="0"/>
                </a:lnTo>
                <a:lnTo>
                  <a:pt x="0" y="278904"/>
                </a:lnTo>
                <a:lnTo>
                  <a:pt x="2681223" y="278904"/>
                </a:lnTo>
                <a:lnTo>
                  <a:pt x="2681223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539232" y="2265921"/>
            <a:ext cx="2681605" cy="2794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821055">
              <a:lnSpc>
                <a:spcPct val="100000"/>
              </a:lnSpc>
              <a:spcBef>
                <a:spcPts val="345"/>
              </a:spcBef>
            </a:pPr>
            <a:r>
              <a:rPr sz="1200" spc="-10" dirty="0">
                <a:latin typeface="Arial"/>
                <a:cs typeface="Arial"/>
              </a:rPr>
              <a:t>Vector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Register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0" name="object 3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26532" y="2297302"/>
            <a:ext cx="183387" cy="226949"/>
          </a:xfrm>
          <a:prstGeom prst="rect">
            <a:avLst/>
          </a:prstGeom>
        </p:spPr>
      </p:pic>
      <p:grpSp>
        <p:nvGrpSpPr>
          <p:cNvPr id="31" name="object 31"/>
          <p:cNvGrpSpPr/>
          <p:nvPr/>
        </p:nvGrpSpPr>
        <p:grpSpPr>
          <a:xfrm>
            <a:off x="5526532" y="5474195"/>
            <a:ext cx="2707005" cy="304800"/>
            <a:chOff x="5526532" y="5474195"/>
            <a:chExt cx="2707005" cy="304800"/>
          </a:xfrm>
        </p:grpSpPr>
        <p:sp>
          <p:nvSpPr>
            <p:cNvPr id="32" name="object 32"/>
            <p:cNvSpPr/>
            <p:nvPr/>
          </p:nvSpPr>
          <p:spPr>
            <a:xfrm>
              <a:off x="5539232" y="5486895"/>
              <a:ext cx="2681605" cy="279400"/>
            </a:xfrm>
            <a:custGeom>
              <a:avLst/>
              <a:gdLst/>
              <a:ahLst/>
              <a:cxnLst/>
              <a:rect l="l" t="t" r="r" b="b"/>
              <a:pathLst>
                <a:path w="2681604" h="279400">
                  <a:moveTo>
                    <a:pt x="2681223" y="0"/>
                  </a:moveTo>
                  <a:lnTo>
                    <a:pt x="0" y="0"/>
                  </a:lnTo>
                  <a:lnTo>
                    <a:pt x="0" y="278904"/>
                  </a:lnTo>
                  <a:lnTo>
                    <a:pt x="2681223" y="278904"/>
                  </a:lnTo>
                  <a:lnTo>
                    <a:pt x="2681223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539232" y="5486895"/>
              <a:ext cx="2681605" cy="279400"/>
            </a:xfrm>
            <a:custGeom>
              <a:avLst/>
              <a:gdLst/>
              <a:ahLst/>
              <a:cxnLst/>
              <a:rect l="l" t="t" r="r" b="b"/>
              <a:pathLst>
                <a:path w="2681604" h="279400">
                  <a:moveTo>
                    <a:pt x="0" y="278904"/>
                  </a:moveTo>
                  <a:lnTo>
                    <a:pt x="2681223" y="278904"/>
                  </a:lnTo>
                  <a:lnTo>
                    <a:pt x="2681223" y="0"/>
                  </a:lnTo>
                  <a:lnTo>
                    <a:pt x="0" y="0"/>
                  </a:lnTo>
                  <a:lnTo>
                    <a:pt x="0" y="278904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26532" y="5518277"/>
              <a:ext cx="183387" cy="226910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5183504" y="2805811"/>
            <a:ext cx="5302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vload: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36" name="object 3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92681" y="2762250"/>
            <a:ext cx="2719154" cy="2506472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5995161" y="2871342"/>
            <a:ext cx="2705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Arial"/>
                <a:cs typeface="Arial"/>
              </a:rPr>
              <a:t>v[0]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200777" y="3584600"/>
            <a:ext cx="1261745" cy="2131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795">
              <a:lnSpc>
                <a:spcPts val="1520"/>
              </a:lnSpc>
              <a:tabLst>
                <a:tab pos="788670" algn="l"/>
              </a:tabLst>
            </a:pPr>
            <a:r>
              <a:rPr sz="1600" spc="-10" dirty="0">
                <a:latin typeface="Calibri"/>
                <a:cs typeface="Calibri"/>
              </a:rPr>
              <a:t>vmul: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200" spc="-20" dirty="0">
                <a:latin typeface="Arial"/>
                <a:cs typeface="Arial"/>
              </a:rPr>
              <a:t>v[0]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75"/>
              </a:spcBef>
            </a:pPr>
            <a:endParaRPr sz="1600">
              <a:latin typeface="Arial"/>
              <a:cs typeface="Arial"/>
            </a:endParaRPr>
          </a:p>
          <a:p>
            <a:pPr marL="15875">
              <a:lnSpc>
                <a:spcPct val="100000"/>
              </a:lnSpc>
              <a:tabLst>
                <a:tab pos="780415" algn="l"/>
              </a:tabLst>
            </a:pPr>
            <a:r>
              <a:rPr sz="1600" spc="-10" dirty="0">
                <a:latin typeface="Calibri"/>
                <a:cs typeface="Calibri"/>
              </a:rPr>
              <a:t>vadd: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800" spc="-30" baseline="-6944" dirty="0">
                <a:latin typeface="Arial"/>
                <a:cs typeface="Arial"/>
              </a:rPr>
              <a:t>v[0]</a:t>
            </a:r>
            <a:endParaRPr sz="1800" baseline="-6944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tabLst>
                <a:tab pos="770255" algn="l"/>
              </a:tabLst>
            </a:pPr>
            <a:r>
              <a:rPr sz="1600" spc="-10" dirty="0">
                <a:latin typeface="Calibri"/>
                <a:cs typeface="Calibri"/>
              </a:rPr>
              <a:t>vstore: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800" spc="-30" baseline="4629" dirty="0">
                <a:latin typeface="Arial"/>
                <a:cs typeface="Arial"/>
              </a:rPr>
              <a:t>v[0]</a:t>
            </a:r>
            <a:endParaRPr sz="1800" baseline="4629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15"/>
              </a:spcBef>
            </a:pPr>
            <a:endParaRPr sz="1600">
              <a:latin typeface="Arial"/>
              <a:cs typeface="Arial"/>
            </a:endParaRPr>
          </a:p>
          <a:p>
            <a:pPr algn="r">
              <a:lnSpc>
                <a:spcPct val="100000"/>
              </a:lnSpc>
            </a:pPr>
            <a:r>
              <a:rPr sz="1200" spc="-50" dirty="0">
                <a:latin typeface="Arial"/>
                <a:cs typeface="Arial"/>
              </a:rPr>
              <a:t>V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455028" y="2876762"/>
            <a:ext cx="1703705" cy="2839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2440">
              <a:lnSpc>
                <a:spcPts val="1390"/>
              </a:lnSpc>
              <a:tabLst>
                <a:tab pos="1457960" algn="l"/>
              </a:tabLst>
            </a:pPr>
            <a:r>
              <a:rPr sz="1200" spc="-20" dirty="0">
                <a:latin typeface="Arial"/>
                <a:cs typeface="Arial"/>
              </a:rPr>
              <a:t>v[1]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800" spc="-30" baseline="2314" dirty="0">
                <a:latin typeface="Arial"/>
                <a:cs typeface="Arial"/>
              </a:rPr>
              <a:t>v[2]</a:t>
            </a:r>
            <a:endParaRPr sz="1800" baseline="2314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95"/>
              </a:spcBef>
            </a:pPr>
            <a:endParaRPr sz="1200">
              <a:latin typeface="Arial"/>
              <a:cs typeface="Arial"/>
            </a:endParaRPr>
          </a:p>
          <a:p>
            <a:pPr marL="454025">
              <a:lnSpc>
                <a:spcPct val="100000"/>
              </a:lnSpc>
              <a:tabLst>
                <a:tab pos="1440180" algn="l"/>
              </a:tabLst>
            </a:pPr>
            <a:r>
              <a:rPr sz="1200" spc="-20" dirty="0">
                <a:latin typeface="Arial"/>
                <a:cs typeface="Arial"/>
              </a:rPr>
              <a:t>v[1]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800" spc="-30" baseline="2314" dirty="0">
                <a:latin typeface="Arial"/>
                <a:cs typeface="Arial"/>
              </a:rPr>
              <a:t>v[2]</a:t>
            </a:r>
            <a:endParaRPr sz="1800" baseline="2314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95"/>
              </a:spcBef>
            </a:pPr>
            <a:endParaRPr sz="1200">
              <a:latin typeface="Arial"/>
              <a:cs typeface="Arial"/>
            </a:endParaRPr>
          </a:p>
          <a:p>
            <a:pPr marL="445770">
              <a:lnSpc>
                <a:spcPct val="100000"/>
              </a:lnSpc>
              <a:spcBef>
                <a:spcPts val="5"/>
              </a:spcBef>
              <a:tabLst>
                <a:tab pos="1431290" algn="l"/>
              </a:tabLst>
            </a:pPr>
            <a:r>
              <a:rPr sz="1200" spc="-20" dirty="0">
                <a:latin typeface="Arial"/>
                <a:cs typeface="Arial"/>
              </a:rPr>
              <a:t>v[1]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800" spc="-30" baseline="2314" dirty="0">
                <a:latin typeface="Arial"/>
                <a:cs typeface="Arial"/>
              </a:rPr>
              <a:t>v[2]</a:t>
            </a:r>
            <a:endParaRPr sz="1800" baseline="2314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95"/>
              </a:spcBef>
            </a:pPr>
            <a:endParaRPr sz="1200">
              <a:latin typeface="Arial"/>
              <a:cs typeface="Arial"/>
            </a:endParaRPr>
          </a:p>
          <a:p>
            <a:pPr marL="435609">
              <a:lnSpc>
                <a:spcPct val="100000"/>
              </a:lnSpc>
              <a:tabLst>
                <a:tab pos="1421765" algn="l"/>
              </a:tabLst>
            </a:pPr>
            <a:r>
              <a:rPr sz="1200" spc="-20" dirty="0">
                <a:latin typeface="Arial"/>
                <a:cs typeface="Arial"/>
              </a:rPr>
              <a:t>v[1]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800" spc="-30" baseline="2314" dirty="0">
                <a:latin typeface="Arial"/>
                <a:cs typeface="Arial"/>
              </a:rPr>
              <a:t>v[2]</a:t>
            </a:r>
            <a:endParaRPr sz="1800" baseline="2314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5"/>
              </a:spcBef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ector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Register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5127371" y="1678432"/>
            <a:ext cx="3356610" cy="4611370"/>
            <a:chOff x="5127371" y="1678432"/>
            <a:chExt cx="3356610" cy="4611370"/>
          </a:xfrm>
        </p:grpSpPr>
        <p:sp>
          <p:nvSpPr>
            <p:cNvPr id="41" name="object 41"/>
            <p:cNvSpPr/>
            <p:nvPr/>
          </p:nvSpPr>
          <p:spPr>
            <a:xfrm>
              <a:off x="5161788" y="2659735"/>
              <a:ext cx="3257550" cy="3367404"/>
            </a:xfrm>
            <a:custGeom>
              <a:avLst/>
              <a:gdLst/>
              <a:ahLst/>
              <a:cxnLst/>
              <a:rect l="l" t="t" r="r" b="b"/>
              <a:pathLst>
                <a:path w="3257550" h="3367404">
                  <a:moveTo>
                    <a:pt x="3257296" y="0"/>
                  </a:moveTo>
                  <a:lnTo>
                    <a:pt x="1343152" y="0"/>
                  </a:lnTo>
                  <a:lnTo>
                    <a:pt x="1343152" y="821004"/>
                  </a:lnTo>
                  <a:lnTo>
                    <a:pt x="0" y="821004"/>
                  </a:lnTo>
                  <a:lnTo>
                    <a:pt x="0" y="3216859"/>
                  </a:lnTo>
                  <a:lnTo>
                    <a:pt x="1343152" y="3216859"/>
                  </a:lnTo>
                  <a:lnTo>
                    <a:pt x="1343152" y="3367405"/>
                  </a:lnTo>
                  <a:lnTo>
                    <a:pt x="3257296" y="3367405"/>
                  </a:lnTo>
                  <a:lnTo>
                    <a:pt x="3257296" y="0"/>
                  </a:lnTo>
                  <a:close/>
                </a:path>
              </a:pathLst>
            </a:custGeom>
            <a:solidFill>
              <a:srgbClr val="FFFFFF">
                <a:alpha val="7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723543" y="2971038"/>
              <a:ext cx="236854" cy="655320"/>
            </a:xfrm>
            <a:custGeom>
              <a:avLst/>
              <a:gdLst/>
              <a:ahLst/>
              <a:cxnLst/>
              <a:rect l="l" t="t" r="r" b="b"/>
              <a:pathLst>
                <a:path w="236854" h="655320">
                  <a:moveTo>
                    <a:pt x="144796" y="569024"/>
                  </a:moveTo>
                  <a:lnTo>
                    <a:pt x="112741" y="589534"/>
                  </a:lnTo>
                  <a:lnTo>
                    <a:pt x="222469" y="655066"/>
                  </a:lnTo>
                  <a:lnTo>
                    <a:pt x="215059" y="585088"/>
                  </a:lnTo>
                  <a:lnTo>
                    <a:pt x="155159" y="585088"/>
                  </a:lnTo>
                  <a:lnTo>
                    <a:pt x="145380" y="569877"/>
                  </a:lnTo>
                  <a:lnTo>
                    <a:pt x="144796" y="569024"/>
                  </a:lnTo>
                  <a:close/>
                </a:path>
                <a:path w="236854" h="655320">
                  <a:moveTo>
                    <a:pt x="176921" y="548469"/>
                  </a:moveTo>
                  <a:lnTo>
                    <a:pt x="144819" y="569024"/>
                  </a:lnTo>
                  <a:lnTo>
                    <a:pt x="155159" y="585088"/>
                  </a:lnTo>
                  <a:lnTo>
                    <a:pt x="187163" y="564514"/>
                  </a:lnTo>
                  <a:lnTo>
                    <a:pt x="176921" y="548469"/>
                  </a:lnTo>
                  <a:close/>
                </a:path>
                <a:path w="236854" h="655320">
                  <a:moveTo>
                    <a:pt x="209007" y="527938"/>
                  </a:moveTo>
                  <a:lnTo>
                    <a:pt x="176921" y="548469"/>
                  </a:lnTo>
                  <a:lnTo>
                    <a:pt x="187163" y="564514"/>
                  </a:lnTo>
                  <a:lnTo>
                    <a:pt x="155159" y="585088"/>
                  </a:lnTo>
                  <a:lnTo>
                    <a:pt x="215059" y="585088"/>
                  </a:lnTo>
                  <a:lnTo>
                    <a:pt x="209007" y="527938"/>
                  </a:lnTo>
                  <a:close/>
                </a:path>
                <a:path w="236854" h="655320">
                  <a:moveTo>
                    <a:pt x="214849" y="0"/>
                  </a:moveTo>
                  <a:lnTo>
                    <a:pt x="176241" y="27304"/>
                  </a:lnTo>
                  <a:lnTo>
                    <a:pt x="138522" y="55372"/>
                  </a:lnTo>
                  <a:lnTo>
                    <a:pt x="102633" y="84650"/>
                  </a:lnTo>
                  <a:lnTo>
                    <a:pt x="70196" y="115570"/>
                  </a:lnTo>
                  <a:lnTo>
                    <a:pt x="42129" y="148716"/>
                  </a:lnTo>
                  <a:lnTo>
                    <a:pt x="20031" y="184785"/>
                  </a:lnTo>
                  <a:lnTo>
                    <a:pt x="5426" y="224154"/>
                  </a:lnTo>
                  <a:lnTo>
                    <a:pt x="6" y="266446"/>
                  </a:lnTo>
                  <a:lnTo>
                    <a:pt x="0" y="267970"/>
                  </a:lnTo>
                  <a:lnTo>
                    <a:pt x="600" y="279146"/>
                  </a:lnTo>
                  <a:lnTo>
                    <a:pt x="7839" y="316864"/>
                  </a:lnTo>
                  <a:lnTo>
                    <a:pt x="22317" y="357377"/>
                  </a:lnTo>
                  <a:lnTo>
                    <a:pt x="42002" y="399541"/>
                  </a:lnTo>
                  <a:lnTo>
                    <a:pt x="73879" y="457326"/>
                  </a:lnTo>
                  <a:lnTo>
                    <a:pt x="109058" y="514350"/>
                  </a:lnTo>
                  <a:lnTo>
                    <a:pt x="143701" y="567327"/>
                  </a:lnTo>
                  <a:lnTo>
                    <a:pt x="143882" y="567546"/>
                  </a:lnTo>
                  <a:lnTo>
                    <a:pt x="144832" y="569024"/>
                  </a:lnTo>
                  <a:lnTo>
                    <a:pt x="147105" y="567546"/>
                  </a:lnTo>
                  <a:lnTo>
                    <a:pt x="176921" y="548469"/>
                  </a:lnTo>
                  <a:lnTo>
                    <a:pt x="175733" y="546608"/>
                  </a:lnTo>
                  <a:lnTo>
                    <a:pt x="158559" y="520719"/>
                  </a:lnTo>
                  <a:lnTo>
                    <a:pt x="158493" y="520552"/>
                  </a:lnTo>
                  <a:lnTo>
                    <a:pt x="139789" y="491687"/>
                  </a:lnTo>
                  <a:lnTo>
                    <a:pt x="109119" y="442000"/>
                  </a:lnTo>
                  <a:lnTo>
                    <a:pt x="75784" y="382015"/>
                  </a:lnTo>
                  <a:lnTo>
                    <a:pt x="57275" y="342466"/>
                  </a:lnTo>
                  <a:lnTo>
                    <a:pt x="47715" y="316864"/>
                  </a:lnTo>
                  <a:lnTo>
                    <a:pt x="44415" y="306197"/>
                  </a:lnTo>
                  <a:lnTo>
                    <a:pt x="43891" y="304038"/>
                  </a:lnTo>
                  <a:lnTo>
                    <a:pt x="41881" y="296163"/>
                  </a:lnTo>
                  <a:lnTo>
                    <a:pt x="39589" y="284734"/>
                  </a:lnTo>
                  <a:lnTo>
                    <a:pt x="38950" y="279146"/>
                  </a:lnTo>
                  <a:lnTo>
                    <a:pt x="38641" y="276733"/>
                  </a:lnTo>
                  <a:lnTo>
                    <a:pt x="38531" y="275867"/>
                  </a:lnTo>
                  <a:lnTo>
                    <a:pt x="38446" y="275209"/>
                  </a:lnTo>
                  <a:lnTo>
                    <a:pt x="38141" y="267970"/>
                  </a:lnTo>
                  <a:lnTo>
                    <a:pt x="38065" y="266446"/>
                  </a:lnTo>
                  <a:lnTo>
                    <a:pt x="38379" y="259825"/>
                  </a:lnTo>
                  <a:lnTo>
                    <a:pt x="39162" y="251206"/>
                  </a:lnTo>
                  <a:lnTo>
                    <a:pt x="39237" y="250383"/>
                  </a:lnTo>
                  <a:lnTo>
                    <a:pt x="39335" y="249300"/>
                  </a:lnTo>
                  <a:lnTo>
                    <a:pt x="40259" y="244983"/>
                  </a:lnTo>
                  <a:lnTo>
                    <a:pt x="42637" y="232410"/>
                  </a:lnTo>
                  <a:lnTo>
                    <a:pt x="45295" y="224154"/>
                  </a:lnTo>
                  <a:lnTo>
                    <a:pt x="47717" y="216281"/>
                  </a:lnTo>
                  <a:lnTo>
                    <a:pt x="47966" y="216281"/>
                  </a:lnTo>
                  <a:lnTo>
                    <a:pt x="53985" y="202437"/>
                  </a:lnTo>
                  <a:lnTo>
                    <a:pt x="53813" y="202437"/>
                  </a:lnTo>
                  <a:lnTo>
                    <a:pt x="54597" y="201030"/>
                  </a:lnTo>
                  <a:lnTo>
                    <a:pt x="54702" y="200787"/>
                  </a:lnTo>
                  <a:lnTo>
                    <a:pt x="63211" y="185547"/>
                  </a:lnTo>
                  <a:lnTo>
                    <a:pt x="63778" y="184785"/>
                  </a:lnTo>
                  <a:lnTo>
                    <a:pt x="73371" y="170561"/>
                  </a:lnTo>
                  <a:lnTo>
                    <a:pt x="111979" y="127762"/>
                  </a:lnTo>
                  <a:lnTo>
                    <a:pt x="144956" y="98902"/>
                  </a:lnTo>
                  <a:lnTo>
                    <a:pt x="179768" y="71970"/>
                  </a:lnTo>
                  <a:lnTo>
                    <a:pt x="180083" y="71798"/>
                  </a:lnTo>
                  <a:lnTo>
                    <a:pt x="200327" y="56888"/>
                  </a:lnTo>
                  <a:lnTo>
                    <a:pt x="236820" y="31114"/>
                  </a:lnTo>
                  <a:lnTo>
                    <a:pt x="214849" y="0"/>
                  </a:lnTo>
                  <a:close/>
                </a:path>
                <a:path w="236854" h="655320">
                  <a:moveTo>
                    <a:pt x="47966" y="216281"/>
                  </a:moveTo>
                  <a:lnTo>
                    <a:pt x="47717" y="216281"/>
                  </a:lnTo>
                  <a:lnTo>
                    <a:pt x="47092" y="218312"/>
                  </a:lnTo>
                  <a:lnTo>
                    <a:pt x="47966" y="216281"/>
                  </a:lnTo>
                  <a:close/>
                </a:path>
                <a:path w="236854" h="655320">
                  <a:moveTo>
                    <a:pt x="54597" y="201030"/>
                  </a:moveTo>
                  <a:lnTo>
                    <a:pt x="53813" y="202437"/>
                  </a:lnTo>
                  <a:lnTo>
                    <a:pt x="53985" y="202437"/>
                  </a:lnTo>
                  <a:lnTo>
                    <a:pt x="54597" y="201030"/>
                  </a:lnTo>
                  <a:close/>
                </a:path>
              </a:pathLst>
            </a:custGeom>
            <a:solidFill>
              <a:srgbClr val="EC7C30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075426" y="3041649"/>
              <a:ext cx="431165" cy="1315720"/>
            </a:xfrm>
            <a:custGeom>
              <a:avLst/>
              <a:gdLst/>
              <a:ahLst/>
              <a:cxnLst/>
              <a:rect l="l" t="t" r="r" b="b"/>
              <a:pathLst>
                <a:path w="431165" h="1315720">
                  <a:moveTo>
                    <a:pt x="114300" y="352933"/>
                  </a:moveTo>
                  <a:lnTo>
                    <a:pt x="76200" y="352933"/>
                  </a:lnTo>
                  <a:lnTo>
                    <a:pt x="76200" y="133985"/>
                  </a:lnTo>
                  <a:lnTo>
                    <a:pt x="38100" y="133985"/>
                  </a:lnTo>
                  <a:lnTo>
                    <a:pt x="38100" y="352933"/>
                  </a:lnTo>
                  <a:lnTo>
                    <a:pt x="0" y="352933"/>
                  </a:lnTo>
                  <a:lnTo>
                    <a:pt x="57150" y="467233"/>
                  </a:lnTo>
                  <a:lnTo>
                    <a:pt x="104775" y="371983"/>
                  </a:lnTo>
                  <a:lnTo>
                    <a:pt x="114300" y="352933"/>
                  </a:lnTo>
                  <a:close/>
                </a:path>
                <a:path w="431165" h="1315720">
                  <a:moveTo>
                    <a:pt x="431025" y="523875"/>
                  </a:moveTo>
                  <a:lnTo>
                    <a:pt x="429983" y="486473"/>
                  </a:lnTo>
                  <a:lnTo>
                    <a:pt x="429895" y="483108"/>
                  </a:lnTo>
                  <a:lnTo>
                    <a:pt x="426466" y="443611"/>
                  </a:lnTo>
                  <a:lnTo>
                    <a:pt x="421005" y="405511"/>
                  </a:lnTo>
                  <a:lnTo>
                    <a:pt x="404622" y="333375"/>
                  </a:lnTo>
                  <a:lnTo>
                    <a:pt x="382143" y="265811"/>
                  </a:lnTo>
                  <a:lnTo>
                    <a:pt x="354457" y="202311"/>
                  </a:lnTo>
                  <a:lnTo>
                    <a:pt x="322834" y="141986"/>
                  </a:lnTo>
                  <a:lnTo>
                    <a:pt x="271018" y="55880"/>
                  </a:lnTo>
                  <a:lnTo>
                    <a:pt x="234950" y="0"/>
                  </a:lnTo>
                  <a:lnTo>
                    <a:pt x="202946" y="20701"/>
                  </a:lnTo>
                  <a:lnTo>
                    <a:pt x="238633" y="76073"/>
                  </a:lnTo>
                  <a:lnTo>
                    <a:pt x="274002" y="133540"/>
                  </a:lnTo>
                  <a:lnTo>
                    <a:pt x="289483" y="160451"/>
                  </a:lnTo>
                  <a:lnTo>
                    <a:pt x="289788" y="160832"/>
                  </a:lnTo>
                  <a:lnTo>
                    <a:pt x="303949" y="186804"/>
                  </a:lnTo>
                  <a:lnTo>
                    <a:pt x="333997" y="249174"/>
                  </a:lnTo>
                  <a:lnTo>
                    <a:pt x="358267" y="311912"/>
                  </a:lnTo>
                  <a:lnTo>
                    <a:pt x="364883" y="333375"/>
                  </a:lnTo>
                  <a:lnTo>
                    <a:pt x="367919" y="343154"/>
                  </a:lnTo>
                  <a:lnTo>
                    <a:pt x="376440" y="376758"/>
                  </a:lnTo>
                  <a:lnTo>
                    <a:pt x="383540" y="412381"/>
                  </a:lnTo>
                  <a:lnTo>
                    <a:pt x="383590" y="412635"/>
                  </a:lnTo>
                  <a:lnTo>
                    <a:pt x="387934" y="443611"/>
                  </a:lnTo>
                  <a:lnTo>
                    <a:pt x="388493" y="447421"/>
                  </a:lnTo>
                  <a:lnTo>
                    <a:pt x="391693" y="484771"/>
                  </a:lnTo>
                  <a:lnTo>
                    <a:pt x="391795" y="485914"/>
                  </a:lnTo>
                  <a:lnTo>
                    <a:pt x="391833" y="486473"/>
                  </a:lnTo>
                  <a:lnTo>
                    <a:pt x="392938" y="523875"/>
                  </a:lnTo>
                  <a:lnTo>
                    <a:pt x="392569" y="543661"/>
                  </a:lnTo>
                  <a:lnTo>
                    <a:pt x="391350" y="564972"/>
                  </a:lnTo>
                  <a:lnTo>
                    <a:pt x="388937" y="591108"/>
                  </a:lnTo>
                  <a:lnTo>
                    <a:pt x="386384" y="612394"/>
                  </a:lnTo>
                  <a:lnTo>
                    <a:pt x="386384" y="612914"/>
                  </a:lnTo>
                  <a:lnTo>
                    <a:pt x="382828" y="637286"/>
                  </a:lnTo>
                  <a:lnTo>
                    <a:pt x="382828" y="637705"/>
                  </a:lnTo>
                  <a:lnTo>
                    <a:pt x="378777" y="662838"/>
                  </a:lnTo>
                  <a:lnTo>
                    <a:pt x="372757" y="694982"/>
                  </a:lnTo>
                  <a:lnTo>
                    <a:pt x="368503" y="716407"/>
                  </a:lnTo>
                  <a:lnTo>
                    <a:pt x="368452" y="716864"/>
                  </a:lnTo>
                  <a:lnTo>
                    <a:pt x="355752" y="774268"/>
                  </a:lnTo>
                  <a:lnTo>
                    <a:pt x="342341" y="829462"/>
                  </a:lnTo>
                  <a:lnTo>
                    <a:pt x="327202" y="887374"/>
                  </a:lnTo>
                  <a:lnTo>
                    <a:pt x="312166" y="941565"/>
                  </a:lnTo>
                  <a:lnTo>
                    <a:pt x="294767" y="1002157"/>
                  </a:lnTo>
                  <a:lnTo>
                    <a:pt x="278511" y="1057148"/>
                  </a:lnTo>
                  <a:lnTo>
                    <a:pt x="262509" y="1109853"/>
                  </a:lnTo>
                  <a:lnTo>
                    <a:pt x="254889" y="1135126"/>
                  </a:lnTo>
                  <a:lnTo>
                    <a:pt x="247396" y="1159510"/>
                  </a:lnTo>
                  <a:lnTo>
                    <a:pt x="240284" y="1182878"/>
                  </a:lnTo>
                  <a:lnTo>
                    <a:pt x="235191" y="1200327"/>
                  </a:lnTo>
                  <a:lnTo>
                    <a:pt x="198374" y="1189863"/>
                  </a:lnTo>
                  <a:lnTo>
                    <a:pt x="222123" y="1315466"/>
                  </a:lnTo>
                  <a:lnTo>
                    <a:pt x="300926" y="1229233"/>
                  </a:lnTo>
                  <a:lnTo>
                    <a:pt x="308356" y="1221105"/>
                  </a:lnTo>
                  <a:lnTo>
                    <a:pt x="271856" y="1210741"/>
                  </a:lnTo>
                  <a:lnTo>
                    <a:pt x="270078" y="1216736"/>
                  </a:lnTo>
                  <a:lnTo>
                    <a:pt x="271830" y="1210741"/>
                  </a:lnTo>
                  <a:lnTo>
                    <a:pt x="277964" y="1189863"/>
                  </a:lnTo>
                  <a:lnTo>
                    <a:pt x="283845" y="1170559"/>
                  </a:lnTo>
                  <a:lnTo>
                    <a:pt x="314960" y="1068197"/>
                  </a:lnTo>
                  <a:lnTo>
                    <a:pt x="347853" y="955548"/>
                  </a:lnTo>
                  <a:lnTo>
                    <a:pt x="363982" y="897382"/>
                  </a:lnTo>
                  <a:lnTo>
                    <a:pt x="379222" y="838962"/>
                  </a:lnTo>
                  <a:lnTo>
                    <a:pt x="393319" y="781050"/>
                  </a:lnTo>
                  <a:lnTo>
                    <a:pt x="405765" y="724281"/>
                  </a:lnTo>
                  <a:lnTo>
                    <a:pt x="416306" y="669544"/>
                  </a:lnTo>
                  <a:lnTo>
                    <a:pt x="424180" y="617601"/>
                  </a:lnTo>
                  <a:lnTo>
                    <a:pt x="429247" y="568833"/>
                  </a:lnTo>
                  <a:lnTo>
                    <a:pt x="431025" y="524764"/>
                  </a:lnTo>
                  <a:lnTo>
                    <a:pt x="431025" y="523875"/>
                  </a:lnTo>
                  <a:close/>
                </a:path>
              </a:pathLst>
            </a:custGeom>
            <a:solidFill>
              <a:srgbClr val="4471C4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140071" y="1678432"/>
              <a:ext cx="3331210" cy="4611370"/>
            </a:xfrm>
            <a:custGeom>
              <a:avLst/>
              <a:gdLst/>
              <a:ahLst/>
              <a:cxnLst/>
              <a:rect l="l" t="t" r="r" b="b"/>
              <a:pathLst>
                <a:path w="3331209" h="4611370">
                  <a:moveTo>
                    <a:pt x="0" y="38862"/>
                  </a:moveTo>
                  <a:lnTo>
                    <a:pt x="0" y="4610925"/>
                  </a:lnTo>
                </a:path>
                <a:path w="3331209" h="4611370">
                  <a:moveTo>
                    <a:pt x="3330702" y="0"/>
                  </a:moveTo>
                  <a:lnTo>
                    <a:pt x="3330702" y="457194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/>
          <p:nvPr/>
        </p:nvSpPr>
        <p:spPr>
          <a:xfrm>
            <a:off x="3162680" y="1719198"/>
            <a:ext cx="0" cy="4572635"/>
          </a:xfrm>
          <a:custGeom>
            <a:avLst/>
            <a:gdLst/>
            <a:ahLst/>
            <a:cxnLst/>
            <a:rect l="l" t="t" r="r" b="b"/>
            <a:pathLst>
              <a:path h="4572635">
                <a:moveTo>
                  <a:pt x="0" y="0"/>
                </a:moveTo>
                <a:lnTo>
                  <a:pt x="0" y="4572012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814561" y="5401957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365759" y="0"/>
                </a:moveTo>
                <a:lnTo>
                  <a:pt x="0" y="0"/>
                </a:lnTo>
                <a:lnTo>
                  <a:pt x="0" y="365759"/>
                </a:lnTo>
                <a:lnTo>
                  <a:pt x="365759" y="365759"/>
                </a:lnTo>
                <a:lnTo>
                  <a:pt x="365759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803640" y="592990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365759" y="0"/>
                </a:moveTo>
                <a:lnTo>
                  <a:pt x="0" y="0"/>
                </a:lnTo>
                <a:lnTo>
                  <a:pt x="0" y="365759"/>
                </a:lnTo>
                <a:lnTo>
                  <a:pt x="365759" y="365759"/>
                </a:lnTo>
                <a:lnTo>
                  <a:pt x="365759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9249282" y="5385003"/>
            <a:ext cx="9544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Dataflow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36829" y="2661666"/>
            <a:ext cx="236220" cy="143510"/>
          </a:xfrm>
          <a:custGeom>
            <a:avLst/>
            <a:gdLst/>
            <a:ahLst/>
            <a:cxnLst/>
            <a:rect l="l" t="t" r="r" b="b"/>
            <a:pathLst>
              <a:path w="236220" h="143510">
                <a:moveTo>
                  <a:pt x="164071" y="0"/>
                </a:moveTo>
                <a:lnTo>
                  <a:pt x="0" y="0"/>
                </a:lnTo>
                <a:lnTo>
                  <a:pt x="0" y="143510"/>
                </a:lnTo>
                <a:lnTo>
                  <a:pt x="164071" y="143510"/>
                </a:lnTo>
                <a:lnTo>
                  <a:pt x="235839" y="71755"/>
                </a:lnTo>
                <a:lnTo>
                  <a:pt x="1640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0" name="object 5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27004" y="468838"/>
            <a:ext cx="872319" cy="1078021"/>
          </a:xfrm>
          <a:prstGeom prst="rect">
            <a:avLst/>
          </a:prstGeom>
        </p:spPr>
      </p:pic>
      <p:sp>
        <p:nvSpPr>
          <p:cNvPr id="51" name="object 51"/>
          <p:cNvSpPr txBox="1"/>
          <p:nvPr/>
        </p:nvSpPr>
        <p:spPr>
          <a:xfrm>
            <a:off x="9239250" y="5976315"/>
            <a:ext cx="131572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20" dirty="0">
                <a:latin typeface="Calibri"/>
                <a:cs typeface="Calibri"/>
              </a:rPr>
              <a:t>Control-flow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2" name="object 5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5823" y="2499290"/>
            <a:ext cx="1443990" cy="15220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36300"/>
              </a:lnSpc>
              <a:spcBef>
                <a:spcPts val="105"/>
              </a:spcBef>
            </a:pPr>
            <a:r>
              <a:rPr sz="1800" dirty="0">
                <a:latin typeface="Calibri"/>
                <a:cs typeface="Calibri"/>
              </a:rPr>
              <a:t>vload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v0,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&amp;a </a:t>
            </a:r>
            <a:r>
              <a:rPr sz="1800" b="1" dirty="0">
                <a:latin typeface="Calibri"/>
                <a:cs typeface="Calibri"/>
              </a:rPr>
              <a:t>vmul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v1, v0,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v0 </a:t>
            </a:r>
            <a:r>
              <a:rPr sz="1800" dirty="0">
                <a:latin typeface="Calibri"/>
                <a:cs typeface="Calibri"/>
              </a:rPr>
              <a:t>vadd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v2,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v1,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v0 </a:t>
            </a:r>
            <a:r>
              <a:rPr sz="1800" dirty="0">
                <a:latin typeface="Calibri"/>
                <a:cs typeface="Calibri"/>
              </a:rPr>
              <a:t>vstore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&amp;b,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v2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38422" y="2224404"/>
            <a:ext cx="593090" cy="593090"/>
          </a:xfrm>
          <a:custGeom>
            <a:avLst/>
            <a:gdLst/>
            <a:ahLst/>
            <a:cxnLst/>
            <a:rect l="l" t="t" r="r" b="b"/>
            <a:pathLst>
              <a:path w="593089" h="593089">
                <a:moveTo>
                  <a:pt x="0" y="296545"/>
                </a:moveTo>
                <a:lnTo>
                  <a:pt x="3879" y="248431"/>
                </a:lnTo>
                <a:lnTo>
                  <a:pt x="15112" y="202793"/>
                </a:lnTo>
                <a:lnTo>
                  <a:pt x="33089" y="160242"/>
                </a:lnTo>
                <a:lnTo>
                  <a:pt x="57200" y="121386"/>
                </a:lnTo>
                <a:lnTo>
                  <a:pt x="86836" y="86836"/>
                </a:lnTo>
                <a:lnTo>
                  <a:pt x="121386" y="57200"/>
                </a:lnTo>
                <a:lnTo>
                  <a:pt x="160242" y="33089"/>
                </a:lnTo>
                <a:lnTo>
                  <a:pt x="202793" y="15112"/>
                </a:lnTo>
                <a:lnTo>
                  <a:pt x="248431" y="3879"/>
                </a:lnTo>
                <a:lnTo>
                  <a:pt x="296544" y="0"/>
                </a:lnTo>
                <a:lnTo>
                  <a:pt x="344624" y="3879"/>
                </a:lnTo>
                <a:lnTo>
                  <a:pt x="390234" y="15112"/>
                </a:lnTo>
                <a:lnTo>
                  <a:pt x="432764" y="33089"/>
                </a:lnTo>
                <a:lnTo>
                  <a:pt x="471603" y="57200"/>
                </a:lnTo>
                <a:lnTo>
                  <a:pt x="506142" y="86836"/>
                </a:lnTo>
                <a:lnTo>
                  <a:pt x="535770" y="121386"/>
                </a:lnTo>
                <a:lnTo>
                  <a:pt x="559876" y="160242"/>
                </a:lnTo>
                <a:lnTo>
                  <a:pt x="577851" y="202793"/>
                </a:lnTo>
                <a:lnTo>
                  <a:pt x="589083" y="248431"/>
                </a:lnTo>
                <a:lnTo>
                  <a:pt x="592963" y="296545"/>
                </a:lnTo>
                <a:lnTo>
                  <a:pt x="589083" y="344624"/>
                </a:lnTo>
                <a:lnTo>
                  <a:pt x="577851" y="390234"/>
                </a:lnTo>
                <a:lnTo>
                  <a:pt x="559876" y="432764"/>
                </a:lnTo>
                <a:lnTo>
                  <a:pt x="535770" y="471603"/>
                </a:lnTo>
                <a:lnTo>
                  <a:pt x="506142" y="506142"/>
                </a:lnTo>
                <a:lnTo>
                  <a:pt x="471603" y="535770"/>
                </a:lnTo>
                <a:lnTo>
                  <a:pt x="432764" y="559876"/>
                </a:lnTo>
                <a:lnTo>
                  <a:pt x="390234" y="577851"/>
                </a:lnTo>
                <a:lnTo>
                  <a:pt x="344624" y="589083"/>
                </a:lnTo>
                <a:lnTo>
                  <a:pt x="296544" y="592963"/>
                </a:lnTo>
                <a:lnTo>
                  <a:pt x="248431" y="589083"/>
                </a:lnTo>
                <a:lnTo>
                  <a:pt x="202793" y="577851"/>
                </a:lnTo>
                <a:lnTo>
                  <a:pt x="160242" y="559876"/>
                </a:lnTo>
                <a:lnTo>
                  <a:pt x="121386" y="535770"/>
                </a:lnTo>
                <a:lnTo>
                  <a:pt x="86836" y="506142"/>
                </a:lnTo>
                <a:lnTo>
                  <a:pt x="57200" y="471603"/>
                </a:lnTo>
                <a:lnTo>
                  <a:pt x="33089" y="432764"/>
                </a:lnTo>
                <a:lnTo>
                  <a:pt x="15112" y="390234"/>
                </a:lnTo>
                <a:lnTo>
                  <a:pt x="3879" y="344624"/>
                </a:lnTo>
                <a:lnTo>
                  <a:pt x="0" y="29654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74185" y="2419603"/>
            <a:ext cx="32194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latin typeface="Calibri"/>
                <a:cs typeface="Calibri"/>
              </a:rPr>
              <a:t>vload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94277" y="2970022"/>
            <a:ext cx="593090" cy="593090"/>
          </a:xfrm>
          <a:custGeom>
            <a:avLst/>
            <a:gdLst/>
            <a:ahLst/>
            <a:cxnLst/>
            <a:rect l="l" t="t" r="r" b="b"/>
            <a:pathLst>
              <a:path w="593089" h="593089">
                <a:moveTo>
                  <a:pt x="0" y="296544"/>
                </a:moveTo>
                <a:lnTo>
                  <a:pt x="3879" y="248431"/>
                </a:lnTo>
                <a:lnTo>
                  <a:pt x="15111" y="202793"/>
                </a:lnTo>
                <a:lnTo>
                  <a:pt x="33086" y="160242"/>
                </a:lnTo>
                <a:lnTo>
                  <a:pt x="57192" y="121386"/>
                </a:lnTo>
                <a:lnTo>
                  <a:pt x="86820" y="86836"/>
                </a:lnTo>
                <a:lnTo>
                  <a:pt x="121359" y="57200"/>
                </a:lnTo>
                <a:lnTo>
                  <a:pt x="160198" y="33089"/>
                </a:lnTo>
                <a:lnTo>
                  <a:pt x="202728" y="15112"/>
                </a:lnTo>
                <a:lnTo>
                  <a:pt x="248338" y="3879"/>
                </a:lnTo>
                <a:lnTo>
                  <a:pt x="296418" y="0"/>
                </a:lnTo>
                <a:lnTo>
                  <a:pt x="344531" y="3879"/>
                </a:lnTo>
                <a:lnTo>
                  <a:pt x="390169" y="15112"/>
                </a:lnTo>
                <a:lnTo>
                  <a:pt x="432720" y="33089"/>
                </a:lnTo>
                <a:lnTo>
                  <a:pt x="471576" y="57200"/>
                </a:lnTo>
                <a:lnTo>
                  <a:pt x="506126" y="86836"/>
                </a:lnTo>
                <a:lnTo>
                  <a:pt x="535762" y="121386"/>
                </a:lnTo>
                <a:lnTo>
                  <a:pt x="559873" y="160242"/>
                </a:lnTo>
                <a:lnTo>
                  <a:pt x="577850" y="202793"/>
                </a:lnTo>
                <a:lnTo>
                  <a:pt x="589083" y="248431"/>
                </a:lnTo>
                <a:lnTo>
                  <a:pt x="592963" y="296544"/>
                </a:lnTo>
                <a:lnTo>
                  <a:pt x="589083" y="344628"/>
                </a:lnTo>
                <a:lnTo>
                  <a:pt x="577850" y="390247"/>
                </a:lnTo>
                <a:lnTo>
                  <a:pt x="559873" y="432791"/>
                </a:lnTo>
                <a:lnTo>
                  <a:pt x="535762" y="471648"/>
                </a:lnTo>
                <a:lnTo>
                  <a:pt x="506126" y="506206"/>
                </a:lnTo>
                <a:lnTo>
                  <a:pt x="471576" y="535852"/>
                </a:lnTo>
                <a:lnTo>
                  <a:pt x="432720" y="559976"/>
                </a:lnTo>
                <a:lnTo>
                  <a:pt x="390169" y="577964"/>
                </a:lnTo>
                <a:lnTo>
                  <a:pt x="344531" y="589206"/>
                </a:lnTo>
                <a:lnTo>
                  <a:pt x="296418" y="593089"/>
                </a:lnTo>
                <a:lnTo>
                  <a:pt x="248338" y="589206"/>
                </a:lnTo>
                <a:lnTo>
                  <a:pt x="202728" y="577964"/>
                </a:lnTo>
                <a:lnTo>
                  <a:pt x="160198" y="559976"/>
                </a:lnTo>
                <a:lnTo>
                  <a:pt x="121359" y="535852"/>
                </a:lnTo>
                <a:lnTo>
                  <a:pt x="86820" y="506206"/>
                </a:lnTo>
                <a:lnTo>
                  <a:pt x="57192" y="471648"/>
                </a:lnTo>
                <a:lnTo>
                  <a:pt x="33086" y="432791"/>
                </a:lnTo>
                <a:lnTo>
                  <a:pt x="15111" y="390247"/>
                </a:lnTo>
                <a:lnTo>
                  <a:pt x="3879" y="344628"/>
                </a:lnTo>
                <a:lnTo>
                  <a:pt x="0" y="296544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125214" y="3153917"/>
            <a:ext cx="3321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Calibri"/>
                <a:cs typeface="Calibri"/>
              </a:rPr>
              <a:t>vmul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91355" y="3764026"/>
            <a:ext cx="593090" cy="593090"/>
          </a:xfrm>
          <a:custGeom>
            <a:avLst/>
            <a:gdLst/>
            <a:ahLst/>
            <a:cxnLst/>
            <a:rect l="l" t="t" r="r" b="b"/>
            <a:pathLst>
              <a:path w="593089" h="593089">
                <a:moveTo>
                  <a:pt x="0" y="296544"/>
                </a:moveTo>
                <a:lnTo>
                  <a:pt x="3883" y="248431"/>
                </a:lnTo>
                <a:lnTo>
                  <a:pt x="15125" y="202793"/>
                </a:lnTo>
                <a:lnTo>
                  <a:pt x="33113" y="160242"/>
                </a:lnTo>
                <a:lnTo>
                  <a:pt x="57237" y="121386"/>
                </a:lnTo>
                <a:lnTo>
                  <a:pt x="86883" y="86836"/>
                </a:lnTo>
                <a:lnTo>
                  <a:pt x="121441" y="57200"/>
                </a:lnTo>
                <a:lnTo>
                  <a:pt x="160298" y="33089"/>
                </a:lnTo>
                <a:lnTo>
                  <a:pt x="202842" y="15112"/>
                </a:lnTo>
                <a:lnTo>
                  <a:pt x="248461" y="3879"/>
                </a:lnTo>
                <a:lnTo>
                  <a:pt x="296545" y="0"/>
                </a:lnTo>
                <a:lnTo>
                  <a:pt x="344658" y="3879"/>
                </a:lnTo>
                <a:lnTo>
                  <a:pt x="390296" y="15112"/>
                </a:lnTo>
                <a:lnTo>
                  <a:pt x="432847" y="33089"/>
                </a:lnTo>
                <a:lnTo>
                  <a:pt x="471703" y="57200"/>
                </a:lnTo>
                <a:lnTo>
                  <a:pt x="506253" y="86836"/>
                </a:lnTo>
                <a:lnTo>
                  <a:pt x="535889" y="121386"/>
                </a:lnTo>
                <a:lnTo>
                  <a:pt x="560000" y="160242"/>
                </a:lnTo>
                <a:lnTo>
                  <a:pt x="577977" y="202793"/>
                </a:lnTo>
                <a:lnTo>
                  <a:pt x="589210" y="248431"/>
                </a:lnTo>
                <a:lnTo>
                  <a:pt x="593090" y="296544"/>
                </a:lnTo>
                <a:lnTo>
                  <a:pt x="589210" y="344624"/>
                </a:lnTo>
                <a:lnTo>
                  <a:pt x="577977" y="390234"/>
                </a:lnTo>
                <a:lnTo>
                  <a:pt x="560000" y="432764"/>
                </a:lnTo>
                <a:lnTo>
                  <a:pt x="535889" y="471603"/>
                </a:lnTo>
                <a:lnTo>
                  <a:pt x="506253" y="506142"/>
                </a:lnTo>
                <a:lnTo>
                  <a:pt x="471703" y="535770"/>
                </a:lnTo>
                <a:lnTo>
                  <a:pt x="432847" y="559876"/>
                </a:lnTo>
                <a:lnTo>
                  <a:pt x="390296" y="577851"/>
                </a:lnTo>
                <a:lnTo>
                  <a:pt x="344658" y="589083"/>
                </a:lnTo>
                <a:lnTo>
                  <a:pt x="296545" y="592963"/>
                </a:lnTo>
                <a:lnTo>
                  <a:pt x="248461" y="589083"/>
                </a:lnTo>
                <a:lnTo>
                  <a:pt x="202842" y="577851"/>
                </a:lnTo>
                <a:lnTo>
                  <a:pt x="160298" y="559876"/>
                </a:lnTo>
                <a:lnTo>
                  <a:pt x="121441" y="535770"/>
                </a:lnTo>
                <a:lnTo>
                  <a:pt x="86883" y="506142"/>
                </a:lnTo>
                <a:lnTo>
                  <a:pt x="57237" y="471603"/>
                </a:lnTo>
                <a:lnTo>
                  <a:pt x="33113" y="432764"/>
                </a:lnTo>
                <a:lnTo>
                  <a:pt x="15125" y="390234"/>
                </a:lnTo>
                <a:lnTo>
                  <a:pt x="3883" y="344624"/>
                </a:lnTo>
                <a:lnTo>
                  <a:pt x="0" y="296544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124071" y="3948176"/>
            <a:ext cx="3263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Calibri"/>
                <a:cs typeface="Calibri"/>
              </a:rPr>
              <a:t>vadd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97071" y="4591939"/>
            <a:ext cx="593090" cy="593090"/>
          </a:xfrm>
          <a:custGeom>
            <a:avLst/>
            <a:gdLst/>
            <a:ahLst/>
            <a:cxnLst/>
            <a:rect l="l" t="t" r="r" b="b"/>
            <a:pathLst>
              <a:path w="593089" h="593089">
                <a:moveTo>
                  <a:pt x="0" y="296418"/>
                </a:moveTo>
                <a:lnTo>
                  <a:pt x="3879" y="248338"/>
                </a:lnTo>
                <a:lnTo>
                  <a:pt x="15112" y="202728"/>
                </a:lnTo>
                <a:lnTo>
                  <a:pt x="33089" y="160198"/>
                </a:lnTo>
                <a:lnTo>
                  <a:pt x="57200" y="121359"/>
                </a:lnTo>
                <a:lnTo>
                  <a:pt x="86836" y="86820"/>
                </a:lnTo>
                <a:lnTo>
                  <a:pt x="121386" y="57192"/>
                </a:lnTo>
                <a:lnTo>
                  <a:pt x="160242" y="33086"/>
                </a:lnTo>
                <a:lnTo>
                  <a:pt x="202793" y="15111"/>
                </a:lnTo>
                <a:lnTo>
                  <a:pt x="248431" y="3879"/>
                </a:lnTo>
                <a:lnTo>
                  <a:pt x="296544" y="0"/>
                </a:lnTo>
                <a:lnTo>
                  <a:pt x="344624" y="3879"/>
                </a:lnTo>
                <a:lnTo>
                  <a:pt x="390234" y="15111"/>
                </a:lnTo>
                <a:lnTo>
                  <a:pt x="432764" y="33086"/>
                </a:lnTo>
                <a:lnTo>
                  <a:pt x="471603" y="57192"/>
                </a:lnTo>
                <a:lnTo>
                  <a:pt x="506142" y="86820"/>
                </a:lnTo>
                <a:lnTo>
                  <a:pt x="535770" y="121359"/>
                </a:lnTo>
                <a:lnTo>
                  <a:pt x="559876" y="160198"/>
                </a:lnTo>
                <a:lnTo>
                  <a:pt x="577851" y="202728"/>
                </a:lnTo>
                <a:lnTo>
                  <a:pt x="589083" y="248338"/>
                </a:lnTo>
                <a:lnTo>
                  <a:pt x="592963" y="296418"/>
                </a:lnTo>
                <a:lnTo>
                  <a:pt x="589083" y="344531"/>
                </a:lnTo>
                <a:lnTo>
                  <a:pt x="577851" y="390169"/>
                </a:lnTo>
                <a:lnTo>
                  <a:pt x="559876" y="432720"/>
                </a:lnTo>
                <a:lnTo>
                  <a:pt x="535770" y="471576"/>
                </a:lnTo>
                <a:lnTo>
                  <a:pt x="506142" y="506126"/>
                </a:lnTo>
                <a:lnTo>
                  <a:pt x="471603" y="535762"/>
                </a:lnTo>
                <a:lnTo>
                  <a:pt x="432764" y="559873"/>
                </a:lnTo>
                <a:lnTo>
                  <a:pt x="390234" y="577850"/>
                </a:lnTo>
                <a:lnTo>
                  <a:pt x="344624" y="589083"/>
                </a:lnTo>
                <a:lnTo>
                  <a:pt x="296544" y="592963"/>
                </a:lnTo>
                <a:lnTo>
                  <a:pt x="248431" y="589083"/>
                </a:lnTo>
                <a:lnTo>
                  <a:pt x="202793" y="577850"/>
                </a:lnTo>
                <a:lnTo>
                  <a:pt x="160242" y="559873"/>
                </a:lnTo>
                <a:lnTo>
                  <a:pt x="121386" y="535762"/>
                </a:lnTo>
                <a:lnTo>
                  <a:pt x="86836" y="506126"/>
                </a:lnTo>
                <a:lnTo>
                  <a:pt x="57200" y="471576"/>
                </a:lnTo>
                <a:lnTo>
                  <a:pt x="33089" y="432720"/>
                </a:lnTo>
                <a:lnTo>
                  <a:pt x="15112" y="390169"/>
                </a:lnTo>
                <a:lnTo>
                  <a:pt x="3879" y="344531"/>
                </a:lnTo>
                <a:lnTo>
                  <a:pt x="0" y="29641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135882" y="4800345"/>
            <a:ext cx="3175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Calibri"/>
                <a:cs typeface="Calibri"/>
              </a:rPr>
              <a:t>vstore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630548" y="2724023"/>
            <a:ext cx="699770" cy="1868170"/>
            <a:chOff x="3630548" y="2724023"/>
            <a:chExt cx="699770" cy="186817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33722" y="2724023"/>
              <a:ext cx="156972" cy="24599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50943" y="3562858"/>
              <a:ext cx="76072" cy="20116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53610" y="4356735"/>
              <a:ext cx="76200" cy="23520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630548" y="2769997"/>
              <a:ext cx="358140" cy="1247775"/>
            </a:xfrm>
            <a:custGeom>
              <a:avLst/>
              <a:gdLst/>
              <a:ahLst/>
              <a:cxnLst/>
              <a:rect l="l" t="t" r="r" b="b"/>
              <a:pathLst>
                <a:path w="358139" h="1247775">
                  <a:moveTo>
                    <a:pt x="301838" y="1194466"/>
                  </a:moveTo>
                  <a:lnTo>
                    <a:pt x="281686" y="1209802"/>
                  </a:lnTo>
                  <a:lnTo>
                    <a:pt x="358013" y="1247394"/>
                  </a:lnTo>
                  <a:lnTo>
                    <a:pt x="349959" y="1204595"/>
                  </a:lnTo>
                  <a:lnTo>
                    <a:pt x="309499" y="1204595"/>
                  </a:lnTo>
                  <a:lnTo>
                    <a:pt x="301838" y="1194466"/>
                  </a:lnTo>
                  <a:close/>
                </a:path>
                <a:path w="358139" h="1247775">
                  <a:moveTo>
                    <a:pt x="322092" y="1179062"/>
                  </a:moveTo>
                  <a:lnTo>
                    <a:pt x="301838" y="1194466"/>
                  </a:lnTo>
                  <a:lnTo>
                    <a:pt x="309499" y="1204595"/>
                  </a:lnTo>
                  <a:lnTo>
                    <a:pt x="329818" y="1189227"/>
                  </a:lnTo>
                  <a:lnTo>
                    <a:pt x="322092" y="1179062"/>
                  </a:lnTo>
                  <a:close/>
                </a:path>
                <a:path w="358139" h="1247775">
                  <a:moveTo>
                    <a:pt x="342264" y="1163701"/>
                  </a:moveTo>
                  <a:lnTo>
                    <a:pt x="322092" y="1179062"/>
                  </a:lnTo>
                  <a:lnTo>
                    <a:pt x="329818" y="1189227"/>
                  </a:lnTo>
                  <a:lnTo>
                    <a:pt x="309499" y="1204595"/>
                  </a:lnTo>
                  <a:lnTo>
                    <a:pt x="349959" y="1204595"/>
                  </a:lnTo>
                  <a:lnTo>
                    <a:pt x="342387" y="1164350"/>
                  </a:lnTo>
                  <a:lnTo>
                    <a:pt x="342264" y="1163701"/>
                  </a:lnTo>
                  <a:close/>
                </a:path>
                <a:path w="358139" h="1247775">
                  <a:moveTo>
                    <a:pt x="154304" y="0"/>
                  </a:moveTo>
                  <a:lnTo>
                    <a:pt x="120903" y="79882"/>
                  </a:lnTo>
                  <a:lnTo>
                    <a:pt x="104648" y="119887"/>
                  </a:lnTo>
                  <a:lnTo>
                    <a:pt x="89026" y="159765"/>
                  </a:lnTo>
                  <a:lnTo>
                    <a:pt x="74040" y="199770"/>
                  </a:lnTo>
                  <a:lnTo>
                    <a:pt x="59816" y="239902"/>
                  </a:lnTo>
                  <a:lnTo>
                    <a:pt x="46736" y="279907"/>
                  </a:lnTo>
                  <a:lnTo>
                    <a:pt x="34798" y="319913"/>
                  </a:lnTo>
                  <a:lnTo>
                    <a:pt x="24384" y="360044"/>
                  </a:lnTo>
                  <a:lnTo>
                    <a:pt x="15493" y="399923"/>
                  </a:lnTo>
                  <a:lnTo>
                    <a:pt x="8509" y="439927"/>
                  </a:lnTo>
                  <a:lnTo>
                    <a:pt x="3428" y="479805"/>
                  </a:lnTo>
                  <a:lnTo>
                    <a:pt x="508" y="519811"/>
                  </a:lnTo>
                  <a:lnTo>
                    <a:pt x="0" y="540003"/>
                  </a:lnTo>
                  <a:lnTo>
                    <a:pt x="0" y="559815"/>
                  </a:lnTo>
                  <a:lnTo>
                    <a:pt x="574" y="577844"/>
                  </a:lnTo>
                  <a:lnTo>
                    <a:pt x="635" y="579754"/>
                  </a:lnTo>
                  <a:lnTo>
                    <a:pt x="3937" y="619505"/>
                  </a:lnTo>
                  <a:lnTo>
                    <a:pt x="10160" y="659256"/>
                  </a:lnTo>
                  <a:lnTo>
                    <a:pt x="19050" y="698753"/>
                  </a:lnTo>
                  <a:lnTo>
                    <a:pt x="30606" y="738124"/>
                  </a:lnTo>
                  <a:lnTo>
                    <a:pt x="44576" y="777239"/>
                  </a:lnTo>
                  <a:lnTo>
                    <a:pt x="69596" y="835532"/>
                  </a:lnTo>
                  <a:lnTo>
                    <a:pt x="88773" y="874267"/>
                  </a:lnTo>
                  <a:lnTo>
                    <a:pt x="109727" y="912748"/>
                  </a:lnTo>
                  <a:lnTo>
                    <a:pt x="132206" y="951229"/>
                  </a:lnTo>
                  <a:lnTo>
                    <a:pt x="156210" y="989583"/>
                  </a:lnTo>
                  <a:lnTo>
                    <a:pt x="181355" y="1027683"/>
                  </a:lnTo>
                  <a:lnTo>
                    <a:pt x="207517" y="1065783"/>
                  </a:lnTo>
                  <a:lnTo>
                    <a:pt x="234568" y="1103757"/>
                  </a:lnTo>
                  <a:lnTo>
                    <a:pt x="262254" y="1141602"/>
                  </a:lnTo>
                  <a:lnTo>
                    <a:pt x="290575" y="1179576"/>
                  </a:lnTo>
                  <a:lnTo>
                    <a:pt x="301838" y="1194466"/>
                  </a:lnTo>
                  <a:lnTo>
                    <a:pt x="322078" y="1179062"/>
                  </a:lnTo>
                  <a:lnTo>
                    <a:pt x="312519" y="1166508"/>
                  </a:lnTo>
                  <a:lnTo>
                    <a:pt x="282701" y="1126616"/>
                  </a:lnTo>
                  <a:lnTo>
                    <a:pt x="257108" y="1091469"/>
                  </a:lnTo>
                  <a:lnTo>
                    <a:pt x="228334" y="1051280"/>
                  </a:lnTo>
                  <a:lnTo>
                    <a:pt x="202430" y="1013565"/>
                  </a:lnTo>
                  <a:lnTo>
                    <a:pt x="177673" y="975867"/>
                  </a:lnTo>
                  <a:lnTo>
                    <a:pt x="154053" y="938282"/>
                  </a:lnTo>
                  <a:lnTo>
                    <a:pt x="133387" y="903054"/>
                  </a:lnTo>
                  <a:lnTo>
                    <a:pt x="111159" y="862393"/>
                  </a:lnTo>
                  <a:lnTo>
                    <a:pt x="92741" y="825061"/>
                  </a:lnTo>
                  <a:lnTo>
                    <a:pt x="76773" y="789193"/>
                  </a:lnTo>
                  <a:lnTo>
                    <a:pt x="61083" y="748918"/>
                  </a:lnTo>
                  <a:lnTo>
                    <a:pt x="48768" y="711076"/>
                  </a:lnTo>
                  <a:lnTo>
                    <a:pt x="39083" y="673615"/>
                  </a:lnTo>
                  <a:lnTo>
                    <a:pt x="39033" y="673217"/>
                  </a:lnTo>
                  <a:lnTo>
                    <a:pt x="35069" y="654790"/>
                  </a:lnTo>
                  <a:lnTo>
                    <a:pt x="34643" y="652406"/>
                  </a:lnTo>
                  <a:lnTo>
                    <a:pt x="31816" y="635772"/>
                  </a:lnTo>
                  <a:lnTo>
                    <a:pt x="31823" y="635370"/>
                  </a:lnTo>
                  <a:lnTo>
                    <a:pt x="29035" y="615060"/>
                  </a:lnTo>
                  <a:lnTo>
                    <a:pt x="25420" y="559815"/>
                  </a:lnTo>
                  <a:lnTo>
                    <a:pt x="25409" y="540003"/>
                  </a:lnTo>
                  <a:lnTo>
                    <a:pt x="25890" y="521516"/>
                  </a:lnTo>
                  <a:lnTo>
                    <a:pt x="33560" y="443997"/>
                  </a:lnTo>
                  <a:lnTo>
                    <a:pt x="40421" y="405136"/>
                  </a:lnTo>
                  <a:lnTo>
                    <a:pt x="40513" y="404619"/>
                  </a:lnTo>
                  <a:lnTo>
                    <a:pt x="40567" y="404313"/>
                  </a:lnTo>
                  <a:lnTo>
                    <a:pt x="49034" y="366149"/>
                  </a:lnTo>
                  <a:lnTo>
                    <a:pt x="59144" y="327151"/>
                  </a:lnTo>
                  <a:lnTo>
                    <a:pt x="70105" y="290378"/>
                  </a:lnTo>
                  <a:lnTo>
                    <a:pt x="83954" y="247903"/>
                  </a:lnTo>
                  <a:lnTo>
                    <a:pt x="98417" y="206991"/>
                  </a:lnTo>
                  <a:lnTo>
                    <a:pt x="113366" y="167204"/>
                  </a:lnTo>
                  <a:lnTo>
                    <a:pt x="128226" y="129269"/>
                  </a:lnTo>
                  <a:lnTo>
                    <a:pt x="132095" y="119887"/>
                  </a:lnTo>
                  <a:lnTo>
                    <a:pt x="144399" y="89662"/>
                  </a:lnTo>
                  <a:lnTo>
                    <a:pt x="177800" y="9778"/>
                  </a:lnTo>
                  <a:lnTo>
                    <a:pt x="1543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472053" y="1730121"/>
            <a:ext cx="11391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Dataflow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649335" y="2536024"/>
            <a:ext cx="3089910" cy="1706245"/>
          </a:xfrm>
          <a:custGeom>
            <a:avLst/>
            <a:gdLst/>
            <a:ahLst/>
            <a:cxnLst/>
            <a:rect l="l" t="t" r="r" b="b"/>
            <a:pathLst>
              <a:path w="3089909" h="1706245">
                <a:moveTo>
                  <a:pt x="3089554" y="1123492"/>
                </a:moveTo>
                <a:lnTo>
                  <a:pt x="2377186" y="1123492"/>
                </a:lnTo>
                <a:lnTo>
                  <a:pt x="2377186" y="1705902"/>
                </a:lnTo>
                <a:lnTo>
                  <a:pt x="3089554" y="1705902"/>
                </a:lnTo>
                <a:lnTo>
                  <a:pt x="3089554" y="1123492"/>
                </a:lnTo>
                <a:close/>
              </a:path>
              <a:path w="3089909" h="1706245">
                <a:moveTo>
                  <a:pt x="3089554" y="0"/>
                </a:moveTo>
                <a:lnTo>
                  <a:pt x="3089554" y="0"/>
                </a:lnTo>
                <a:lnTo>
                  <a:pt x="0" y="0"/>
                </a:lnTo>
                <a:lnTo>
                  <a:pt x="0" y="564083"/>
                </a:lnTo>
                <a:lnTo>
                  <a:pt x="0" y="1123480"/>
                </a:lnTo>
                <a:lnTo>
                  <a:pt x="935736" y="1123480"/>
                </a:lnTo>
                <a:lnTo>
                  <a:pt x="3089554" y="1123480"/>
                </a:lnTo>
                <a:lnTo>
                  <a:pt x="3089554" y="564172"/>
                </a:lnTo>
                <a:lnTo>
                  <a:pt x="3089554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883650" y="2743987"/>
            <a:ext cx="470534" cy="741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">
              <a:lnSpc>
                <a:spcPts val="1335"/>
              </a:lnSpc>
            </a:pPr>
            <a:r>
              <a:rPr sz="1400" spc="-10" dirty="0">
                <a:latin typeface="Calibri"/>
                <a:cs typeface="Calibri"/>
              </a:rPr>
              <a:t>Scalar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35"/>
              </a:spcBef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400" spc="-30" dirty="0">
                <a:latin typeface="Calibri"/>
                <a:cs typeface="Calibri"/>
              </a:rPr>
              <a:t>Vector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8642984" y="1640585"/>
          <a:ext cx="3089907" cy="25933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5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2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205">
                <a:tc gridSpan="4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Energy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Model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Insns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RF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Reads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RF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Writes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295">
                <a:tc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Vector-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4097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Dataflow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" name="object 20"/>
          <p:cNvSpPr/>
          <p:nvPr/>
        </p:nvSpPr>
        <p:spPr>
          <a:xfrm>
            <a:off x="9820656" y="3807840"/>
            <a:ext cx="161925" cy="267335"/>
          </a:xfrm>
          <a:custGeom>
            <a:avLst/>
            <a:gdLst/>
            <a:ahLst/>
            <a:cxnLst/>
            <a:rect l="l" t="t" r="r" b="b"/>
            <a:pathLst>
              <a:path w="161925" h="267335">
                <a:moveTo>
                  <a:pt x="161544" y="186054"/>
                </a:moveTo>
                <a:lnTo>
                  <a:pt x="80772" y="266826"/>
                </a:lnTo>
                <a:lnTo>
                  <a:pt x="0" y="186054"/>
                </a:lnTo>
                <a:lnTo>
                  <a:pt x="40386" y="186054"/>
                </a:lnTo>
                <a:lnTo>
                  <a:pt x="40386" y="0"/>
                </a:lnTo>
                <a:lnTo>
                  <a:pt x="121158" y="0"/>
                </a:lnTo>
                <a:lnTo>
                  <a:pt x="121158" y="186054"/>
                </a:lnTo>
                <a:lnTo>
                  <a:pt x="161544" y="186054"/>
                </a:lnTo>
                <a:close/>
              </a:path>
            </a:pathLst>
          </a:custGeom>
          <a:ln w="2540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579861" y="3807840"/>
            <a:ext cx="161925" cy="267335"/>
          </a:xfrm>
          <a:custGeom>
            <a:avLst/>
            <a:gdLst/>
            <a:ahLst/>
            <a:cxnLst/>
            <a:rect l="l" t="t" r="r" b="b"/>
            <a:pathLst>
              <a:path w="161925" h="267335">
                <a:moveTo>
                  <a:pt x="161544" y="186054"/>
                </a:moveTo>
                <a:lnTo>
                  <a:pt x="80772" y="266826"/>
                </a:lnTo>
                <a:lnTo>
                  <a:pt x="0" y="186054"/>
                </a:lnTo>
                <a:lnTo>
                  <a:pt x="40386" y="186054"/>
                </a:lnTo>
                <a:lnTo>
                  <a:pt x="40386" y="0"/>
                </a:lnTo>
                <a:lnTo>
                  <a:pt x="121158" y="0"/>
                </a:lnTo>
                <a:lnTo>
                  <a:pt x="121158" y="186054"/>
                </a:lnTo>
                <a:lnTo>
                  <a:pt x="161544" y="186054"/>
                </a:lnTo>
                <a:close/>
              </a:path>
            </a:pathLst>
          </a:custGeom>
          <a:ln w="2540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8665464" y="2544775"/>
            <a:ext cx="3058795" cy="1697355"/>
            <a:chOff x="8665464" y="2544775"/>
            <a:chExt cx="3058795" cy="1697355"/>
          </a:xfrm>
        </p:grpSpPr>
        <p:sp>
          <p:nvSpPr>
            <p:cNvPr id="23" name="object 23"/>
            <p:cNvSpPr/>
            <p:nvPr/>
          </p:nvSpPr>
          <p:spPr>
            <a:xfrm>
              <a:off x="9820656" y="2659126"/>
              <a:ext cx="1649730" cy="845185"/>
            </a:xfrm>
            <a:custGeom>
              <a:avLst/>
              <a:gdLst/>
              <a:ahLst/>
              <a:cxnLst/>
              <a:rect l="l" t="t" r="r" b="b"/>
              <a:pathLst>
                <a:path w="1649729" h="845185">
                  <a:moveTo>
                    <a:pt x="0" y="86740"/>
                  </a:moveTo>
                  <a:lnTo>
                    <a:pt x="80772" y="5969"/>
                  </a:lnTo>
                  <a:lnTo>
                    <a:pt x="161544" y="86740"/>
                  </a:lnTo>
                  <a:lnTo>
                    <a:pt x="121158" y="86740"/>
                  </a:lnTo>
                  <a:lnTo>
                    <a:pt x="121158" y="272923"/>
                  </a:lnTo>
                  <a:lnTo>
                    <a:pt x="40386" y="272923"/>
                  </a:lnTo>
                  <a:lnTo>
                    <a:pt x="40386" y="86740"/>
                  </a:lnTo>
                  <a:lnTo>
                    <a:pt x="0" y="86740"/>
                  </a:lnTo>
                  <a:close/>
                </a:path>
                <a:path w="1649729" h="845185">
                  <a:moveTo>
                    <a:pt x="743839" y="80772"/>
                  </a:moveTo>
                  <a:lnTo>
                    <a:pt x="824611" y="0"/>
                  </a:lnTo>
                  <a:lnTo>
                    <a:pt x="905383" y="80772"/>
                  </a:lnTo>
                  <a:lnTo>
                    <a:pt x="864997" y="80772"/>
                  </a:lnTo>
                  <a:lnTo>
                    <a:pt x="864997" y="266826"/>
                  </a:lnTo>
                  <a:lnTo>
                    <a:pt x="784225" y="266826"/>
                  </a:lnTo>
                  <a:lnTo>
                    <a:pt x="784225" y="80772"/>
                  </a:lnTo>
                  <a:lnTo>
                    <a:pt x="743839" y="80772"/>
                  </a:lnTo>
                  <a:close/>
                </a:path>
                <a:path w="1649729" h="845185">
                  <a:moveTo>
                    <a:pt x="1487804" y="84709"/>
                  </a:moveTo>
                  <a:lnTo>
                    <a:pt x="1568450" y="3937"/>
                  </a:lnTo>
                  <a:lnTo>
                    <a:pt x="1649222" y="84709"/>
                  </a:lnTo>
                  <a:lnTo>
                    <a:pt x="1608836" y="84709"/>
                  </a:lnTo>
                  <a:lnTo>
                    <a:pt x="1608836" y="270890"/>
                  </a:lnTo>
                  <a:lnTo>
                    <a:pt x="1528064" y="270890"/>
                  </a:lnTo>
                  <a:lnTo>
                    <a:pt x="1528064" y="84709"/>
                  </a:lnTo>
                  <a:lnTo>
                    <a:pt x="1487804" y="84709"/>
                  </a:lnTo>
                  <a:close/>
                </a:path>
                <a:path w="1649729" h="845185">
                  <a:moveTo>
                    <a:pt x="743839" y="654812"/>
                  </a:moveTo>
                  <a:lnTo>
                    <a:pt x="824611" y="574039"/>
                  </a:lnTo>
                  <a:lnTo>
                    <a:pt x="905383" y="654812"/>
                  </a:lnTo>
                  <a:lnTo>
                    <a:pt x="864997" y="654812"/>
                  </a:lnTo>
                  <a:lnTo>
                    <a:pt x="864997" y="840866"/>
                  </a:lnTo>
                  <a:lnTo>
                    <a:pt x="784225" y="840866"/>
                  </a:lnTo>
                  <a:lnTo>
                    <a:pt x="784225" y="654812"/>
                  </a:lnTo>
                  <a:lnTo>
                    <a:pt x="743839" y="654812"/>
                  </a:lnTo>
                  <a:close/>
                </a:path>
                <a:path w="1649729" h="845185">
                  <a:moveTo>
                    <a:pt x="1487804" y="658749"/>
                  </a:moveTo>
                  <a:lnTo>
                    <a:pt x="1568450" y="577976"/>
                  </a:lnTo>
                  <a:lnTo>
                    <a:pt x="1649222" y="658749"/>
                  </a:lnTo>
                  <a:lnTo>
                    <a:pt x="1608836" y="658749"/>
                  </a:lnTo>
                  <a:lnTo>
                    <a:pt x="1608836" y="844931"/>
                  </a:lnTo>
                  <a:lnTo>
                    <a:pt x="1528064" y="844931"/>
                  </a:lnTo>
                  <a:lnTo>
                    <a:pt x="1528064" y="658749"/>
                  </a:lnTo>
                  <a:lnTo>
                    <a:pt x="1487804" y="658749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820656" y="3221228"/>
              <a:ext cx="1624965" cy="853440"/>
            </a:xfrm>
            <a:custGeom>
              <a:avLst/>
              <a:gdLst/>
              <a:ahLst/>
              <a:cxnLst/>
              <a:rect l="l" t="t" r="r" b="b"/>
              <a:pathLst>
                <a:path w="1624965" h="853439">
                  <a:moveTo>
                    <a:pt x="161544" y="186182"/>
                  </a:moveTo>
                  <a:lnTo>
                    <a:pt x="80772" y="266954"/>
                  </a:lnTo>
                  <a:lnTo>
                    <a:pt x="0" y="186182"/>
                  </a:lnTo>
                  <a:lnTo>
                    <a:pt x="40386" y="186182"/>
                  </a:lnTo>
                  <a:lnTo>
                    <a:pt x="40386" y="0"/>
                  </a:lnTo>
                  <a:lnTo>
                    <a:pt x="121158" y="0"/>
                  </a:lnTo>
                  <a:lnTo>
                    <a:pt x="121158" y="186182"/>
                  </a:lnTo>
                  <a:lnTo>
                    <a:pt x="161544" y="186182"/>
                  </a:lnTo>
                  <a:close/>
                </a:path>
                <a:path w="1624965" h="853439">
                  <a:moveTo>
                    <a:pt x="1624584" y="772668"/>
                  </a:moveTo>
                  <a:lnTo>
                    <a:pt x="1543812" y="853440"/>
                  </a:lnTo>
                  <a:lnTo>
                    <a:pt x="1463040" y="772668"/>
                  </a:lnTo>
                  <a:lnTo>
                    <a:pt x="1503426" y="772668"/>
                  </a:lnTo>
                  <a:lnTo>
                    <a:pt x="1503426" y="586613"/>
                  </a:lnTo>
                  <a:lnTo>
                    <a:pt x="1584198" y="586613"/>
                  </a:lnTo>
                  <a:lnTo>
                    <a:pt x="1584198" y="772668"/>
                  </a:lnTo>
                  <a:lnTo>
                    <a:pt x="1624584" y="772668"/>
                  </a:lnTo>
                  <a:close/>
                </a:path>
              </a:pathLst>
            </a:custGeom>
            <a:ln w="254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665464" y="2544775"/>
              <a:ext cx="3058795" cy="1697355"/>
            </a:xfrm>
            <a:custGeom>
              <a:avLst/>
              <a:gdLst/>
              <a:ahLst/>
              <a:cxnLst/>
              <a:rect l="l" t="t" r="r" b="b"/>
              <a:pathLst>
                <a:path w="3058795" h="1697354">
                  <a:moveTo>
                    <a:pt x="3057448" y="1106246"/>
                  </a:moveTo>
                  <a:lnTo>
                    <a:pt x="2355469" y="1106246"/>
                  </a:lnTo>
                  <a:lnTo>
                    <a:pt x="2355469" y="1697151"/>
                  </a:lnTo>
                  <a:lnTo>
                    <a:pt x="3057448" y="1697151"/>
                  </a:lnTo>
                  <a:lnTo>
                    <a:pt x="3057448" y="1106246"/>
                  </a:lnTo>
                  <a:close/>
                </a:path>
                <a:path w="3058795" h="1697354">
                  <a:moveTo>
                    <a:pt x="3058541" y="0"/>
                  </a:moveTo>
                  <a:lnTo>
                    <a:pt x="0" y="0"/>
                  </a:lnTo>
                  <a:lnTo>
                    <a:pt x="0" y="1106220"/>
                  </a:lnTo>
                  <a:lnTo>
                    <a:pt x="3058541" y="1106220"/>
                  </a:lnTo>
                  <a:lnTo>
                    <a:pt x="3058541" y="0"/>
                  </a:lnTo>
                  <a:close/>
                </a:path>
              </a:pathLst>
            </a:custGeom>
            <a:solidFill>
              <a:srgbClr val="FFFFFF">
                <a:alpha val="7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15823" y="1696973"/>
            <a:ext cx="21939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Example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Program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539232" y="2265921"/>
            <a:ext cx="2681605" cy="279400"/>
          </a:xfrm>
          <a:custGeom>
            <a:avLst/>
            <a:gdLst/>
            <a:ahLst/>
            <a:cxnLst/>
            <a:rect l="l" t="t" r="r" b="b"/>
            <a:pathLst>
              <a:path w="2681604" h="279400">
                <a:moveTo>
                  <a:pt x="2681223" y="0"/>
                </a:moveTo>
                <a:lnTo>
                  <a:pt x="0" y="0"/>
                </a:lnTo>
                <a:lnTo>
                  <a:pt x="0" y="278904"/>
                </a:lnTo>
                <a:lnTo>
                  <a:pt x="2681223" y="278904"/>
                </a:lnTo>
                <a:lnTo>
                  <a:pt x="2681223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539232" y="2265921"/>
            <a:ext cx="2681605" cy="2794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821055">
              <a:lnSpc>
                <a:spcPct val="100000"/>
              </a:lnSpc>
              <a:spcBef>
                <a:spcPts val="345"/>
              </a:spcBef>
            </a:pPr>
            <a:r>
              <a:rPr sz="1200" spc="-10" dirty="0">
                <a:latin typeface="Arial"/>
                <a:cs typeface="Arial"/>
              </a:rPr>
              <a:t>Vector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Register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29" name="object 2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26532" y="2297302"/>
            <a:ext cx="183387" cy="226949"/>
          </a:xfrm>
          <a:prstGeom prst="rect">
            <a:avLst/>
          </a:prstGeom>
        </p:spPr>
      </p:pic>
      <p:grpSp>
        <p:nvGrpSpPr>
          <p:cNvPr id="30" name="object 30"/>
          <p:cNvGrpSpPr/>
          <p:nvPr/>
        </p:nvGrpSpPr>
        <p:grpSpPr>
          <a:xfrm>
            <a:off x="5526532" y="5474195"/>
            <a:ext cx="2707005" cy="304800"/>
            <a:chOff x="5526532" y="5474195"/>
            <a:chExt cx="2707005" cy="304800"/>
          </a:xfrm>
        </p:grpSpPr>
        <p:sp>
          <p:nvSpPr>
            <p:cNvPr id="31" name="object 31"/>
            <p:cNvSpPr/>
            <p:nvPr/>
          </p:nvSpPr>
          <p:spPr>
            <a:xfrm>
              <a:off x="5539232" y="5486895"/>
              <a:ext cx="2681605" cy="279400"/>
            </a:xfrm>
            <a:custGeom>
              <a:avLst/>
              <a:gdLst/>
              <a:ahLst/>
              <a:cxnLst/>
              <a:rect l="l" t="t" r="r" b="b"/>
              <a:pathLst>
                <a:path w="2681604" h="279400">
                  <a:moveTo>
                    <a:pt x="2681223" y="0"/>
                  </a:moveTo>
                  <a:lnTo>
                    <a:pt x="0" y="0"/>
                  </a:lnTo>
                  <a:lnTo>
                    <a:pt x="0" y="278904"/>
                  </a:lnTo>
                  <a:lnTo>
                    <a:pt x="2681223" y="278904"/>
                  </a:lnTo>
                  <a:lnTo>
                    <a:pt x="2681223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539232" y="5486895"/>
              <a:ext cx="2681605" cy="279400"/>
            </a:xfrm>
            <a:custGeom>
              <a:avLst/>
              <a:gdLst/>
              <a:ahLst/>
              <a:cxnLst/>
              <a:rect l="l" t="t" r="r" b="b"/>
              <a:pathLst>
                <a:path w="2681604" h="279400">
                  <a:moveTo>
                    <a:pt x="0" y="278904"/>
                  </a:moveTo>
                  <a:lnTo>
                    <a:pt x="2681223" y="278904"/>
                  </a:lnTo>
                  <a:lnTo>
                    <a:pt x="2681223" y="0"/>
                  </a:lnTo>
                  <a:lnTo>
                    <a:pt x="0" y="0"/>
                  </a:lnTo>
                  <a:lnTo>
                    <a:pt x="0" y="278904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26532" y="5518277"/>
              <a:ext cx="183387" cy="226910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5183504" y="2805811"/>
            <a:ext cx="5302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vload: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199126" y="3521151"/>
            <a:ext cx="4870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vmul: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36" name="object 3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92681" y="2762250"/>
            <a:ext cx="2719154" cy="2506472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5995161" y="2871342"/>
            <a:ext cx="2705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Arial"/>
                <a:cs typeface="Arial"/>
              </a:rPr>
              <a:t>v[0]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200777" y="4262754"/>
            <a:ext cx="1261745" cy="1453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>
              <a:lnSpc>
                <a:spcPts val="1515"/>
              </a:lnSpc>
              <a:tabLst>
                <a:tab pos="780415" algn="l"/>
              </a:tabLst>
            </a:pPr>
            <a:r>
              <a:rPr sz="1600" spc="-10" dirty="0">
                <a:latin typeface="Calibri"/>
                <a:cs typeface="Calibri"/>
              </a:rPr>
              <a:t>vadd: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800" spc="-30" baseline="-6944" dirty="0">
                <a:latin typeface="Arial"/>
                <a:cs typeface="Arial"/>
              </a:rPr>
              <a:t>v[0]</a:t>
            </a:r>
            <a:endParaRPr sz="1800" baseline="-6944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tabLst>
                <a:tab pos="770255" algn="l"/>
              </a:tabLst>
            </a:pPr>
            <a:r>
              <a:rPr sz="1600" spc="-10" dirty="0">
                <a:latin typeface="Calibri"/>
                <a:cs typeface="Calibri"/>
              </a:rPr>
              <a:t>vstore: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800" spc="-30" baseline="4629" dirty="0">
                <a:latin typeface="Arial"/>
                <a:cs typeface="Arial"/>
              </a:rPr>
              <a:t>v[0]</a:t>
            </a:r>
            <a:endParaRPr sz="1800" baseline="4629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10"/>
              </a:spcBef>
            </a:pPr>
            <a:endParaRPr sz="1600">
              <a:latin typeface="Arial"/>
              <a:cs typeface="Arial"/>
            </a:endParaRPr>
          </a:p>
          <a:p>
            <a:pPr algn="r">
              <a:lnSpc>
                <a:spcPct val="100000"/>
              </a:lnSpc>
            </a:pPr>
            <a:r>
              <a:rPr sz="1200" spc="-50" dirty="0">
                <a:latin typeface="Arial"/>
                <a:cs typeface="Arial"/>
              </a:rPr>
              <a:t>V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455028" y="2876762"/>
            <a:ext cx="1703705" cy="2839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2440">
              <a:lnSpc>
                <a:spcPts val="1390"/>
              </a:lnSpc>
              <a:tabLst>
                <a:tab pos="1457960" algn="l"/>
              </a:tabLst>
            </a:pPr>
            <a:r>
              <a:rPr sz="1200" spc="-20" dirty="0">
                <a:latin typeface="Arial"/>
                <a:cs typeface="Arial"/>
              </a:rPr>
              <a:t>v[1]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800" spc="-30" baseline="2314" dirty="0">
                <a:latin typeface="Arial"/>
                <a:cs typeface="Arial"/>
              </a:rPr>
              <a:t>v[2]</a:t>
            </a:r>
            <a:endParaRPr sz="1800" baseline="2314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95"/>
              </a:spcBef>
            </a:pPr>
            <a:endParaRPr sz="1200">
              <a:latin typeface="Arial"/>
              <a:cs typeface="Arial"/>
            </a:endParaRPr>
          </a:p>
          <a:p>
            <a:pPr marL="454025">
              <a:lnSpc>
                <a:spcPct val="100000"/>
              </a:lnSpc>
              <a:tabLst>
                <a:tab pos="1440180" algn="l"/>
              </a:tabLst>
            </a:pPr>
            <a:r>
              <a:rPr sz="1200" spc="-20" dirty="0">
                <a:latin typeface="Arial"/>
                <a:cs typeface="Arial"/>
              </a:rPr>
              <a:t>v[1]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800" spc="-30" baseline="2314" dirty="0">
                <a:latin typeface="Arial"/>
                <a:cs typeface="Arial"/>
              </a:rPr>
              <a:t>v[2]</a:t>
            </a:r>
            <a:endParaRPr sz="1800" baseline="2314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95"/>
              </a:spcBef>
            </a:pPr>
            <a:endParaRPr sz="1200">
              <a:latin typeface="Arial"/>
              <a:cs typeface="Arial"/>
            </a:endParaRPr>
          </a:p>
          <a:p>
            <a:pPr marL="445770">
              <a:lnSpc>
                <a:spcPct val="100000"/>
              </a:lnSpc>
              <a:spcBef>
                <a:spcPts val="5"/>
              </a:spcBef>
              <a:tabLst>
                <a:tab pos="1431290" algn="l"/>
              </a:tabLst>
            </a:pPr>
            <a:r>
              <a:rPr sz="1200" spc="-20" dirty="0">
                <a:latin typeface="Arial"/>
                <a:cs typeface="Arial"/>
              </a:rPr>
              <a:t>v[1]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800" spc="-30" baseline="2314" dirty="0">
                <a:latin typeface="Arial"/>
                <a:cs typeface="Arial"/>
              </a:rPr>
              <a:t>v[2]</a:t>
            </a:r>
            <a:endParaRPr sz="1800" baseline="2314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95"/>
              </a:spcBef>
            </a:pPr>
            <a:endParaRPr sz="1200">
              <a:latin typeface="Arial"/>
              <a:cs typeface="Arial"/>
            </a:endParaRPr>
          </a:p>
          <a:p>
            <a:pPr marL="435609">
              <a:lnSpc>
                <a:spcPct val="100000"/>
              </a:lnSpc>
              <a:tabLst>
                <a:tab pos="1421765" algn="l"/>
              </a:tabLst>
            </a:pPr>
            <a:r>
              <a:rPr sz="1200" spc="-20" dirty="0">
                <a:latin typeface="Arial"/>
                <a:cs typeface="Arial"/>
              </a:rPr>
              <a:t>v[1]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800" spc="-30" baseline="2314" dirty="0">
                <a:latin typeface="Arial"/>
                <a:cs typeface="Arial"/>
              </a:rPr>
              <a:t>v[2]</a:t>
            </a:r>
            <a:endParaRPr sz="1800" baseline="2314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5"/>
              </a:spcBef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ector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Register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5174996" y="2971038"/>
            <a:ext cx="1331595" cy="2905760"/>
            <a:chOff x="5174996" y="2971038"/>
            <a:chExt cx="1331595" cy="2905760"/>
          </a:xfrm>
        </p:grpSpPr>
        <p:sp>
          <p:nvSpPr>
            <p:cNvPr id="41" name="object 41"/>
            <p:cNvSpPr/>
            <p:nvPr/>
          </p:nvSpPr>
          <p:spPr>
            <a:xfrm>
              <a:off x="5174996" y="3867962"/>
              <a:ext cx="1330325" cy="2009139"/>
            </a:xfrm>
            <a:custGeom>
              <a:avLst/>
              <a:gdLst/>
              <a:ahLst/>
              <a:cxnLst/>
              <a:rect l="l" t="t" r="r" b="b"/>
              <a:pathLst>
                <a:path w="1330325" h="2009139">
                  <a:moveTo>
                    <a:pt x="1329817" y="0"/>
                  </a:moveTo>
                  <a:lnTo>
                    <a:pt x="0" y="0"/>
                  </a:lnTo>
                  <a:lnTo>
                    <a:pt x="0" y="2008631"/>
                  </a:lnTo>
                  <a:lnTo>
                    <a:pt x="1329817" y="2008631"/>
                  </a:lnTo>
                  <a:lnTo>
                    <a:pt x="1329817" y="0"/>
                  </a:lnTo>
                  <a:close/>
                </a:path>
              </a:pathLst>
            </a:custGeom>
            <a:solidFill>
              <a:srgbClr val="FFFFFF">
                <a:alpha val="7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723543" y="2971038"/>
              <a:ext cx="236854" cy="655320"/>
            </a:xfrm>
            <a:custGeom>
              <a:avLst/>
              <a:gdLst/>
              <a:ahLst/>
              <a:cxnLst/>
              <a:rect l="l" t="t" r="r" b="b"/>
              <a:pathLst>
                <a:path w="236854" h="655320">
                  <a:moveTo>
                    <a:pt x="144796" y="569024"/>
                  </a:moveTo>
                  <a:lnTo>
                    <a:pt x="112741" y="589534"/>
                  </a:lnTo>
                  <a:lnTo>
                    <a:pt x="222469" y="655066"/>
                  </a:lnTo>
                  <a:lnTo>
                    <a:pt x="215059" y="585088"/>
                  </a:lnTo>
                  <a:lnTo>
                    <a:pt x="155159" y="585088"/>
                  </a:lnTo>
                  <a:lnTo>
                    <a:pt x="145380" y="569877"/>
                  </a:lnTo>
                  <a:lnTo>
                    <a:pt x="144796" y="569024"/>
                  </a:lnTo>
                  <a:close/>
                </a:path>
                <a:path w="236854" h="655320">
                  <a:moveTo>
                    <a:pt x="176921" y="548469"/>
                  </a:moveTo>
                  <a:lnTo>
                    <a:pt x="144819" y="569024"/>
                  </a:lnTo>
                  <a:lnTo>
                    <a:pt x="155159" y="585088"/>
                  </a:lnTo>
                  <a:lnTo>
                    <a:pt x="187163" y="564514"/>
                  </a:lnTo>
                  <a:lnTo>
                    <a:pt x="176921" y="548469"/>
                  </a:lnTo>
                  <a:close/>
                </a:path>
                <a:path w="236854" h="655320">
                  <a:moveTo>
                    <a:pt x="209007" y="527938"/>
                  </a:moveTo>
                  <a:lnTo>
                    <a:pt x="176921" y="548469"/>
                  </a:lnTo>
                  <a:lnTo>
                    <a:pt x="187163" y="564514"/>
                  </a:lnTo>
                  <a:lnTo>
                    <a:pt x="155159" y="585088"/>
                  </a:lnTo>
                  <a:lnTo>
                    <a:pt x="215059" y="585088"/>
                  </a:lnTo>
                  <a:lnTo>
                    <a:pt x="209007" y="527938"/>
                  </a:lnTo>
                  <a:close/>
                </a:path>
                <a:path w="236854" h="655320">
                  <a:moveTo>
                    <a:pt x="214849" y="0"/>
                  </a:moveTo>
                  <a:lnTo>
                    <a:pt x="176241" y="27304"/>
                  </a:lnTo>
                  <a:lnTo>
                    <a:pt x="138522" y="55372"/>
                  </a:lnTo>
                  <a:lnTo>
                    <a:pt x="102633" y="84650"/>
                  </a:lnTo>
                  <a:lnTo>
                    <a:pt x="70196" y="115570"/>
                  </a:lnTo>
                  <a:lnTo>
                    <a:pt x="42129" y="148716"/>
                  </a:lnTo>
                  <a:lnTo>
                    <a:pt x="20031" y="184785"/>
                  </a:lnTo>
                  <a:lnTo>
                    <a:pt x="5426" y="224154"/>
                  </a:lnTo>
                  <a:lnTo>
                    <a:pt x="6" y="266446"/>
                  </a:lnTo>
                  <a:lnTo>
                    <a:pt x="0" y="267970"/>
                  </a:lnTo>
                  <a:lnTo>
                    <a:pt x="600" y="279146"/>
                  </a:lnTo>
                  <a:lnTo>
                    <a:pt x="7839" y="316864"/>
                  </a:lnTo>
                  <a:lnTo>
                    <a:pt x="22317" y="357377"/>
                  </a:lnTo>
                  <a:lnTo>
                    <a:pt x="42002" y="399541"/>
                  </a:lnTo>
                  <a:lnTo>
                    <a:pt x="73879" y="457326"/>
                  </a:lnTo>
                  <a:lnTo>
                    <a:pt x="109058" y="514350"/>
                  </a:lnTo>
                  <a:lnTo>
                    <a:pt x="143701" y="567327"/>
                  </a:lnTo>
                  <a:lnTo>
                    <a:pt x="143882" y="567546"/>
                  </a:lnTo>
                  <a:lnTo>
                    <a:pt x="144832" y="569024"/>
                  </a:lnTo>
                  <a:lnTo>
                    <a:pt x="147105" y="567546"/>
                  </a:lnTo>
                  <a:lnTo>
                    <a:pt x="176921" y="548469"/>
                  </a:lnTo>
                  <a:lnTo>
                    <a:pt x="175733" y="546608"/>
                  </a:lnTo>
                  <a:lnTo>
                    <a:pt x="158559" y="520719"/>
                  </a:lnTo>
                  <a:lnTo>
                    <a:pt x="158493" y="520552"/>
                  </a:lnTo>
                  <a:lnTo>
                    <a:pt x="139789" y="491687"/>
                  </a:lnTo>
                  <a:lnTo>
                    <a:pt x="109119" y="442000"/>
                  </a:lnTo>
                  <a:lnTo>
                    <a:pt x="75784" y="382015"/>
                  </a:lnTo>
                  <a:lnTo>
                    <a:pt x="57275" y="342466"/>
                  </a:lnTo>
                  <a:lnTo>
                    <a:pt x="47715" y="316864"/>
                  </a:lnTo>
                  <a:lnTo>
                    <a:pt x="44415" y="306197"/>
                  </a:lnTo>
                  <a:lnTo>
                    <a:pt x="43891" y="304038"/>
                  </a:lnTo>
                  <a:lnTo>
                    <a:pt x="41881" y="296163"/>
                  </a:lnTo>
                  <a:lnTo>
                    <a:pt x="39589" y="284734"/>
                  </a:lnTo>
                  <a:lnTo>
                    <a:pt x="38950" y="279146"/>
                  </a:lnTo>
                  <a:lnTo>
                    <a:pt x="38641" y="276733"/>
                  </a:lnTo>
                  <a:lnTo>
                    <a:pt x="38531" y="275867"/>
                  </a:lnTo>
                  <a:lnTo>
                    <a:pt x="38446" y="275209"/>
                  </a:lnTo>
                  <a:lnTo>
                    <a:pt x="38141" y="267970"/>
                  </a:lnTo>
                  <a:lnTo>
                    <a:pt x="38065" y="266446"/>
                  </a:lnTo>
                  <a:lnTo>
                    <a:pt x="38379" y="259825"/>
                  </a:lnTo>
                  <a:lnTo>
                    <a:pt x="39162" y="251206"/>
                  </a:lnTo>
                  <a:lnTo>
                    <a:pt x="39237" y="250383"/>
                  </a:lnTo>
                  <a:lnTo>
                    <a:pt x="39335" y="249300"/>
                  </a:lnTo>
                  <a:lnTo>
                    <a:pt x="40259" y="244983"/>
                  </a:lnTo>
                  <a:lnTo>
                    <a:pt x="42637" y="232410"/>
                  </a:lnTo>
                  <a:lnTo>
                    <a:pt x="45295" y="224154"/>
                  </a:lnTo>
                  <a:lnTo>
                    <a:pt x="47717" y="216281"/>
                  </a:lnTo>
                  <a:lnTo>
                    <a:pt x="47966" y="216281"/>
                  </a:lnTo>
                  <a:lnTo>
                    <a:pt x="53985" y="202437"/>
                  </a:lnTo>
                  <a:lnTo>
                    <a:pt x="53813" y="202437"/>
                  </a:lnTo>
                  <a:lnTo>
                    <a:pt x="54597" y="201030"/>
                  </a:lnTo>
                  <a:lnTo>
                    <a:pt x="54702" y="200787"/>
                  </a:lnTo>
                  <a:lnTo>
                    <a:pt x="63211" y="185547"/>
                  </a:lnTo>
                  <a:lnTo>
                    <a:pt x="63778" y="184785"/>
                  </a:lnTo>
                  <a:lnTo>
                    <a:pt x="73371" y="170561"/>
                  </a:lnTo>
                  <a:lnTo>
                    <a:pt x="111979" y="127762"/>
                  </a:lnTo>
                  <a:lnTo>
                    <a:pt x="144956" y="98902"/>
                  </a:lnTo>
                  <a:lnTo>
                    <a:pt x="179768" y="71970"/>
                  </a:lnTo>
                  <a:lnTo>
                    <a:pt x="180083" y="71798"/>
                  </a:lnTo>
                  <a:lnTo>
                    <a:pt x="200327" y="56888"/>
                  </a:lnTo>
                  <a:lnTo>
                    <a:pt x="236820" y="31114"/>
                  </a:lnTo>
                  <a:lnTo>
                    <a:pt x="214849" y="0"/>
                  </a:lnTo>
                  <a:close/>
                </a:path>
                <a:path w="236854" h="655320">
                  <a:moveTo>
                    <a:pt x="47966" y="216281"/>
                  </a:moveTo>
                  <a:lnTo>
                    <a:pt x="47717" y="216281"/>
                  </a:lnTo>
                  <a:lnTo>
                    <a:pt x="47092" y="218312"/>
                  </a:lnTo>
                  <a:lnTo>
                    <a:pt x="47966" y="216281"/>
                  </a:lnTo>
                  <a:close/>
                </a:path>
                <a:path w="236854" h="655320">
                  <a:moveTo>
                    <a:pt x="54597" y="201030"/>
                  </a:moveTo>
                  <a:lnTo>
                    <a:pt x="53813" y="202437"/>
                  </a:lnTo>
                  <a:lnTo>
                    <a:pt x="53985" y="202437"/>
                  </a:lnTo>
                  <a:lnTo>
                    <a:pt x="54597" y="20103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075426" y="3175635"/>
              <a:ext cx="114300" cy="333375"/>
            </a:xfrm>
            <a:custGeom>
              <a:avLst/>
              <a:gdLst/>
              <a:ahLst/>
              <a:cxnLst/>
              <a:rect l="l" t="t" r="r" b="b"/>
              <a:pathLst>
                <a:path w="114300" h="333375">
                  <a:moveTo>
                    <a:pt x="38100" y="218948"/>
                  </a:moveTo>
                  <a:lnTo>
                    <a:pt x="0" y="218948"/>
                  </a:lnTo>
                  <a:lnTo>
                    <a:pt x="57150" y="333248"/>
                  </a:lnTo>
                  <a:lnTo>
                    <a:pt x="104775" y="237998"/>
                  </a:lnTo>
                  <a:lnTo>
                    <a:pt x="38100" y="237998"/>
                  </a:lnTo>
                  <a:lnTo>
                    <a:pt x="38100" y="218948"/>
                  </a:lnTo>
                  <a:close/>
                </a:path>
                <a:path w="114300" h="333375">
                  <a:moveTo>
                    <a:pt x="76200" y="0"/>
                  </a:moveTo>
                  <a:lnTo>
                    <a:pt x="38100" y="0"/>
                  </a:lnTo>
                  <a:lnTo>
                    <a:pt x="38100" y="237998"/>
                  </a:lnTo>
                  <a:lnTo>
                    <a:pt x="76200" y="237998"/>
                  </a:lnTo>
                  <a:lnTo>
                    <a:pt x="76200" y="0"/>
                  </a:lnTo>
                  <a:close/>
                </a:path>
                <a:path w="114300" h="333375">
                  <a:moveTo>
                    <a:pt x="114300" y="218948"/>
                  </a:moveTo>
                  <a:lnTo>
                    <a:pt x="76200" y="218948"/>
                  </a:lnTo>
                  <a:lnTo>
                    <a:pt x="76200" y="237998"/>
                  </a:lnTo>
                  <a:lnTo>
                    <a:pt x="104775" y="237998"/>
                  </a:lnTo>
                  <a:lnTo>
                    <a:pt x="114300" y="218948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273800" y="3041650"/>
              <a:ext cx="233045" cy="1315720"/>
            </a:xfrm>
            <a:custGeom>
              <a:avLst/>
              <a:gdLst/>
              <a:ahLst/>
              <a:cxnLst/>
              <a:rect l="l" t="t" r="r" b="b"/>
              <a:pathLst>
                <a:path w="233045" h="1315720">
                  <a:moveTo>
                    <a:pt x="0" y="1189863"/>
                  </a:moveTo>
                  <a:lnTo>
                    <a:pt x="23749" y="1315466"/>
                  </a:lnTo>
                  <a:lnTo>
                    <a:pt x="102554" y="1229233"/>
                  </a:lnTo>
                  <a:lnTo>
                    <a:pt x="68072" y="1229233"/>
                  </a:lnTo>
                  <a:lnTo>
                    <a:pt x="31496" y="1218564"/>
                  </a:lnTo>
                  <a:lnTo>
                    <a:pt x="36819" y="1200322"/>
                  </a:lnTo>
                  <a:lnTo>
                    <a:pt x="0" y="1189863"/>
                  </a:lnTo>
                  <a:close/>
                </a:path>
                <a:path w="233045" h="1315720">
                  <a:moveTo>
                    <a:pt x="36819" y="1200322"/>
                  </a:moveTo>
                  <a:lnTo>
                    <a:pt x="31496" y="1218564"/>
                  </a:lnTo>
                  <a:lnTo>
                    <a:pt x="68072" y="1229233"/>
                  </a:lnTo>
                  <a:lnTo>
                    <a:pt x="73462" y="1210738"/>
                  </a:lnTo>
                  <a:lnTo>
                    <a:pt x="36819" y="1200322"/>
                  </a:lnTo>
                  <a:close/>
                </a:path>
                <a:path w="233045" h="1315720">
                  <a:moveTo>
                    <a:pt x="73488" y="1210738"/>
                  </a:moveTo>
                  <a:lnTo>
                    <a:pt x="71181" y="1218564"/>
                  </a:lnTo>
                  <a:lnTo>
                    <a:pt x="68072" y="1229233"/>
                  </a:lnTo>
                  <a:lnTo>
                    <a:pt x="102554" y="1229233"/>
                  </a:lnTo>
                  <a:lnTo>
                    <a:pt x="109982" y="1221105"/>
                  </a:lnTo>
                  <a:lnTo>
                    <a:pt x="73488" y="1210738"/>
                  </a:lnTo>
                  <a:close/>
                </a:path>
                <a:path w="233045" h="1315720">
                  <a:moveTo>
                    <a:pt x="36575" y="0"/>
                  </a:moveTo>
                  <a:lnTo>
                    <a:pt x="4572" y="20700"/>
                  </a:lnTo>
                  <a:lnTo>
                    <a:pt x="40264" y="76069"/>
                  </a:lnTo>
                  <a:lnTo>
                    <a:pt x="75639" y="133534"/>
                  </a:lnTo>
                  <a:lnTo>
                    <a:pt x="91116" y="160440"/>
                  </a:lnTo>
                  <a:lnTo>
                    <a:pt x="91416" y="160824"/>
                  </a:lnTo>
                  <a:lnTo>
                    <a:pt x="105587" y="186803"/>
                  </a:lnTo>
                  <a:lnTo>
                    <a:pt x="135634" y="249171"/>
                  </a:lnTo>
                  <a:lnTo>
                    <a:pt x="159901" y="311905"/>
                  </a:lnTo>
                  <a:lnTo>
                    <a:pt x="166512" y="333375"/>
                  </a:lnTo>
                  <a:lnTo>
                    <a:pt x="169545" y="343153"/>
                  </a:lnTo>
                  <a:lnTo>
                    <a:pt x="178071" y="376750"/>
                  </a:lnTo>
                  <a:lnTo>
                    <a:pt x="185166" y="412369"/>
                  </a:lnTo>
                  <a:lnTo>
                    <a:pt x="185218" y="412634"/>
                  </a:lnTo>
                  <a:lnTo>
                    <a:pt x="189567" y="443611"/>
                  </a:lnTo>
                  <a:lnTo>
                    <a:pt x="190119" y="447421"/>
                  </a:lnTo>
                  <a:lnTo>
                    <a:pt x="193323" y="484767"/>
                  </a:lnTo>
                  <a:lnTo>
                    <a:pt x="193421" y="485903"/>
                  </a:lnTo>
                  <a:lnTo>
                    <a:pt x="193469" y="486472"/>
                  </a:lnTo>
                  <a:lnTo>
                    <a:pt x="194563" y="523875"/>
                  </a:lnTo>
                  <a:lnTo>
                    <a:pt x="194206" y="543656"/>
                  </a:lnTo>
                  <a:lnTo>
                    <a:pt x="192989" y="564961"/>
                  </a:lnTo>
                  <a:lnTo>
                    <a:pt x="190571" y="591100"/>
                  </a:lnTo>
                  <a:lnTo>
                    <a:pt x="188021" y="612386"/>
                  </a:lnTo>
                  <a:lnTo>
                    <a:pt x="188011" y="612909"/>
                  </a:lnTo>
                  <a:lnTo>
                    <a:pt x="184461" y="637275"/>
                  </a:lnTo>
                  <a:lnTo>
                    <a:pt x="184465" y="637694"/>
                  </a:lnTo>
                  <a:lnTo>
                    <a:pt x="180409" y="662825"/>
                  </a:lnTo>
                  <a:lnTo>
                    <a:pt x="174394" y="694977"/>
                  </a:lnTo>
                  <a:lnTo>
                    <a:pt x="170130" y="716397"/>
                  </a:lnTo>
                  <a:lnTo>
                    <a:pt x="170079" y="716861"/>
                  </a:lnTo>
                  <a:lnTo>
                    <a:pt x="157380" y="774263"/>
                  </a:lnTo>
                  <a:lnTo>
                    <a:pt x="143972" y="829458"/>
                  </a:lnTo>
                  <a:lnTo>
                    <a:pt x="128836" y="887365"/>
                  </a:lnTo>
                  <a:lnTo>
                    <a:pt x="113804" y="941554"/>
                  </a:lnTo>
                  <a:lnTo>
                    <a:pt x="96392" y="1002157"/>
                  </a:lnTo>
                  <a:lnTo>
                    <a:pt x="80137" y="1057148"/>
                  </a:lnTo>
                  <a:lnTo>
                    <a:pt x="64135" y="1109852"/>
                  </a:lnTo>
                  <a:lnTo>
                    <a:pt x="56514" y="1135126"/>
                  </a:lnTo>
                  <a:lnTo>
                    <a:pt x="49022" y="1159510"/>
                  </a:lnTo>
                  <a:lnTo>
                    <a:pt x="41910" y="1182877"/>
                  </a:lnTo>
                  <a:lnTo>
                    <a:pt x="36819" y="1200322"/>
                  </a:lnTo>
                  <a:lnTo>
                    <a:pt x="73488" y="1210738"/>
                  </a:lnTo>
                  <a:lnTo>
                    <a:pt x="79595" y="1189863"/>
                  </a:lnTo>
                  <a:lnTo>
                    <a:pt x="85471" y="1170558"/>
                  </a:lnTo>
                  <a:lnTo>
                    <a:pt x="116586" y="1068197"/>
                  </a:lnTo>
                  <a:lnTo>
                    <a:pt x="149478" y="955548"/>
                  </a:lnTo>
                  <a:lnTo>
                    <a:pt x="165608" y="897382"/>
                  </a:lnTo>
                  <a:lnTo>
                    <a:pt x="180848" y="838962"/>
                  </a:lnTo>
                  <a:lnTo>
                    <a:pt x="194945" y="781050"/>
                  </a:lnTo>
                  <a:lnTo>
                    <a:pt x="207390" y="724281"/>
                  </a:lnTo>
                  <a:lnTo>
                    <a:pt x="217932" y="669544"/>
                  </a:lnTo>
                  <a:lnTo>
                    <a:pt x="225805" y="617601"/>
                  </a:lnTo>
                  <a:lnTo>
                    <a:pt x="230885" y="568832"/>
                  </a:lnTo>
                  <a:lnTo>
                    <a:pt x="232652" y="524763"/>
                  </a:lnTo>
                  <a:lnTo>
                    <a:pt x="232656" y="523875"/>
                  </a:lnTo>
                  <a:lnTo>
                    <a:pt x="231614" y="486472"/>
                  </a:lnTo>
                  <a:lnTo>
                    <a:pt x="228091" y="443611"/>
                  </a:lnTo>
                  <a:lnTo>
                    <a:pt x="222630" y="405511"/>
                  </a:lnTo>
                  <a:lnTo>
                    <a:pt x="206248" y="333375"/>
                  </a:lnTo>
                  <a:lnTo>
                    <a:pt x="183769" y="265811"/>
                  </a:lnTo>
                  <a:lnTo>
                    <a:pt x="156083" y="202311"/>
                  </a:lnTo>
                  <a:lnTo>
                    <a:pt x="124460" y="141986"/>
                  </a:lnTo>
                  <a:lnTo>
                    <a:pt x="72644" y="55879"/>
                  </a:lnTo>
                  <a:lnTo>
                    <a:pt x="36575" y="0"/>
                  </a:lnTo>
                  <a:close/>
                </a:path>
              </a:pathLst>
            </a:custGeom>
            <a:solidFill>
              <a:srgbClr val="4471C4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705632" y="3702050"/>
              <a:ext cx="236854" cy="655320"/>
            </a:xfrm>
            <a:custGeom>
              <a:avLst/>
              <a:gdLst/>
              <a:ahLst/>
              <a:cxnLst/>
              <a:rect l="l" t="t" r="r" b="b"/>
              <a:pathLst>
                <a:path w="236854" h="655320">
                  <a:moveTo>
                    <a:pt x="144748" y="569141"/>
                  </a:moveTo>
                  <a:lnTo>
                    <a:pt x="112745" y="589661"/>
                  </a:lnTo>
                  <a:lnTo>
                    <a:pt x="222473" y="655066"/>
                  </a:lnTo>
                  <a:lnTo>
                    <a:pt x="215063" y="585088"/>
                  </a:lnTo>
                  <a:lnTo>
                    <a:pt x="155036" y="585088"/>
                  </a:lnTo>
                  <a:lnTo>
                    <a:pt x="145257" y="569877"/>
                  </a:lnTo>
                  <a:lnTo>
                    <a:pt x="144748" y="569141"/>
                  </a:lnTo>
                  <a:close/>
                </a:path>
                <a:path w="236854" h="655320">
                  <a:moveTo>
                    <a:pt x="176864" y="548550"/>
                  </a:moveTo>
                  <a:lnTo>
                    <a:pt x="144773" y="569141"/>
                  </a:lnTo>
                  <a:lnTo>
                    <a:pt x="155036" y="585088"/>
                  </a:lnTo>
                  <a:lnTo>
                    <a:pt x="187167" y="564514"/>
                  </a:lnTo>
                  <a:lnTo>
                    <a:pt x="176864" y="548550"/>
                  </a:lnTo>
                  <a:close/>
                </a:path>
                <a:path w="236854" h="655320">
                  <a:moveTo>
                    <a:pt x="209011" y="527938"/>
                  </a:moveTo>
                  <a:lnTo>
                    <a:pt x="176864" y="548550"/>
                  </a:lnTo>
                  <a:lnTo>
                    <a:pt x="187167" y="564514"/>
                  </a:lnTo>
                  <a:lnTo>
                    <a:pt x="155036" y="585088"/>
                  </a:lnTo>
                  <a:lnTo>
                    <a:pt x="215063" y="585088"/>
                  </a:lnTo>
                  <a:lnTo>
                    <a:pt x="209011" y="527938"/>
                  </a:lnTo>
                  <a:close/>
                </a:path>
                <a:path w="236854" h="655320">
                  <a:moveTo>
                    <a:pt x="214726" y="0"/>
                  </a:moveTo>
                  <a:lnTo>
                    <a:pt x="176118" y="27305"/>
                  </a:lnTo>
                  <a:lnTo>
                    <a:pt x="138399" y="55499"/>
                  </a:lnTo>
                  <a:lnTo>
                    <a:pt x="102519" y="84769"/>
                  </a:lnTo>
                  <a:lnTo>
                    <a:pt x="70200" y="115569"/>
                  </a:lnTo>
                  <a:lnTo>
                    <a:pt x="42133" y="148717"/>
                  </a:lnTo>
                  <a:lnTo>
                    <a:pt x="20035" y="184785"/>
                  </a:lnTo>
                  <a:lnTo>
                    <a:pt x="5303" y="224155"/>
                  </a:lnTo>
                  <a:lnTo>
                    <a:pt x="0" y="266445"/>
                  </a:lnTo>
                  <a:lnTo>
                    <a:pt x="2" y="268097"/>
                  </a:lnTo>
                  <a:lnTo>
                    <a:pt x="308" y="275208"/>
                  </a:lnTo>
                  <a:lnTo>
                    <a:pt x="373" y="276732"/>
                  </a:lnTo>
                  <a:lnTo>
                    <a:pt x="7843" y="316992"/>
                  </a:lnTo>
                  <a:lnTo>
                    <a:pt x="22194" y="357377"/>
                  </a:lnTo>
                  <a:lnTo>
                    <a:pt x="41879" y="399669"/>
                  </a:lnTo>
                  <a:lnTo>
                    <a:pt x="73756" y="457326"/>
                  </a:lnTo>
                  <a:lnTo>
                    <a:pt x="108935" y="514350"/>
                  </a:lnTo>
                  <a:lnTo>
                    <a:pt x="143578" y="567327"/>
                  </a:lnTo>
                  <a:lnTo>
                    <a:pt x="143759" y="567546"/>
                  </a:lnTo>
                  <a:lnTo>
                    <a:pt x="144784" y="569141"/>
                  </a:lnTo>
                  <a:lnTo>
                    <a:pt x="176864" y="548550"/>
                  </a:lnTo>
                  <a:lnTo>
                    <a:pt x="175610" y="546607"/>
                  </a:lnTo>
                  <a:lnTo>
                    <a:pt x="158465" y="520821"/>
                  </a:lnTo>
                  <a:lnTo>
                    <a:pt x="141066" y="493902"/>
                  </a:lnTo>
                  <a:lnTo>
                    <a:pt x="123657" y="466312"/>
                  </a:lnTo>
                  <a:lnTo>
                    <a:pt x="106702" y="438194"/>
                  </a:lnTo>
                  <a:lnTo>
                    <a:pt x="106603" y="437849"/>
                  </a:lnTo>
                  <a:lnTo>
                    <a:pt x="90650" y="410288"/>
                  </a:lnTo>
                  <a:lnTo>
                    <a:pt x="62606" y="354742"/>
                  </a:lnTo>
                  <a:lnTo>
                    <a:pt x="47848" y="317754"/>
                  </a:lnTo>
                  <a:lnTo>
                    <a:pt x="47631" y="316992"/>
                  </a:lnTo>
                  <a:lnTo>
                    <a:pt x="44292" y="306197"/>
                  </a:lnTo>
                  <a:lnTo>
                    <a:pt x="43800" y="304164"/>
                  </a:lnTo>
                  <a:lnTo>
                    <a:pt x="41758" y="296163"/>
                  </a:lnTo>
                  <a:lnTo>
                    <a:pt x="39466" y="284733"/>
                  </a:lnTo>
                  <a:lnTo>
                    <a:pt x="38827" y="279145"/>
                  </a:lnTo>
                  <a:lnTo>
                    <a:pt x="38518" y="276732"/>
                  </a:lnTo>
                  <a:lnTo>
                    <a:pt x="38423" y="275985"/>
                  </a:lnTo>
                  <a:lnTo>
                    <a:pt x="38323" y="275208"/>
                  </a:lnTo>
                  <a:lnTo>
                    <a:pt x="38130" y="268097"/>
                  </a:lnTo>
                  <a:lnTo>
                    <a:pt x="38069" y="266445"/>
                  </a:lnTo>
                  <a:lnTo>
                    <a:pt x="38415" y="259083"/>
                  </a:lnTo>
                  <a:lnTo>
                    <a:pt x="38484" y="257310"/>
                  </a:lnTo>
                  <a:lnTo>
                    <a:pt x="39027" y="251332"/>
                  </a:lnTo>
                  <a:lnTo>
                    <a:pt x="39092" y="250618"/>
                  </a:lnTo>
                  <a:lnTo>
                    <a:pt x="39212" y="249300"/>
                  </a:lnTo>
                  <a:lnTo>
                    <a:pt x="39340" y="249300"/>
                  </a:lnTo>
                  <a:lnTo>
                    <a:pt x="42514" y="232410"/>
                  </a:lnTo>
                  <a:lnTo>
                    <a:pt x="45194" y="224155"/>
                  </a:lnTo>
                  <a:lnTo>
                    <a:pt x="47594" y="216407"/>
                  </a:lnTo>
                  <a:lnTo>
                    <a:pt x="47787" y="216407"/>
                  </a:lnTo>
                  <a:lnTo>
                    <a:pt x="53861" y="202437"/>
                  </a:lnTo>
                  <a:lnTo>
                    <a:pt x="53690" y="202437"/>
                  </a:lnTo>
                  <a:lnTo>
                    <a:pt x="54473" y="201030"/>
                  </a:lnTo>
                  <a:lnTo>
                    <a:pt x="54579" y="200787"/>
                  </a:lnTo>
                  <a:lnTo>
                    <a:pt x="63088" y="185547"/>
                  </a:lnTo>
                  <a:lnTo>
                    <a:pt x="63655" y="184785"/>
                  </a:lnTo>
                  <a:lnTo>
                    <a:pt x="73248" y="170561"/>
                  </a:lnTo>
                  <a:lnTo>
                    <a:pt x="76652" y="166369"/>
                  </a:lnTo>
                  <a:lnTo>
                    <a:pt x="83886" y="157160"/>
                  </a:lnTo>
                  <a:lnTo>
                    <a:pt x="96860" y="142758"/>
                  </a:lnTo>
                  <a:lnTo>
                    <a:pt x="110383" y="129235"/>
                  </a:lnTo>
                  <a:lnTo>
                    <a:pt x="111767" y="127954"/>
                  </a:lnTo>
                  <a:lnTo>
                    <a:pt x="111920" y="127698"/>
                  </a:lnTo>
                  <a:lnTo>
                    <a:pt x="112480" y="127141"/>
                  </a:lnTo>
                  <a:lnTo>
                    <a:pt x="112650" y="127141"/>
                  </a:lnTo>
                  <a:lnTo>
                    <a:pt x="126956" y="113977"/>
                  </a:lnTo>
                  <a:lnTo>
                    <a:pt x="142881" y="100548"/>
                  </a:lnTo>
                  <a:lnTo>
                    <a:pt x="143794" y="99822"/>
                  </a:lnTo>
                  <a:lnTo>
                    <a:pt x="144085" y="99533"/>
                  </a:lnTo>
                  <a:lnTo>
                    <a:pt x="144534" y="99235"/>
                  </a:lnTo>
                  <a:lnTo>
                    <a:pt x="162773" y="84769"/>
                  </a:lnTo>
                  <a:lnTo>
                    <a:pt x="179645" y="71970"/>
                  </a:lnTo>
                  <a:lnTo>
                    <a:pt x="179961" y="71799"/>
                  </a:lnTo>
                  <a:lnTo>
                    <a:pt x="200670" y="56649"/>
                  </a:lnTo>
                  <a:lnTo>
                    <a:pt x="236824" y="31114"/>
                  </a:lnTo>
                  <a:lnTo>
                    <a:pt x="214726" y="0"/>
                  </a:lnTo>
                  <a:close/>
                </a:path>
                <a:path w="236854" h="655320">
                  <a:moveTo>
                    <a:pt x="154367" y="514350"/>
                  </a:moveTo>
                  <a:lnTo>
                    <a:pt x="158465" y="520821"/>
                  </a:lnTo>
                  <a:lnTo>
                    <a:pt x="158629" y="520821"/>
                  </a:lnTo>
                  <a:lnTo>
                    <a:pt x="154367" y="514350"/>
                  </a:lnTo>
                  <a:close/>
                </a:path>
                <a:path w="236854" h="655320">
                  <a:moveTo>
                    <a:pt x="39340" y="249300"/>
                  </a:moveTo>
                  <a:lnTo>
                    <a:pt x="39212" y="249300"/>
                  </a:lnTo>
                  <a:lnTo>
                    <a:pt x="39092" y="250618"/>
                  </a:lnTo>
                  <a:lnTo>
                    <a:pt x="39340" y="249300"/>
                  </a:lnTo>
                  <a:close/>
                </a:path>
                <a:path w="236854" h="655320">
                  <a:moveTo>
                    <a:pt x="47787" y="216407"/>
                  </a:moveTo>
                  <a:lnTo>
                    <a:pt x="47594" y="216407"/>
                  </a:lnTo>
                  <a:lnTo>
                    <a:pt x="47115" y="217955"/>
                  </a:lnTo>
                  <a:lnTo>
                    <a:pt x="47787" y="216407"/>
                  </a:lnTo>
                  <a:close/>
                </a:path>
                <a:path w="236854" h="655320">
                  <a:moveTo>
                    <a:pt x="54473" y="201030"/>
                  </a:moveTo>
                  <a:lnTo>
                    <a:pt x="53690" y="202437"/>
                  </a:lnTo>
                  <a:lnTo>
                    <a:pt x="53861" y="202437"/>
                  </a:lnTo>
                  <a:lnTo>
                    <a:pt x="54473" y="201030"/>
                  </a:lnTo>
                  <a:close/>
                </a:path>
                <a:path w="236854" h="655320">
                  <a:moveTo>
                    <a:pt x="112034" y="127698"/>
                  </a:moveTo>
                  <a:lnTo>
                    <a:pt x="111664" y="127954"/>
                  </a:lnTo>
                  <a:lnTo>
                    <a:pt x="110383" y="129235"/>
                  </a:lnTo>
                  <a:lnTo>
                    <a:pt x="111830" y="127954"/>
                  </a:lnTo>
                  <a:lnTo>
                    <a:pt x="112045" y="127698"/>
                  </a:lnTo>
                  <a:close/>
                </a:path>
                <a:path w="236854" h="655320">
                  <a:moveTo>
                    <a:pt x="112650" y="127141"/>
                  </a:moveTo>
                  <a:lnTo>
                    <a:pt x="112480" y="127141"/>
                  </a:lnTo>
                  <a:lnTo>
                    <a:pt x="112034" y="127698"/>
                  </a:lnTo>
                  <a:lnTo>
                    <a:pt x="112650" y="127141"/>
                  </a:lnTo>
                  <a:close/>
                </a:path>
              </a:pathLst>
            </a:custGeom>
            <a:solidFill>
              <a:srgbClr val="EC7C30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928614" y="3494405"/>
              <a:ext cx="365760" cy="365760"/>
            </a:xfrm>
            <a:custGeom>
              <a:avLst/>
              <a:gdLst/>
              <a:ahLst/>
              <a:cxnLst/>
              <a:rect l="l" t="t" r="r" b="b"/>
              <a:pathLst>
                <a:path w="365760" h="365760">
                  <a:moveTo>
                    <a:pt x="182880" y="0"/>
                  </a:moveTo>
                  <a:lnTo>
                    <a:pt x="134276" y="6535"/>
                  </a:lnTo>
                  <a:lnTo>
                    <a:pt x="90593" y="24976"/>
                  </a:lnTo>
                  <a:lnTo>
                    <a:pt x="53578" y="53578"/>
                  </a:lnTo>
                  <a:lnTo>
                    <a:pt x="24976" y="90593"/>
                  </a:lnTo>
                  <a:lnTo>
                    <a:pt x="6535" y="134276"/>
                  </a:lnTo>
                  <a:lnTo>
                    <a:pt x="0" y="182880"/>
                  </a:lnTo>
                  <a:lnTo>
                    <a:pt x="6535" y="231483"/>
                  </a:lnTo>
                  <a:lnTo>
                    <a:pt x="24976" y="275166"/>
                  </a:lnTo>
                  <a:lnTo>
                    <a:pt x="53578" y="312181"/>
                  </a:lnTo>
                  <a:lnTo>
                    <a:pt x="90593" y="340783"/>
                  </a:lnTo>
                  <a:lnTo>
                    <a:pt x="134276" y="359224"/>
                  </a:lnTo>
                  <a:lnTo>
                    <a:pt x="182880" y="365760"/>
                  </a:lnTo>
                  <a:lnTo>
                    <a:pt x="231528" y="359224"/>
                  </a:lnTo>
                  <a:lnTo>
                    <a:pt x="275223" y="340783"/>
                  </a:lnTo>
                  <a:lnTo>
                    <a:pt x="312229" y="312181"/>
                  </a:lnTo>
                  <a:lnTo>
                    <a:pt x="340811" y="275166"/>
                  </a:lnTo>
                  <a:lnTo>
                    <a:pt x="359233" y="231483"/>
                  </a:lnTo>
                  <a:lnTo>
                    <a:pt x="365760" y="182880"/>
                  </a:lnTo>
                  <a:lnTo>
                    <a:pt x="359233" y="134276"/>
                  </a:lnTo>
                  <a:lnTo>
                    <a:pt x="340811" y="90593"/>
                  </a:lnTo>
                  <a:lnTo>
                    <a:pt x="312229" y="53578"/>
                  </a:lnTo>
                  <a:lnTo>
                    <a:pt x="275223" y="24976"/>
                  </a:lnTo>
                  <a:lnTo>
                    <a:pt x="231528" y="6535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928614" y="3494405"/>
              <a:ext cx="365760" cy="365760"/>
            </a:xfrm>
            <a:custGeom>
              <a:avLst/>
              <a:gdLst/>
              <a:ahLst/>
              <a:cxnLst/>
              <a:rect l="l" t="t" r="r" b="b"/>
              <a:pathLst>
                <a:path w="365760" h="365760">
                  <a:moveTo>
                    <a:pt x="0" y="182880"/>
                  </a:moveTo>
                  <a:lnTo>
                    <a:pt x="6535" y="134276"/>
                  </a:lnTo>
                  <a:lnTo>
                    <a:pt x="24976" y="90593"/>
                  </a:lnTo>
                  <a:lnTo>
                    <a:pt x="53578" y="53578"/>
                  </a:lnTo>
                  <a:lnTo>
                    <a:pt x="90593" y="24976"/>
                  </a:lnTo>
                  <a:lnTo>
                    <a:pt x="134276" y="6535"/>
                  </a:lnTo>
                  <a:lnTo>
                    <a:pt x="182880" y="0"/>
                  </a:lnTo>
                  <a:lnTo>
                    <a:pt x="231528" y="6535"/>
                  </a:lnTo>
                  <a:lnTo>
                    <a:pt x="275223" y="24976"/>
                  </a:lnTo>
                  <a:lnTo>
                    <a:pt x="312229" y="53578"/>
                  </a:lnTo>
                  <a:lnTo>
                    <a:pt x="340811" y="90593"/>
                  </a:lnTo>
                  <a:lnTo>
                    <a:pt x="359233" y="134276"/>
                  </a:lnTo>
                  <a:lnTo>
                    <a:pt x="365760" y="182880"/>
                  </a:lnTo>
                  <a:lnTo>
                    <a:pt x="359233" y="231483"/>
                  </a:lnTo>
                  <a:lnTo>
                    <a:pt x="340811" y="275166"/>
                  </a:lnTo>
                  <a:lnTo>
                    <a:pt x="312229" y="312181"/>
                  </a:lnTo>
                  <a:lnTo>
                    <a:pt x="275223" y="340783"/>
                  </a:lnTo>
                  <a:lnTo>
                    <a:pt x="231528" y="359224"/>
                  </a:lnTo>
                  <a:lnTo>
                    <a:pt x="182880" y="365760"/>
                  </a:lnTo>
                  <a:lnTo>
                    <a:pt x="134276" y="359224"/>
                  </a:lnTo>
                  <a:lnTo>
                    <a:pt x="90593" y="340783"/>
                  </a:lnTo>
                  <a:lnTo>
                    <a:pt x="53578" y="312181"/>
                  </a:lnTo>
                  <a:lnTo>
                    <a:pt x="24976" y="275166"/>
                  </a:lnTo>
                  <a:lnTo>
                    <a:pt x="6535" y="231483"/>
                  </a:lnTo>
                  <a:lnTo>
                    <a:pt x="0" y="18288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5977254" y="3569334"/>
            <a:ext cx="2705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Arial"/>
                <a:cs typeface="Arial"/>
              </a:rPr>
              <a:t>v[0]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3162680" y="1719198"/>
            <a:ext cx="0" cy="4572635"/>
          </a:xfrm>
          <a:custGeom>
            <a:avLst/>
            <a:gdLst/>
            <a:ahLst/>
            <a:cxnLst/>
            <a:rect l="l" t="t" r="r" b="b"/>
            <a:pathLst>
              <a:path h="4572635">
                <a:moveTo>
                  <a:pt x="0" y="0"/>
                </a:moveTo>
                <a:lnTo>
                  <a:pt x="0" y="4572012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0" name="object 50"/>
          <p:cNvGrpSpPr/>
          <p:nvPr/>
        </p:nvGrpSpPr>
        <p:grpSpPr>
          <a:xfrm>
            <a:off x="5127371" y="1678432"/>
            <a:ext cx="3356610" cy="4611370"/>
            <a:chOff x="5127371" y="1678432"/>
            <a:chExt cx="3356610" cy="4611370"/>
          </a:xfrm>
        </p:grpSpPr>
        <p:sp>
          <p:nvSpPr>
            <p:cNvPr id="51" name="object 51"/>
            <p:cNvSpPr/>
            <p:nvPr/>
          </p:nvSpPr>
          <p:spPr>
            <a:xfrm>
              <a:off x="5140071" y="1678432"/>
              <a:ext cx="3331210" cy="4611370"/>
            </a:xfrm>
            <a:custGeom>
              <a:avLst/>
              <a:gdLst/>
              <a:ahLst/>
              <a:cxnLst/>
              <a:rect l="l" t="t" r="r" b="b"/>
              <a:pathLst>
                <a:path w="3331209" h="4611370">
                  <a:moveTo>
                    <a:pt x="0" y="38862"/>
                  </a:moveTo>
                  <a:lnTo>
                    <a:pt x="0" y="4610925"/>
                  </a:lnTo>
                </a:path>
                <a:path w="3331209" h="4611370">
                  <a:moveTo>
                    <a:pt x="3330702" y="0"/>
                  </a:moveTo>
                  <a:lnTo>
                    <a:pt x="3330702" y="457194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504940" y="2659735"/>
              <a:ext cx="1914525" cy="3367404"/>
            </a:xfrm>
            <a:custGeom>
              <a:avLst/>
              <a:gdLst/>
              <a:ahLst/>
              <a:cxnLst/>
              <a:rect l="l" t="t" r="r" b="b"/>
              <a:pathLst>
                <a:path w="1914525" h="3367404">
                  <a:moveTo>
                    <a:pt x="1914144" y="0"/>
                  </a:moveTo>
                  <a:lnTo>
                    <a:pt x="0" y="0"/>
                  </a:lnTo>
                  <a:lnTo>
                    <a:pt x="0" y="3367404"/>
                  </a:lnTo>
                  <a:lnTo>
                    <a:pt x="1914144" y="3367404"/>
                  </a:lnTo>
                  <a:lnTo>
                    <a:pt x="1914144" y="0"/>
                  </a:lnTo>
                  <a:close/>
                </a:path>
              </a:pathLst>
            </a:custGeom>
            <a:solidFill>
              <a:srgbClr val="FFFFFF">
                <a:alpha val="7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/>
          <p:nvPr/>
        </p:nvSpPr>
        <p:spPr>
          <a:xfrm>
            <a:off x="8814561" y="5401957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365759" y="0"/>
                </a:moveTo>
                <a:lnTo>
                  <a:pt x="0" y="0"/>
                </a:lnTo>
                <a:lnTo>
                  <a:pt x="0" y="365759"/>
                </a:lnTo>
                <a:lnTo>
                  <a:pt x="365759" y="365759"/>
                </a:lnTo>
                <a:lnTo>
                  <a:pt x="365759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803640" y="592990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365759" y="0"/>
                </a:moveTo>
                <a:lnTo>
                  <a:pt x="0" y="0"/>
                </a:lnTo>
                <a:lnTo>
                  <a:pt x="0" y="365759"/>
                </a:lnTo>
                <a:lnTo>
                  <a:pt x="365759" y="365759"/>
                </a:lnTo>
                <a:lnTo>
                  <a:pt x="365759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9249282" y="5385003"/>
            <a:ext cx="9544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Dataflow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236829" y="3065017"/>
            <a:ext cx="236220" cy="143510"/>
          </a:xfrm>
          <a:custGeom>
            <a:avLst/>
            <a:gdLst/>
            <a:ahLst/>
            <a:cxnLst/>
            <a:rect l="l" t="t" r="r" b="b"/>
            <a:pathLst>
              <a:path w="236220" h="143510">
                <a:moveTo>
                  <a:pt x="164071" y="0"/>
                </a:moveTo>
                <a:lnTo>
                  <a:pt x="0" y="0"/>
                </a:lnTo>
                <a:lnTo>
                  <a:pt x="0" y="143510"/>
                </a:lnTo>
                <a:lnTo>
                  <a:pt x="164071" y="143510"/>
                </a:lnTo>
                <a:lnTo>
                  <a:pt x="235839" y="71755"/>
                </a:lnTo>
                <a:lnTo>
                  <a:pt x="1640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21765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MANIC’s</a:t>
            </a:r>
            <a:r>
              <a:rPr spc="-150" dirty="0"/>
              <a:t> </a:t>
            </a:r>
            <a:r>
              <a:rPr spc="-90" dirty="0"/>
              <a:t>Vector-</a:t>
            </a:r>
            <a:r>
              <a:rPr spc="-55" dirty="0"/>
              <a:t>dataflow</a:t>
            </a:r>
            <a:r>
              <a:rPr spc="-190" dirty="0"/>
              <a:t> </a:t>
            </a:r>
            <a:r>
              <a:rPr spc="-20" dirty="0"/>
              <a:t>execution</a:t>
            </a:r>
          </a:p>
        </p:txBody>
      </p:sp>
      <p:pic>
        <p:nvPicPr>
          <p:cNvPr id="58" name="object 5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27004" y="468838"/>
            <a:ext cx="872319" cy="1078021"/>
          </a:xfrm>
          <a:prstGeom prst="rect">
            <a:avLst/>
          </a:prstGeom>
        </p:spPr>
      </p:pic>
      <p:sp>
        <p:nvSpPr>
          <p:cNvPr id="59" name="object 59"/>
          <p:cNvSpPr txBox="1"/>
          <p:nvPr/>
        </p:nvSpPr>
        <p:spPr>
          <a:xfrm>
            <a:off x="9239250" y="5976315"/>
            <a:ext cx="131572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20" dirty="0">
                <a:latin typeface="Calibri"/>
                <a:cs typeface="Calibri"/>
              </a:rPr>
              <a:t>Control-flow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0" name="object 6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5823" y="2499290"/>
            <a:ext cx="1433830" cy="15220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36300"/>
              </a:lnSpc>
              <a:spcBef>
                <a:spcPts val="105"/>
              </a:spcBef>
            </a:pPr>
            <a:r>
              <a:rPr sz="1800" dirty="0">
                <a:latin typeface="Calibri"/>
                <a:cs typeface="Calibri"/>
              </a:rPr>
              <a:t>vload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v0,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&amp;a </a:t>
            </a:r>
            <a:r>
              <a:rPr sz="1800" dirty="0">
                <a:latin typeface="Calibri"/>
                <a:cs typeface="Calibri"/>
              </a:rPr>
              <a:t>vmul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v1, v0, </a:t>
            </a:r>
            <a:r>
              <a:rPr sz="1800" spc="-25" dirty="0">
                <a:latin typeface="Calibri"/>
                <a:cs typeface="Calibri"/>
              </a:rPr>
              <a:t>v0 </a:t>
            </a:r>
            <a:r>
              <a:rPr sz="1800" b="1" dirty="0">
                <a:latin typeface="Calibri"/>
                <a:cs typeface="Calibri"/>
              </a:rPr>
              <a:t>vadd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v2,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v1,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v0 </a:t>
            </a:r>
            <a:r>
              <a:rPr sz="1800" dirty="0">
                <a:latin typeface="Calibri"/>
                <a:cs typeface="Calibri"/>
              </a:rPr>
              <a:t>vstore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&amp;b,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v2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38422" y="2224404"/>
            <a:ext cx="593090" cy="593090"/>
          </a:xfrm>
          <a:custGeom>
            <a:avLst/>
            <a:gdLst/>
            <a:ahLst/>
            <a:cxnLst/>
            <a:rect l="l" t="t" r="r" b="b"/>
            <a:pathLst>
              <a:path w="593089" h="593089">
                <a:moveTo>
                  <a:pt x="0" y="296545"/>
                </a:moveTo>
                <a:lnTo>
                  <a:pt x="3879" y="248431"/>
                </a:lnTo>
                <a:lnTo>
                  <a:pt x="15112" y="202793"/>
                </a:lnTo>
                <a:lnTo>
                  <a:pt x="33089" y="160242"/>
                </a:lnTo>
                <a:lnTo>
                  <a:pt x="57200" y="121386"/>
                </a:lnTo>
                <a:lnTo>
                  <a:pt x="86836" y="86836"/>
                </a:lnTo>
                <a:lnTo>
                  <a:pt x="121386" y="57200"/>
                </a:lnTo>
                <a:lnTo>
                  <a:pt x="160242" y="33089"/>
                </a:lnTo>
                <a:lnTo>
                  <a:pt x="202793" y="15112"/>
                </a:lnTo>
                <a:lnTo>
                  <a:pt x="248431" y="3879"/>
                </a:lnTo>
                <a:lnTo>
                  <a:pt x="296544" y="0"/>
                </a:lnTo>
                <a:lnTo>
                  <a:pt x="344624" y="3879"/>
                </a:lnTo>
                <a:lnTo>
                  <a:pt x="390234" y="15112"/>
                </a:lnTo>
                <a:lnTo>
                  <a:pt x="432764" y="33089"/>
                </a:lnTo>
                <a:lnTo>
                  <a:pt x="471603" y="57200"/>
                </a:lnTo>
                <a:lnTo>
                  <a:pt x="506142" y="86836"/>
                </a:lnTo>
                <a:lnTo>
                  <a:pt x="535770" y="121386"/>
                </a:lnTo>
                <a:lnTo>
                  <a:pt x="559876" y="160242"/>
                </a:lnTo>
                <a:lnTo>
                  <a:pt x="577851" y="202793"/>
                </a:lnTo>
                <a:lnTo>
                  <a:pt x="589083" y="248431"/>
                </a:lnTo>
                <a:lnTo>
                  <a:pt x="592963" y="296545"/>
                </a:lnTo>
                <a:lnTo>
                  <a:pt x="589083" y="344624"/>
                </a:lnTo>
                <a:lnTo>
                  <a:pt x="577851" y="390234"/>
                </a:lnTo>
                <a:lnTo>
                  <a:pt x="559876" y="432764"/>
                </a:lnTo>
                <a:lnTo>
                  <a:pt x="535770" y="471603"/>
                </a:lnTo>
                <a:lnTo>
                  <a:pt x="506142" y="506142"/>
                </a:lnTo>
                <a:lnTo>
                  <a:pt x="471603" y="535770"/>
                </a:lnTo>
                <a:lnTo>
                  <a:pt x="432764" y="559876"/>
                </a:lnTo>
                <a:lnTo>
                  <a:pt x="390234" y="577851"/>
                </a:lnTo>
                <a:lnTo>
                  <a:pt x="344624" y="589083"/>
                </a:lnTo>
                <a:lnTo>
                  <a:pt x="296544" y="592963"/>
                </a:lnTo>
                <a:lnTo>
                  <a:pt x="248431" y="589083"/>
                </a:lnTo>
                <a:lnTo>
                  <a:pt x="202793" y="577851"/>
                </a:lnTo>
                <a:lnTo>
                  <a:pt x="160242" y="559876"/>
                </a:lnTo>
                <a:lnTo>
                  <a:pt x="121386" y="535770"/>
                </a:lnTo>
                <a:lnTo>
                  <a:pt x="86836" y="506142"/>
                </a:lnTo>
                <a:lnTo>
                  <a:pt x="57200" y="471603"/>
                </a:lnTo>
                <a:lnTo>
                  <a:pt x="33089" y="432764"/>
                </a:lnTo>
                <a:lnTo>
                  <a:pt x="15112" y="390234"/>
                </a:lnTo>
                <a:lnTo>
                  <a:pt x="3879" y="344624"/>
                </a:lnTo>
                <a:lnTo>
                  <a:pt x="0" y="29654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74185" y="2419603"/>
            <a:ext cx="32194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latin typeface="Calibri"/>
                <a:cs typeface="Calibri"/>
              </a:rPr>
              <a:t>vload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94277" y="2970022"/>
            <a:ext cx="593090" cy="593090"/>
          </a:xfrm>
          <a:custGeom>
            <a:avLst/>
            <a:gdLst/>
            <a:ahLst/>
            <a:cxnLst/>
            <a:rect l="l" t="t" r="r" b="b"/>
            <a:pathLst>
              <a:path w="593089" h="593089">
                <a:moveTo>
                  <a:pt x="0" y="296544"/>
                </a:moveTo>
                <a:lnTo>
                  <a:pt x="3879" y="248431"/>
                </a:lnTo>
                <a:lnTo>
                  <a:pt x="15111" y="202793"/>
                </a:lnTo>
                <a:lnTo>
                  <a:pt x="33086" y="160242"/>
                </a:lnTo>
                <a:lnTo>
                  <a:pt x="57192" y="121386"/>
                </a:lnTo>
                <a:lnTo>
                  <a:pt x="86820" y="86836"/>
                </a:lnTo>
                <a:lnTo>
                  <a:pt x="121359" y="57200"/>
                </a:lnTo>
                <a:lnTo>
                  <a:pt x="160198" y="33089"/>
                </a:lnTo>
                <a:lnTo>
                  <a:pt x="202728" y="15112"/>
                </a:lnTo>
                <a:lnTo>
                  <a:pt x="248338" y="3879"/>
                </a:lnTo>
                <a:lnTo>
                  <a:pt x="296418" y="0"/>
                </a:lnTo>
                <a:lnTo>
                  <a:pt x="344531" y="3879"/>
                </a:lnTo>
                <a:lnTo>
                  <a:pt x="390169" y="15112"/>
                </a:lnTo>
                <a:lnTo>
                  <a:pt x="432720" y="33089"/>
                </a:lnTo>
                <a:lnTo>
                  <a:pt x="471576" y="57200"/>
                </a:lnTo>
                <a:lnTo>
                  <a:pt x="506126" y="86836"/>
                </a:lnTo>
                <a:lnTo>
                  <a:pt x="535762" y="121386"/>
                </a:lnTo>
                <a:lnTo>
                  <a:pt x="559873" y="160242"/>
                </a:lnTo>
                <a:lnTo>
                  <a:pt x="577850" y="202793"/>
                </a:lnTo>
                <a:lnTo>
                  <a:pt x="589083" y="248431"/>
                </a:lnTo>
                <a:lnTo>
                  <a:pt x="592963" y="296544"/>
                </a:lnTo>
                <a:lnTo>
                  <a:pt x="589083" y="344628"/>
                </a:lnTo>
                <a:lnTo>
                  <a:pt x="577850" y="390247"/>
                </a:lnTo>
                <a:lnTo>
                  <a:pt x="559873" y="432791"/>
                </a:lnTo>
                <a:lnTo>
                  <a:pt x="535762" y="471648"/>
                </a:lnTo>
                <a:lnTo>
                  <a:pt x="506126" y="506206"/>
                </a:lnTo>
                <a:lnTo>
                  <a:pt x="471576" y="535852"/>
                </a:lnTo>
                <a:lnTo>
                  <a:pt x="432720" y="559976"/>
                </a:lnTo>
                <a:lnTo>
                  <a:pt x="390169" y="577964"/>
                </a:lnTo>
                <a:lnTo>
                  <a:pt x="344531" y="589206"/>
                </a:lnTo>
                <a:lnTo>
                  <a:pt x="296418" y="593089"/>
                </a:lnTo>
                <a:lnTo>
                  <a:pt x="248338" y="589206"/>
                </a:lnTo>
                <a:lnTo>
                  <a:pt x="202728" y="577964"/>
                </a:lnTo>
                <a:lnTo>
                  <a:pt x="160198" y="559976"/>
                </a:lnTo>
                <a:lnTo>
                  <a:pt x="121359" y="535852"/>
                </a:lnTo>
                <a:lnTo>
                  <a:pt x="86820" y="506206"/>
                </a:lnTo>
                <a:lnTo>
                  <a:pt x="57192" y="471648"/>
                </a:lnTo>
                <a:lnTo>
                  <a:pt x="33086" y="432791"/>
                </a:lnTo>
                <a:lnTo>
                  <a:pt x="15111" y="390247"/>
                </a:lnTo>
                <a:lnTo>
                  <a:pt x="3879" y="344628"/>
                </a:lnTo>
                <a:lnTo>
                  <a:pt x="0" y="296544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125214" y="3153917"/>
            <a:ext cx="3321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Calibri"/>
                <a:cs typeface="Calibri"/>
              </a:rPr>
              <a:t>vmul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91355" y="3764026"/>
            <a:ext cx="593090" cy="593090"/>
          </a:xfrm>
          <a:custGeom>
            <a:avLst/>
            <a:gdLst/>
            <a:ahLst/>
            <a:cxnLst/>
            <a:rect l="l" t="t" r="r" b="b"/>
            <a:pathLst>
              <a:path w="593089" h="593089">
                <a:moveTo>
                  <a:pt x="0" y="296544"/>
                </a:moveTo>
                <a:lnTo>
                  <a:pt x="3883" y="248431"/>
                </a:lnTo>
                <a:lnTo>
                  <a:pt x="15125" y="202793"/>
                </a:lnTo>
                <a:lnTo>
                  <a:pt x="33113" y="160242"/>
                </a:lnTo>
                <a:lnTo>
                  <a:pt x="57237" y="121386"/>
                </a:lnTo>
                <a:lnTo>
                  <a:pt x="86883" y="86836"/>
                </a:lnTo>
                <a:lnTo>
                  <a:pt x="121441" y="57200"/>
                </a:lnTo>
                <a:lnTo>
                  <a:pt x="160298" y="33089"/>
                </a:lnTo>
                <a:lnTo>
                  <a:pt x="202842" y="15112"/>
                </a:lnTo>
                <a:lnTo>
                  <a:pt x="248461" y="3879"/>
                </a:lnTo>
                <a:lnTo>
                  <a:pt x="296545" y="0"/>
                </a:lnTo>
                <a:lnTo>
                  <a:pt x="344658" y="3879"/>
                </a:lnTo>
                <a:lnTo>
                  <a:pt x="390296" y="15112"/>
                </a:lnTo>
                <a:lnTo>
                  <a:pt x="432847" y="33089"/>
                </a:lnTo>
                <a:lnTo>
                  <a:pt x="471703" y="57200"/>
                </a:lnTo>
                <a:lnTo>
                  <a:pt x="506253" y="86836"/>
                </a:lnTo>
                <a:lnTo>
                  <a:pt x="535889" y="121386"/>
                </a:lnTo>
                <a:lnTo>
                  <a:pt x="560000" y="160242"/>
                </a:lnTo>
                <a:lnTo>
                  <a:pt x="577977" y="202793"/>
                </a:lnTo>
                <a:lnTo>
                  <a:pt x="589210" y="248431"/>
                </a:lnTo>
                <a:lnTo>
                  <a:pt x="593090" y="296544"/>
                </a:lnTo>
                <a:lnTo>
                  <a:pt x="589210" y="344624"/>
                </a:lnTo>
                <a:lnTo>
                  <a:pt x="577977" y="390234"/>
                </a:lnTo>
                <a:lnTo>
                  <a:pt x="560000" y="432764"/>
                </a:lnTo>
                <a:lnTo>
                  <a:pt x="535889" y="471603"/>
                </a:lnTo>
                <a:lnTo>
                  <a:pt x="506253" y="506142"/>
                </a:lnTo>
                <a:lnTo>
                  <a:pt x="471703" y="535770"/>
                </a:lnTo>
                <a:lnTo>
                  <a:pt x="432847" y="559876"/>
                </a:lnTo>
                <a:lnTo>
                  <a:pt x="390296" y="577851"/>
                </a:lnTo>
                <a:lnTo>
                  <a:pt x="344658" y="589083"/>
                </a:lnTo>
                <a:lnTo>
                  <a:pt x="296545" y="592963"/>
                </a:lnTo>
                <a:lnTo>
                  <a:pt x="248461" y="589083"/>
                </a:lnTo>
                <a:lnTo>
                  <a:pt x="202842" y="577851"/>
                </a:lnTo>
                <a:lnTo>
                  <a:pt x="160298" y="559876"/>
                </a:lnTo>
                <a:lnTo>
                  <a:pt x="121441" y="535770"/>
                </a:lnTo>
                <a:lnTo>
                  <a:pt x="86883" y="506142"/>
                </a:lnTo>
                <a:lnTo>
                  <a:pt x="57237" y="471603"/>
                </a:lnTo>
                <a:lnTo>
                  <a:pt x="33113" y="432764"/>
                </a:lnTo>
                <a:lnTo>
                  <a:pt x="15125" y="390234"/>
                </a:lnTo>
                <a:lnTo>
                  <a:pt x="3883" y="344624"/>
                </a:lnTo>
                <a:lnTo>
                  <a:pt x="0" y="296544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124071" y="3948176"/>
            <a:ext cx="3263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Calibri"/>
                <a:cs typeface="Calibri"/>
              </a:rPr>
              <a:t>vadd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97071" y="4591939"/>
            <a:ext cx="593090" cy="593090"/>
          </a:xfrm>
          <a:custGeom>
            <a:avLst/>
            <a:gdLst/>
            <a:ahLst/>
            <a:cxnLst/>
            <a:rect l="l" t="t" r="r" b="b"/>
            <a:pathLst>
              <a:path w="593089" h="593089">
                <a:moveTo>
                  <a:pt x="0" y="296418"/>
                </a:moveTo>
                <a:lnTo>
                  <a:pt x="3879" y="248338"/>
                </a:lnTo>
                <a:lnTo>
                  <a:pt x="15112" y="202728"/>
                </a:lnTo>
                <a:lnTo>
                  <a:pt x="33089" y="160198"/>
                </a:lnTo>
                <a:lnTo>
                  <a:pt x="57200" y="121359"/>
                </a:lnTo>
                <a:lnTo>
                  <a:pt x="86836" y="86820"/>
                </a:lnTo>
                <a:lnTo>
                  <a:pt x="121386" y="57192"/>
                </a:lnTo>
                <a:lnTo>
                  <a:pt x="160242" y="33086"/>
                </a:lnTo>
                <a:lnTo>
                  <a:pt x="202793" y="15111"/>
                </a:lnTo>
                <a:lnTo>
                  <a:pt x="248431" y="3879"/>
                </a:lnTo>
                <a:lnTo>
                  <a:pt x="296544" y="0"/>
                </a:lnTo>
                <a:lnTo>
                  <a:pt x="344624" y="3879"/>
                </a:lnTo>
                <a:lnTo>
                  <a:pt x="390234" y="15111"/>
                </a:lnTo>
                <a:lnTo>
                  <a:pt x="432764" y="33086"/>
                </a:lnTo>
                <a:lnTo>
                  <a:pt x="471603" y="57192"/>
                </a:lnTo>
                <a:lnTo>
                  <a:pt x="506142" y="86820"/>
                </a:lnTo>
                <a:lnTo>
                  <a:pt x="535770" y="121359"/>
                </a:lnTo>
                <a:lnTo>
                  <a:pt x="559876" y="160198"/>
                </a:lnTo>
                <a:lnTo>
                  <a:pt x="577851" y="202728"/>
                </a:lnTo>
                <a:lnTo>
                  <a:pt x="589083" y="248338"/>
                </a:lnTo>
                <a:lnTo>
                  <a:pt x="592963" y="296418"/>
                </a:lnTo>
                <a:lnTo>
                  <a:pt x="589083" y="344531"/>
                </a:lnTo>
                <a:lnTo>
                  <a:pt x="577851" y="390169"/>
                </a:lnTo>
                <a:lnTo>
                  <a:pt x="559876" y="432720"/>
                </a:lnTo>
                <a:lnTo>
                  <a:pt x="535770" y="471576"/>
                </a:lnTo>
                <a:lnTo>
                  <a:pt x="506142" y="506126"/>
                </a:lnTo>
                <a:lnTo>
                  <a:pt x="471603" y="535762"/>
                </a:lnTo>
                <a:lnTo>
                  <a:pt x="432764" y="559873"/>
                </a:lnTo>
                <a:lnTo>
                  <a:pt x="390234" y="577850"/>
                </a:lnTo>
                <a:lnTo>
                  <a:pt x="344624" y="589083"/>
                </a:lnTo>
                <a:lnTo>
                  <a:pt x="296544" y="592963"/>
                </a:lnTo>
                <a:lnTo>
                  <a:pt x="248431" y="589083"/>
                </a:lnTo>
                <a:lnTo>
                  <a:pt x="202793" y="577850"/>
                </a:lnTo>
                <a:lnTo>
                  <a:pt x="160242" y="559873"/>
                </a:lnTo>
                <a:lnTo>
                  <a:pt x="121386" y="535762"/>
                </a:lnTo>
                <a:lnTo>
                  <a:pt x="86836" y="506126"/>
                </a:lnTo>
                <a:lnTo>
                  <a:pt x="57200" y="471576"/>
                </a:lnTo>
                <a:lnTo>
                  <a:pt x="33089" y="432720"/>
                </a:lnTo>
                <a:lnTo>
                  <a:pt x="15112" y="390169"/>
                </a:lnTo>
                <a:lnTo>
                  <a:pt x="3879" y="344531"/>
                </a:lnTo>
                <a:lnTo>
                  <a:pt x="0" y="29641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135882" y="4800345"/>
            <a:ext cx="3175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Calibri"/>
                <a:cs typeface="Calibri"/>
              </a:rPr>
              <a:t>vstore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630548" y="2724023"/>
            <a:ext cx="699770" cy="1868170"/>
            <a:chOff x="3630548" y="2724023"/>
            <a:chExt cx="699770" cy="186817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33722" y="2724023"/>
              <a:ext cx="156972" cy="24599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50943" y="3562858"/>
              <a:ext cx="76072" cy="20116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53610" y="4356735"/>
              <a:ext cx="76200" cy="23520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630548" y="2769997"/>
              <a:ext cx="358140" cy="1247775"/>
            </a:xfrm>
            <a:custGeom>
              <a:avLst/>
              <a:gdLst/>
              <a:ahLst/>
              <a:cxnLst/>
              <a:rect l="l" t="t" r="r" b="b"/>
              <a:pathLst>
                <a:path w="358139" h="1247775">
                  <a:moveTo>
                    <a:pt x="301838" y="1194466"/>
                  </a:moveTo>
                  <a:lnTo>
                    <a:pt x="281686" y="1209802"/>
                  </a:lnTo>
                  <a:lnTo>
                    <a:pt x="358013" y="1247394"/>
                  </a:lnTo>
                  <a:lnTo>
                    <a:pt x="349959" y="1204595"/>
                  </a:lnTo>
                  <a:lnTo>
                    <a:pt x="309499" y="1204595"/>
                  </a:lnTo>
                  <a:lnTo>
                    <a:pt x="301838" y="1194466"/>
                  </a:lnTo>
                  <a:close/>
                </a:path>
                <a:path w="358139" h="1247775">
                  <a:moveTo>
                    <a:pt x="322092" y="1179062"/>
                  </a:moveTo>
                  <a:lnTo>
                    <a:pt x="301838" y="1194466"/>
                  </a:lnTo>
                  <a:lnTo>
                    <a:pt x="309499" y="1204595"/>
                  </a:lnTo>
                  <a:lnTo>
                    <a:pt x="329818" y="1189227"/>
                  </a:lnTo>
                  <a:lnTo>
                    <a:pt x="322092" y="1179062"/>
                  </a:lnTo>
                  <a:close/>
                </a:path>
                <a:path w="358139" h="1247775">
                  <a:moveTo>
                    <a:pt x="342264" y="1163701"/>
                  </a:moveTo>
                  <a:lnTo>
                    <a:pt x="322092" y="1179062"/>
                  </a:lnTo>
                  <a:lnTo>
                    <a:pt x="329818" y="1189227"/>
                  </a:lnTo>
                  <a:lnTo>
                    <a:pt x="309499" y="1204595"/>
                  </a:lnTo>
                  <a:lnTo>
                    <a:pt x="349959" y="1204595"/>
                  </a:lnTo>
                  <a:lnTo>
                    <a:pt x="342387" y="1164350"/>
                  </a:lnTo>
                  <a:lnTo>
                    <a:pt x="342264" y="1163701"/>
                  </a:lnTo>
                  <a:close/>
                </a:path>
                <a:path w="358139" h="1247775">
                  <a:moveTo>
                    <a:pt x="154304" y="0"/>
                  </a:moveTo>
                  <a:lnTo>
                    <a:pt x="120903" y="79882"/>
                  </a:lnTo>
                  <a:lnTo>
                    <a:pt x="104648" y="119887"/>
                  </a:lnTo>
                  <a:lnTo>
                    <a:pt x="89026" y="159765"/>
                  </a:lnTo>
                  <a:lnTo>
                    <a:pt x="74040" y="199770"/>
                  </a:lnTo>
                  <a:lnTo>
                    <a:pt x="59816" y="239902"/>
                  </a:lnTo>
                  <a:lnTo>
                    <a:pt x="46736" y="279907"/>
                  </a:lnTo>
                  <a:lnTo>
                    <a:pt x="34798" y="319913"/>
                  </a:lnTo>
                  <a:lnTo>
                    <a:pt x="24384" y="360044"/>
                  </a:lnTo>
                  <a:lnTo>
                    <a:pt x="15493" y="399923"/>
                  </a:lnTo>
                  <a:lnTo>
                    <a:pt x="8509" y="439927"/>
                  </a:lnTo>
                  <a:lnTo>
                    <a:pt x="3428" y="479805"/>
                  </a:lnTo>
                  <a:lnTo>
                    <a:pt x="508" y="519811"/>
                  </a:lnTo>
                  <a:lnTo>
                    <a:pt x="0" y="540003"/>
                  </a:lnTo>
                  <a:lnTo>
                    <a:pt x="0" y="559815"/>
                  </a:lnTo>
                  <a:lnTo>
                    <a:pt x="574" y="577844"/>
                  </a:lnTo>
                  <a:lnTo>
                    <a:pt x="635" y="579754"/>
                  </a:lnTo>
                  <a:lnTo>
                    <a:pt x="3937" y="619505"/>
                  </a:lnTo>
                  <a:lnTo>
                    <a:pt x="10160" y="659256"/>
                  </a:lnTo>
                  <a:lnTo>
                    <a:pt x="19050" y="698753"/>
                  </a:lnTo>
                  <a:lnTo>
                    <a:pt x="30606" y="738124"/>
                  </a:lnTo>
                  <a:lnTo>
                    <a:pt x="44576" y="777239"/>
                  </a:lnTo>
                  <a:lnTo>
                    <a:pt x="69596" y="835532"/>
                  </a:lnTo>
                  <a:lnTo>
                    <a:pt x="88773" y="874267"/>
                  </a:lnTo>
                  <a:lnTo>
                    <a:pt x="109727" y="912748"/>
                  </a:lnTo>
                  <a:lnTo>
                    <a:pt x="132206" y="951229"/>
                  </a:lnTo>
                  <a:lnTo>
                    <a:pt x="156210" y="989583"/>
                  </a:lnTo>
                  <a:lnTo>
                    <a:pt x="181355" y="1027683"/>
                  </a:lnTo>
                  <a:lnTo>
                    <a:pt x="207517" y="1065783"/>
                  </a:lnTo>
                  <a:lnTo>
                    <a:pt x="234568" y="1103757"/>
                  </a:lnTo>
                  <a:lnTo>
                    <a:pt x="262254" y="1141602"/>
                  </a:lnTo>
                  <a:lnTo>
                    <a:pt x="290575" y="1179576"/>
                  </a:lnTo>
                  <a:lnTo>
                    <a:pt x="301838" y="1194466"/>
                  </a:lnTo>
                  <a:lnTo>
                    <a:pt x="322078" y="1179062"/>
                  </a:lnTo>
                  <a:lnTo>
                    <a:pt x="312519" y="1166508"/>
                  </a:lnTo>
                  <a:lnTo>
                    <a:pt x="282701" y="1126616"/>
                  </a:lnTo>
                  <a:lnTo>
                    <a:pt x="257108" y="1091469"/>
                  </a:lnTo>
                  <a:lnTo>
                    <a:pt x="228334" y="1051280"/>
                  </a:lnTo>
                  <a:lnTo>
                    <a:pt x="202430" y="1013565"/>
                  </a:lnTo>
                  <a:lnTo>
                    <a:pt x="177673" y="975867"/>
                  </a:lnTo>
                  <a:lnTo>
                    <a:pt x="154053" y="938282"/>
                  </a:lnTo>
                  <a:lnTo>
                    <a:pt x="133387" y="903054"/>
                  </a:lnTo>
                  <a:lnTo>
                    <a:pt x="111159" y="862393"/>
                  </a:lnTo>
                  <a:lnTo>
                    <a:pt x="92741" y="825061"/>
                  </a:lnTo>
                  <a:lnTo>
                    <a:pt x="76773" y="789193"/>
                  </a:lnTo>
                  <a:lnTo>
                    <a:pt x="61083" y="748918"/>
                  </a:lnTo>
                  <a:lnTo>
                    <a:pt x="48768" y="711076"/>
                  </a:lnTo>
                  <a:lnTo>
                    <a:pt x="39083" y="673615"/>
                  </a:lnTo>
                  <a:lnTo>
                    <a:pt x="39033" y="673217"/>
                  </a:lnTo>
                  <a:lnTo>
                    <a:pt x="35069" y="654790"/>
                  </a:lnTo>
                  <a:lnTo>
                    <a:pt x="34643" y="652406"/>
                  </a:lnTo>
                  <a:lnTo>
                    <a:pt x="31816" y="635772"/>
                  </a:lnTo>
                  <a:lnTo>
                    <a:pt x="31823" y="635370"/>
                  </a:lnTo>
                  <a:lnTo>
                    <a:pt x="29035" y="615060"/>
                  </a:lnTo>
                  <a:lnTo>
                    <a:pt x="25420" y="559815"/>
                  </a:lnTo>
                  <a:lnTo>
                    <a:pt x="25409" y="540003"/>
                  </a:lnTo>
                  <a:lnTo>
                    <a:pt x="25890" y="521516"/>
                  </a:lnTo>
                  <a:lnTo>
                    <a:pt x="33560" y="443997"/>
                  </a:lnTo>
                  <a:lnTo>
                    <a:pt x="40421" y="405136"/>
                  </a:lnTo>
                  <a:lnTo>
                    <a:pt x="40513" y="404619"/>
                  </a:lnTo>
                  <a:lnTo>
                    <a:pt x="40567" y="404313"/>
                  </a:lnTo>
                  <a:lnTo>
                    <a:pt x="49034" y="366149"/>
                  </a:lnTo>
                  <a:lnTo>
                    <a:pt x="59144" y="327151"/>
                  </a:lnTo>
                  <a:lnTo>
                    <a:pt x="70105" y="290378"/>
                  </a:lnTo>
                  <a:lnTo>
                    <a:pt x="83954" y="247903"/>
                  </a:lnTo>
                  <a:lnTo>
                    <a:pt x="98417" y="206991"/>
                  </a:lnTo>
                  <a:lnTo>
                    <a:pt x="113366" y="167204"/>
                  </a:lnTo>
                  <a:lnTo>
                    <a:pt x="128226" y="129269"/>
                  </a:lnTo>
                  <a:lnTo>
                    <a:pt x="132095" y="119887"/>
                  </a:lnTo>
                  <a:lnTo>
                    <a:pt x="144399" y="89662"/>
                  </a:lnTo>
                  <a:lnTo>
                    <a:pt x="177800" y="9778"/>
                  </a:lnTo>
                  <a:lnTo>
                    <a:pt x="1543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472053" y="1730121"/>
            <a:ext cx="11391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Dataflow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649335" y="2536024"/>
            <a:ext cx="3089910" cy="1706245"/>
          </a:xfrm>
          <a:custGeom>
            <a:avLst/>
            <a:gdLst/>
            <a:ahLst/>
            <a:cxnLst/>
            <a:rect l="l" t="t" r="r" b="b"/>
            <a:pathLst>
              <a:path w="3089909" h="1706245">
                <a:moveTo>
                  <a:pt x="3089554" y="1123492"/>
                </a:moveTo>
                <a:lnTo>
                  <a:pt x="2377186" y="1123492"/>
                </a:lnTo>
                <a:lnTo>
                  <a:pt x="2377186" y="1705902"/>
                </a:lnTo>
                <a:lnTo>
                  <a:pt x="3089554" y="1705902"/>
                </a:lnTo>
                <a:lnTo>
                  <a:pt x="3089554" y="1123492"/>
                </a:lnTo>
                <a:close/>
              </a:path>
              <a:path w="3089909" h="1706245">
                <a:moveTo>
                  <a:pt x="3089554" y="0"/>
                </a:moveTo>
                <a:lnTo>
                  <a:pt x="3089554" y="0"/>
                </a:lnTo>
                <a:lnTo>
                  <a:pt x="0" y="0"/>
                </a:lnTo>
                <a:lnTo>
                  <a:pt x="0" y="564083"/>
                </a:lnTo>
                <a:lnTo>
                  <a:pt x="0" y="1123480"/>
                </a:lnTo>
                <a:lnTo>
                  <a:pt x="935736" y="1123480"/>
                </a:lnTo>
                <a:lnTo>
                  <a:pt x="3089554" y="1123480"/>
                </a:lnTo>
                <a:lnTo>
                  <a:pt x="3089554" y="564172"/>
                </a:lnTo>
                <a:lnTo>
                  <a:pt x="3089554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883650" y="2743987"/>
            <a:ext cx="470534" cy="741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">
              <a:lnSpc>
                <a:spcPts val="1335"/>
              </a:lnSpc>
            </a:pPr>
            <a:r>
              <a:rPr sz="1400" spc="-10" dirty="0">
                <a:latin typeface="Calibri"/>
                <a:cs typeface="Calibri"/>
              </a:rPr>
              <a:t>Scalar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35"/>
              </a:spcBef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400" spc="-30" dirty="0">
                <a:latin typeface="Calibri"/>
                <a:cs typeface="Calibri"/>
              </a:rPr>
              <a:t>Vector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8642984" y="1640585"/>
          <a:ext cx="3089907" cy="25933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5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2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205">
                <a:tc gridSpan="4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Energy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Model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Insns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RF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Reads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RF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Writes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295">
                <a:tc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Vector-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4097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Dataflow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" name="object 20"/>
          <p:cNvSpPr/>
          <p:nvPr/>
        </p:nvSpPr>
        <p:spPr>
          <a:xfrm>
            <a:off x="9820656" y="3807840"/>
            <a:ext cx="161925" cy="267335"/>
          </a:xfrm>
          <a:custGeom>
            <a:avLst/>
            <a:gdLst/>
            <a:ahLst/>
            <a:cxnLst/>
            <a:rect l="l" t="t" r="r" b="b"/>
            <a:pathLst>
              <a:path w="161925" h="267335">
                <a:moveTo>
                  <a:pt x="161544" y="186054"/>
                </a:moveTo>
                <a:lnTo>
                  <a:pt x="80772" y="266826"/>
                </a:lnTo>
                <a:lnTo>
                  <a:pt x="0" y="186054"/>
                </a:lnTo>
                <a:lnTo>
                  <a:pt x="40386" y="186054"/>
                </a:lnTo>
                <a:lnTo>
                  <a:pt x="40386" y="0"/>
                </a:lnTo>
                <a:lnTo>
                  <a:pt x="121158" y="0"/>
                </a:lnTo>
                <a:lnTo>
                  <a:pt x="121158" y="186054"/>
                </a:lnTo>
                <a:lnTo>
                  <a:pt x="161544" y="186054"/>
                </a:lnTo>
                <a:close/>
              </a:path>
            </a:pathLst>
          </a:custGeom>
          <a:ln w="2540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579861" y="3807840"/>
            <a:ext cx="161925" cy="267335"/>
          </a:xfrm>
          <a:custGeom>
            <a:avLst/>
            <a:gdLst/>
            <a:ahLst/>
            <a:cxnLst/>
            <a:rect l="l" t="t" r="r" b="b"/>
            <a:pathLst>
              <a:path w="161925" h="267335">
                <a:moveTo>
                  <a:pt x="161544" y="186054"/>
                </a:moveTo>
                <a:lnTo>
                  <a:pt x="80772" y="266826"/>
                </a:lnTo>
                <a:lnTo>
                  <a:pt x="0" y="186054"/>
                </a:lnTo>
                <a:lnTo>
                  <a:pt x="40386" y="186054"/>
                </a:lnTo>
                <a:lnTo>
                  <a:pt x="40386" y="0"/>
                </a:lnTo>
                <a:lnTo>
                  <a:pt x="121158" y="0"/>
                </a:lnTo>
                <a:lnTo>
                  <a:pt x="121158" y="186054"/>
                </a:lnTo>
                <a:lnTo>
                  <a:pt x="161544" y="186054"/>
                </a:lnTo>
                <a:close/>
              </a:path>
            </a:pathLst>
          </a:custGeom>
          <a:ln w="2540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8665464" y="2544775"/>
            <a:ext cx="3058795" cy="1697355"/>
            <a:chOff x="8665464" y="2544775"/>
            <a:chExt cx="3058795" cy="1697355"/>
          </a:xfrm>
        </p:grpSpPr>
        <p:sp>
          <p:nvSpPr>
            <p:cNvPr id="23" name="object 23"/>
            <p:cNvSpPr/>
            <p:nvPr/>
          </p:nvSpPr>
          <p:spPr>
            <a:xfrm>
              <a:off x="9820656" y="2659126"/>
              <a:ext cx="1649730" cy="845185"/>
            </a:xfrm>
            <a:custGeom>
              <a:avLst/>
              <a:gdLst/>
              <a:ahLst/>
              <a:cxnLst/>
              <a:rect l="l" t="t" r="r" b="b"/>
              <a:pathLst>
                <a:path w="1649729" h="845185">
                  <a:moveTo>
                    <a:pt x="0" y="86740"/>
                  </a:moveTo>
                  <a:lnTo>
                    <a:pt x="80772" y="5969"/>
                  </a:lnTo>
                  <a:lnTo>
                    <a:pt x="161544" y="86740"/>
                  </a:lnTo>
                  <a:lnTo>
                    <a:pt x="121158" y="86740"/>
                  </a:lnTo>
                  <a:lnTo>
                    <a:pt x="121158" y="272923"/>
                  </a:lnTo>
                  <a:lnTo>
                    <a:pt x="40386" y="272923"/>
                  </a:lnTo>
                  <a:lnTo>
                    <a:pt x="40386" y="86740"/>
                  </a:lnTo>
                  <a:lnTo>
                    <a:pt x="0" y="86740"/>
                  </a:lnTo>
                  <a:close/>
                </a:path>
                <a:path w="1649729" h="845185">
                  <a:moveTo>
                    <a:pt x="743839" y="80772"/>
                  </a:moveTo>
                  <a:lnTo>
                    <a:pt x="824611" y="0"/>
                  </a:lnTo>
                  <a:lnTo>
                    <a:pt x="905383" y="80772"/>
                  </a:lnTo>
                  <a:lnTo>
                    <a:pt x="864997" y="80772"/>
                  </a:lnTo>
                  <a:lnTo>
                    <a:pt x="864997" y="266826"/>
                  </a:lnTo>
                  <a:lnTo>
                    <a:pt x="784225" y="266826"/>
                  </a:lnTo>
                  <a:lnTo>
                    <a:pt x="784225" y="80772"/>
                  </a:lnTo>
                  <a:lnTo>
                    <a:pt x="743839" y="80772"/>
                  </a:lnTo>
                  <a:close/>
                </a:path>
                <a:path w="1649729" h="845185">
                  <a:moveTo>
                    <a:pt x="1487804" y="84709"/>
                  </a:moveTo>
                  <a:lnTo>
                    <a:pt x="1568450" y="3937"/>
                  </a:lnTo>
                  <a:lnTo>
                    <a:pt x="1649222" y="84709"/>
                  </a:lnTo>
                  <a:lnTo>
                    <a:pt x="1608836" y="84709"/>
                  </a:lnTo>
                  <a:lnTo>
                    <a:pt x="1608836" y="270890"/>
                  </a:lnTo>
                  <a:lnTo>
                    <a:pt x="1528064" y="270890"/>
                  </a:lnTo>
                  <a:lnTo>
                    <a:pt x="1528064" y="84709"/>
                  </a:lnTo>
                  <a:lnTo>
                    <a:pt x="1487804" y="84709"/>
                  </a:lnTo>
                  <a:close/>
                </a:path>
                <a:path w="1649729" h="845185">
                  <a:moveTo>
                    <a:pt x="743839" y="654812"/>
                  </a:moveTo>
                  <a:lnTo>
                    <a:pt x="824611" y="574039"/>
                  </a:lnTo>
                  <a:lnTo>
                    <a:pt x="905383" y="654812"/>
                  </a:lnTo>
                  <a:lnTo>
                    <a:pt x="864997" y="654812"/>
                  </a:lnTo>
                  <a:lnTo>
                    <a:pt x="864997" y="840866"/>
                  </a:lnTo>
                  <a:lnTo>
                    <a:pt x="784225" y="840866"/>
                  </a:lnTo>
                  <a:lnTo>
                    <a:pt x="784225" y="654812"/>
                  </a:lnTo>
                  <a:lnTo>
                    <a:pt x="743839" y="654812"/>
                  </a:lnTo>
                  <a:close/>
                </a:path>
                <a:path w="1649729" h="845185">
                  <a:moveTo>
                    <a:pt x="1487804" y="658749"/>
                  </a:moveTo>
                  <a:lnTo>
                    <a:pt x="1568450" y="577976"/>
                  </a:lnTo>
                  <a:lnTo>
                    <a:pt x="1649222" y="658749"/>
                  </a:lnTo>
                  <a:lnTo>
                    <a:pt x="1608836" y="658749"/>
                  </a:lnTo>
                  <a:lnTo>
                    <a:pt x="1608836" y="844931"/>
                  </a:lnTo>
                  <a:lnTo>
                    <a:pt x="1528064" y="844931"/>
                  </a:lnTo>
                  <a:lnTo>
                    <a:pt x="1528064" y="658749"/>
                  </a:lnTo>
                  <a:lnTo>
                    <a:pt x="1487804" y="658749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820656" y="3221228"/>
              <a:ext cx="1624965" cy="853440"/>
            </a:xfrm>
            <a:custGeom>
              <a:avLst/>
              <a:gdLst/>
              <a:ahLst/>
              <a:cxnLst/>
              <a:rect l="l" t="t" r="r" b="b"/>
              <a:pathLst>
                <a:path w="1624965" h="853439">
                  <a:moveTo>
                    <a:pt x="161544" y="186182"/>
                  </a:moveTo>
                  <a:lnTo>
                    <a:pt x="80772" y="266954"/>
                  </a:lnTo>
                  <a:lnTo>
                    <a:pt x="0" y="186182"/>
                  </a:lnTo>
                  <a:lnTo>
                    <a:pt x="40386" y="186182"/>
                  </a:lnTo>
                  <a:lnTo>
                    <a:pt x="40386" y="0"/>
                  </a:lnTo>
                  <a:lnTo>
                    <a:pt x="121158" y="0"/>
                  </a:lnTo>
                  <a:lnTo>
                    <a:pt x="121158" y="186182"/>
                  </a:lnTo>
                  <a:lnTo>
                    <a:pt x="161544" y="186182"/>
                  </a:lnTo>
                  <a:close/>
                </a:path>
                <a:path w="1624965" h="853439">
                  <a:moveTo>
                    <a:pt x="1624584" y="772668"/>
                  </a:moveTo>
                  <a:lnTo>
                    <a:pt x="1543812" y="853440"/>
                  </a:lnTo>
                  <a:lnTo>
                    <a:pt x="1463040" y="772668"/>
                  </a:lnTo>
                  <a:lnTo>
                    <a:pt x="1503426" y="772668"/>
                  </a:lnTo>
                  <a:lnTo>
                    <a:pt x="1503426" y="586613"/>
                  </a:lnTo>
                  <a:lnTo>
                    <a:pt x="1584198" y="586613"/>
                  </a:lnTo>
                  <a:lnTo>
                    <a:pt x="1584198" y="772668"/>
                  </a:lnTo>
                  <a:lnTo>
                    <a:pt x="1624584" y="772668"/>
                  </a:lnTo>
                  <a:close/>
                </a:path>
              </a:pathLst>
            </a:custGeom>
            <a:ln w="254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665464" y="2544775"/>
              <a:ext cx="3058795" cy="1697355"/>
            </a:xfrm>
            <a:custGeom>
              <a:avLst/>
              <a:gdLst/>
              <a:ahLst/>
              <a:cxnLst/>
              <a:rect l="l" t="t" r="r" b="b"/>
              <a:pathLst>
                <a:path w="3058795" h="1697354">
                  <a:moveTo>
                    <a:pt x="3057448" y="1106246"/>
                  </a:moveTo>
                  <a:lnTo>
                    <a:pt x="2355469" y="1106246"/>
                  </a:lnTo>
                  <a:lnTo>
                    <a:pt x="2355469" y="1697151"/>
                  </a:lnTo>
                  <a:lnTo>
                    <a:pt x="3057448" y="1697151"/>
                  </a:lnTo>
                  <a:lnTo>
                    <a:pt x="3057448" y="1106246"/>
                  </a:lnTo>
                  <a:close/>
                </a:path>
                <a:path w="3058795" h="1697354">
                  <a:moveTo>
                    <a:pt x="3058541" y="0"/>
                  </a:moveTo>
                  <a:lnTo>
                    <a:pt x="0" y="0"/>
                  </a:lnTo>
                  <a:lnTo>
                    <a:pt x="0" y="1106220"/>
                  </a:lnTo>
                  <a:lnTo>
                    <a:pt x="3058541" y="1106220"/>
                  </a:lnTo>
                  <a:lnTo>
                    <a:pt x="3058541" y="0"/>
                  </a:lnTo>
                  <a:close/>
                </a:path>
              </a:pathLst>
            </a:custGeom>
            <a:solidFill>
              <a:srgbClr val="FFFFFF">
                <a:alpha val="7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15823" y="1696973"/>
            <a:ext cx="21939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Example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Program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539232" y="2265921"/>
            <a:ext cx="2681605" cy="279400"/>
          </a:xfrm>
          <a:custGeom>
            <a:avLst/>
            <a:gdLst/>
            <a:ahLst/>
            <a:cxnLst/>
            <a:rect l="l" t="t" r="r" b="b"/>
            <a:pathLst>
              <a:path w="2681604" h="279400">
                <a:moveTo>
                  <a:pt x="2681223" y="0"/>
                </a:moveTo>
                <a:lnTo>
                  <a:pt x="0" y="0"/>
                </a:lnTo>
                <a:lnTo>
                  <a:pt x="0" y="278904"/>
                </a:lnTo>
                <a:lnTo>
                  <a:pt x="2681223" y="278904"/>
                </a:lnTo>
                <a:lnTo>
                  <a:pt x="2681223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539232" y="2265921"/>
            <a:ext cx="2681605" cy="2794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821055">
              <a:lnSpc>
                <a:spcPct val="100000"/>
              </a:lnSpc>
              <a:spcBef>
                <a:spcPts val="345"/>
              </a:spcBef>
            </a:pPr>
            <a:r>
              <a:rPr sz="1200" spc="-10" dirty="0">
                <a:latin typeface="Arial"/>
                <a:cs typeface="Arial"/>
              </a:rPr>
              <a:t>Vector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Register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29" name="object 2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26532" y="2297302"/>
            <a:ext cx="183387" cy="226949"/>
          </a:xfrm>
          <a:prstGeom prst="rect">
            <a:avLst/>
          </a:prstGeom>
        </p:spPr>
      </p:pic>
      <p:grpSp>
        <p:nvGrpSpPr>
          <p:cNvPr id="30" name="object 30"/>
          <p:cNvGrpSpPr/>
          <p:nvPr/>
        </p:nvGrpSpPr>
        <p:grpSpPr>
          <a:xfrm>
            <a:off x="5526532" y="5474195"/>
            <a:ext cx="2707005" cy="304800"/>
            <a:chOff x="5526532" y="5474195"/>
            <a:chExt cx="2707005" cy="304800"/>
          </a:xfrm>
        </p:grpSpPr>
        <p:sp>
          <p:nvSpPr>
            <p:cNvPr id="31" name="object 31"/>
            <p:cNvSpPr/>
            <p:nvPr/>
          </p:nvSpPr>
          <p:spPr>
            <a:xfrm>
              <a:off x="5539232" y="5486895"/>
              <a:ext cx="2681605" cy="279400"/>
            </a:xfrm>
            <a:custGeom>
              <a:avLst/>
              <a:gdLst/>
              <a:ahLst/>
              <a:cxnLst/>
              <a:rect l="l" t="t" r="r" b="b"/>
              <a:pathLst>
                <a:path w="2681604" h="279400">
                  <a:moveTo>
                    <a:pt x="2681223" y="0"/>
                  </a:moveTo>
                  <a:lnTo>
                    <a:pt x="0" y="0"/>
                  </a:lnTo>
                  <a:lnTo>
                    <a:pt x="0" y="278904"/>
                  </a:lnTo>
                  <a:lnTo>
                    <a:pt x="2681223" y="278904"/>
                  </a:lnTo>
                  <a:lnTo>
                    <a:pt x="2681223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539232" y="5486895"/>
              <a:ext cx="2681605" cy="279400"/>
            </a:xfrm>
            <a:custGeom>
              <a:avLst/>
              <a:gdLst/>
              <a:ahLst/>
              <a:cxnLst/>
              <a:rect l="l" t="t" r="r" b="b"/>
              <a:pathLst>
                <a:path w="2681604" h="279400">
                  <a:moveTo>
                    <a:pt x="0" y="278904"/>
                  </a:moveTo>
                  <a:lnTo>
                    <a:pt x="2681223" y="278904"/>
                  </a:lnTo>
                  <a:lnTo>
                    <a:pt x="2681223" y="0"/>
                  </a:lnTo>
                  <a:lnTo>
                    <a:pt x="0" y="0"/>
                  </a:lnTo>
                  <a:lnTo>
                    <a:pt x="0" y="278904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26532" y="5518277"/>
              <a:ext cx="183387" cy="226910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5183504" y="2805811"/>
            <a:ext cx="5302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vload: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199126" y="3521151"/>
            <a:ext cx="4870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vmul: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203952" y="4199382"/>
            <a:ext cx="4794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vadd: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5934075" y="2783839"/>
            <a:ext cx="391160" cy="2106930"/>
            <a:chOff x="5934075" y="2783839"/>
            <a:chExt cx="391160" cy="2106930"/>
          </a:xfrm>
        </p:grpSpPr>
        <p:sp>
          <p:nvSpPr>
            <p:cNvPr id="38" name="object 38"/>
            <p:cNvSpPr/>
            <p:nvPr/>
          </p:nvSpPr>
          <p:spPr>
            <a:xfrm>
              <a:off x="6039358" y="3853560"/>
              <a:ext cx="124460" cy="1036955"/>
            </a:xfrm>
            <a:custGeom>
              <a:avLst/>
              <a:gdLst/>
              <a:ahLst/>
              <a:cxnLst/>
              <a:rect l="l" t="t" r="r" b="b"/>
              <a:pathLst>
                <a:path w="124460" h="1036954">
                  <a:moveTo>
                    <a:pt x="114173" y="924052"/>
                  </a:moveTo>
                  <a:lnTo>
                    <a:pt x="76123" y="922959"/>
                  </a:lnTo>
                  <a:lnTo>
                    <a:pt x="82677" y="703072"/>
                  </a:lnTo>
                  <a:lnTo>
                    <a:pt x="44577" y="701929"/>
                  </a:lnTo>
                  <a:lnTo>
                    <a:pt x="38061" y="920750"/>
                  </a:lnTo>
                  <a:lnTo>
                    <a:pt x="38023" y="921854"/>
                  </a:lnTo>
                  <a:lnTo>
                    <a:pt x="0" y="920750"/>
                  </a:lnTo>
                  <a:lnTo>
                    <a:pt x="53721" y="1036701"/>
                  </a:lnTo>
                  <a:lnTo>
                    <a:pt x="104559" y="941959"/>
                  </a:lnTo>
                  <a:lnTo>
                    <a:pt x="114173" y="924052"/>
                  </a:lnTo>
                  <a:close/>
                </a:path>
                <a:path w="124460" h="1036954">
                  <a:moveTo>
                    <a:pt x="124079" y="218821"/>
                  </a:moveTo>
                  <a:lnTo>
                    <a:pt x="85979" y="218821"/>
                  </a:lnTo>
                  <a:lnTo>
                    <a:pt x="85979" y="0"/>
                  </a:lnTo>
                  <a:lnTo>
                    <a:pt x="47879" y="0"/>
                  </a:lnTo>
                  <a:lnTo>
                    <a:pt x="47879" y="218821"/>
                  </a:lnTo>
                  <a:lnTo>
                    <a:pt x="9779" y="218821"/>
                  </a:lnTo>
                  <a:lnTo>
                    <a:pt x="66929" y="333121"/>
                  </a:lnTo>
                  <a:lnTo>
                    <a:pt x="114554" y="237871"/>
                  </a:lnTo>
                  <a:lnTo>
                    <a:pt x="124079" y="218821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946775" y="2796539"/>
              <a:ext cx="365760" cy="365760"/>
            </a:xfrm>
            <a:custGeom>
              <a:avLst/>
              <a:gdLst/>
              <a:ahLst/>
              <a:cxnLst/>
              <a:rect l="l" t="t" r="r" b="b"/>
              <a:pathLst>
                <a:path w="365760" h="365760">
                  <a:moveTo>
                    <a:pt x="0" y="182880"/>
                  </a:moveTo>
                  <a:lnTo>
                    <a:pt x="6526" y="134231"/>
                  </a:lnTo>
                  <a:lnTo>
                    <a:pt x="24948" y="90536"/>
                  </a:lnTo>
                  <a:lnTo>
                    <a:pt x="53530" y="53530"/>
                  </a:lnTo>
                  <a:lnTo>
                    <a:pt x="90536" y="24948"/>
                  </a:lnTo>
                  <a:lnTo>
                    <a:pt x="134231" y="6526"/>
                  </a:lnTo>
                  <a:lnTo>
                    <a:pt x="182879" y="0"/>
                  </a:lnTo>
                  <a:lnTo>
                    <a:pt x="231483" y="6526"/>
                  </a:lnTo>
                  <a:lnTo>
                    <a:pt x="275166" y="24948"/>
                  </a:lnTo>
                  <a:lnTo>
                    <a:pt x="312181" y="53530"/>
                  </a:lnTo>
                  <a:lnTo>
                    <a:pt x="340783" y="90536"/>
                  </a:lnTo>
                  <a:lnTo>
                    <a:pt x="359224" y="134231"/>
                  </a:lnTo>
                  <a:lnTo>
                    <a:pt x="365760" y="182880"/>
                  </a:lnTo>
                  <a:lnTo>
                    <a:pt x="359224" y="231483"/>
                  </a:lnTo>
                  <a:lnTo>
                    <a:pt x="340783" y="275166"/>
                  </a:lnTo>
                  <a:lnTo>
                    <a:pt x="312181" y="312181"/>
                  </a:lnTo>
                  <a:lnTo>
                    <a:pt x="275166" y="340783"/>
                  </a:lnTo>
                  <a:lnTo>
                    <a:pt x="231483" y="359224"/>
                  </a:lnTo>
                  <a:lnTo>
                    <a:pt x="182879" y="365760"/>
                  </a:lnTo>
                  <a:lnTo>
                    <a:pt x="134231" y="359224"/>
                  </a:lnTo>
                  <a:lnTo>
                    <a:pt x="90536" y="340783"/>
                  </a:lnTo>
                  <a:lnTo>
                    <a:pt x="53530" y="312181"/>
                  </a:lnTo>
                  <a:lnTo>
                    <a:pt x="24948" y="275166"/>
                  </a:lnTo>
                  <a:lnTo>
                    <a:pt x="6526" y="231483"/>
                  </a:lnTo>
                  <a:lnTo>
                    <a:pt x="0" y="18288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5995161" y="2871342"/>
            <a:ext cx="2705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Arial"/>
                <a:cs typeface="Arial"/>
              </a:rPr>
              <a:t>v[0]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920104" y="419227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0" y="182879"/>
                </a:moveTo>
                <a:lnTo>
                  <a:pt x="6526" y="134276"/>
                </a:lnTo>
                <a:lnTo>
                  <a:pt x="24948" y="90593"/>
                </a:lnTo>
                <a:lnTo>
                  <a:pt x="53530" y="53578"/>
                </a:lnTo>
                <a:lnTo>
                  <a:pt x="90536" y="24976"/>
                </a:lnTo>
                <a:lnTo>
                  <a:pt x="134231" y="6535"/>
                </a:lnTo>
                <a:lnTo>
                  <a:pt x="182880" y="0"/>
                </a:lnTo>
                <a:lnTo>
                  <a:pt x="231483" y="6535"/>
                </a:lnTo>
                <a:lnTo>
                  <a:pt x="275166" y="24976"/>
                </a:lnTo>
                <a:lnTo>
                  <a:pt x="312181" y="53578"/>
                </a:lnTo>
                <a:lnTo>
                  <a:pt x="340783" y="90593"/>
                </a:lnTo>
                <a:lnTo>
                  <a:pt x="359224" y="134276"/>
                </a:lnTo>
                <a:lnTo>
                  <a:pt x="365760" y="182879"/>
                </a:lnTo>
                <a:lnTo>
                  <a:pt x="359224" y="231528"/>
                </a:lnTo>
                <a:lnTo>
                  <a:pt x="340783" y="275223"/>
                </a:lnTo>
                <a:lnTo>
                  <a:pt x="312181" y="312229"/>
                </a:lnTo>
                <a:lnTo>
                  <a:pt x="275166" y="340811"/>
                </a:lnTo>
                <a:lnTo>
                  <a:pt x="231483" y="359233"/>
                </a:lnTo>
                <a:lnTo>
                  <a:pt x="182880" y="365759"/>
                </a:lnTo>
                <a:lnTo>
                  <a:pt x="134231" y="359233"/>
                </a:lnTo>
                <a:lnTo>
                  <a:pt x="90536" y="340811"/>
                </a:lnTo>
                <a:lnTo>
                  <a:pt x="53530" y="312229"/>
                </a:lnTo>
                <a:lnTo>
                  <a:pt x="24948" y="275223"/>
                </a:lnTo>
                <a:lnTo>
                  <a:pt x="6526" y="231528"/>
                </a:lnTo>
                <a:lnTo>
                  <a:pt x="0" y="182879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5968746" y="4267327"/>
            <a:ext cx="2705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Arial"/>
                <a:cs typeface="Arial"/>
              </a:rPr>
              <a:t>v[0]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200777" y="4989067"/>
            <a:ext cx="1261745" cy="727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  <a:tabLst>
                <a:tab pos="770255" algn="l"/>
              </a:tabLst>
            </a:pPr>
            <a:r>
              <a:rPr sz="1600" spc="-10" dirty="0">
                <a:latin typeface="Calibri"/>
                <a:cs typeface="Calibri"/>
              </a:rPr>
              <a:t>vstore: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800" spc="-30" baseline="4629" dirty="0">
                <a:latin typeface="Arial"/>
                <a:cs typeface="Arial"/>
              </a:rPr>
              <a:t>v[0]</a:t>
            </a:r>
            <a:endParaRPr sz="1800" baseline="4629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10"/>
              </a:spcBef>
            </a:pPr>
            <a:endParaRPr sz="1600">
              <a:latin typeface="Arial"/>
              <a:cs typeface="Arial"/>
            </a:endParaRPr>
          </a:p>
          <a:p>
            <a:pPr algn="r">
              <a:lnSpc>
                <a:spcPct val="100000"/>
              </a:lnSpc>
              <a:spcBef>
                <a:spcPts val="5"/>
              </a:spcBef>
            </a:pPr>
            <a:r>
              <a:rPr sz="1200" spc="-50" dirty="0">
                <a:latin typeface="Arial"/>
                <a:cs typeface="Arial"/>
              </a:rPr>
              <a:t>V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455028" y="2876762"/>
            <a:ext cx="1703705" cy="2839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2440">
              <a:lnSpc>
                <a:spcPts val="1390"/>
              </a:lnSpc>
              <a:tabLst>
                <a:tab pos="1457960" algn="l"/>
              </a:tabLst>
            </a:pPr>
            <a:r>
              <a:rPr sz="1200" spc="-20" dirty="0">
                <a:latin typeface="Arial"/>
                <a:cs typeface="Arial"/>
              </a:rPr>
              <a:t>v[1]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800" spc="-30" baseline="2314" dirty="0">
                <a:latin typeface="Arial"/>
                <a:cs typeface="Arial"/>
              </a:rPr>
              <a:t>v[2]</a:t>
            </a:r>
            <a:endParaRPr sz="1800" baseline="2314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95"/>
              </a:spcBef>
            </a:pPr>
            <a:endParaRPr sz="1200">
              <a:latin typeface="Arial"/>
              <a:cs typeface="Arial"/>
            </a:endParaRPr>
          </a:p>
          <a:p>
            <a:pPr marL="454025">
              <a:lnSpc>
                <a:spcPct val="100000"/>
              </a:lnSpc>
              <a:tabLst>
                <a:tab pos="1440180" algn="l"/>
              </a:tabLst>
            </a:pPr>
            <a:r>
              <a:rPr sz="1200" spc="-20" dirty="0">
                <a:latin typeface="Arial"/>
                <a:cs typeface="Arial"/>
              </a:rPr>
              <a:t>v[1]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800" spc="-30" baseline="2314" dirty="0">
                <a:latin typeface="Arial"/>
                <a:cs typeface="Arial"/>
              </a:rPr>
              <a:t>v[2]</a:t>
            </a:r>
            <a:endParaRPr sz="1800" baseline="2314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95"/>
              </a:spcBef>
            </a:pPr>
            <a:endParaRPr sz="1200">
              <a:latin typeface="Arial"/>
              <a:cs typeface="Arial"/>
            </a:endParaRPr>
          </a:p>
          <a:p>
            <a:pPr marL="445770">
              <a:lnSpc>
                <a:spcPct val="100000"/>
              </a:lnSpc>
              <a:spcBef>
                <a:spcPts val="5"/>
              </a:spcBef>
              <a:tabLst>
                <a:tab pos="1431290" algn="l"/>
              </a:tabLst>
            </a:pPr>
            <a:r>
              <a:rPr sz="1200" spc="-20" dirty="0">
                <a:latin typeface="Arial"/>
                <a:cs typeface="Arial"/>
              </a:rPr>
              <a:t>v[1]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800" spc="-30" baseline="2314" dirty="0">
                <a:latin typeface="Arial"/>
                <a:cs typeface="Arial"/>
              </a:rPr>
              <a:t>v[2]</a:t>
            </a:r>
            <a:endParaRPr sz="1800" baseline="2314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95"/>
              </a:spcBef>
            </a:pPr>
            <a:endParaRPr sz="1200">
              <a:latin typeface="Arial"/>
              <a:cs typeface="Arial"/>
            </a:endParaRPr>
          </a:p>
          <a:p>
            <a:pPr marL="435609">
              <a:lnSpc>
                <a:spcPct val="100000"/>
              </a:lnSpc>
              <a:tabLst>
                <a:tab pos="1421765" algn="l"/>
              </a:tabLst>
            </a:pPr>
            <a:r>
              <a:rPr sz="1200" spc="-20" dirty="0">
                <a:latin typeface="Arial"/>
                <a:cs typeface="Arial"/>
              </a:rPr>
              <a:t>v[1]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800" spc="-30" baseline="2314" dirty="0">
                <a:latin typeface="Arial"/>
                <a:cs typeface="Arial"/>
              </a:rPr>
              <a:t>v[2]</a:t>
            </a:r>
            <a:endParaRPr sz="1800" baseline="2314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5"/>
              </a:spcBef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ector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Register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910198" y="4890261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0" y="182880"/>
                </a:moveTo>
                <a:lnTo>
                  <a:pt x="6535" y="134231"/>
                </a:lnTo>
                <a:lnTo>
                  <a:pt x="24976" y="90536"/>
                </a:lnTo>
                <a:lnTo>
                  <a:pt x="53578" y="53530"/>
                </a:lnTo>
                <a:lnTo>
                  <a:pt x="90593" y="24948"/>
                </a:lnTo>
                <a:lnTo>
                  <a:pt x="134276" y="6526"/>
                </a:lnTo>
                <a:lnTo>
                  <a:pt x="182879" y="0"/>
                </a:lnTo>
                <a:lnTo>
                  <a:pt x="231483" y="6526"/>
                </a:lnTo>
                <a:lnTo>
                  <a:pt x="275166" y="24948"/>
                </a:lnTo>
                <a:lnTo>
                  <a:pt x="312181" y="53530"/>
                </a:lnTo>
                <a:lnTo>
                  <a:pt x="340783" y="90536"/>
                </a:lnTo>
                <a:lnTo>
                  <a:pt x="359224" y="134231"/>
                </a:lnTo>
                <a:lnTo>
                  <a:pt x="365760" y="182880"/>
                </a:lnTo>
                <a:lnTo>
                  <a:pt x="359224" y="231483"/>
                </a:lnTo>
                <a:lnTo>
                  <a:pt x="340783" y="275166"/>
                </a:lnTo>
                <a:lnTo>
                  <a:pt x="312181" y="312181"/>
                </a:lnTo>
                <a:lnTo>
                  <a:pt x="275166" y="340783"/>
                </a:lnTo>
                <a:lnTo>
                  <a:pt x="231483" y="359224"/>
                </a:lnTo>
                <a:lnTo>
                  <a:pt x="182879" y="365759"/>
                </a:lnTo>
                <a:lnTo>
                  <a:pt x="134276" y="359224"/>
                </a:lnTo>
                <a:lnTo>
                  <a:pt x="90593" y="340783"/>
                </a:lnTo>
                <a:lnTo>
                  <a:pt x="53578" y="312181"/>
                </a:lnTo>
                <a:lnTo>
                  <a:pt x="24976" y="275166"/>
                </a:lnTo>
                <a:lnTo>
                  <a:pt x="6535" y="231483"/>
                </a:lnTo>
                <a:lnTo>
                  <a:pt x="0" y="18288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" name="object 4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612409" y="2762250"/>
            <a:ext cx="1799427" cy="2492756"/>
          </a:xfrm>
          <a:prstGeom prst="rect">
            <a:avLst/>
          </a:prstGeom>
        </p:spPr>
      </p:pic>
      <p:grpSp>
        <p:nvGrpSpPr>
          <p:cNvPr id="47" name="object 47"/>
          <p:cNvGrpSpPr/>
          <p:nvPr/>
        </p:nvGrpSpPr>
        <p:grpSpPr>
          <a:xfrm>
            <a:off x="5180457" y="2971038"/>
            <a:ext cx="1334770" cy="2932430"/>
            <a:chOff x="5180457" y="2971038"/>
            <a:chExt cx="1334770" cy="2932430"/>
          </a:xfrm>
        </p:grpSpPr>
        <p:sp>
          <p:nvSpPr>
            <p:cNvPr id="48" name="object 48"/>
            <p:cNvSpPr/>
            <p:nvPr/>
          </p:nvSpPr>
          <p:spPr>
            <a:xfrm>
              <a:off x="5180457" y="4591024"/>
              <a:ext cx="1334770" cy="1312545"/>
            </a:xfrm>
            <a:custGeom>
              <a:avLst/>
              <a:gdLst/>
              <a:ahLst/>
              <a:cxnLst/>
              <a:rect l="l" t="t" r="r" b="b"/>
              <a:pathLst>
                <a:path w="1334770" h="1312545">
                  <a:moveTo>
                    <a:pt x="1334642" y="0"/>
                  </a:moveTo>
                  <a:lnTo>
                    <a:pt x="0" y="0"/>
                  </a:lnTo>
                  <a:lnTo>
                    <a:pt x="0" y="1312164"/>
                  </a:lnTo>
                  <a:lnTo>
                    <a:pt x="1334642" y="1312164"/>
                  </a:lnTo>
                  <a:lnTo>
                    <a:pt x="1334642" y="0"/>
                  </a:lnTo>
                  <a:close/>
                </a:path>
              </a:pathLst>
            </a:custGeom>
            <a:solidFill>
              <a:srgbClr val="FFFFFF">
                <a:alpha val="7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723543" y="2971038"/>
              <a:ext cx="236854" cy="655320"/>
            </a:xfrm>
            <a:custGeom>
              <a:avLst/>
              <a:gdLst/>
              <a:ahLst/>
              <a:cxnLst/>
              <a:rect l="l" t="t" r="r" b="b"/>
              <a:pathLst>
                <a:path w="236854" h="655320">
                  <a:moveTo>
                    <a:pt x="144796" y="569024"/>
                  </a:moveTo>
                  <a:lnTo>
                    <a:pt x="112741" y="589534"/>
                  </a:lnTo>
                  <a:lnTo>
                    <a:pt x="222469" y="655066"/>
                  </a:lnTo>
                  <a:lnTo>
                    <a:pt x="215059" y="585088"/>
                  </a:lnTo>
                  <a:lnTo>
                    <a:pt x="155159" y="585088"/>
                  </a:lnTo>
                  <a:lnTo>
                    <a:pt x="145380" y="569877"/>
                  </a:lnTo>
                  <a:lnTo>
                    <a:pt x="144796" y="569024"/>
                  </a:lnTo>
                  <a:close/>
                </a:path>
                <a:path w="236854" h="655320">
                  <a:moveTo>
                    <a:pt x="176921" y="548469"/>
                  </a:moveTo>
                  <a:lnTo>
                    <a:pt x="144819" y="569024"/>
                  </a:lnTo>
                  <a:lnTo>
                    <a:pt x="155159" y="585088"/>
                  </a:lnTo>
                  <a:lnTo>
                    <a:pt x="187163" y="564514"/>
                  </a:lnTo>
                  <a:lnTo>
                    <a:pt x="176921" y="548469"/>
                  </a:lnTo>
                  <a:close/>
                </a:path>
                <a:path w="236854" h="655320">
                  <a:moveTo>
                    <a:pt x="209007" y="527938"/>
                  </a:moveTo>
                  <a:lnTo>
                    <a:pt x="176921" y="548469"/>
                  </a:lnTo>
                  <a:lnTo>
                    <a:pt x="187163" y="564514"/>
                  </a:lnTo>
                  <a:lnTo>
                    <a:pt x="155159" y="585088"/>
                  </a:lnTo>
                  <a:lnTo>
                    <a:pt x="215059" y="585088"/>
                  </a:lnTo>
                  <a:lnTo>
                    <a:pt x="209007" y="527938"/>
                  </a:lnTo>
                  <a:close/>
                </a:path>
                <a:path w="236854" h="655320">
                  <a:moveTo>
                    <a:pt x="214849" y="0"/>
                  </a:moveTo>
                  <a:lnTo>
                    <a:pt x="176241" y="27304"/>
                  </a:lnTo>
                  <a:lnTo>
                    <a:pt x="138522" y="55372"/>
                  </a:lnTo>
                  <a:lnTo>
                    <a:pt x="102633" y="84650"/>
                  </a:lnTo>
                  <a:lnTo>
                    <a:pt x="70196" y="115570"/>
                  </a:lnTo>
                  <a:lnTo>
                    <a:pt x="42129" y="148716"/>
                  </a:lnTo>
                  <a:lnTo>
                    <a:pt x="20031" y="184785"/>
                  </a:lnTo>
                  <a:lnTo>
                    <a:pt x="5426" y="224154"/>
                  </a:lnTo>
                  <a:lnTo>
                    <a:pt x="6" y="266446"/>
                  </a:lnTo>
                  <a:lnTo>
                    <a:pt x="0" y="267970"/>
                  </a:lnTo>
                  <a:lnTo>
                    <a:pt x="600" y="279146"/>
                  </a:lnTo>
                  <a:lnTo>
                    <a:pt x="7839" y="316864"/>
                  </a:lnTo>
                  <a:lnTo>
                    <a:pt x="22317" y="357377"/>
                  </a:lnTo>
                  <a:lnTo>
                    <a:pt x="42002" y="399541"/>
                  </a:lnTo>
                  <a:lnTo>
                    <a:pt x="73879" y="457326"/>
                  </a:lnTo>
                  <a:lnTo>
                    <a:pt x="109058" y="514350"/>
                  </a:lnTo>
                  <a:lnTo>
                    <a:pt x="143701" y="567327"/>
                  </a:lnTo>
                  <a:lnTo>
                    <a:pt x="143882" y="567546"/>
                  </a:lnTo>
                  <a:lnTo>
                    <a:pt x="144832" y="569024"/>
                  </a:lnTo>
                  <a:lnTo>
                    <a:pt x="147105" y="567546"/>
                  </a:lnTo>
                  <a:lnTo>
                    <a:pt x="176921" y="548469"/>
                  </a:lnTo>
                  <a:lnTo>
                    <a:pt x="175733" y="546608"/>
                  </a:lnTo>
                  <a:lnTo>
                    <a:pt x="158559" y="520719"/>
                  </a:lnTo>
                  <a:lnTo>
                    <a:pt x="158493" y="520552"/>
                  </a:lnTo>
                  <a:lnTo>
                    <a:pt x="139789" y="491687"/>
                  </a:lnTo>
                  <a:lnTo>
                    <a:pt x="109119" y="442000"/>
                  </a:lnTo>
                  <a:lnTo>
                    <a:pt x="75784" y="382015"/>
                  </a:lnTo>
                  <a:lnTo>
                    <a:pt x="57275" y="342466"/>
                  </a:lnTo>
                  <a:lnTo>
                    <a:pt x="47715" y="316864"/>
                  </a:lnTo>
                  <a:lnTo>
                    <a:pt x="44415" y="306197"/>
                  </a:lnTo>
                  <a:lnTo>
                    <a:pt x="43891" y="304038"/>
                  </a:lnTo>
                  <a:lnTo>
                    <a:pt x="41881" y="296163"/>
                  </a:lnTo>
                  <a:lnTo>
                    <a:pt x="39589" y="284734"/>
                  </a:lnTo>
                  <a:lnTo>
                    <a:pt x="38950" y="279146"/>
                  </a:lnTo>
                  <a:lnTo>
                    <a:pt x="38641" y="276733"/>
                  </a:lnTo>
                  <a:lnTo>
                    <a:pt x="38531" y="275867"/>
                  </a:lnTo>
                  <a:lnTo>
                    <a:pt x="38446" y="275209"/>
                  </a:lnTo>
                  <a:lnTo>
                    <a:pt x="38141" y="267970"/>
                  </a:lnTo>
                  <a:lnTo>
                    <a:pt x="38065" y="266446"/>
                  </a:lnTo>
                  <a:lnTo>
                    <a:pt x="38379" y="259825"/>
                  </a:lnTo>
                  <a:lnTo>
                    <a:pt x="39162" y="251206"/>
                  </a:lnTo>
                  <a:lnTo>
                    <a:pt x="39237" y="250383"/>
                  </a:lnTo>
                  <a:lnTo>
                    <a:pt x="39335" y="249300"/>
                  </a:lnTo>
                  <a:lnTo>
                    <a:pt x="40259" y="244983"/>
                  </a:lnTo>
                  <a:lnTo>
                    <a:pt x="42637" y="232410"/>
                  </a:lnTo>
                  <a:lnTo>
                    <a:pt x="45295" y="224154"/>
                  </a:lnTo>
                  <a:lnTo>
                    <a:pt x="47717" y="216281"/>
                  </a:lnTo>
                  <a:lnTo>
                    <a:pt x="47966" y="216281"/>
                  </a:lnTo>
                  <a:lnTo>
                    <a:pt x="53985" y="202437"/>
                  </a:lnTo>
                  <a:lnTo>
                    <a:pt x="53813" y="202437"/>
                  </a:lnTo>
                  <a:lnTo>
                    <a:pt x="54597" y="201030"/>
                  </a:lnTo>
                  <a:lnTo>
                    <a:pt x="54702" y="200787"/>
                  </a:lnTo>
                  <a:lnTo>
                    <a:pt x="63211" y="185547"/>
                  </a:lnTo>
                  <a:lnTo>
                    <a:pt x="63778" y="184785"/>
                  </a:lnTo>
                  <a:lnTo>
                    <a:pt x="73371" y="170561"/>
                  </a:lnTo>
                  <a:lnTo>
                    <a:pt x="111979" y="127762"/>
                  </a:lnTo>
                  <a:lnTo>
                    <a:pt x="144956" y="98902"/>
                  </a:lnTo>
                  <a:lnTo>
                    <a:pt x="179768" y="71970"/>
                  </a:lnTo>
                  <a:lnTo>
                    <a:pt x="180083" y="71798"/>
                  </a:lnTo>
                  <a:lnTo>
                    <a:pt x="200327" y="56888"/>
                  </a:lnTo>
                  <a:lnTo>
                    <a:pt x="236820" y="31114"/>
                  </a:lnTo>
                  <a:lnTo>
                    <a:pt x="214849" y="0"/>
                  </a:lnTo>
                  <a:close/>
                </a:path>
                <a:path w="236854" h="655320">
                  <a:moveTo>
                    <a:pt x="47966" y="216281"/>
                  </a:moveTo>
                  <a:lnTo>
                    <a:pt x="47717" y="216281"/>
                  </a:lnTo>
                  <a:lnTo>
                    <a:pt x="47092" y="218312"/>
                  </a:lnTo>
                  <a:lnTo>
                    <a:pt x="47966" y="216281"/>
                  </a:lnTo>
                  <a:close/>
                </a:path>
                <a:path w="236854" h="655320">
                  <a:moveTo>
                    <a:pt x="54597" y="201030"/>
                  </a:moveTo>
                  <a:lnTo>
                    <a:pt x="53813" y="202437"/>
                  </a:lnTo>
                  <a:lnTo>
                    <a:pt x="53985" y="202437"/>
                  </a:lnTo>
                  <a:lnTo>
                    <a:pt x="54597" y="20103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075426" y="3041649"/>
              <a:ext cx="431165" cy="1315720"/>
            </a:xfrm>
            <a:custGeom>
              <a:avLst/>
              <a:gdLst/>
              <a:ahLst/>
              <a:cxnLst/>
              <a:rect l="l" t="t" r="r" b="b"/>
              <a:pathLst>
                <a:path w="431165" h="1315720">
                  <a:moveTo>
                    <a:pt x="114300" y="352933"/>
                  </a:moveTo>
                  <a:lnTo>
                    <a:pt x="76200" y="352933"/>
                  </a:lnTo>
                  <a:lnTo>
                    <a:pt x="76200" y="133985"/>
                  </a:lnTo>
                  <a:lnTo>
                    <a:pt x="38100" y="133985"/>
                  </a:lnTo>
                  <a:lnTo>
                    <a:pt x="38100" y="352933"/>
                  </a:lnTo>
                  <a:lnTo>
                    <a:pt x="0" y="352933"/>
                  </a:lnTo>
                  <a:lnTo>
                    <a:pt x="57150" y="467233"/>
                  </a:lnTo>
                  <a:lnTo>
                    <a:pt x="104775" y="371983"/>
                  </a:lnTo>
                  <a:lnTo>
                    <a:pt x="114300" y="352933"/>
                  </a:lnTo>
                  <a:close/>
                </a:path>
                <a:path w="431165" h="1315720">
                  <a:moveTo>
                    <a:pt x="431025" y="523875"/>
                  </a:moveTo>
                  <a:lnTo>
                    <a:pt x="429983" y="486473"/>
                  </a:lnTo>
                  <a:lnTo>
                    <a:pt x="429895" y="483108"/>
                  </a:lnTo>
                  <a:lnTo>
                    <a:pt x="426466" y="443611"/>
                  </a:lnTo>
                  <a:lnTo>
                    <a:pt x="421005" y="405511"/>
                  </a:lnTo>
                  <a:lnTo>
                    <a:pt x="404622" y="333375"/>
                  </a:lnTo>
                  <a:lnTo>
                    <a:pt x="382143" y="265811"/>
                  </a:lnTo>
                  <a:lnTo>
                    <a:pt x="354457" y="202311"/>
                  </a:lnTo>
                  <a:lnTo>
                    <a:pt x="322834" y="141986"/>
                  </a:lnTo>
                  <a:lnTo>
                    <a:pt x="271018" y="55880"/>
                  </a:lnTo>
                  <a:lnTo>
                    <a:pt x="234950" y="0"/>
                  </a:lnTo>
                  <a:lnTo>
                    <a:pt x="202946" y="20701"/>
                  </a:lnTo>
                  <a:lnTo>
                    <a:pt x="238633" y="76073"/>
                  </a:lnTo>
                  <a:lnTo>
                    <a:pt x="274002" y="133540"/>
                  </a:lnTo>
                  <a:lnTo>
                    <a:pt x="289483" y="160451"/>
                  </a:lnTo>
                  <a:lnTo>
                    <a:pt x="289788" y="160832"/>
                  </a:lnTo>
                  <a:lnTo>
                    <a:pt x="303949" y="186804"/>
                  </a:lnTo>
                  <a:lnTo>
                    <a:pt x="333997" y="249174"/>
                  </a:lnTo>
                  <a:lnTo>
                    <a:pt x="358267" y="311912"/>
                  </a:lnTo>
                  <a:lnTo>
                    <a:pt x="364883" y="333375"/>
                  </a:lnTo>
                  <a:lnTo>
                    <a:pt x="367919" y="343154"/>
                  </a:lnTo>
                  <a:lnTo>
                    <a:pt x="376440" y="376758"/>
                  </a:lnTo>
                  <a:lnTo>
                    <a:pt x="383540" y="412381"/>
                  </a:lnTo>
                  <a:lnTo>
                    <a:pt x="383590" y="412635"/>
                  </a:lnTo>
                  <a:lnTo>
                    <a:pt x="387934" y="443611"/>
                  </a:lnTo>
                  <a:lnTo>
                    <a:pt x="388493" y="447421"/>
                  </a:lnTo>
                  <a:lnTo>
                    <a:pt x="391693" y="484771"/>
                  </a:lnTo>
                  <a:lnTo>
                    <a:pt x="391795" y="485914"/>
                  </a:lnTo>
                  <a:lnTo>
                    <a:pt x="391833" y="486473"/>
                  </a:lnTo>
                  <a:lnTo>
                    <a:pt x="392938" y="523875"/>
                  </a:lnTo>
                  <a:lnTo>
                    <a:pt x="392569" y="543661"/>
                  </a:lnTo>
                  <a:lnTo>
                    <a:pt x="391350" y="564972"/>
                  </a:lnTo>
                  <a:lnTo>
                    <a:pt x="388937" y="591108"/>
                  </a:lnTo>
                  <a:lnTo>
                    <a:pt x="386384" y="612394"/>
                  </a:lnTo>
                  <a:lnTo>
                    <a:pt x="386384" y="612914"/>
                  </a:lnTo>
                  <a:lnTo>
                    <a:pt x="382828" y="637286"/>
                  </a:lnTo>
                  <a:lnTo>
                    <a:pt x="382828" y="637705"/>
                  </a:lnTo>
                  <a:lnTo>
                    <a:pt x="378777" y="662838"/>
                  </a:lnTo>
                  <a:lnTo>
                    <a:pt x="372757" y="694982"/>
                  </a:lnTo>
                  <a:lnTo>
                    <a:pt x="368503" y="716407"/>
                  </a:lnTo>
                  <a:lnTo>
                    <a:pt x="368452" y="716864"/>
                  </a:lnTo>
                  <a:lnTo>
                    <a:pt x="355752" y="774268"/>
                  </a:lnTo>
                  <a:lnTo>
                    <a:pt x="342341" y="829462"/>
                  </a:lnTo>
                  <a:lnTo>
                    <a:pt x="327202" y="887374"/>
                  </a:lnTo>
                  <a:lnTo>
                    <a:pt x="312166" y="941565"/>
                  </a:lnTo>
                  <a:lnTo>
                    <a:pt x="294767" y="1002157"/>
                  </a:lnTo>
                  <a:lnTo>
                    <a:pt x="278511" y="1057148"/>
                  </a:lnTo>
                  <a:lnTo>
                    <a:pt x="262509" y="1109853"/>
                  </a:lnTo>
                  <a:lnTo>
                    <a:pt x="254889" y="1135126"/>
                  </a:lnTo>
                  <a:lnTo>
                    <a:pt x="247396" y="1159510"/>
                  </a:lnTo>
                  <a:lnTo>
                    <a:pt x="240284" y="1182878"/>
                  </a:lnTo>
                  <a:lnTo>
                    <a:pt x="235191" y="1200327"/>
                  </a:lnTo>
                  <a:lnTo>
                    <a:pt x="198374" y="1189863"/>
                  </a:lnTo>
                  <a:lnTo>
                    <a:pt x="222123" y="1315466"/>
                  </a:lnTo>
                  <a:lnTo>
                    <a:pt x="300926" y="1229233"/>
                  </a:lnTo>
                  <a:lnTo>
                    <a:pt x="308356" y="1221105"/>
                  </a:lnTo>
                  <a:lnTo>
                    <a:pt x="271856" y="1210741"/>
                  </a:lnTo>
                  <a:lnTo>
                    <a:pt x="270078" y="1216736"/>
                  </a:lnTo>
                  <a:lnTo>
                    <a:pt x="271830" y="1210741"/>
                  </a:lnTo>
                  <a:lnTo>
                    <a:pt x="277964" y="1189863"/>
                  </a:lnTo>
                  <a:lnTo>
                    <a:pt x="283845" y="1170559"/>
                  </a:lnTo>
                  <a:lnTo>
                    <a:pt x="314960" y="1068197"/>
                  </a:lnTo>
                  <a:lnTo>
                    <a:pt x="347853" y="955548"/>
                  </a:lnTo>
                  <a:lnTo>
                    <a:pt x="363982" y="897382"/>
                  </a:lnTo>
                  <a:lnTo>
                    <a:pt x="379222" y="838962"/>
                  </a:lnTo>
                  <a:lnTo>
                    <a:pt x="393319" y="781050"/>
                  </a:lnTo>
                  <a:lnTo>
                    <a:pt x="405765" y="724281"/>
                  </a:lnTo>
                  <a:lnTo>
                    <a:pt x="416306" y="669544"/>
                  </a:lnTo>
                  <a:lnTo>
                    <a:pt x="424180" y="617601"/>
                  </a:lnTo>
                  <a:lnTo>
                    <a:pt x="429247" y="568833"/>
                  </a:lnTo>
                  <a:lnTo>
                    <a:pt x="431025" y="524764"/>
                  </a:lnTo>
                  <a:lnTo>
                    <a:pt x="431025" y="523875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705632" y="3702050"/>
              <a:ext cx="236854" cy="655320"/>
            </a:xfrm>
            <a:custGeom>
              <a:avLst/>
              <a:gdLst/>
              <a:ahLst/>
              <a:cxnLst/>
              <a:rect l="l" t="t" r="r" b="b"/>
              <a:pathLst>
                <a:path w="236854" h="655320">
                  <a:moveTo>
                    <a:pt x="144748" y="569141"/>
                  </a:moveTo>
                  <a:lnTo>
                    <a:pt x="112745" y="589661"/>
                  </a:lnTo>
                  <a:lnTo>
                    <a:pt x="222473" y="655066"/>
                  </a:lnTo>
                  <a:lnTo>
                    <a:pt x="215063" y="585088"/>
                  </a:lnTo>
                  <a:lnTo>
                    <a:pt x="155036" y="585088"/>
                  </a:lnTo>
                  <a:lnTo>
                    <a:pt x="145257" y="569877"/>
                  </a:lnTo>
                  <a:lnTo>
                    <a:pt x="144748" y="569141"/>
                  </a:lnTo>
                  <a:close/>
                </a:path>
                <a:path w="236854" h="655320">
                  <a:moveTo>
                    <a:pt x="176864" y="548550"/>
                  </a:moveTo>
                  <a:lnTo>
                    <a:pt x="144773" y="569141"/>
                  </a:lnTo>
                  <a:lnTo>
                    <a:pt x="155036" y="585088"/>
                  </a:lnTo>
                  <a:lnTo>
                    <a:pt x="187167" y="564514"/>
                  </a:lnTo>
                  <a:lnTo>
                    <a:pt x="176864" y="548550"/>
                  </a:lnTo>
                  <a:close/>
                </a:path>
                <a:path w="236854" h="655320">
                  <a:moveTo>
                    <a:pt x="209011" y="527938"/>
                  </a:moveTo>
                  <a:lnTo>
                    <a:pt x="176864" y="548550"/>
                  </a:lnTo>
                  <a:lnTo>
                    <a:pt x="187167" y="564514"/>
                  </a:lnTo>
                  <a:lnTo>
                    <a:pt x="155036" y="585088"/>
                  </a:lnTo>
                  <a:lnTo>
                    <a:pt x="215063" y="585088"/>
                  </a:lnTo>
                  <a:lnTo>
                    <a:pt x="209011" y="527938"/>
                  </a:lnTo>
                  <a:close/>
                </a:path>
                <a:path w="236854" h="655320">
                  <a:moveTo>
                    <a:pt x="214726" y="0"/>
                  </a:moveTo>
                  <a:lnTo>
                    <a:pt x="176118" y="27305"/>
                  </a:lnTo>
                  <a:lnTo>
                    <a:pt x="138399" y="55499"/>
                  </a:lnTo>
                  <a:lnTo>
                    <a:pt x="102519" y="84769"/>
                  </a:lnTo>
                  <a:lnTo>
                    <a:pt x="70200" y="115569"/>
                  </a:lnTo>
                  <a:lnTo>
                    <a:pt x="42133" y="148717"/>
                  </a:lnTo>
                  <a:lnTo>
                    <a:pt x="20035" y="184785"/>
                  </a:lnTo>
                  <a:lnTo>
                    <a:pt x="5303" y="224155"/>
                  </a:lnTo>
                  <a:lnTo>
                    <a:pt x="0" y="266445"/>
                  </a:lnTo>
                  <a:lnTo>
                    <a:pt x="2" y="268097"/>
                  </a:lnTo>
                  <a:lnTo>
                    <a:pt x="308" y="275208"/>
                  </a:lnTo>
                  <a:lnTo>
                    <a:pt x="373" y="276732"/>
                  </a:lnTo>
                  <a:lnTo>
                    <a:pt x="7843" y="316992"/>
                  </a:lnTo>
                  <a:lnTo>
                    <a:pt x="22194" y="357377"/>
                  </a:lnTo>
                  <a:lnTo>
                    <a:pt x="41879" y="399669"/>
                  </a:lnTo>
                  <a:lnTo>
                    <a:pt x="73756" y="457326"/>
                  </a:lnTo>
                  <a:lnTo>
                    <a:pt x="108935" y="514350"/>
                  </a:lnTo>
                  <a:lnTo>
                    <a:pt x="143578" y="567327"/>
                  </a:lnTo>
                  <a:lnTo>
                    <a:pt x="143759" y="567546"/>
                  </a:lnTo>
                  <a:lnTo>
                    <a:pt x="144784" y="569141"/>
                  </a:lnTo>
                  <a:lnTo>
                    <a:pt x="176864" y="548550"/>
                  </a:lnTo>
                  <a:lnTo>
                    <a:pt x="175610" y="546607"/>
                  </a:lnTo>
                  <a:lnTo>
                    <a:pt x="158465" y="520821"/>
                  </a:lnTo>
                  <a:lnTo>
                    <a:pt x="141066" y="493902"/>
                  </a:lnTo>
                  <a:lnTo>
                    <a:pt x="123657" y="466312"/>
                  </a:lnTo>
                  <a:lnTo>
                    <a:pt x="106702" y="438194"/>
                  </a:lnTo>
                  <a:lnTo>
                    <a:pt x="106603" y="437849"/>
                  </a:lnTo>
                  <a:lnTo>
                    <a:pt x="90650" y="410288"/>
                  </a:lnTo>
                  <a:lnTo>
                    <a:pt x="62606" y="354742"/>
                  </a:lnTo>
                  <a:lnTo>
                    <a:pt x="47848" y="317754"/>
                  </a:lnTo>
                  <a:lnTo>
                    <a:pt x="47631" y="316992"/>
                  </a:lnTo>
                  <a:lnTo>
                    <a:pt x="44292" y="306197"/>
                  </a:lnTo>
                  <a:lnTo>
                    <a:pt x="43800" y="304164"/>
                  </a:lnTo>
                  <a:lnTo>
                    <a:pt x="41758" y="296163"/>
                  </a:lnTo>
                  <a:lnTo>
                    <a:pt x="39466" y="284733"/>
                  </a:lnTo>
                  <a:lnTo>
                    <a:pt x="38827" y="279145"/>
                  </a:lnTo>
                  <a:lnTo>
                    <a:pt x="38518" y="276732"/>
                  </a:lnTo>
                  <a:lnTo>
                    <a:pt x="38423" y="275985"/>
                  </a:lnTo>
                  <a:lnTo>
                    <a:pt x="38323" y="275208"/>
                  </a:lnTo>
                  <a:lnTo>
                    <a:pt x="38130" y="268097"/>
                  </a:lnTo>
                  <a:lnTo>
                    <a:pt x="38069" y="266445"/>
                  </a:lnTo>
                  <a:lnTo>
                    <a:pt x="38415" y="259083"/>
                  </a:lnTo>
                  <a:lnTo>
                    <a:pt x="38484" y="257310"/>
                  </a:lnTo>
                  <a:lnTo>
                    <a:pt x="39027" y="251332"/>
                  </a:lnTo>
                  <a:lnTo>
                    <a:pt x="39092" y="250618"/>
                  </a:lnTo>
                  <a:lnTo>
                    <a:pt x="39212" y="249300"/>
                  </a:lnTo>
                  <a:lnTo>
                    <a:pt x="39340" y="249300"/>
                  </a:lnTo>
                  <a:lnTo>
                    <a:pt x="42514" y="232410"/>
                  </a:lnTo>
                  <a:lnTo>
                    <a:pt x="45194" y="224155"/>
                  </a:lnTo>
                  <a:lnTo>
                    <a:pt x="47594" y="216407"/>
                  </a:lnTo>
                  <a:lnTo>
                    <a:pt x="47787" y="216407"/>
                  </a:lnTo>
                  <a:lnTo>
                    <a:pt x="53861" y="202437"/>
                  </a:lnTo>
                  <a:lnTo>
                    <a:pt x="53690" y="202437"/>
                  </a:lnTo>
                  <a:lnTo>
                    <a:pt x="54473" y="201030"/>
                  </a:lnTo>
                  <a:lnTo>
                    <a:pt x="54579" y="200787"/>
                  </a:lnTo>
                  <a:lnTo>
                    <a:pt x="63088" y="185547"/>
                  </a:lnTo>
                  <a:lnTo>
                    <a:pt x="63655" y="184785"/>
                  </a:lnTo>
                  <a:lnTo>
                    <a:pt x="73248" y="170561"/>
                  </a:lnTo>
                  <a:lnTo>
                    <a:pt x="76652" y="166369"/>
                  </a:lnTo>
                  <a:lnTo>
                    <a:pt x="83886" y="157160"/>
                  </a:lnTo>
                  <a:lnTo>
                    <a:pt x="96860" y="142758"/>
                  </a:lnTo>
                  <a:lnTo>
                    <a:pt x="110383" y="129235"/>
                  </a:lnTo>
                  <a:lnTo>
                    <a:pt x="111767" y="127954"/>
                  </a:lnTo>
                  <a:lnTo>
                    <a:pt x="111920" y="127698"/>
                  </a:lnTo>
                  <a:lnTo>
                    <a:pt x="112480" y="127141"/>
                  </a:lnTo>
                  <a:lnTo>
                    <a:pt x="112650" y="127141"/>
                  </a:lnTo>
                  <a:lnTo>
                    <a:pt x="126956" y="113977"/>
                  </a:lnTo>
                  <a:lnTo>
                    <a:pt x="142881" y="100548"/>
                  </a:lnTo>
                  <a:lnTo>
                    <a:pt x="143794" y="99822"/>
                  </a:lnTo>
                  <a:lnTo>
                    <a:pt x="144085" y="99533"/>
                  </a:lnTo>
                  <a:lnTo>
                    <a:pt x="144534" y="99235"/>
                  </a:lnTo>
                  <a:lnTo>
                    <a:pt x="162773" y="84769"/>
                  </a:lnTo>
                  <a:lnTo>
                    <a:pt x="179645" y="71970"/>
                  </a:lnTo>
                  <a:lnTo>
                    <a:pt x="179961" y="71799"/>
                  </a:lnTo>
                  <a:lnTo>
                    <a:pt x="200670" y="56649"/>
                  </a:lnTo>
                  <a:lnTo>
                    <a:pt x="236824" y="31114"/>
                  </a:lnTo>
                  <a:lnTo>
                    <a:pt x="214726" y="0"/>
                  </a:lnTo>
                  <a:close/>
                </a:path>
                <a:path w="236854" h="655320">
                  <a:moveTo>
                    <a:pt x="154367" y="514350"/>
                  </a:moveTo>
                  <a:lnTo>
                    <a:pt x="158465" y="520821"/>
                  </a:lnTo>
                  <a:lnTo>
                    <a:pt x="158629" y="520821"/>
                  </a:lnTo>
                  <a:lnTo>
                    <a:pt x="154367" y="514350"/>
                  </a:lnTo>
                  <a:close/>
                </a:path>
                <a:path w="236854" h="655320">
                  <a:moveTo>
                    <a:pt x="39340" y="249300"/>
                  </a:moveTo>
                  <a:lnTo>
                    <a:pt x="39212" y="249300"/>
                  </a:lnTo>
                  <a:lnTo>
                    <a:pt x="39092" y="250618"/>
                  </a:lnTo>
                  <a:lnTo>
                    <a:pt x="39340" y="249300"/>
                  </a:lnTo>
                  <a:close/>
                </a:path>
                <a:path w="236854" h="655320">
                  <a:moveTo>
                    <a:pt x="47787" y="216407"/>
                  </a:moveTo>
                  <a:lnTo>
                    <a:pt x="47594" y="216407"/>
                  </a:lnTo>
                  <a:lnTo>
                    <a:pt x="47115" y="217955"/>
                  </a:lnTo>
                  <a:lnTo>
                    <a:pt x="47787" y="216407"/>
                  </a:lnTo>
                  <a:close/>
                </a:path>
                <a:path w="236854" h="655320">
                  <a:moveTo>
                    <a:pt x="54473" y="201030"/>
                  </a:moveTo>
                  <a:lnTo>
                    <a:pt x="53690" y="202437"/>
                  </a:lnTo>
                  <a:lnTo>
                    <a:pt x="53861" y="202437"/>
                  </a:lnTo>
                  <a:lnTo>
                    <a:pt x="54473" y="201030"/>
                  </a:lnTo>
                  <a:close/>
                </a:path>
                <a:path w="236854" h="655320">
                  <a:moveTo>
                    <a:pt x="112034" y="127698"/>
                  </a:moveTo>
                  <a:lnTo>
                    <a:pt x="111664" y="127954"/>
                  </a:lnTo>
                  <a:lnTo>
                    <a:pt x="110383" y="129235"/>
                  </a:lnTo>
                  <a:lnTo>
                    <a:pt x="111830" y="127954"/>
                  </a:lnTo>
                  <a:lnTo>
                    <a:pt x="112045" y="127698"/>
                  </a:lnTo>
                  <a:close/>
                </a:path>
                <a:path w="236854" h="655320">
                  <a:moveTo>
                    <a:pt x="112650" y="127141"/>
                  </a:moveTo>
                  <a:lnTo>
                    <a:pt x="112480" y="127141"/>
                  </a:lnTo>
                  <a:lnTo>
                    <a:pt x="112034" y="127698"/>
                  </a:lnTo>
                  <a:lnTo>
                    <a:pt x="112650" y="127141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928614" y="3494405"/>
              <a:ext cx="365760" cy="365760"/>
            </a:xfrm>
            <a:custGeom>
              <a:avLst/>
              <a:gdLst/>
              <a:ahLst/>
              <a:cxnLst/>
              <a:rect l="l" t="t" r="r" b="b"/>
              <a:pathLst>
                <a:path w="365760" h="365760">
                  <a:moveTo>
                    <a:pt x="182880" y="0"/>
                  </a:moveTo>
                  <a:lnTo>
                    <a:pt x="134276" y="6535"/>
                  </a:lnTo>
                  <a:lnTo>
                    <a:pt x="90593" y="24976"/>
                  </a:lnTo>
                  <a:lnTo>
                    <a:pt x="53578" y="53578"/>
                  </a:lnTo>
                  <a:lnTo>
                    <a:pt x="24976" y="90593"/>
                  </a:lnTo>
                  <a:lnTo>
                    <a:pt x="6535" y="134276"/>
                  </a:lnTo>
                  <a:lnTo>
                    <a:pt x="0" y="182880"/>
                  </a:lnTo>
                  <a:lnTo>
                    <a:pt x="6535" y="231483"/>
                  </a:lnTo>
                  <a:lnTo>
                    <a:pt x="24976" y="275166"/>
                  </a:lnTo>
                  <a:lnTo>
                    <a:pt x="53578" y="312181"/>
                  </a:lnTo>
                  <a:lnTo>
                    <a:pt x="90593" y="340783"/>
                  </a:lnTo>
                  <a:lnTo>
                    <a:pt x="134276" y="359224"/>
                  </a:lnTo>
                  <a:lnTo>
                    <a:pt x="182880" y="365760"/>
                  </a:lnTo>
                  <a:lnTo>
                    <a:pt x="231528" y="359224"/>
                  </a:lnTo>
                  <a:lnTo>
                    <a:pt x="275223" y="340783"/>
                  </a:lnTo>
                  <a:lnTo>
                    <a:pt x="312229" y="312181"/>
                  </a:lnTo>
                  <a:lnTo>
                    <a:pt x="340811" y="275166"/>
                  </a:lnTo>
                  <a:lnTo>
                    <a:pt x="359233" y="231483"/>
                  </a:lnTo>
                  <a:lnTo>
                    <a:pt x="365760" y="182880"/>
                  </a:lnTo>
                  <a:lnTo>
                    <a:pt x="359233" y="134276"/>
                  </a:lnTo>
                  <a:lnTo>
                    <a:pt x="340811" y="90593"/>
                  </a:lnTo>
                  <a:lnTo>
                    <a:pt x="312229" y="53578"/>
                  </a:lnTo>
                  <a:lnTo>
                    <a:pt x="275223" y="24976"/>
                  </a:lnTo>
                  <a:lnTo>
                    <a:pt x="231528" y="6535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928614" y="3494405"/>
              <a:ext cx="365760" cy="365760"/>
            </a:xfrm>
            <a:custGeom>
              <a:avLst/>
              <a:gdLst/>
              <a:ahLst/>
              <a:cxnLst/>
              <a:rect l="l" t="t" r="r" b="b"/>
              <a:pathLst>
                <a:path w="365760" h="365760">
                  <a:moveTo>
                    <a:pt x="0" y="182880"/>
                  </a:moveTo>
                  <a:lnTo>
                    <a:pt x="6535" y="134276"/>
                  </a:lnTo>
                  <a:lnTo>
                    <a:pt x="24976" y="90593"/>
                  </a:lnTo>
                  <a:lnTo>
                    <a:pt x="53578" y="53578"/>
                  </a:lnTo>
                  <a:lnTo>
                    <a:pt x="90593" y="24976"/>
                  </a:lnTo>
                  <a:lnTo>
                    <a:pt x="134276" y="6535"/>
                  </a:lnTo>
                  <a:lnTo>
                    <a:pt x="182880" y="0"/>
                  </a:lnTo>
                  <a:lnTo>
                    <a:pt x="231528" y="6535"/>
                  </a:lnTo>
                  <a:lnTo>
                    <a:pt x="275223" y="24976"/>
                  </a:lnTo>
                  <a:lnTo>
                    <a:pt x="312229" y="53578"/>
                  </a:lnTo>
                  <a:lnTo>
                    <a:pt x="340811" y="90593"/>
                  </a:lnTo>
                  <a:lnTo>
                    <a:pt x="359233" y="134276"/>
                  </a:lnTo>
                  <a:lnTo>
                    <a:pt x="365760" y="182880"/>
                  </a:lnTo>
                  <a:lnTo>
                    <a:pt x="359233" y="231483"/>
                  </a:lnTo>
                  <a:lnTo>
                    <a:pt x="340811" y="275166"/>
                  </a:lnTo>
                  <a:lnTo>
                    <a:pt x="312229" y="312181"/>
                  </a:lnTo>
                  <a:lnTo>
                    <a:pt x="275223" y="340783"/>
                  </a:lnTo>
                  <a:lnTo>
                    <a:pt x="231528" y="359224"/>
                  </a:lnTo>
                  <a:lnTo>
                    <a:pt x="182880" y="365760"/>
                  </a:lnTo>
                  <a:lnTo>
                    <a:pt x="134276" y="359224"/>
                  </a:lnTo>
                  <a:lnTo>
                    <a:pt x="90593" y="340783"/>
                  </a:lnTo>
                  <a:lnTo>
                    <a:pt x="53578" y="312181"/>
                  </a:lnTo>
                  <a:lnTo>
                    <a:pt x="24976" y="275166"/>
                  </a:lnTo>
                  <a:lnTo>
                    <a:pt x="6535" y="231483"/>
                  </a:lnTo>
                  <a:lnTo>
                    <a:pt x="0" y="18288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5977254" y="3569334"/>
            <a:ext cx="2705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Arial"/>
                <a:cs typeface="Arial"/>
              </a:rPr>
              <a:t>v[0]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5127371" y="1678432"/>
            <a:ext cx="3356610" cy="4611370"/>
            <a:chOff x="5127371" y="1678432"/>
            <a:chExt cx="3356610" cy="4611370"/>
          </a:xfrm>
        </p:grpSpPr>
        <p:sp>
          <p:nvSpPr>
            <p:cNvPr id="56" name="object 56"/>
            <p:cNvSpPr/>
            <p:nvPr/>
          </p:nvSpPr>
          <p:spPr>
            <a:xfrm>
              <a:off x="5692682" y="4420742"/>
              <a:ext cx="237490" cy="655320"/>
            </a:xfrm>
            <a:custGeom>
              <a:avLst/>
              <a:gdLst/>
              <a:ahLst/>
              <a:cxnLst/>
              <a:rect l="l" t="t" r="r" b="b"/>
              <a:pathLst>
                <a:path w="237489" h="655320">
                  <a:moveTo>
                    <a:pt x="144782" y="569117"/>
                  </a:moveTo>
                  <a:lnTo>
                    <a:pt x="112741" y="589660"/>
                  </a:lnTo>
                  <a:lnTo>
                    <a:pt x="222469" y="655065"/>
                  </a:lnTo>
                  <a:lnTo>
                    <a:pt x="215059" y="585088"/>
                  </a:lnTo>
                  <a:lnTo>
                    <a:pt x="155159" y="585088"/>
                  </a:lnTo>
                  <a:lnTo>
                    <a:pt x="146088" y="571078"/>
                  </a:lnTo>
                  <a:lnTo>
                    <a:pt x="144782" y="569117"/>
                  </a:lnTo>
                  <a:close/>
                </a:path>
                <a:path w="237489" h="655320">
                  <a:moveTo>
                    <a:pt x="176889" y="548532"/>
                  </a:moveTo>
                  <a:lnTo>
                    <a:pt x="144797" y="569117"/>
                  </a:lnTo>
                  <a:lnTo>
                    <a:pt x="146088" y="571078"/>
                  </a:lnTo>
                  <a:lnTo>
                    <a:pt x="155159" y="585088"/>
                  </a:lnTo>
                  <a:lnTo>
                    <a:pt x="187163" y="564514"/>
                  </a:lnTo>
                  <a:lnTo>
                    <a:pt x="176889" y="548532"/>
                  </a:lnTo>
                  <a:close/>
                </a:path>
                <a:path w="237489" h="655320">
                  <a:moveTo>
                    <a:pt x="209007" y="527938"/>
                  </a:moveTo>
                  <a:lnTo>
                    <a:pt x="176889" y="548532"/>
                  </a:lnTo>
                  <a:lnTo>
                    <a:pt x="187163" y="564514"/>
                  </a:lnTo>
                  <a:lnTo>
                    <a:pt x="155159" y="585088"/>
                  </a:lnTo>
                  <a:lnTo>
                    <a:pt x="215059" y="585088"/>
                  </a:lnTo>
                  <a:lnTo>
                    <a:pt x="209007" y="527938"/>
                  </a:lnTo>
                  <a:close/>
                </a:path>
                <a:path w="237489" h="655320">
                  <a:moveTo>
                    <a:pt x="214849" y="0"/>
                  </a:moveTo>
                  <a:lnTo>
                    <a:pt x="176241" y="27431"/>
                  </a:lnTo>
                  <a:lnTo>
                    <a:pt x="138395" y="55498"/>
                  </a:lnTo>
                  <a:lnTo>
                    <a:pt x="102708" y="84708"/>
                  </a:lnTo>
                  <a:lnTo>
                    <a:pt x="70196" y="115569"/>
                  </a:lnTo>
                  <a:lnTo>
                    <a:pt x="42129" y="148716"/>
                  </a:lnTo>
                  <a:lnTo>
                    <a:pt x="20031" y="184784"/>
                  </a:lnTo>
                  <a:lnTo>
                    <a:pt x="5426" y="224281"/>
                  </a:lnTo>
                  <a:lnTo>
                    <a:pt x="12" y="266445"/>
                  </a:lnTo>
                  <a:lnTo>
                    <a:pt x="0" y="268096"/>
                  </a:lnTo>
                  <a:lnTo>
                    <a:pt x="600" y="279272"/>
                  </a:lnTo>
                  <a:lnTo>
                    <a:pt x="7839" y="316991"/>
                  </a:lnTo>
                  <a:lnTo>
                    <a:pt x="22317" y="357504"/>
                  </a:lnTo>
                  <a:lnTo>
                    <a:pt x="42002" y="399668"/>
                  </a:lnTo>
                  <a:lnTo>
                    <a:pt x="73879" y="457453"/>
                  </a:lnTo>
                  <a:lnTo>
                    <a:pt x="109058" y="514349"/>
                  </a:lnTo>
                  <a:lnTo>
                    <a:pt x="143701" y="567454"/>
                  </a:lnTo>
                  <a:lnTo>
                    <a:pt x="143883" y="567672"/>
                  </a:lnTo>
                  <a:lnTo>
                    <a:pt x="144818" y="569117"/>
                  </a:lnTo>
                  <a:lnTo>
                    <a:pt x="147036" y="567672"/>
                  </a:lnTo>
                  <a:lnTo>
                    <a:pt x="176889" y="548532"/>
                  </a:lnTo>
                  <a:lnTo>
                    <a:pt x="175733" y="546734"/>
                  </a:lnTo>
                  <a:lnTo>
                    <a:pt x="139997" y="492133"/>
                  </a:lnTo>
                  <a:lnTo>
                    <a:pt x="107436" y="439207"/>
                  </a:lnTo>
                  <a:lnTo>
                    <a:pt x="76584" y="383646"/>
                  </a:lnTo>
                  <a:lnTo>
                    <a:pt x="57811" y="343788"/>
                  </a:lnTo>
                  <a:lnTo>
                    <a:pt x="52408" y="330199"/>
                  </a:lnTo>
                  <a:lnTo>
                    <a:pt x="52289" y="329945"/>
                  </a:lnTo>
                  <a:lnTo>
                    <a:pt x="47843" y="317393"/>
                  </a:lnTo>
                  <a:lnTo>
                    <a:pt x="44415" y="306196"/>
                  </a:lnTo>
                  <a:lnTo>
                    <a:pt x="43917" y="304164"/>
                  </a:lnTo>
                  <a:lnTo>
                    <a:pt x="41960" y="296587"/>
                  </a:lnTo>
                  <a:lnTo>
                    <a:pt x="39589" y="284733"/>
                  </a:lnTo>
                  <a:lnTo>
                    <a:pt x="38956" y="279272"/>
                  </a:lnTo>
                  <a:lnTo>
                    <a:pt x="38627" y="276732"/>
                  </a:lnTo>
                  <a:lnTo>
                    <a:pt x="38540" y="276060"/>
                  </a:lnTo>
                  <a:lnTo>
                    <a:pt x="38446" y="275335"/>
                  </a:lnTo>
                  <a:lnTo>
                    <a:pt x="38147" y="268096"/>
                  </a:lnTo>
                  <a:lnTo>
                    <a:pt x="38065" y="266445"/>
                  </a:lnTo>
                  <a:lnTo>
                    <a:pt x="38388" y="259717"/>
                  </a:lnTo>
                  <a:lnTo>
                    <a:pt x="39160" y="251332"/>
                  </a:lnTo>
                  <a:lnTo>
                    <a:pt x="39234" y="250524"/>
                  </a:lnTo>
                  <a:lnTo>
                    <a:pt x="39335" y="249427"/>
                  </a:lnTo>
                  <a:lnTo>
                    <a:pt x="40259" y="245109"/>
                  </a:lnTo>
                  <a:lnTo>
                    <a:pt x="42637" y="232536"/>
                  </a:lnTo>
                  <a:lnTo>
                    <a:pt x="45295" y="224281"/>
                  </a:lnTo>
                  <a:lnTo>
                    <a:pt x="47717" y="216407"/>
                  </a:lnTo>
                  <a:lnTo>
                    <a:pt x="47966" y="216407"/>
                  </a:lnTo>
                  <a:lnTo>
                    <a:pt x="54040" y="202437"/>
                  </a:lnTo>
                  <a:lnTo>
                    <a:pt x="53813" y="202437"/>
                  </a:lnTo>
                  <a:lnTo>
                    <a:pt x="63211" y="185673"/>
                  </a:lnTo>
                  <a:lnTo>
                    <a:pt x="63864" y="184784"/>
                  </a:lnTo>
                  <a:lnTo>
                    <a:pt x="73371" y="170687"/>
                  </a:lnTo>
                  <a:lnTo>
                    <a:pt x="98115" y="141628"/>
                  </a:lnTo>
                  <a:lnTo>
                    <a:pt x="126705" y="114427"/>
                  </a:lnTo>
                  <a:lnTo>
                    <a:pt x="162976" y="84708"/>
                  </a:lnTo>
                  <a:lnTo>
                    <a:pt x="198466" y="58419"/>
                  </a:lnTo>
                  <a:lnTo>
                    <a:pt x="236947" y="31114"/>
                  </a:lnTo>
                  <a:lnTo>
                    <a:pt x="214849" y="0"/>
                  </a:lnTo>
                  <a:close/>
                </a:path>
                <a:path w="237489" h="655320">
                  <a:moveTo>
                    <a:pt x="47966" y="216407"/>
                  </a:moveTo>
                  <a:lnTo>
                    <a:pt x="47717" y="216407"/>
                  </a:lnTo>
                  <a:lnTo>
                    <a:pt x="47092" y="218439"/>
                  </a:lnTo>
                  <a:lnTo>
                    <a:pt x="47966" y="216407"/>
                  </a:lnTo>
                  <a:close/>
                </a:path>
                <a:path w="237489" h="655320">
                  <a:moveTo>
                    <a:pt x="54608" y="201131"/>
                  </a:moveTo>
                  <a:lnTo>
                    <a:pt x="53813" y="202437"/>
                  </a:lnTo>
                  <a:lnTo>
                    <a:pt x="54040" y="202437"/>
                  </a:lnTo>
                  <a:lnTo>
                    <a:pt x="54608" y="201131"/>
                  </a:lnTo>
                  <a:close/>
                </a:path>
              </a:pathLst>
            </a:custGeom>
            <a:solidFill>
              <a:srgbClr val="EC7C30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140071" y="1678432"/>
              <a:ext cx="3331210" cy="4611370"/>
            </a:xfrm>
            <a:custGeom>
              <a:avLst/>
              <a:gdLst/>
              <a:ahLst/>
              <a:cxnLst/>
              <a:rect l="l" t="t" r="r" b="b"/>
              <a:pathLst>
                <a:path w="3331209" h="4611370">
                  <a:moveTo>
                    <a:pt x="0" y="38862"/>
                  </a:moveTo>
                  <a:lnTo>
                    <a:pt x="0" y="4610925"/>
                  </a:lnTo>
                </a:path>
                <a:path w="3331209" h="4611370">
                  <a:moveTo>
                    <a:pt x="3330702" y="0"/>
                  </a:moveTo>
                  <a:lnTo>
                    <a:pt x="3330702" y="457194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504940" y="2659735"/>
              <a:ext cx="1914525" cy="3367404"/>
            </a:xfrm>
            <a:custGeom>
              <a:avLst/>
              <a:gdLst/>
              <a:ahLst/>
              <a:cxnLst/>
              <a:rect l="l" t="t" r="r" b="b"/>
              <a:pathLst>
                <a:path w="1914525" h="3367404">
                  <a:moveTo>
                    <a:pt x="1914144" y="0"/>
                  </a:moveTo>
                  <a:lnTo>
                    <a:pt x="0" y="0"/>
                  </a:lnTo>
                  <a:lnTo>
                    <a:pt x="0" y="3367404"/>
                  </a:lnTo>
                  <a:lnTo>
                    <a:pt x="1914144" y="3367404"/>
                  </a:lnTo>
                  <a:lnTo>
                    <a:pt x="1914144" y="0"/>
                  </a:lnTo>
                  <a:close/>
                </a:path>
              </a:pathLst>
            </a:custGeom>
            <a:solidFill>
              <a:srgbClr val="FFFFFF">
                <a:alpha val="7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267450" y="2789555"/>
              <a:ext cx="615315" cy="2242820"/>
            </a:xfrm>
            <a:custGeom>
              <a:avLst/>
              <a:gdLst/>
              <a:ahLst/>
              <a:cxnLst/>
              <a:rect l="l" t="t" r="r" b="b"/>
              <a:pathLst>
                <a:path w="615315" h="2242820">
                  <a:moveTo>
                    <a:pt x="487552" y="35941"/>
                  </a:moveTo>
                  <a:lnTo>
                    <a:pt x="441959" y="41783"/>
                  </a:lnTo>
                  <a:lnTo>
                    <a:pt x="399288" y="61214"/>
                  </a:lnTo>
                  <a:lnTo>
                    <a:pt x="370331" y="86487"/>
                  </a:lnTo>
                  <a:lnTo>
                    <a:pt x="344926" y="121093"/>
                  </a:lnTo>
                  <a:lnTo>
                    <a:pt x="322762" y="166368"/>
                  </a:lnTo>
                  <a:lnTo>
                    <a:pt x="309879" y="203073"/>
                  </a:lnTo>
                  <a:lnTo>
                    <a:pt x="298703" y="245618"/>
                  </a:lnTo>
                  <a:lnTo>
                    <a:pt x="289686" y="296291"/>
                  </a:lnTo>
                  <a:lnTo>
                    <a:pt x="283226" y="354044"/>
                  </a:lnTo>
                  <a:lnTo>
                    <a:pt x="278510" y="418338"/>
                  </a:lnTo>
                  <a:lnTo>
                    <a:pt x="275208" y="488061"/>
                  </a:lnTo>
                  <a:lnTo>
                    <a:pt x="273176" y="562483"/>
                  </a:lnTo>
                  <a:lnTo>
                    <a:pt x="271906" y="640461"/>
                  </a:lnTo>
                  <a:lnTo>
                    <a:pt x="271144" y="762381"/>
                  </a:lnTo>
                  <a:lnTo>
                    <a:pt x="270764" y="845185"/>
                  </a:lnTo>
                  <a:lnTo>
                    <a:pt x="270255" y="928624"/>
                  </a:lnTo>
                  <a:lnTo>
                    <a:pt x="269117" y="1011209"/>
                  </a:lnTo>
                  <a:lnTo>
                    <a:pt x="268224" y="1052195"/>
                  </a:lnTo>
                  <a:lnTo>
                    <a:pt x="267080" y="1092581"/>
                  </a:lnTo>
                  <a:lnTo>
                    <a:pt x="265810" y="1132205"/>
                  </a:lnTo>
                  <a:lnTo>
                    <a:pt x="264032" y="1171067"/>
                  </a:lnTo>
                  <a:lnTo>
                    <a:pt x="262000" y="1209167"/>
                  </a:lnTo>
                  <a:lnTo>
                    <a:pt x="256823" y="1280172"/>
                  </a:lnTo>
                  <a:lnTo>
                    <a:pt x="253280" y="1316517"/>
                  </a:lnTo>
                  <a:lnTo>
                    <a:pt x="253319" y="1316872"/>
                  </a:lnTo>
                  <a:lnTo>
                    <a:pt x="249812" y="1346846"/>
                  </a:lnTo>
                  <a:lnTo>
                    <a:pt x="245323" y="1379299"/>
                  </a:lnTo>
                  <a:lnTo>
                    <a:pt x="235491" y="1439769"/>
                  </a:lnTo>
                  <a:lnTo>
                    <a:pt x="223968" y="1502590"/>
                  </a:lnTo>
                  <a:lnTo>
                    <a:pt x="223948" y="1502927"/>
                  </a:lnTo>
                  <a:lnTo>
                    <a:pt x="212847" y="1557489"/>
                  </a:lnTo>
                  <a:lnTo>
                    <a:pt x="198761" y="1619630"/>
                  </a:lnTo>
                  <a:lnTo>
                    <a:pt x="185485" y="1673245"/>
                  </a:lnTo>
                  <a:lnTo>
                    <a:pt x="185475" y="1673493"/>
                  </a:lnTo>
                  <a:lnTo>
                    <a:pt x="172113" y="1723777"/>
                  </a:lnTo>
                  <a:lnTo>
                    <a:pt x="155901" y="1780687"/>
                  </a:lnTo>
                  <a:lnTo>
                    <a:pt x="155875" y="1780934"/>
                  </a:lnTo>
                  <a:lnTo>
                    <a:pt x="141725" y="1828063"/>
                  </a:lnTo>
                  <a:lnTo>
                    <a:pt x="123903" y="1884321"/>
                  </a:lnTo>
                  <a:lnTo>
                    <a:pt x="123860" y="1884565"/>
                  </a:lnTo>
                  <a:lnTo>
                    <a:pt x="107187" y="1934845"/>
                  </a:lnTo>
                  <a:lnTo>
                    <a:pt x="89915" y="1984756"/>
                  </a:lnTo>
                  <a:lnTo>
                    <a:pt x="74648" y="2028015"/>
                  </a:lnTo>
                  <a:lnTo>
                    <a:pt x="36449" y="2131949"/>
                  </a:lnTo>
                  <a:lnTo>
                    <a:pt x="0" y="2228977"/>
                  </a:lnTo>
                  <a:lnTo>
                    <a:pt x="35687" y="2242439"/>
                  </a:lnTo>
                  <a:lnTo>
                    <a:pt x="72136" y="2145284"/>
                  </a:lnTo>
                  <a:lnTo>
                    <a:pt x="108203" y="2047240"/>
                  </a:lnTo>
                  <a:lnTo>
                    <a:pt x="125857" y="1997456"/>
                  </a:lnTo>
                  <a:lnTo>
                    <a:pt x="143255" y="1947164"/>
                  </a:lnTo>
                  <a:lnTo>
                    <a:pt x="160147" y="1896110"/>
                  </a:lnTo>
                  <a:lnTo>
                    <a:pt x="176657" y="1844294"/>
                  </a:lnTo>
                  <a:lnTo>
                    <a:pt x="192532" y="1791462"/>
                  </a:lnTo>
                  <a:lnTo>
                    <a:pt x="207772" y="1737741"/>
                  </a:lnTo>
                  <a:lnTo>
                    <a:pt x="222376" y="1682750"/>
                  </a:lnTo>
                  <a:lnTo>
                    <a:pt x="236220" y="1626616"/>
                  </a:lnTo>
                  <a:lnTo>
                    <a:pt x="249300" y="1569085"/>
                  </a:lnTo>
                  <a:lnTo>
                    <a:pt x="261366" y="1510030"/>
                  </a:lnTo>
                  <a:lnTo>
                    <a:pt x="272542" y="1449451"/>
                  </a:lnTo>
                  <a:lnTo>
                    <a:pt x="282701" y="1387221"/>
                  </a:lnTo>
                  <a:lnTo>
                    <a:pt x="291153" y="1321166"/>
                  </a:lnTo>
                  <a:lnTo>
                    <a:pt x="297560" y="1249045"/>
                  </a:lnTo>
                  <a:lnTo>
                    <a:pt x="302132" y="1172972"/>
                  </a:lnTo>
                  <a:lnTo>
                    <a:pt x="303783" y="1133729"/>
                  </a:lnTo>
                  <a:lnTo>
                    <a:pt x="305180" y="1093851"/>
                  </a:lnTo>
                  <a:lnTo>
                    <a:pt x="306324" y="1053211"/>
                  </a:lnTo>
                  <a:lnTo>
                    <a:pt x="307213" y="1012063"/>
                  </a:lnTo>
                  <a:lnTo>
                    <a:pt x="308355" y="929132"/>
                  </a:lnTo>
                  <a:lnTo>
                    <a:pt x="308864" y="845566"/>
                  </a:lnTo>
                  <a:lnTo>
                    <a:pt x="309245" y="762381"/>
                  </a:lnTo>
                  <a:lnTo>
                    <a:pt x="310006" y="640969"/>
                  </a:lnTo>
                  <a:lnTo>
                    <a:pt x="311276" y="563245"/>
                  </a:lnTo>
                  <a:lnTo>
                    <a:pt x="313270" y="490555"/>
                  </a:lnTo>
                  <a:lnTo>
                    <a:pt x="316421" y="421687"/>
                  </a:lnTo>
                  <a:lnTo>
                    <a:pt x="321068" y="357892"/>
                  </a:lnTo>
                  <a:lnTo>
                    <a:pt x="327453" y="302011"/>
                  </a:lnTo>
                  <a:lnTo>
                    <a:pt x="327533" y="301366"/>
                  </a:lnTo>
                  <a:lnTo>
                    <a:pt x="327629" y="300594"/>
                  </a:lnTo>
                  <a:lnTo>
                    <a:pt x="331351" y="277097"/>
                  </a:lnTo>
                  <a:lnTo>
                    <a:pt x="331587" y="276374"/>
                  </a:lnTo>
                  <a:lnTo>
                    <a:pt x="335831" y="254142"/>
                  </a:lnTo>
                  <a:lnTo>
                    <a:pt x="346311" y="213929"/>
                  </a:lnTo>
                  <a:lnTo>
                    <a:pt x="364490" y="165608"/>
                  </a:lnTo>
                  <a:lnTo>
                    <a:pt x="372289" y="150241"/>
                  </a:lnTo>
                  <a:lnTo>
                    <a:pt x="377825" y="140335"/>
                  </a:lnTo>
                  <a:lnTo>
                    <a:pt x="381160" y="135128"/>
                  </a:lnTo>
                  <a:lnTo>
                    <a:pt x="384677" y="129540"/>
                  </a:lnTo>
                  <a:lnTo>
                    <a:pt x="391966" y="119784"/>
                  </a:lnTo>
                  <a:lnTo>
                    <a:pt x="398906" y="111633"/>
                  </a:lnTo>
                  <a:lnTo>
                    <a:pt x="402145" y="108458"/>
                  </a:lnTo>
                  <a:lnTo>
                    <a:pt x="405398" y="105156"/>
                  </a:lnTo>
                  <a:lnTo>
                    <a:pt x="405129" y="105156"/>
                  </a:lnTo>
                  <a:lnTo>
                    <a:pt x="413639" y="97917"/>
                  </a:lnTo>
                  <a:lnTo>
                    <a:pt x="415073" y="96900"/>
                  </a:lnTo>
                  <a:lnTo>
                    <a:pt x="421258" y="92329"/>
                  </a:lnTo>
                  <a:lnTo>
                    <a:pt x="421515" y="92329"/>
                  </a:lnTo>
                  <a:lnTo>
                    <a:pt x="428751" y="87884"/>
                  </a:lnTo>
                  <a:lnTo>
                    <a:pt x="431563" y="86487"/>
                  </a:lnTo>
                  <a:lnTo>
                    <a:pt x="436752" y="83820"/>
                  </a:lnTo>
                  <a:lnTo>
                    <a:pt x="437108" y="83820"/>
                  </a:lnTo>
                  <a:lnTo>
                    <a:pt x="443373" y="81280"/>
                  </a:lnTo>
                  <a:lnTo>
                    <a:pt x="442975" y="81280"/>
                  </a:lnTo>
                  <a:lnTo>
                    <a:pt x="452500" y="78359"/>
                  </a:lnTo>
                  <a:lnTo>
                    <a:pt x="452860" y="78359"/>
                  </a:lnTo>
                  <a:lnTo>
                    <a:pt x="459923" y="76708"/>
                  </a:lnTo>
                  <a:lnTo>
                    <a:pt x="459613" y="76708"/>
                  </a:lnTo>
                  <a:lnTo>
                    <a:pt x="460411" y="76562"/>
                  </a:lnTo>
                  <a:lnTo>
                    <a:pt x="460544" y="76562"/>
                  </a:lnTo>
                  <a:lnTo>
                    <a:pt x="468577" y="75311"/>
                  </a:lnTo>
                  <a:lnTo>
                    <a:pt x="468322" y="75311"/>
                  </a:lnTo>
                  <a:lnTo>
                    <a:pt x="476962" y="74428"/>
                  </a:lnTo>
                  <a:lnTo>
                    <a:pt x="485423" y="74111"/>
                  </a:lnTo>
                  <a:lnTo>
                    <a:pt x="499711" y="74111"/>
                  </a:lnTo>
                  <a:lnTo>
                    <a:pt x="507643" y="39116"/>
                  </a:lnTo>
                  <a:lnTo>
                    <a:pt x="507727" y="38744"/>
                  </a:lnTo>
                  <a:lnTo>
                    <a:pt x="487552" y="35941"/>
                  </a:lnTo>
                  <a:close/>
                </a:path>
                <a:path w="615315" h="2242820">
                  <a:moveTo>
                    <a:pt x="499277" y="76027"/>
                  </a:moveTo>
                  <a:lnTo>
                    <a:pt x="491207" y="111633"/>
                  </a:lnTo>
                  <a:lnTo>
                    <a:pt x="490719" y="111633"/>
                  </a:lnTo>
                  <a:lnTo>
                    <a:pt x="615315" y="81025"/>
                  </a:lnTo>
                  <a:lnTo>
                    <a:pt x="612682" y="78867"/>
                  </a:lnTo>
                  <a:lnTo>
                    <a:pt x="519810" y="78867"/>
                  </a:lnTo>
                  <a:lnTo>
                    <a:pt x="499277" y="76027"/>
                  </a:lnTo>
                  <a:close/>
                </a:path>
                <a:path w="615315" h="2242820">
                  <a:moveTo>
                    <a:pt x="406153" y="104390"/>
                  </a:moveTo>
                  <a:lnTo>
                    <a:pt x="405129" y="105156"/>
                  </a:lnTo>
                  <a:lnTo>
                    <a:pt x="405398" y="105156"/>
                  </a:lnTo>
                  <a:lnTo>
                    <a:pt x="406153" y="104390"/>
                  </a:lnTo>
                  <a:close/>
                </a:path>
                <a:path w="615315" h="2242820">
                  <a:moveTo>
                    <a:pt x="421515" y="92329"/>
                  </a:moveTo>
                  <a:lnTo>
                    <a:pt x="421258" y="92329"/>
                  </a:lnTo>
                  <a:lnTo>
                    <a:pt x="419884" y="93345"/>
                  </a:lnTo>
                  <a:lnTo>
                    <a:pt x="421515" y="92329"/>
                  </a:lnTo>
                  <a:close/>
                </a:path>
                <a:path w="615315" h="2242820">
                  <a:moveTo>
                    <a:pt x="437108" y="83820"/>
                  </a:moveTo>
                  <a:lnTo>
                    <a:pt x="436752" y="83820"/>
                  </a:lnTo>
                  <a:lnTo>
                    <a:pt x="435270" y="84582"/>
                  </a:lnTo>
                  <a:lnTo>
                    <a:pt x="437108" y="83820"/>
                  </a:lnTo>
                  <a:close/>
                </a:path>
                <a:path w="615315" h="2242820">
                  <a:moveTo>
                    <a:pt x="444609" y="80778"/>
                  </a:moveTo>
                  <a:lnTo>
                    <a:pt x="442975" y="81280"/>
                  </a:lnTo>
                  <a:lnTo>
                    <a:pt x="443373" y="81280"/>
                  </a:lnTo>
                  <a:lnTo>
                    <a:pt x="444609" y="80778"/>
                  </a:lnTo>
                  <a:close/>
                </a:path>
                <a:path w="615315" h="2242820">
                  <a:moveTo>
                    <a:pt x="452860" y="78359"/>
                  </a:moveTo>
                  <a:lnTo>
                    <a:pt x="452500" y="78359"/>
                  </a:lnTo>
                  <a:lnTo>
                    <a:pt x="450844" y="78867"/>
                  </a:lnTo>
                  <a:lnTo>
                    <a:pt x="450687" y="78867"/>
                  </a:lnTo>
                  <a:lnTo>
                    <a:pt x="452860" y="78359"/>
                  </a:lnTo>
                  <a:close/>
                </a:path>
                <a:path w="615315" h="2242820">
                  <a:moveTo>
                    <a:pt x="507727" y="38744"/>
                  </a:moveTo>
                  <a:lnTo>
                    <a:pt x="499277" y="76027"/>
                  </a:lnTo>
                  <a:lnTo>
                    <a:pt x="519810" y="78867"/>
                  </a:lnTo>
                  <a:lnTo>
                    <a:pt x="524930" y="41783"/>
                  </a:lnTo>
                  <a:lnTo>
                    <a:pt x="525018" y="41148"/>
                  </a:lnTo>
                  <a:lnTo>
                    <a:pt x="507727" y="38744"/>
                  </a:lnTo>
                  <a:close/>
                </a:path>
                <a:path w="615315" h="2242820">
                  <a:moveTo>
                    <a:pt x="516508" y="0"/>
                  </a:moveTo>
                  <a:lnTo>
                    <a:pt x="507727" y="38744"/>
                  </a:lnTo>
                  <a:lnTo>
                    <a:pt x="525018" y="41148"/>
                  </a:lnTo>
                  <a:lnTo>
                    <a:pt x="519881" y="78359"/>
                  </a:lnTo>
                  <a:lnTo>
                    <a:pt x="519810" y="78867"/>
                  </a:lnTo>
                  <a:lnTo>
                    <a:pt x="612682" y="78867"/>
                  </a:lnTo>
                  <a:lnTo>
                    <a:pt x="516508" y="0"/>
                  </a:lnTo>
                  <a:close/>
                </a:path>
                <a:path w="615315" h="2242820">
                  <a:moveTo>
                    <a:pt x="460544" y="76562"/>
                  </a:moveTo>
                  <a:lnTo>
                    <a:pt x="460411" y="76562"/>
                  </a:lnTo>
                  <a:lnTo>
                    <a:pt x="459613" y="76708"/>
                  </a:lnTo>
                  <a:lnTo>
                    <a:pt x="460544" y="76562"/>
                  </a:lnTo>
                  <a:close/>
                </a:path>
                <a:path w="615315" h="2242820">
                  <a:moveTo>
                    <a:pt x="460544" y="76562"/>
                  </a:moveTo>
                  <a:lnTo>
                    <a:pt x="459613" y="76708"/>
                  </a:lnTo>
                  <a:lnTo>
                    <a:pt x="459923" y="76708"/>
                  </a:lnTo>
                  <a:lnTo>
                    <a:pt x="460544" y="76562"/>
                  </a:lnTo>
                  <a:close/>
                </a:path>
                <a:path w="615315" h="2242820">
                  <a:moveTo>
                    <a:pt x="499711" y="74111"/>
                  </a:moveTo>
                  <a:lnTo>
                    <a:pt x="485423" y="74111"/>
                  </a:lnTo>
                  <a:lnTo>
                    <a:pt x="499277" y="76027"/>
                  </a:lnTo>
                  <a:lnTo>
                    <a:pt x="499639" y="74428"/>
                  </a:lnTo>
                  <a:lnTo>
                    <a:pt x="499711" y="74111"/>
                  </a:lnTo>
                  <a:close/>
                </a:path>
              </a:pathLst>
            </a:custGeom>
            <a:solidFill>
              <a:srgbClr val="EC7C30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/>
          <p:nvPr/>
        </p:nvSpPr>
        <p:spPr>
          <a:xfrm>
            <a:off x="3162680" y="1719198"/>
            <a:ext cx="0" cy="4572635"/>
          </a:xfrm>
          <a:custGeom>
            <a:avLst/>
            <a:gdLst/>
            <a:ahLst/>
            <a:cxnLst/>
            <a:rect l="l" t="t" r="r" b="b"/>
            <a:pathLst>
              <a:path h="4572635">
                <a:moveTo>
                  <a:pt x="0" y="0"/>
                </a:moveTo>
                <a:lnTo>
                  <a:pt x="0" y="4572012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814561" y="5401957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365759" y="0"/>
                </a:moveTo>
                <a:lnTo>
                  <a:pt x="0" y="0"/>
                </a:lnTo>
                <a:lnTo>
                  <a:pt x="0" y="365759"/>
                </a:lnTo>
                <a:lnTo>
                  <a:pt x="365759" y="365759"/>
                </a:lnTo>
                <a:lnTo>
                  <a:pt x="365759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803640" y="592990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365759" y="0"/>
                </a:moveTo>
                <a:lnTo>
                  <a:pt x="0" y="0"/>
                </a:lnTo>
                <a:lnTo>
                  <a:pt x="0" y="365759"/>
                </a:lnTo>
                <a:lnTo>
                  <a:pt x="365759" y="365759"/>
                </a:lnTo>
                <a:lnTo>
                  <a:pt x="365759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9249282" y="5385003"/>
            <a:ext cx="9544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Dataflow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236829" y="3441572"/>
            <a:ext cx="236220" cy="143510"/>
          </a:xfrm>
          <a:custGeom>
            <a:avLst/>
            <a:gdLst/>
            <a:ahLst/>
            <a:cxnLst/>
            <a:rect l="l" t="t" r="r" b="b"/>
            <a:pathLst>
              <a:path w="236220" h="143510">
                <a:moveTo>
                  <a:pt x="164071" y="0"/>
                </a:moveTo>
                <a:lnTo>
                  <a:pt x="0" y="0"/>
                </a:lnTo>
                <a:lnTo>
                  <a:pt x="0" y="143510"/>
                </a:lnTo>
                <a:lnTo>
                  <a:pt x="164071" y="143510"/>
                </a:lnTo>
                <a:lnTo>
                  <a:pt x="235839" y="71754"/>
                </a:lnTo>
                <a:lnTo>
                  <a:pt x="1640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21765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MANIC’s</a:t>
            </a:r>
            <a:r>
              <a:rPr spc="-150" dirty="0"/>
              <a:t> </a:t>
            </a:r>
            <a:r>
              <a:rPr spc="-90" dirty="0"/>
              <a:t>Vector-</a:t>
            </a:r>
            <a:r>
              <a:rPr spc="-55" dirty="0"/>
              <a:t>dataflow</a:t>
            </a:r>
            <a:r>
              <a:rPr spc="-190" dirty="0"/>
              <a:t> </a:t>
            </a:r>
            <a:r>
              <a:rPr spc="-20" dirty="0"/>
              <a:t>execution</a:t>
            </a:r>
          </a:p>
        </p:txBody>
      </p:sp>
      <p:pic>
        <p:nvPicPr>
          <p:cNvPr id="66" name="object 6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27004" y="468838"/>
            <a:ext cx="872319" cy="1078021"/>
          </a:xfrm>
          <a:prstGeom prst="rect">
            <a:avLst/>
          </a:prstGeom>
        </p:spPr>
      </p:pic>
      <p:sp>
        <p:nvSpPr>
          <p:cNvPr id="67" name="object 67"/>
          <p:cNvSpPr txBox="1"/>
          <p:nvPr/>
        </p:nvSpPr>
        <p:spPr>
          <a:xfrm>
            <a:off x="9239250" y="5976315"/>
            <a:ext cx="131572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20" dirty="0">
                <a:latin typeface="Calibri"/>
                <a:cs typeface="Calibri"/>
              </a:rPr>
              <a:t>Control-flow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8" name="object 6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56031"/>
            <a:ext cx="101942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Existing</a:t>
            </a:r>
            <a:r>
              <a:rPr spc="-180" dirty="0"/>
              <a:t> </a:t>
            </a:r>
            <a:r>
              <a:rPr spc="-50" dirty="0"/>
              <a:t>architectures</a:t>
            </a:r>
            <a:r>
              <a:rPr spc="-175" dirty="0"/>
              <a:t> </a:t>
            </a:r>
            <a:r>
              <a:rPr dirty="0"/>
              <a:t>are</a:t>
            </a:r>
            <a:r>
              <a:rPr spc="-155" dirty="0"/>
              <a:t> </a:t>
            </a:r>
            <a:r>
              <a:rPr spc="-35" dirty="0"/>
              <a:t>extremely</a:t>
            </a:r>
            <a:r>
              <a:rPr spc="-180" dirty="0"/>
              <a:t> </a:t>
            </a:r>
            <a:r>
              <a:rPr spc="-10" dirty="0"/>
              <a:t>inefficient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51583" y="2398852"/>
            <a:ext cx="8997315" cy="823594"/>
            <a:chOff x="1751583" y="2398852"/>
            <a:chExt cx="8997315" cy="823594"/>
          </a:xfrm>
        </p:grpSpPr>
        <p:sp>
          <p:nvSpPr>
            <p:cNvPr id="4" name="object 4"/>
            <p:cNvSpPr/>
            <p:nvPr/>
          </p:nvSpPr>
          <p:spPr>
            <a:xfrm>
              <a:off x="1764283" y="2411552"/>
              <a:ext cx="8971915" cy="702945"/>
            </a:xfrm>
            <a:custGeom>
              <a:avLst/>
              <a:gdLst/>
              <a:ahLst/>
              <a:cxnLst/>
              <a:rect l="l" t="t" r="r" b="b"/>
              <a:pathLst>
                <a:path w="8971915" h="702944">
                  <a:moveTo>
                    <a:pt x="0" y="702360"/>
                  </a:moveTo>
                  <a:lnTo>
                    <a:pt x="8971661" y="702360"/>
                  </a:lnTo>
                  <a:lnTo>
                    <a:pt x="8971661" y="0"/>
                  </a:lnTo>
                  <a:lnTo>
                    <a:pt x="0" y="0"/>
                  </a:lnTo>
                  <a:lnTo>
                    <a:pt x="0" y="70236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64283" y="2411564"/>
              <a:ext cx="7964805" cy="798195"/>
            </a:xfrm>
            <a:custGeom>
              <a:avLst/>
              <a:gdLst/>
              <a:ahLst/>
              <a:cxnLst/>
              <a:rect l="l" t="t" r="r" b="b"/>
              <a:pathLst>
                <a:path w="7964805" h="798194">
                  <a:moveTo>
                    <a:pt x="7964551" y="0"/>
                  </a:moveTo>
                  <a:lnTo>
                    <a:pt x="0" y="0"/>
                  </a:lnTo>
                  <a:lnTo>
                    <a:pt x="0" y="797979"/>
                  </a:lnTo>
                  <a:lnTo>
                    <a:pt x="7964551" y="797979"/>
                  </a:lnTo>
                  <a:lnTo>
                    <a:pt x="7964551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64283" y="2411564"/>
              <a:ext cx="7964805" cy="798195"/>
            </a:xfrm>
            <a:custGeom>
              <a:avLst/>
              <a:gdLst/>
              <a:ahLst/>
              <a:cxnLst/>
              <a:rect l="l" t="t" r="r" b="b"/>
              <a:pathLst>
                <a:path w="7964805" h="798194">
                  <a:moveTo>
                    <a:pt x="0" y="797979"/>
                  </a:moveTo>
                  <a:lnTo>
                    <a:pt x="7964551" y="797979"/>
                  </a:lnTo>
                  <a:lnTo>
                    <a:pt x="7964551" y="0"/>
                  </a:lnTo>
                  <a:lnTo>
                    <a:pt x="0" y="0"/>
                  </a:lnTo>
                  <a:lnTo>
                    <a:pt x="0" y="797979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785336" y="2646045"/>
            <a:ext cx="7904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Control/Communication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50567" y="2000250"/>
            <a:ext cx="2990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Instruction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energy*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breakdown: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728834" y="2403182"/>
            <a:ext cx="1007744" cy="798195"/>
          </a:xfrm>
          <a:custGeom>
            <a:avLst/>
            <a:gdLst/>
            <a:ahLst/>
            <a:cxnLst/>
            <a:rect l="l" t="t" r="r" b="b"/>
            <a:pathLst>
              <a:path w="1007745" h="798194">
                <a:moveTo>
                  <a:pt x="0" y="797979"/>
                </a:moveTo>
                <a:lnTo>
                  <a:pt x="1007160" y="797979"/>
                </a:lnTo>
                <a:lnTo>
                  <a:pt x="1007160" y="0"/>
                </a:lnTo>
                <a:lnTo>
                  <a:pt x="0" y="0"/>
                </a:lnTo>
                <a:lnTo>
                  <a:pt x="0" y="797979"/>
                </a:lnTo>
                <a:close/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728834" y="2403182"/>
            <a:ext cx="1007744" cy="798195"/>
          </a:xfrm>
          <a:prstGeom prst="rect">
            <a:avLst/>
          </a:prstGeom>
          <a:solidFill>
            <a:srgbClr val="FFD966"/>
          </a:solidFill>
        </p:spPr>
        <p:txBody>
          <a:bodyPr vert="horz" wrap="square" lIns="0" tIns="20955" rIns="0" bIns="0" rtlCol="0">
            <a:spAutoFit/>
          </a:bodyPr>
          <a:lstStyle/>
          <a:p>
            <a:pPr marL="138430" marR="127000" indent="-3175" algn="ctr">
              <a:lnSpc>
                <a:spcPct val="100000"/>
              </a:lnSpc>
              <a:spcBef>
                <a:spcPts val="165"/>
              </a:spcBef>
            </a:pPr>
            <a:r>
              <a:rPr sz="1600" spc="-10" dirty="0">
                <a:latin typeface="Calibri"/>
                <a:cs typeface="Calibri"/>
              </a:rPr>
              <a:t>Useful compute (10%)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64283" y="3184017"/>
            <a:ext cx="7964805" cy="490220"/>
          </a:xfrm>
          <a:custGeom>
            <a:avLst/>
            <a:gdLst/>
            <a:ahLst/>
            <a:cxnLst/>
            <a:rect l="l" t="t" r="r" b="b"/>
            <a:pathLst>
              <a:path w="7964805" h="490220">
                <a:moveTo>
                  <a:pt x="7964551" y="0"/>
                </a:moveTo>
                <a:lnTo>
                  <a:pt x="7962468" y="77416"/>
                </a:lnTo>
                <a:lnTo>
                  <a:pt x="7956666" y="144664"/>
                </a:lnTo>
                <a:lnTo>
                  <a:pt x="7947817" y="197702"/>
                </a:lnTo>
                <a:lnTo>
                  <a:pt x="7923657" y="244983"/>
                </a:lnTo>
                <a:lnTo>
                  <a:pt x="4023105" y="244983"/>
                </a:lnTo>
                <a:lnTo>
                  <a:pt x="4010172" y="257476"/>
                </a:lnTo>
                <a:lnTo>
                  <a:pt x="3998945" y="292263"/>
                </a:lnTo>
                <a:lnTo>
                  <a:pt x="3990096" y="345301"/>
                </a:lnTo>
                <a:lnTo>
                  <a:pt x="3984294" y="412549"/>
                </a:lnTo>
                <a:lnTo>
                  <a:pt x="3982212" y="489966"/>
                </a:lnTo>
                <a:lnTo>
                  <a:pt x="3980130" y="412549"/>
                </a:lnTo>
                <a:lnTo>
                  <a:pt x="3974335" y="345301"/>
                </a:lnTo>
                <a:lnTo>
                  <a:pt x="3965505" y="292263"/>
                </a:lnTo>
                <a:lnTo>
                  <a:pt x="3954316" y="257476"/>
                </a:lnTo>
                <a:lnTo>
                  <a:pt x="3941445" y="244983"/>
                </a:lnTo>
                <a:lnTo>
                  <a:pt x="40767" y="244983"/>
                </a:lnTo>
                <a:lnTo>
                  <a:pt x="27895" y="232489"/>
                </a:lnTo>
                <a:lnTo>
                  <a:pt x="16706" y="197702"/>
                </a:lnTo>
                <a:lnTo>
                  <a:pt x="7876" y="144664"/>
                </a:lnTo>
                <a:lnTo>
                  <a:pt x="2081" y="77416"/>
                </a:ln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476494" y="3609213"/>
            <a:ext cx="534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&gt;90%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0">
              <a:lnSpc>
                <a:spcPts val="1614"/>
              </a:lnSpc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  <p:sp>
        <p:nvSpPr>
          <p:cNvPr id="15" name="object 15"/>
          <p:cNvSpPr txBox="1"/>
          <p:nvPr/>
        </p:nvSpPr>
        <p:spPr>
          <a:xfrm>
            <a:off x="701751" y="6196761"/>
            <a:ext cx="34175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dirty="0">
                <a:latin typeface="Calibri"/>
                <a:cs typeface="Calibri"/>
              </a:rPr>
              <a:t>*Horowitz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ISSCC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2014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+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measured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values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43277" y="4056634"/>
            <a:ext cx="939990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Calibri"/>
                <a:cs typeface="Calibri"/>
              </a:rPr>
              <a:t>Extreme</a:t>
            </a:r>
            <a:r>
              <a:rPr sz="3200" b="1" spc="-1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Edge</a:t>
            </a:r>
            <a:r>
              <a:rPr sz="3200" b="1" spc="-10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Computing</a:t>
            </a:r>
            <a:r>
              <a:rPr sz="3200" b="1" spc="-12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Goal</a:t>
            </a:r>
            <a:r>
              <a:rPr sz="3200" spc="-10" dirty="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increase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energy-</a:t>
            </a:r>
            <a:r>
              <a:rPr sz="3200" dirty="0">
                <a:latin typeface="Calibri"/>
                <a:cs typeface="Calibri"/>
              </a:rPr>
              <a:t>efficiency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preserve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programmability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5823" y="2499290"/>
            <a:ext cx="1414145" cy="15220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36300"/>
              </a:lnSpc>
              <a:spcBef>
                <a:spcPts val="105"/>
              </a:spcBef>
            </a:pPr>
            <a:r>
              <a:rPr sz="1800" dirty="0">
                <a:latin typeface="Calibri"/>
                <a:cs typeface="Calibri"/>
              </a:rPr>
              <a:t>vload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v0,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&amp;a </a:t>
            </a:r>
            <a:r>
              <a:rPr sz="1800" dirty="0">
                <a:latin typeface="Calibri"/>
                <a:cs typeface="Calibri"/>
              </a:rPr>
              <a:t>vmul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v1, v0, </a:t>
            </a:r>
            <a:r>
              <a:rPr sz="1800" spc="-25" dirty="0">
                <a:latin typeface="Calibri"/>
                <a:cs typeface="Calibri"/>
              </a:rPr>
              <a:t>v0 </a:t>
            </a:r>
            <a:r>
              <a:rPr sz="1800" dirty="0">
                <a:latin typeface="Calibri"/>
                <a:cs typeface="Calibri"/>
              </a:rPr>
              <a:t>vadd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v2,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v1,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v0 </a:t>
            </a:r>
            <a:r>
              <a:rPr sz="1800" b="1" dirty="0">
                <a:latin typeface="Calibri"/>
                <a:cs typeface="Calibri"/>
              </a:rPr>
              <a:t>vstore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&amp;b,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v2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38422" y="2224404"/>
            <a:ext cx="593090" cy="593090"/>
          </a:xfrm>
          <a:custGeom>
            <a:avLst/>
            <a:gdLst/>
            <a:ahLst/>
            <a:cxnLst/>
            <a:rect l="l" t="t" r="r" b="b"/>
            <a:pathLst>
              <a:path w="593089" h="593089">
                <a:moveTo>
                  <a:pt x="0" y="296545"/>
                </a:moveTo>
                <a:lnTo>
                  <a:pt x="3879" y="248431"/>
                </a:lnTo>
                <a:lnTo>
                  <a:pt x="15112" y="202793"/>
                </a:lnTo>
                <a:lnTo>
                  <a:pt x="33089" y="160242"/>
                </a:lnTo>
                <a:lnTo>
                  <a:pt x="57200" y="121386"/>
                </a:lnTo>
                <a:lnTo>
                  <a:pt x="86836" y="86836"/>
                </a:lnTo>
                <a:lnTo>
                  <a:pt x="121386" y="57200"/>
                </a:lnTo>
                <a:lnTo>
                  <a:pt x="160242" y="33089"/>
                </a:lnTo>
                <a:lnTo>
                  <a:pt x="202793" y="15112"/>
                </a:lnTo>
                <a:lnTo>
                  <a:pt x="248431" y="3879"/>
                </a:lnTo>
                <a:lnTo>
                  <a:pt x="296544" y="0"/>
                </a:lnTo>
                <a:lnTo>
                  <a:pt x="344624" y="3879"/>
                </a:lnTo>
                <a:lnTo>
                  <a:pt x="390234" y="15112"/>
                </a:lnTo>
                <a:lnTo>
                  <a:pt x="432764" y="33089"/>
                </a:lnTo>
                <a:lnTo>
                  <a:pt x="471603" y="57200"/>
                </a:lnTo>
                <a:lnTo>
                  <a:pt x="506142" y="86836"/>
                </a:lnTo>
                <a:lnTo>
                  <a:pt x="535770" y="121386"/>
                </a:lnTo>
                <a:lnTo>
                  <a:pt x="559876" y="160242"/>
                </a:lnTo>
                <a:lnTo>
                  <a:pt x="577851" y="202793"/>
                </a:lnTo>
                <a:lnTo>
                  <a:pt x="589083" y="248431"/>
                </a:lnTo>
                <a:lnTo>
                  <a:pt x="592963" y="296545"/>
                </a:lnTo>
                <a:lnTo>
                  <a:pt x="589083" y="344624"/>
                </a:lnTo>
                <a:lnTo>
                  <a:pt x="577851" y="390234"/>
                </a:lnTo>
                <a:lnTo>
                  <a:pt x="559876" y="432764"/>
                </a:lnTo>
                <a:lnTo>
                  <a:pt x="535770" y="471603"/>
                </a:lnTo>
                <a:lnTo>
                  <a:pt x="506142" y="506142"/>
                </a:lnTo>
                <a:lnTo>
                  <a:pt x="471603" y="535770"/>
                </a:lnTo>
                <a:lnTo>
                  <a:pt x="432764" y="559876"/>
                </a:lnTo>
                <a:lnTo>
                  <a:pt x="390234" y="577851"/>
                </a:lnTo>
                <a:lnTo>
                  <a:pt x="344624" y="589083"/>
                </a:lnTo>
                <a:lnTo>
                  <a:pt x="296544" y="592963"/>
                </a:lnTo>
                <a:lnTo>
                  <a:pt x="248431" y="589083"/>
                </a:lnTo>
                <a:lnTo>
                  <a:pt x="202793" y="577851"/>
                </a:lnTo>
                <a:lnTo>
                  <a:pt x="160242" y="559876"/>
                </a:lnTo>
                <a:lnTo>
                  <a:pt x="121386" y="535770"/>
                </a:lnTo>
                <a:lnTo>
                  <a:pt x="86836" y="506142"/>
                </a:lnTo>
                <a:lnTo>
                  <a:pt x="57200" y="471603"/>
                </a:lnTo>
                <a:lnTo>
                  <a:pt x="33089" y="432764"/>
                </a:lnTo>
                <a:lnTo>
                  <a:pt x="15112" y="390234"/>
                </a:lnTo>
                <a:lnTo>
                  <a:pt x="3879" y="344624"/>
                </a:lnTo>
                <a:lnTo>
                  <a:pt x="0" y="29654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74185" y="2419603"/>
            <a:ext cx="32194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latin typeface="Calibri"/>
                <a:cs typeface="Calibri"/>
              </a:rPr>
              <a:t>vload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94277" y="2970022"/>
            <a:ext cx="593090" cy="593090"/>
          </a:xfrm>
          <a:custGeom>
            <a:avLst/>
            <a:gdLst/>
            <a:ahLst/>
            <a:cxnLst/>
            <a:rect l="l" t="t" r="r" b="b"/>
            <a:pathLst>
              <a:path w="593089" h="593089">
                <a:moveTo>
                  <a:pt x="0" y="296544"/>
                </a:moveTo>
                <a:lnTo>
                  <a:pt x="3879" y="248431"/>
                </a:lnTo>
                <a:lnTo>
                  <a:pt x="15111" y="202793"/>
                </a:lnTo>
                <a:lnTo>
                  <a:pt x="33086" y="160242"/>
                </a:lnTo>
                <a:lnTo>
                  <a:pt x="57192" y="121386"/>
                </a:lnTo>
                <a:lnTo>
                  <a:pt x="86820" y="86836"/>
                </a:lnTo>
                <a:lnTo>
                  <a:pt x="121359" y="57200"/>
                </a:lnTo>
                <a:lnTo>
                  <a:pt x="160198" y="33089"/>
                </a:lnTo>
                <a:lnTo>
                  <a:pt x="202728" y="15112"/>
                </a:lnTo>
                <a:lnTo>
                  <a:pt x="248338" y="3879"/>
                </a:lnTo>
                <a:lnTo>
                  <a:pt x="296418" y="0"/>
                </a:lnTo>
                <a:lnTo>
                  <a:pt x="344531" y="3879"/>
                </a:lnTo>
                <a:lnTo>
                  <a:pt x="390169" y="15112"/>
                </a:lnTo>
                <a:lnTo>
                  <a:pt x="432720" y="33089"/>
                </a:lnTo>
                <a:lnTo>
                  <a:pt x="471576" y="57200"/>
                </a:lnTo>
                <a:lnTo>
                  <a:pt x="506126" y="86836"/>
                </a:lnTo>
                <a:lnTo>
                  <a:pt x="535762" y="121386"/>
                </a:lnTo>
                <a:lnTo>
                  <a:pt x="559873" y="160242"/>
                </a:lnTo>
                <a:lnTo>
                  <a:pt x="577850" y="202793"/>
                </a:lnTo>
                <a:lnTo>
                  <a:pt x="589083" y="248431"/>
                </a:lnTo>
                <a:lnTo>
                  <a:pt x="592963" y="296544"/>
                </a:lnTo>
                <a:lnTo>
                  <a:pt x="589083" y="344628"/>
                </a:lnTo>
                <a:lnTo>
                  <a:pt x="577850" y="390247"/>
                </a:lnTo>
                <a:lnTo>
                  <a:pt x="559873" y="432791"/>
                </a:lnTo>
                <a:lnTo>
                  <a:pt x="535762" y="471648"/>
                </a:lnTo>
                <a:lnTo>
                  <a:pt x="506126" y="506206"/>
                </a:lnTo>
                <a:lnTo>
                  <a:pt x="471576" y="535852"/>
                </a:lnTo>
                <a:lnTo>
                  <a:pt x="432720" y="559976"/>
                </a:lnTo>
                <a:lnTo>
                  <a:pt x="390169" y="577964"/>
                </a:lnTo>
                <a:lnTo>
                  <a:pt x="344531" y="589206"/>
                </a:lnTo>
                <a:lnTo>
                  <a:pt x="296418" y="593089"/>
                </a:lnTo>
                <a:lnTo>
                  <a:pt x="248338" y="589206"/>
                </a:lnTo>
                <a:lnTo>
                  <a:pt x="202728" y="577964"/>
                </a:lnTo>
                <a:lnTo>
                  <a:pt x="160198" y="559976"/>
                </a:lnTo>
                <a:lnTo>
                  <a:pt x="121359" y="535852"/>
                </a:lnTo>
                <a:lnTo>
                  <a:pt x="86820" y="506206"/>
                </a:lnTo>
                <a:lnTo>
                  <a:pt x="57192" y="471648"/>
                </a:lnTo>
                <a:lnTo>
                  <a:pt x="33086" y="432791"/>
                </a:lnTo>
                <a:lnTo>
                  <a:pt x="15111" y="390247"/>
                </a:lnTo>
                <a:lnTo>
                  <a:pt x="3879" y="344628"/>
                </a:lnTo>
                <a:lnTo>
                  <a:pt x="0" y="296544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125214" y="3153917"/>
            <a:ext cx="3321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Calibri"/>
                <a:cs typeface="Calibri"/>
              </a:rPr>
              <a:t>vmul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91355" y="3764026"/>
            <a:ext cx="593090" cy="593090"/>
          </a:xfrm>
          <a:custGeom>
            <a:avLst/>
            <a:gdLst/>
            <a:ahLst/>
            <a:cxnLst/>
            <a:rect l="l" t="t" r="r" b="b"/>
            <a:pathLst>
              <a:path w="593089" h="593089">
                <a:moveTo>
                  <a:pt x="0" y="296544"/>
                </a:moveTo>
                <a:lnTo>
                  <a:pt x="3883" y="248431"/>
                </a:lnTo>
                <a:lnTo>
                  <a:pt x="15125" y="202793"/>
                </a:lnTo>
                <a:lnTo>
                  <a:pt x="33113" y="160242"/>
                </a:lnTo>
                <a:lnTo>
                  <a:pt x="57237" y="121386"/>
                </a:lnTo>
                <a:lnTo>
                  <a:pt x="86883" y="86836"/>
                </a:lnTo>
                <a:lnTo>
                  <a:pt x="121441" y="57200"/>
                </a:lnTo>
                <a:lnTo>
                  <a:pt x="160298" y="33089"/>
                </a:lnTo>
                <a:lnTo>
                  <a:pt x="202842" y="15112"/>
                </a:lnTo>
                <a:lnTo>
                  <a:pt x="248461" y="3879"/>
                </a:lnTo>
                <a:lnTo>
                  <a:pt x="296545" y="0"/>
                </a:lnTo>
                <a:lnTo>
                  <a:pt x="344658" y="3879"/>
                </a:lnTo>
                <a:lnTo>
                  <a:pt x="390296" y="15112"/>
                </a:lnTo>
                <a:lnTo>
                  <a:pt x="432847" y="33089"/>
                </a:lnTo>
                <a:lnTo>
                  <a:pt x="471703" y="57200"/>
                </a:lnTo>
                <a:lnTo>
                  <a:pt x="506253" y="86836"/>
                </a:lnTo>
                <a:lnTo>
                  <a:pt x="535889" y="121386"/>
                </a:lnTo>
                <a:lnTo>
                  <a:pt x="560000" y="160242"/>
                </a:lnTo>
                <a:lnTo>
                  <a:pt x="577977" y="202793"/>
                </a:lnTo>
                <a:lnTo>
                  <a:pt x="589210" y="248431"/>
                </a:lnTo>
                <a:lnTo>
                  <a:pt x="593090" y="296544"/>
                </a:lnTo>
                <a:lnTo>
                  <a:pt x="589210" y="344624"/>
                </a:lnTo>
                <a:lnTo>
                  <a:pt x="577977" y="390234"/>
                </a:lnTo>
                <a:lnTo>
                  <a:pt x="560000" y="432764"/>
                </a:lnTo>
                <a:lnTo>
                  <a:pt x="535889" y="471603"/>
                </a:lnTo>
                <a:lnTo>
                  <a:pt x="506253" y="506142"/>
                </a:lnTo>
                <a:lnTo>
                  <a:pt x="471703" y="535770"/>
                </a:lnTo>
                <a:lnTo>
                  <a:pt x="432847" y="559876"/>
                </a:lnTo>
                <a:lnTo>
                  <a:pt x="390296" y="577851"/>
                </a:lnTo>
                <a:lnTo>
                  <a:pt x="344658" y="589083"/>
                </a:lnTo>
                <a:lnTo>
                  <a:pt x="296545" y="592963"/>
                </a:lnTo>
                <a:lnTo>
                  <a:pt x="248461" y="589083"/>
                </a:lnTo>
                <a:lnTo>
                  <a:pt x="202842" y="577851"/>
                </a:lnTo>
                <a:lnTo>
                  <a:pt x="160298" y="559876"/>
                </a:lnTo>
                <a:lnTo>
                  <a:pt x="121441" y="535770"/>
                </a:lnTo>
                <a:lnTo>
                  <a:pt x="86883" y="506142"/>
                </a:lnTo>
                <a:lnTo>
                  <a:pt x="57237" y="471603"/>
                </a:lnTo>
                <a:lnTo>
                  <a:pt x="33113" y="432764"/>
                </a:lnTo>
                <a:lnTo>
                  <a:pt x="15125" y="390234"/>
                </a:lnTo>
                <a:lnTo>
                  <a:pt x="3883" y="344624"/>
                </a:lnTo>
                <a:lnTo>
                  <a:pt x="0" y="296544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124071" y="3948176"/>
            <a:ext cx="3263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Calibri"/>
                <a:cs typeface="Calibri"/>
              </a:rPr>
              <a:t>vadd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97071" y="4591939"/>
            <a:ext cx="593090" cy="593090"/>
          </a:xfrm>
          <a:custGeom>
            <a:avLst/>
            <a:gdLst/>
            <a:ahLst/>
            <a:cxnLst/>
            <a:rect l="l" t="t" r="r" b="b"/>
            <a:pathLst>
              <a:path w="593089" h="593089">
                <a:moveTo>
                  <a:pt x="0" y="296418"/>
                </a:moveTo>
                <a:lnTo>
                  <a:pt x="3879" y="248338"/>
                </a:lnTo>
                <a:lnTo>
                  <a:pt x="15112" y="202728"/>
                </a:lnTo>
                <a:lnTo>
                  <a:pt x="33089" y="160198"/>
                </a:lnTo>
                <a:lnTo>
                  <a:pt x="57200" y="121359"/>
                </a:lnTo>
                <a:lnTo>
                  <a:pt x="86836" y="86820"/>
                </a:lnTo>
                <a:lnTo>
                  <a:pt x="121386" y="57192"/>
                </a:lnTo>
                <a:lnTo>
                  <a:pt x="160242" y="33086"/>
                </a:lnTo>
                <a:lnTo>
                  <a:pt x="202793" y="15111"/>
                </a:lnTo>
                <a:lnTo>
                  <a:pt x="248431" y="3879"/>
                </a:lnTo>
                <a:lnTo>
                  <a:pt x="296544" y="0"/>
                </a:lnTo>
                <a:lnTo>
                  <a:pt x="344624" y="3879"/>
                </a:lnTo>
                <a:lnTo>
                  <a:pt x="390234" y="15111"/>
                </a:lnTo>
                <a:lnTo>
                  <a:pt x="432764" y="33086"/>
                </a:lnTo>
                <a:lnTo>
                  <a:pt x="471603" y="57192"/>
                </a:lnTo>
                <a:lnTo>
                  <a:pt x="506142" y="86820"/>
                </a:lnTo>
                <a:lnTo>
                  <a:pt x="535770" y="121359"/>
                </a:lnTo>
                <a:lnTo>
                  <a:pt x="559876" y="160198"/>
                </a:lnTo>
                <a:lnTo>
                  <a:pt x="577851" y="202728"/>
                </a:lnTo>
                <a:lnTo>
                  <a:pt x="589083" y="248338"/>
                </a:lnTo>
                <a:lnTo>
                  <a:pt x="592963" y="296418"/>
                </a:lnTo>
                <a:lnTo>
                  <a:pt x="589083" y="344531"/>
                </a:lnTo>
                <a:lnTo>
                  <a:pt x="577851" y="390169"/>
                </a:lnTo>
                <a:lnTo>
                  <a:pt x="559876" y="432720"/>
                </a:lnTo>
                <a:lnTo>
                  <a:pt x="535770" y="471576"/>
                </a:lnTo>
                <a:lnTo>
                  <a:pt x="506142" y="506126"/>
                </a:lnTo>
                <a:lnTo>
                  <a:pt x="471603" y="535762"/>
                </a:lnTo>
                <a:lnTo>
                  <a:pt x="432764" y="559873"/>
                </a:lnTo>
                <a:lnTo>
                  <a:pt x="390234" y="577850"/>
                </a:lnTo>
                <a:lnTo>
                  <a:pt x="344624" y="589083"/>
                </a:lnTo>
                <a:lnTo>
                  <a:pt x="296544" y="592963"/>
                </a:lnTo>
                <a:lnTo>
                  <a:pt x="248431" y="589083"/>
                </a:lnTo>
                <a:lnTo>
                  <a:pt x="202793" y="577850"/>
                </a:lnTo>
                <a:lnTo>
                  <a:pt x="160242" y="559873"/>
                </a:lnTo>
                <a:lnTo>
                  <a:pt x="121386" y="535762"/>
                </a:lnTo>
                <a:lnTo>
                  <a:pt x="86836" y="506126"/>
                </a:lnTo>
                <a:lnTo>
                  <a:pt x="57200" y="471576"/>
                </a:lnTo>
                <a:lnTo>
                  <a:pt x="33089" y="432720"/>
                </a:lnTo>
                <a:lnTo>
                  <a:pt x="15112" y="390169"/>
                </a:lnTo>
                <a:lnTo>
                  <a:pt x="3879" y="344531"/>
                </a:lnTo>
                <a:lnTo>
                  <a:pt x="0" y="29641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135882" y="4800345"/>
            <a:ext cx="3175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Calibri"/>
                <a:cs typeface="Calibri"/>
              </a:rPr>
              <a:t>vstore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630548" y="2724023"/>
            <a:ext cx="699770" cy="1868170"/>
            <a:chOff x="3630548" y="2724023"/>
            <a:chExt cx="699770" cy="186817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33722" y="2724023"/>
              <a:ext cx="156972" cy="24599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50943" y="3562858"/>
              <a:ext cx="76072" cy="20116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53610" y="4356735"/>
              <a:ext cx="76200" cy="23520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630548" y="2769997"/>
              <a:ext cx="358140" cy="1247775"/>
            </a:xfrm>
            <a:custGeom>
              <a:avLst/>
              <a:gdLst/>
              <a:ahLst/>
              <a:cxnLst/>
              <a:rect l="l" t="t" r="r" b="b"/>
              <a:pathLst>
                <a:path w="358139" h="1247775">
                  <a:moveTo>
                    <a:pt x="301838" y="1194466"/>
                  </a:moveTo>
                  <a:lnTo>
                    <a:pt x="281686" y="1209802"/>
                  </a:lnTo>
                  <a:lnTo>
                    <a:pt x="358013" y="1247394"/>
                  </a:lnTo>
                  <a:lnTo>
                    <a:pt x="349959" y="1204595"/>
                  </a:lnTo>
                  <a:lnTo>
                    <a:pt x="309499" y="1204595"/>
                  </a:lnTo>
                  <a:lnTo>
                    <a:pt x="301838" y="1194466"/>
                  </a:lnTo>
                  <a:close/>
                </a:path>
                <a:path w="358139" h="1247775">
                  <a:moveTo>
                    <a:pt x="322092" y="1179062"/>
                  </a:moveTo>
                  <a:lnTo>
                    <a:pt x="301838" y="1194466"/>
                  </a:lnTo>
                  <a:lnTo>
                    <a:pt x="309499" y="1204595"/>
                  </a:lnTo>
                  <a:lnTo>
                    <a:pt x="329818" y="1189227"/>
                  </a:lnTo>
                  <a:lnTo>
                    <a:pt x="322092" y="1179062"/>
                  </a:lnTo>
                  <a:close/>
                </a:path>
                <a:path w="358139" h="1247775">
                  <a:moveTo>
                    <a:pt x="342264" y="1163701"/>
                  </a:moveTo>
                  <a:lnTo>
                    <a:pt x="322092" y="1179062"/>
                  </a:lnTo>
                  <a:lnTo>
                    <a:pt x="329818" y="1189227"/>
                  </a:lnTo>
                  <a:lnTo>
                    <a:pt x="309499" y="1204595"/>
                  </a:lnTo>
                  <a:lnTo>
                    <a:pt x="349959" y="1204595"/>
                  </a:lnTo>
                  <a:lnTo>
                    <a:pt x="342387" y="1164350"/>
                  </a:lnTo>
                  <a:lnTo>
                    <a:pt x="342264" y="1163701"/>
                  </a:lnTo>
                  <a:close/>
                </a:path>
                <a:path w="358139" h="1247775">
                  <a:moveTo>
                    <a:pt x="154304" y="0"/>
                  </a:moveTo>
                  <a:lnTo>
                    <a:pt x="120903" y="79882"/>
                  </a:lnTo>
                  <a:lnTo>
                    <a:pt x="104648" y="119887"/>
                  </a:lnTo>
                  <a:lnTo>
                    <a:pt x="89026" y="159765"/>
                  </a:lnTo>
                  <a:lnTo>
                    <a:pt x="74040" y="199770"/>
                  </a:lnTo>
                  <a:lnTo>
                    <a:pt x="59816" y="239902"/>
                  </a:lnTo>
                  <a:lnTo>
                    <a:pt x="46736" y="279907"/>
                  </a:lnTo>
                  <a:lnTo>
                    <a:pt x="34798" y="319913"/>
                  </a:lnTo>
                  <a:lnTo>
                    <a:pt x="24384" y="360044"/>
                  </a:lnTo>
                  <a:lnTo>
                    <a:pt x="15493" y="399923"/>
                  </a:lnTo>
                  <a:lnTo>
                    <a:pt x="8509" y="439927"/>
                  </a:lnTo>
                  <a:lnTo>
                    <a:pt x="3428" y="479805"/>
                  </a:lnTo>
                  <a:lnTo>
                    <a:pt x="508" y="519811"/>
                  </a:lnTo>
                  <a:lnTo>
                    <a:pt x="0" y="540003"/>
                  </a:lnTo>
                  <a:lnTo>
                    <a:pt x="0" y="559815"/>
                  </a:lnTo>
                  <a:lnTo>
                    <a:pt x="574" y="577844"/>
                  </a:lnTo>
                  <a:lnTo>
                    <a:pt x="635" y="579754"/>
                  </a:lnTo>
                  <a:lnTo>
                    <a:pt x="3937" y="619505"/>
                  </a:lnTo>
                  <a:lnTo>
                    <a:pt x="10160" y="659256"/>
                  </a:lnTo>
                  <a:lnTo>
                    <a:pt x="19050" y="698753"/>
                  </a:lnTo>
                  <a:lnTo>
                    <a:pt x="30606" y="738124"/>
                  </a:lnTo>
                  <a:lnTo>
                    <a:pt x="44576" y="777239"/>
                  </a:lnTo>
                  <a:lnTo>
                    <a:pt x="69596" y="835532"/>
                  </a:lnTo>
                  <a:lnTo>
                    <a:pt x="88773" y="874267"/>
                  </a:lnTo>
                  <a:lnTo>
                    <a:pt x="109727" y="912748"/>
                  </a:lnTo>
                  <a:lnTo>
                    <a:pt x="132206" y="951229"/>
                  </a:lnTo>
                  <a:lnTo>
                    <a:pt x="156210" y="989583"/>
                  </a:lnTo>
                  <a:lnTo>
                    <a:pt x="181355" y="1027683"/>
                  </a:lnTo>
                  <a:lnTo>
                    <a:pt x="207517" y="1065783"/>
                  </a:lnTo>
                  <a:lnTo>
                    <a:pt x="234568" y="1103757"/>
                  </a:lnTo>
                  <a:lnTo>
                    <a:pt x="262254" y="1141602"/>
                  </a:lnTo>
                  <a:lnTo>
                    <a:pt x="290575" y="1179576"/>
                  </a:lnTo>
                  <a:lnTo>
                    <a:pt x="301838" y="1194466"/>
                  </a:lnTo>
                  <a:lnTo>
                    <a:pt x="322078" y="1179062"/>
                  </a:lnTo>
                  <a:lnTo>
                    <a:pt x="312519" y="1166508"/>
                  </a:lnTo>
                  <a:lnTo>
                    <a:pt x="282701" y="1126616"/>
                  </a:lnTo>
                  <a:lnTo>
                    <a:pt x="257108" y="1091469"/>
                  </a:lnTo>
                  <a:lnTo>
                    <a:pt x="228334" y="1051280"/>
                  </a:lnTo>
                  <a:lnTo>
                    <a:pt x="202430" y="1013565"/>
                  </a:lnTo>
                  <a:lnTo>
                    <a:pt x="177673" y="975867"/>
                  </a:lnTo>
                  <a:lnTo>
                    <a:pt x="154053" y="938282"/>
                  </a:lnTo>
                  <a:lnTo>
                    <a:pt x="133387" y="903054"/>
                  </a:lnTo>
                  <a:lnTo>
                    <a:pt x="111159" y="862393"/>
                  </a:lnTo>
                  <a:lnTo>
                    <a:pt x="92741" y="825061"/>
                  </a:lnTo>
                  <a:lnTo>
                    <a:pt x="76773" y="789193"/>
                  </a:lnTo>
                  <a:lnTo>
                    <a:pt x="61083" y="748918"/>
                  </a:lnTo>
                  <a:lnTo>
                    <a:pt x="48768" y="711076"/>
                  </a:lnTo>
                  <a:lnTo>
                    <a:pt x="39083" y="673615"/>
                  </a:lnTo>
                  <a:lnTo>
                    <a:pt x="39033" y="673217"/>
                  </a:lnTo>
                  <a:lnTo>
                    <a:pt x="35069" y="654790"/>
                  </a:lnTo>
                  <a:lnTo>
                    <a:pt x="34643" y="652406"/>
                  </a:lnTo>
                  <a:lnTo>
                    <a:pt x="31816" y="635772"/>
                  </a:lnTo>
                  <a:lnTo>
                    <a:pt x="31823" y="635370"/>
                  </a:lnTo>
                  <a:lnTo>
                    <a:pt x="29035" y="615060"/>
                  </a:lnTo>
                  <a:lnTo>
                    <a:pt x="25420" y="559815"/>
                  </a:lnTo>
                  <a:lnTo>
                    <a:pt x="25409" y="540003"/>
                  </a:lnTo>
                  <a:lnTo>
                    <a:pt x="25890" y="521516"/>
                  </a:lnTo>
                  <a:lnTo>
                    <a:pt x="33560" y="443997"/>
                  </a:lnTo>
                  <a:lnTo>
                    <a:pt x="40421" y="405136"/>
                  </a:lnTo>
                  <a:lnTo>
                    <a:pt x="40513" y="404619"/>
                  </a:lnTo>
                  <a:lnTo>
                    <a:pt x="40567" y="404313"/>
                  </a:lnTo>
                  <a:lnTo>
                    <a:pt x="49034" y="366149"/>
                  </a:lnTo>
                  <a:lnTo>
                    <a:pt x="59144" y="327151"/>
                  </a:lnTo>
                  <a:lnTo>
                    <a:pt x="70105" y="290378"/>
                  </a:lnTo>
                  <a:lnTo>
                    <a:pt x="83954" y="247903"/>
                  </a:lnTo>
                  <a:lnTo>
                    <a:pt x="98417" y="206991"/>
                  </a:lnTo>
                  <a:lnTo>
                    <a:pt x="113366" y="167204"/>
                  </a:lnTo>
                  <a:lnTo>
                    <a:pt x="128226" y="129269"/>
                  </a:lnTo>
                  <a:lnTo>
                    <a:pt x="132095" y="119887"/>
                  </a:lnTo>
                  <a:lnTo>
                    <a:pt x="144399" y="89662"/>
                  </a:lnTo>
                  <a:lnTo>
                    <a:pt x="177800" y="9778"/>
                  </a:lnTo>
                  <a:lnTo>
                    <a:pt x="1543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472053" y="1730121"/>
            <a:ext cx="11391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Dataflow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649335" y="2536024"/>
            <a:ext cx="3089910" cy="1706245"/>
          </a:xfrm>
          <a:custGeom>
            <a:avLst/>
            <a:gdLst/>
            <a:ahLst/>
            <a:cxnLst/>
            <a:rect l="l" t="t" r="r" b="b"/>
            <a:pathLst>
              <a:path w="3089909" h="1706245">
                <a:moveTo>
                  <a:pt x="3089554" y="1123492"/>
                </a:moveTo>
                <a:lnTo>
                  <a:pt x="2377186" y="1123492"/>
                </a:lnTo>
                <a:lnTo>
                  <a:pt x="2377186" y="1705902"/>
                </a:lnTo>
                <a:lnTo>
                  <a:pt x="3089554" y="1705902"/>
                </a:lnTo>
                <a:lnTo>
                  <a:pt x="3089554" y="1123492"/>
                </a:lnTo>
                <a:close/>
              </a:path>
              <a:path w="3089909" h="1706245">
                <a:moveTo>
                  <a:pt x="3089554" y="0"/>
                </a:moveTo>
                <a:lnTo>
                  <a:pt x="3089554" y="0"/>
                </a:lnTo>
                <a:lnTo>
                  <a:pt x="0" y="0"/>
                </a:lnTo>
                <a:lnTo>
                  <a:pt x="0" y="564083"/>
                </a:lnTo>
                <a:lnTo>
                  <a:pt x="0" y="1123480"/>
                </a:lnTo>
                <a:lnTo>
                  <a:pt x="935736" y="1123480"/>
                </a:lnTo>
                <a:lnTo>
                  <a:pt x="3089554" y="1123480"/>
                </a:lnTo>
                <a:lnTo>
                  <a:pt x="3089554" y="564172"/>
                </a:lnTo>
                <a:lnTo>
                  <a:pt x="3089554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883650" y="2743987"/>
            <a:ext cx="470534" cy="741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">
              <a:lnSpc>
                <a:spcPts val="1335"/>
              </a:lnSpc>
            </a:pPr>
            <a:r>
              <a:rPr sz="1400" spc="-10" dirty="0">
                <a:latin typeface="Calibri"/>
                <a:cs typeface="Calibri"/>
              </a:rPr>
              <a:t>Scalar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35"/>
              </a:spcBef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400" spc="-30" dirty="0">
                <a:latin typeface="Calibri"/>
                <a:cs typeface="Calibri"/>
              </a:rPr>
              <a:t>Vector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8642984" y="1640585"/>
          <a:ext cx="3089907" cy="25933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5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2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205">
                <a:tc gridSpan="4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Energy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Model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Insns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RF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Reads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RF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Writes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295">
                <a:tc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Vector-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4097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Dataflow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" name="object 20"/>
          <p:cNvSpPr/>
          <p:nvPr/>
        </p:nvSpPr>
        <p:spPr>
          <a:xfrm>
            <a:off x="9820656" y="3807840"/>
            <a:ext cx="161925" cy="267335"/>
          </a:xfrm>
          <a:custGeom>
            <a:avLst/>
            <a:gdLst/>
            <a:ahLst/>
            <a:cxnLst/>
            <a:rect l="l" t="t" r="r" b="b"/>
            <a:pathLst>
              <a:path w="161925" h="267335">
                <a:moveTo>
                  <a:pt x="161544" y="186054"/>
                </a:moveTo>
                <a:lnTo>
                  <a:pt x="80772" y="266826"/>
                </a:lnTo>
                <a:lnTo>
                  <a:pt x="0" y="186054"/>
                </a:lnTo>
                <a:lnTo>
                  <a:pt x="40386" y="186054"/>
                </a:lnTo>
                <a:lnTo>
                  <a:pt x="40386" y="0"/>
                </a:lnTo>
                <a:lnTo>
                  <a:pt x="121158" y="0"/>
                </a:lnTo>
                <a:lnTo>
                  <a:pt x="121158" y="186054"/>
                </a:lnTo>
                <a:lnTo>
                  <a:pt x="161544" y="186054"/>
                </a:lnTo>
                <a:close/>
              </a:path>
            </a:pathLst>
          </a:custGeom>
          <a:ln w="2540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579861" y="3807840"/>
            <a:ext cx="161925" cy="267335"/>
          </a:xfrm>
          <a:custGeom>
            <a:avLst/>
            <a:gdLst/>
            <a:ahLst/>
            <a:cxnLst/>
            <a:rect l="l" t="t" r="r" b="b"/>
            <a:pathLst>
              <a:path w="161925" h="267335">
                <a:moveTo>
                  <a:pt x="161544" y="186054"/>
                </a:moveTo>
                <a:lnTo>
                  <a:pt x="80772" y="266826"/>
                </a:lnTo>
                <a:lnTo>
                  <a:pt x="0" y="186054"/>
                </a:lnTo>
                <a:lnTo>
                  <a:pt x="40386" y="186054"/>
                </a:lnTo>
                <a:lnTo>
                  <a:pt x="40386" y="0"/>
                </a:lnTo>
                <a:lnTo>
                  <a:pt x="121158" y="0"/>
                </a:lnTo>
                <a:lnTo>
                  <a:pt x="121158" y="186054"/>
                </a:lnTo>
                <a:lnTo>
                  <a:pt x="161544" y="186054"/>
                </a:lnTo>
                <a:close/>
              </a:path>
            </a:pathLst>
          </a:custGeom>
          <a:ln w="2540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8665464" y="2544775"/>
            <a:ext cx="3058795" cy="1697355"/>
            <a:chOff x="8665464" y="2544775"/>
            <a:chExt cx="3058795" cy="1697355"/>
          </a:xfrm>
        </p:grpSpPr>
        <p:sp>
          <p:nvSpPr>
            <p:cNvPr id="23" name="object 23"/>
            <p:cNvSpPr/>
            <p:nvPr/>
          </p:nvSpPr>
          <p:spPr>
            <a:xfrm>
              <a:off x="9820656" y="2659126"/>
              <a:ext cx="1649730" cy="845185"/>
            </a:xfrm>
            <a:custGeom>
              <a:avLst/>
              <a:gdLst/>
              <a:ahLst/>
              <a:cxnLst/>
              <a:rect l="l" t="t" r="r" b="b"/>
              <a:pathLst>
                <a:path w="1649729" h="845185">
                  <a:moveTo>
                    <a:pt x="0" y="86740"/>
                  </a:moveTo>
                  <a:lnTo>
                    <a:pt x="80772" y="5969"/>
                  </a:lnTo>
                  <a:lnTo>
                    <a:pt x="161544" y="86740"/>
                  </a:lnTo>
                  <a:lnTo>
                    <a:pt x="121158" y="86740"/>
                  </a:lnTo>
                  <a:lnTo>
                    <a:pt x="121158" y="272923"/>
                  </a:lnTo>
                  <a:lnTo>
                    <a:pt x="40386" y="272923"/>
                  </a:lnTo>
                  <a:lnTo>
                    <a:pt x="40386" y="86740"/>
                  </a:lnTo>
                  <a:lnTo>
                    <a:pt x="0" y="86740"/>
                  </a:lnTo>
                  <a:close/>
                </a:path>
                <a:path w="1649729" h="845185">
                  <a:moveTo>
                    <a:pt x="743839" y="80772"/>
                  </a:moveTo>
                  <a:lnTo>
                    <a:pt x="824611" y="0"/>
                  </a:lnTo>
                  <a:lnTo>
                    <a:pt x="905383" y="80772"/>
                  </a:lnTo>
                  <a:lnTo>
                    <a:pt x="864997" y="80772"/>
                  </a:lnTo>
                  <a:lnTo>
                    <a:pt x="864997" y="266826"/>
                  </a:lnTo>
                  <a:lnTo>
                    <a:pt x="784225" y="266826"/>
                  </a:lnTo>
                  <a:lnTo>
                    <a:pt x="784225" y="80772"/>
                  </a:lnTo>
                  <a:lnTo>
                    <a:pt x="743839" y="80772"/>
                  </a:lnTo>
                  <a:close/>
                </a:path>
                <a:path w="1649729" h="845185">
                  <a:moveTo>
                    <a:pt x="1487804" y="84709"/>
                  </a:moveTo>
                  <a:lnTo>
                    <a:pt x="1568450" y="3937"/>
                  </a:lnTo>
                  <a:lnTo>
                    <a:pt x="1649222" y="84709"/>
                  </a:lnTo>
                  <a:lnTo>
                    <a:pt x="1608836" y="84709"/>
                  </a:lnTo>
                  <a:lnTo>
                    <a:pt x="1608836" y="270890"/>
                  </a:lnTo>
                  <a:lnTo>
                    <a:pt x="1528064" y="270890"/>
                  </a:lnTo>
                  <a:lnTo>
                    <a:pt x="1528064" y="84709"/>
                  </a:lnTo>
                  <a:lnTo>
                    <a:pt x="1487804" y="84709"/>
                  </a:lnTo>
                  <a:close/>
                </a:path>
                <a:path w="1649729" h="845185">
                  <a:moveTo>
                    <a:pt x="743839" y="654812"/>
                  </a:moveTo>
                  <a:lnTo>
                    <a:pt x="824611" y="574039"/>
                  </a:lnTo>
                  <a:lnTo>
                    <a:pt x="905383" y="654812"/>
                  </a:lnTo>
                  <a:lnTo>
                    <a:pt x="864997" y="654812"/>
                  </a:lnTo>
                  <a:lnTo>
                    <a:pt x="864997" y="840866"/>
                  </a:lnTo>
                  <a:lnTo>
                    <a:pt x="784225" y="840866"/>
                  </a:lnTo>
                  <a:lnTo>
                    <a:pt x="784225" y="654812"/>
                  </a:lnTo>
                  <a:lnTo>
                    <a:pt x="743839" y="654812"/>
                  </a:lnTo>
                  <a:close/>
                </a:path>
                <a:path w="1649729" h="845185">
                  <a:moveTo>
                    <a:pt x="1487804" y="658749"/>
                  </a:moveTo>
                  <a:lnTo>
                    <a:pt x="1568450" y="577976"/>
                  </a:lnTo>
                  <a:lnTo>
                    <a:pt x="1649222" y="658749"/>
                  </a:lnTo>
                  <a:lnTo>
                    <a:pt x="1608836" y="658749"/>
                  </a:lnTo>
                  <a:lnTo>
                    <a:pt x="1608836" y="844931"/>
                  </a:lnTo>
                  <a:lnTo>
                    <a:pt x="1528064" y="844931"/>
                  </a:lnTo>
                  <a:lnTo>
                    <a:pt x="1528064" y="658749"/>
                  </a:lnTo>
                  <a:lnTo>
                    <a:pt x="1487804" y="658749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820656" y="3221228"/>
              <a:ext cx="1624965" cy="853440"/>
            </a:xfrm>
            <a:custGeom>
              <a:avLst/>
              <a:gdLst/>
              <a:ahLst/>
              <a:cxnLst/>
              <a:rect l="l" t="t" r="r" b="b"/>
              <a:pathLst>
                <a:path w="1624965" h="853439">
                  <a:moveTo>
                    <a:pt x="161544" y="186182"/>
                  </a:moveTo>
                  <a:lnTo>
                    <a:pt x="80772" y="266954"/>
                  </a:lnTo>
                  <a:lnTo>
                    <a:pt x="0" y="186182"/>
                  </a:lnTo>
                  <a:lnTo>
                    <a:pt x="40386" y="186182"/>
                  </a:lnTo>
                  <a:lnTo>
                    <a:pt x="40386" y="0"/>
                  </a:lnTo>
                  <a:lnTo>
                    <a:pt x="121158" y="0"/>
                  </a:lnTo>
                  <a:lnTo>
                    <a:pt x="121158" y="186182"/>
                  </a:lnTo>
                  <a:lnTo>
                    <a:pt x="161544" y="186182"/>
                  </a:lnTo>
                  <a:close/>
                </a:path>
                <a:path w="1624965" h="853439">
                  <a:moveTo>
                    <a:pt x="1624584" y="772668"/>
                  </a:moveTo>
                  <a:lnTo>
                    <a:pt x="1543812" y="853440"/>
                  </a:lnTo>
                  <a:lnTo>
                    <a:pt x="1463040" y="772668"/>
                  </a:lnTo>
                  <a:lnTo>
                    <a:pt x="1503426" y="772668"/>
                  </a:lnTo>
                  <a:lnTo>
                    <a:pt x="1503426" y="586613"/>
                  </a:lnTo>
                  <a:lnTo>
                    <a:pt x="1584198" y="586613"/>
                  </a:lnTo>
                  <a:lnTo>
                    <a:pt x="1584198" y="772668"/>
                  </a:lnTo>
                  <a:lnTo>
                    <a:pt x="1624584" y="772668"/>
                  </a:lnTo>
                  <a:close/>
                </a:path>
              </a:pathLst>
            </a:custGeom>
            <a:ln w="254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665464" y="2544775"/>
              <a:ext cx="3058795" cy="1697355"/>
            </a:xfrm>
            <a:custGeom>
              <a:avLst/>
              <a:gdLst/>
              <a:ahLst/>
              <a:cxnLst/>
              <a:rect l="l" t="t" r="r" b="b"/>
              <a:pathLst>
                <a:path w="3058795" h="1697354">
                  <a:moveTo>
                    <a:pt x="3057448" y="1106246"/>
                  </a:moveTo>
                  <a:lnTo>
                    <a:pt x="2355469" y="1106246"/>
                  </a:lnTo>
                  <a:lnTo>
                    <a:pt x="2355469" y="1697151"/>
                  </a:lnTo>
                  <a:lnTo>
                    <a:pt x="3057448" y="1697151"/>
                  </a:lnTo>
                  <a:lnTo>
                    <a:pt x="3057448" y="1106246"/>
                  </a:lnTo>
                  <a:close/>
                </a:path>
                <a:path w="3058795" h="1697354">
                  <a:moveTo>
                    <a:pt x="3058541" y="0"/>
                  </a:moveTo>
                  <a:lnTo>
                    <a:pt x="0" y="0"/>
                  </a:lnTo>
                  <a:lnTo>
                    <a:pt x="0" y="1106220"/>
                  </a:lnTo>
                  <a:lnTo>
                    <a:pt x="3058541" y="1106220"/>
                  </a:lnTo>
                  <a:lnTo>
                    <a:pt x="3058541" y="0"/>
                  </a:lnTo>
                  <a:close/>
                </a:path>
              </a:pathLst>
            </a:custGeom>
            <a:solidFill>
              <a:srgbClr val="FFFFFF">
                <a:alpha val="7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15823" y="1696973"/>
            <a:ext cx="21939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Example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Program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539232" y="2265921"/>
            <a:ext cx="2681605" cy="279400"/>
          </a:xfrm>
          <a:custGeom>
            <a:avLst/>
            <a:gdLst/>
            <a:ahLst/>
            <a:cxnLst/>
            <a:rect l="l" t="t" r="r" b="b"/>
            <a:pathLst>
              <a:path w="2681604" h="279400">
                <a:moveTo>
                  <a:pt x="2681223" y="0"/>
                </a:moveTo>
                <a:lnTo>
                  <a:pt x="0" y="0"/>
                </a:lnTo>
                <a:lnTo>
                  <a:pt x="0" y="278904"/>
                </a:lnTo>
                <a:lnTo>
                  <a:pt x="2681223" y="278904"/>
                </a:lnTo>
                <a:lnTo>
                  <a:pt x="2681223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539232" y="2265921"/>
            <a:ext cx="2681605" cy="2794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821055">
              <a:lnSpc>
                <a:spcPct val="100000"/>
              </a:lnSpc>
              <a:spcBef>
                <a:spcPts val="345"/>
              </a:spcBef>
            </a:pPr>
            <a:r>
              <a:rPr sz="1200" spc="-10" dirty="0">
                <a:latin typeface="Arial"/>
                <a:cs typeface="Arial"/>
              </a:rPr>
              <a:t>Vector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Register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29" name="object 2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26532" y="2297302"/>
            <a:ext cx="183387" cy="226949"/>
          </a:xfrm>
          <a:prstGeom prst="rect">
            <a:avLst/>
          </a:prstGeom>
        </p:spPr>
      </p:pic>
      <p:grpSp>
        <p:nvGrpSpPr>
          <p:cNvPr id="30" name="object 30"/>
          <p:cNvGrpSpPr/>
          <p:nvPr/>
        </p:nvGrpSpPr>
        <p:grpSpPr>
          <a:xfrm>
            <a:off x="5526532" y="5474195"/>
            <a:ext cx="2707005" cy="304800"/>
            <a:chOff x="5526532" y="5474195"/>
            <a:chExt cx="2707005" cy="304800"/>
          </a:xfrm>
        </p:grpSpPr>
        <p:sp>
          <p:nvSpPr>
            <p:cNvPr id="31" name="object 31"/>
            <p:cNvSpPr/>
            <p:nvPr/>
          </p:nvSpPr>
          <p:spPr>
            <a:xfrm>
              <a:off x="5539232" y="5486895"/>
              <a:ext cx="2681605" cy="279400"/>
            </a:xfrm>
            <a:custGeom>
              <a:avLst/>
              <a:gdLst/>
              <a:ahLst/>
              <a:cxnLst/>
              <a:rect l="l" t="t" r="r" b="b"/>
              <a:pathLst>
                <a:path w="2681604" h="279400">
                  <a:moveTo>
                    <a:pt x="2681223" y="0"/>
                  </a:moveTo>
                  <a:lnTo>
                    <a:pt x="0" y="0"/>
                  </a:lnTo>
                  <a:lnTo>
                    <a:pt x="0" y="278904"/>
                  </a:lnTo>
                  <a:lnTo>
                    <a:pt x="2681223" y="278904"/>
                  </a:lnTo>
                  <a:lnTo>
                    <a:pt x="2681223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539232" y="5486895"/>
              <a:ext cx="2681605" cy="279400"/>
            </a:xfrm>
            <a:custGeom>
              <a:avLst/>
              <a:gdLst/>
              <a:ahLst/>
              <a:cxnLst/>
              <a:rect l="l" t="t" r="r" b="b"/>
              <a:pathLst>
                <a:path w="2681604" h="279400">
                  <a:moveTo>
                    <a:pt x="0" y="278904"/>
                  </a:moveTo>
                  <a:lnTo>
                    <a:pt x="2681223" y="278904"/>
                  </a:lnTo>
                  <a:lnTo>
                    <a:pt x="2681223" y="0"/>
                  </a:lnTo>
                  <a:lnTo>
                    <a:pt x="0" y="0"/>
                  </a:lnTo>
                  <a:lnTo>
                    <a:pt x="0" y="278904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360540" y="5545946"/>
            <a:ext cx="102235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50" dirty="0">
                <a:latin typeface="Arial"/>
                <a:cs typeface="Arial"/>
              </a:rPr>
              <a:t>V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4" name="object 3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26532" y="5518277"/>
            <a:ext cx="183387" cy="226910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5183504" y="2805811"/>
            <a:ext cx="5302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vload: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199126" y="3521151"/>
            <a:ext cx="4870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vmul: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203952" y="4199382"/>
            <a:ext cx="4794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vadd: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188077" y="4925695"/>
            <a:ext cx="5892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vstore: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5934075" y="2783839"/>
            <a:ext cx="391160" cy="1403350"/>
            <a:chOff x="5934075" y="2783839"/>
            <a:chExt cx="391160" cy="1403350"/>
          </a:xfrm>
        </p:grpSpPr>
        <p:sp>
          <p:nvSpPr>
            <p:cNvPr id="40" name="object 40"/>
            <p:cNvSpPr/>
            <p:nvPr/>
          </p:nvSpPr>
          <p:spPr>
            <a:xfrm>
              <a:off x="6049137" y="3853561"/>
              <a:ext cx="114300" cy="333375"/>
            </a:xfrm>
            <a:custGeom>
              <a:avLst/>
              <a:gdLst/>
              <a:ahLst/>
              <a:cxnLst/>
              <a:rect l="l" t="t" r="r" b="b"/>
              <a:pathLst>
                <a:path w="114300" h="333375">
                  <a:moveTo>
                    <a:pt x="38100" y="218820"/>
                  </a:moveTo>
                  <a:lnTo>
                    <a:pt x="0" y="218820"/>
                  </a:lnTo>
                  <a:lnTo>
                    <a:pt x="57150" y="333120"/>
                  </a:lnTo>
                  <a:lnTo>
                    <a:pt x="104775" y="237870"/>
                  </a:lnTo>
                  <a:lnTo>
                    <a:pt x="38100" y="237870"/>
                  </a:lnTo>
                  <a:lnTo>
                    <a:pt x="38100" y="218820"/>
                  </a:lnTo>
                  <a:close/>
                </a:path>
                <a:path w="114300" h="333375">
                  <a:moveTo>
                    <a:pt x="76200" y="0"/>
                  </a:moveTo>
                  <a:lnTo>
                    <a:pt x="38100" y="0"/>
                  </a:lnTo>
                  <a:lnTo>
                    <a:pt x="38100" y="237870"/>
                  </a:lnTo>
                  <a:lnTo>
                    <a:pt x="76200" y="237870"/>
                  </a:lnTo>
                  <a:lnTo>
                    <a:pt x="76200" y="0"/>
                  </a:lnTo>
                  <a:close/>
                </a:path>
                <a:path w="114300" h="333375">
                  <a:moveTo>
                    <a:pt x="114300" y="218820"/>
                  </a:moveTo>
                  <a:lnTo>
                    <a:pt x="76200" y="218820"/>
                  </a:lnTo>
                  <a:lnTo>
                    <a:pt x="76200" y="237870"/>
                  </a:lnTo>
                  <a:lnTo>
                    <a:pt x="104775" y="237870"/>
                  </a:lnTo>
                  <a:lnTo>
                    <a:pt x="114300" y="21882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946775" y="2796539"/>
              <a:ext cx="365760" cy="365760"/>
            </a:xfrm>
            <a:custGeom>
              <a:avLst/>
              <a:gdLst/>
              <a:ahLst/>
              <a:cxnLst/>
              <a:rect l="l" t="t" r="r" b="b"/>
              <a:pathLst>
                <a:path w="365760" h="365760">
                  <a:moveTo>
                    <a:pt x="0" y="182880"/>
                  </a:moveTo>
                  <a:lnTo>
                    <a:pt x="6526" y="134231"/>
                  </a:lnTo>
                  <a:lnTo>
                    <a:pt x="24948" y="90536"/>
                  </a:lnTo>
                  <a:lnTo>
                    <a:pt x="53530" y="53530"/>
                  </a:lnTo>
                  <a:lnTo>
                    <a:pt x="90536" y="24948"/>
                  </a:lnTo>
                  <a:lnTo>
                    <a:pt x="134231" y="6526"/>
                  </a:lnTo>
                  <a:lnTo>
                    <a:pt x="182879" y="0"/>
                  </a:lnTo>
                  <a:lnTo>
                    <a:pt x="231483" y="6526"/>
                  </a:lnTo>
                  <a:lnTo>
                    <a:pt x="275166" y="24948"/>
                  </a:lnTo>
                  <a:lnTo>
                    <a:pt x="312181" y="53530"/>
                  </a:lnTo>
                  <a:lnTo>
                    <a:pt x="340783" y="90536"/>
                  </a:lnTo>
                  <a:lnTo>
                    <a:pt x="359224" y="134231"/>
                  </a:lnTo>
                  <a:lnTo>
                    <a:pt x="365760" y="182880"/>
                  </a:lnTo>
                  <a:lnTo>
                    <a:pt x="359224" y="231483"/>
                  </a:lnTo>
                  <a:lnTo>
                    <a:pt x="340783" y="275166"/>
                  </a:lnTo>
                  <a:lnTo>
                    <a:pt x="312181" y="312181"/>
                  </a:lnTo>
                  <a:lnTo>
                    <a:pt x="275166" y="340783"/>
                  </a:lnTo>
                  <a:lnTo>
                    <a:pt x="231483" y="359224"/>
                  </a:lnTo>
                  <a:lnTo>
                    <a:pt x="182879" y="365760"/>
                  </a:lnTo>
                  <a:lnTo>
                    <a:pt x="134231" y="359224"/>
                  </a:lnTo>
                  <a:lnTo>
                    <a:pt x="90536" y="340783"/>
                  </a:lnTo>
                  <a:lnTo>
                    <a:pt x="53530" y="312181"/>
                  </a:lnTo>
                  <a:lnTo>
                    <a:pt x="24948" y="275166"/>
                  </a:lnTo>
                  <a:lnTo>
                    <a:pt x="6526" y="231483"/>
                  </a:lnTo>
                  <a:lnTo>
                    <a:pt x="0" y="18288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5995161" y="2871342"/>
            <a:ext cx="2705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Arial"/>
                <a:cs typeface="Arial"/>
              </a:rPr>
              <a:t>v[0]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920104" y="419227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0" y="182879"/>
                </a:moveTo>
                <a:lnTo>
                  <a:pt x="6526" y="134276"/>
                </a:lnTo>
                <a:lnTo>
                  <a:pt x="24948" y="90593"/>
                </a:lnTo>
                <a:lnTo>
                  <a:pt x="53530" y="53578"/>
                </a:lnTo>
                <a:lnTo>
                  <a:pt x="90536" y="24976"/>
                </a:lnTo>
                <a:lnTo>
                  <a:pt x="134231" y="6535"/>
                </a:lnTo>
                <a:lnTo>
                  <a:pt x="182880" y="0"/>
                </a:lnTo>
                <a:lnTo>
                  <a:pt x="231483" y="6535"/>
                </a:lnTo>
                <a:lnTo>
                  <a:pt x="275166" y="24976"/>
                </a:lnTo>
                <a:lnTo>
                  <a:pt x="312181" y="53578"/>
                </a:lnTo>
                <a:lnTo>
                  <a:pt x="340783" y="90593"/>
                </a:lnTo>
                <a:lnTo>
                  <a:pt x="359224" y="134276"/>
                </a:lnTo>
                <a:lnTo>
                  <a:pt x="365760" y="182879"/>
                </a:lnTo>
                <a:lnTo>
                  <a:pt x="359224" y="231528"/>
                </a:lnTo>
                <a:lnTo>
                  <a:pt x="340783" y="275223"/>
                </a:lnTo>
                <a:lnTo>
                  <a:pt x="312181" y="312229"/>
                </a:lnTo>
                <a:lnTo>
                  <a:pt x="275166" y="340811"/>
                </a:lnTo>
                <a:lnTo>
                  <a:pt x="231483" y="359233"/>
                </a:lnTo>
                <a:lnTo>
                  <a:pt x="182880" y="365759"/>
                </a:lnTo>
                <a:lnTo>
                  <a:pt x="134231" y="359233"/>
                </a:lnTo>
                <a:lnTo>
                  <a:pt x="90536" y="340811"/>
                </a:lnTo>
                <a:lnTo>
                  <a:pt x="53530" y="312229"/>
                </a:lnTo>
                <a:lnTo>
                  <a:pt x="24948" y="275223"/>
                </a:lnTo>
                <a:lnTo>
                  <a:pt x="6526" y="231528"/>
                </a:lnTo>
                <a:lnTo>
                  <a:pt x="0" y="182879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5968746" y="4267327"/>
            <a:ext cx="2705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Arial"/>
                <a:cs typeface="Arial"/>
              </a:rPr>
              <a:t>v[0]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455028" y="2876762"/>
            <a:ext cx="1703705" cy="2839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2440">
              <a:lnSpc>
                <a:spcPts val="1390"/>
              </a:lnSpc>
              <a:tabLst>
                <a:tab pos="1457960" algn="l"/>
              </a:tabLst>
            </a:pPr>
            <a:r>
              <a:rPr sz="1200" spc="-20" dirty="0">
                <a:latin typeface="Arial"/>
                <a:cs typeface="Arial"/>
              </a:rPr>
              <a:t>v[1]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800" spc="-30" baseline="2314" dirty="0">
                <a:latin typeface="Arial"/>
                <a:cs typeface="Arial"/>
              </a:rPr>
              <a:t>v[2]</a:t>
            </a:r>
            <a:endParaRPr sz="1800" baseline="2314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95"/>
              </a:spcBef>
            </a:pPr>
            <a:endParaRPr sz="1200">
              <a:latin typeface="Arial"/>
              <a:cs typeface="Arial"/>
            </a:endParaRPr>
          </a:p>
          <a:p>
            <a:pPr marL="454025">
              <a:lnSpc>
                <a:spcPct val="100000"/>
              </a:lnSpc>
              <a:tabLst>
                <a:tab pos="1440180" algn="l"/>
              </a:tabLst>
            </a:pPr>
            <a:r>
              <a:rPr sz="1200" spc="-20" dirty="0">
                <a:latin typeface="Arial"/>
                <a:cs typeface="Arial"/>
              </a:rPr>
              <a:t>v[1]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800" spc="-30" baseline="2314" dirty="0">
                <a:latin typeface="Arial"/>
                <a:cs typeface="Arial"/>
              </a:rPr>
              <a:t>v[2]</a:t>
            </a:r>
            <a:endParaRPr sz="1800" baseline="2314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95"/>
              </a:spcBef>
            </a:pPr>
            <a:endParaRPr sz="1200">
              <a:latin typeface="Arial"/>
              <a:cs typeface="Arial"/>
            </a:endParaRPr>
          </a:p>
          <a:p>
            <a:pPr marL="445770">
              <a:lnSpc>
                <a:spcPct val="100000"/>
              </a:lnSpc>
              <a:spcBef>
                <a:spcPts val="5"/>
              </a:spcBef>
              <a:tabLst>
                <a:tab pos="1431290" algn="l"/>
              </a:tabLst>
            </a:pPr>
            <a:r>
              <a:rPr sz="1200" spc="-20" dirty="0">
                <a:latin typeface="Arial"/>
                <a:cs typeface="Arial"/>
              </a:rPr>
              <a:t>v[1]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800" spc="-30" baseline="2314" dirty="0">
                <a:latin typeface="Arial"/>
                <a:cs typeface="Arial"/>
              </a:rPr>
              <a:t>v[2]</a:t>
            </a:r>
            <a:endParaRPr sz="1800" baseline="2314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95"/>
              </a:spcBef>
            </a:pPr>
            <a:endParaRPr sz="1200">
              <a:latin typeface="Arial"/>
              <a:cs typeface="Arial"/>
            </a:endParaRPr>
          </a:p>
          <a:p>
            <a:pPr marL="435609">
              <a:lnSpc>
                <a:spcPct val="100000"/>
              </a:lnSpc>
              <a:tabLst>
                <a:tab pos="1421765" algn="l"/>
              </a:tabLst>
            </a:pPr>
            <a:r>
              <a:rPr sz="1200" spc="-20" dirty="0">
                <a:latin typeface="Arial"/>
                <a:cs typeface="Arial"/>
              </a:rPr>
              <a:t>v[1]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800" spc="-30" baseline="2314" dirty="0">
                <a:latin typeface="Arial"/>
                <a:cs typeface="Arial"/>
              </a:rPr>
              <a:t>v[2]</a:t>
            </a:r>
            <a:endParaRPr sz="1800" baseline="2314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5"/>
              </a:spcBef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ector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Register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46" name="object 4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612409" y="2762250"/>
            <a:ext cx="1799427" cy="2492756"/>
          </a:xfrm>
          <a:prstGeom prst="rect">
            <a:avLst/>
          </a:prstGeom>
        </p:spPr>
      </p:pic>
      <p:grpSp>
        <p:nvGrpSpPr>
          <p:cNvPr id="47" name="object 47"/>
          <p:cNvGrpSpPr/>
          <p:nvPr/>
        </p:nvGrpSpPr>
        <p:grpSpPr>
          <a:xfrm>
            <a:off x="5188839" y="2971038"/>
            <a:ext cx="1317625" cy="2905760"/>
            <a:chOff x="5188839" y="2971038"/>
            <a:chExt cx="1317625" cy="2905760"/>
          </a:xfrm>
        </p:grpSpPr>
        <p:sp>
          <p:nvSpPr>
            <p:cNvPr id="48" name="object 48"/>
            <p:cNvSpPr/>
            <p:nvPr/>
          </p:nvSpPr>
          <p:spPr>
            <a:xfrm>
              <a:off x="5188839" y="5439536"/>
              <a:ext cx="1316355" cy="437515"/>
            </a:xfrm>
            <a:custGeom>
              <a:avLst/>
              <a:gdLst/>
              <a:ahLst/>
              <a:cxnLst/>
              <a:rect l="l" t="t" r="r" b="b"/>
              <a:pathLst>
                <a:path w="1316354" h="437514">
                  <a:moveTo>
                    <a:pt x="1315974" y="0"/>
                  </a:moveTo>
                  <a:lnTo>
                    <a:pt x="0" y="0"/>
                  </a:lnTo>
                  <a:lnTo>
                    <a:pt x="0" y="437057"/>
                  </a:lnTo>
                  <a:lnTo>
                    <a:pt x="1315974" y="437057"/>
                  </a:lnTo>
                  <a:lnTo>
                    <a:pt x="1315974" y="0"/>
                  </a:lnTo>
                  <a:close/>
                </a:path>
              </a:pathLst>
            </a:custGeom>
            <a:solidFill>
              <a:srgbClr val="FFFFFF">
                <a:alpha val="7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723543" y="2971038"/>
              <a:ext cx="236854" cy="655320"/>
            </a:xfrm>
            <a:custGeom>
              <a:avLst/>
              <a:gdLst/>
              <a:ahLst/>
              <a:cxnLst/>
              <a:rect l="l" t="t" r="r" b="b"/>
              <a:pathLst>
                <a:path w="236854" h="655320">
                  <a:moveTo>
                    <a:pt x="144796" y="569024"/>
                  </a:moveTo>
                  <a:lnTo>
                    <a:pt x="112741" y="589534"/>
                  </a:lnTo>
                  <a:lnTo>
                    <a:pt x="222469" y="655066"/>
                  </a:lnTo>
                  <a:lnTo>
                    <a:pt x="215059" y="585088"/>
                  </a:lnTo>
                  <a:lnTo>
                    <a:pt x="155159" y="585088"/>
                  </a:lnTo>
                  <a:lnTo>
                    <a:pt x="145380" y="569877"/>
                  </a:lnTo>
                  <a:lnTo>
                    <a:pt x="144796" y="569024"/>
                  </a:lnTo>
                  <a:close/>
                </a:path>
                <a:path w="236854" h="655320">
                  <a:moveTo>
                    <a:pt x="176921" y="548469"/>
                  </a:moveTo>
                  <a:lnTo>
                    <a:pt x="144819" y="569024"/>
                  </a:lnTo>
                  <a:lnTo>
                    <a:pt x="155159" y="585088"/>
                  </a:lnTo>
                  <a:lnTo>
                    <a:pt x="187163" y="564514"/>
                  </a:lnTo>
                  <a:lnTo>
                    <a:pt x="176921" y="548469"/>
                  </a:lnTo>
                  <a:close/>
                </a:path>
                <a:path w="236854" h="655320">
                  <a:moveTo>
                    <a:pt x="209007" y="527938"/>
                  </a:moveTo>
                  <a:lnTo>
                    <a:pt x="176921" y="548469"/>
                  </a:lnTo>
                  <a:lnTo>
                    <a:pt x="187163" y="564514"/>
                  </a:lnTo>
                  <a:lnTo>
                    <a:pt x="155159" y="585088"/>
                  </a:lnTo>
                  <a:lnTo>
                    <a:pt x="215059" y="585088"/>
                  </a:lnTo>
                  <a:lnTo>
                    <a:pt x="209007" y="527938"/>
                  </a:lnTo>
                  <a:close/>
                </a:path>
                <a:path w="236854" h="655320">
                  <a:moveTo>
                    <a:pt x="214849" y="0"/>
                  </a:moveTo>
                  <a:lnTo>
                    <a:pt x="176241" y="27304"/>
                  </a:lnTo>
                  <a:lnTo>
                    <a:pt x="138522" y="55372"/>
                  </a:lnTo>
                  <a:lnTo>
                    <a:pt x="102633" y="84650"/>
                  </a:lnTo>
                  <a:lnTo>
                    <a:pt x="70196" y="115570"/>
                  </a:lnTo>
                  <a:lnTo>
                    <a:pt x="42129" y="148716"/>
                  </a:lnTo>
                  <a:lnTo>
                    <a:pt x="20031" y="184785"/>
                  </a:lnTo>
                  <a:lnTo>
                    <a:pt x="5426" y="224154"/>
                  </a:lnTo>
                  <a:lnTo>
                    <a:pt x="6" y="266446"/>
                  </a:lnTo>
                  <a:lnTo>
                    <a:pt x="0" y="267970"/>
                  </a:lnTo>
                  <a:lnTo>
                    <a:pt x="600" y="279146"/>
                  </a:lnTo>
                  <a:lnTo>
                    <a:pt x="7839" y="316864"/>
                  </a:lnTo>
                  <a:lnTo>
                    <a:pt x="22317" y="357377"/>
                  </a:lnTo>
                  <a:lnTo>
                    <a:pt x="42002" y="399541"/>
                  </a:lnTo>
                  <a:lnTo>
                    <a:pt x="73879" y="457326"/>
                  </a:lnTo>
                  <a:lnTo>
                    <a:pt x="109058" y="514350"/>
                  </a:lnTo>
                  <a:lnTo>
                    <a:pt x="143701" y="567327"/>
                  </a:lnTo>
                  <a:lnTo>
                    <a:pt x="143882" y="567546"/>
                  </a:lnTo>
                  <a:lnTo>
                    <a:pt x="144832" y="569024"/>
                  </a:lnTo>
                  <a:lnTo>
                    <a:pt x="147105" y="567546"/>
                  </a:lnTo>
                  <a:lnTo>
                    <a:pt x="176921" y="548469"/>
                  </a:lnTo>
                  <a:lnTo>
                    <a:pt x="175733" y="546608"/>
                  </a:lnTo>
                  <a:lnTo>
                    <a:pt x="158559" y="520719"/>
                  </a:lnTo>
                  <a:lnTo>
                    <a:pt x="158493" y="520552"/>
                  </a:lnTo>
                  <a:lnTo>
                    <a:pt x="139789" y="491687"/>
                  </a:lnTo>
                  <a:lnTo>
                    <a:pt x="109119" y="442000"/>
                  </a:lnTo>
                  <a:lnTo>
                    <a:pt x="75784" y="382015"/>
                  </a:lnTo>
                  <a:lnTo>
                    <a:pt x="57275" y="342466"/>
                  </a:lnTo>
                  <a:lnTo>
                    <a:pt x="47715" y="316864"/>
                  </a:lnTo>
                  <a:lnTo>
                    <a:pt x="44415" y="306197"/>
                  </a:lnTo>
                  <a:lnTo>
                    <a:pt x="43891" y="304038"/>
                  </a:lnTo>
                  <a:lnTo>
                    <a:pt x="41881" y="296163"/>
                  </a:lnTo>
                  <a:lnTo>
                    <a:pt x="39589" y="284734"/>
                  </a:lnTo>
                  <a:lnTo>
                    <a:pt x="38950" y="279146"/>
                  </a:lnTo>
                  <a:lnTo>
                    <a:pt x="38641" y="276733"/>
                  </a:lnTo>
                  <a:lnTo>
                    <a:pt x="38531" y="275867"/>
                  </a:lnTo>
                  <a:lnTo>
                    <a:pt x="38446" y="275209"/>
                  </a:lnTo>
                  <a:lnTo>
                    <a:pt x="38141" y="267970"/>
                  </a:lnTo>
                  <a:lnTo>
                    <a:pt x="38065" y="266446"/>
                  </a:lnTo>
                  <a:lnTo>
                    <a:pt x="38379" y="259825"/>
                  </a:lnTo>
                  <a:lnTo>
                    <a:pt x="39162" y="251206"/>
                  </a:lnTo>
                  <a:lnTo>
                    <a:pt x="39237" y="250383"/>
                  </a:lnTo>
                  <a:lnTo>
                    <a:pt x="39335" y="249300"/>
                  </a:lnTo>
                  <a:lnTo>
                    <a:pt x="40259" y="244983"/>
                  </a:lnTo>
                  <a:lnTo>
                    <a:pt x="42637" y="232410"/>
                  </a:lnTo>
                  <a:lnTo>
                    <a:pt x="45295" y="224154"/>
                  </a:lnTo>
                  <a:lnTo>
                    <a:pt x="47717" y="216281"/>
                  </a:lnTo>
                  <a:lnTo>
                    <a:pt x="47966" y="216281"/>
                  </a:lnTo>
                  <a:lnTo>
                    <a:pt x="53985" y="202437"/>
                  </a:lnTo>
                  <a:lnTo>
                    <a:pt x="53813" y="202437"/>
                  </a:lnTo>
                  <a:lnTo>
                    <a:pt x="54597" y="201030"/>
                  </a:lnTo>
                  <a:lnTo>
                    <a:pt x="54702" y="200787"/>
                  </a:lnTo>
                  <a:lnTo>
                    <a:pt x="63211" y="185547"/>
                  </a:lnTo>
                  <a:lnTo>
                    <a:pt x="63778" y="184785"/>
                  </a:lnTo>
                  <a:lnTo>
                    <a:pt x="73371" y="170561"/>
                  </a:lnTo>
                  <a:lnTo>
                    <a:pt x="111979" y="127762"/>
                  </a:lnTo>
                  <a:lnTo>
                    <a:pt x="144956" y="98902"/>
                  </a:lnTo>
                  <a:lnTo>
                    <a:pt x="179768" y="71970"/>
                  </a:lnTo>
                  <a:lnTo>
                    <a:pt x="180083" y="71798"/>
                  </a:lnTo>
                  <a:lnTo>
                    <a:pt x="200327" y="56888"/>
                  </a:lnTo>
                  <a:lnTo>
                    <a:pt x="236820" y="31114"/>
                  </a:lnTo>
                  <a:lnTo>
                    <a:pt x="214849" y="0"/>
                  </a:lnTo>
                  <a:close/>
                </a:path>
                <a:path w="236854" h="655320">
                  <a:moveTo>
                    <a:pt x="47966" y="216281"/>
                  </a:moveTo>
                  <a:lnTo>
                    <a:pt x="47717" y="216281"/>
                  </a:lnTo>
                  <a:lnTo>
                    <a:pt x="47092" y="218312"/>
                  </a:lnTo>
                  <a:lnTo>
                    <a:pt x="47966" y="216281"/>
                  </a:lnTo>
                  <a:close/>
                </a:path>
                <a:path w="236854" h="655320">
                  <a:moveTo>
                    <a:pt x="54597" y="201030"/>
                  </a:moveTo>
                  <a:lnTo>
                    <a:pt x="53813" y="202437"/>
                  </a:lnTo>
                  <a:lnTo>
                    <a:pt x="53985" y="202437"/>
                  </a:lnTo>
                  <a:lnTo>
                    <a:pt x="54597" y="20103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075426" y="3041649"/>
              <a:ext cx="431165" cy="1315720"/>
            </a:xfrm>
            <a:custGeom>
              <a:avLst/>
              <a:gdLst/>
              <a:ahLst/>
              <a:cxnLst/>
              <a:rect l="l" t="t" r="r" b="b"/>
              <a:pathLst>
                <a:path w="431165" h="1315720">
                  <a:moveTo>
                    <a:pt x="114300" y="352933"/>
                  </a:moveTo>
                  <a:lnTo>
                    <a:pt x="76200" y="352933"/>
                  </a:lnTo>
                  <a:lnTo>
                    <a:pt x="76200" y="133985"/>
                  </a:lnTo>
                  <a:lnTo>
                    <a:pt x="38100" y="133985"/>
                  </a:lnTo>
                  <a:lnTo>
                    <a:pt x="38100" y="352933"/>
                  </a:lnTo>
                  <a:lnTo>
                    <a:pt x="0" y="352933"/>
                  </a:lnTo>
                  <a:lnTo>
                    <a:pt x="57150" y="467233"/>
                  </a:lnTo>
                  <a:lnTo>
                    <a:pt x="104775" y="371983"/>
                  </a:lnTo>
                  <a:lnTo>
                    <a:pt x="114300" y="352933"/>
                  </a:lnTo>
                  <a:close/>
                </a:path>
                <a:path w="431165" h="1315720">
                  <a:moveTo>
                    <a:pt x="431025" y="523875"/>
                  </a:moveTo>
                  <a:lnTo>
                    <a:pt x="429983" y="486473"/>
                  </a:lnTo>
                  <a:lnTo>
                    <a:pt x="429895" y="483108"/>
                  </a:lnTo>
                  <a:lnTo>
                    <a:pt x="426466" y="443611"/>
                  </a:lnTo>
                  <a:lnTo>
                    <a:pt x="421005" y="405511"/>
                  </a:lnTo>
                  <a:lnTo>
                    <a:pt x="404622" y="333375"/>
                  </a:lnTo>
                  <a:lnTo>
                    <a:pt x="382143" y="265811"/>
                  </a:lnTo>
                  <a:lnTo>
                    <a:pt x="354457" y="202311"/>
                  </a:lnTo>
                  <a:lnTo>
                    <a:pt x="322834" y="141986"/>
                  </a:lnTo>
                  <a:lnTo>
                    <a:pt x="271018" y="55880"/>
                  </a:lnTo>
                  <a:lnTo>
                    <a:pt x="234950" y="0"/>
                  </a:lnTo>
                  <a:lnTo>
                    <a:pt x="202946" y="20701"/>
                  </a:lnTo>
                  <a:lnTo>
                    <a:pt x="238633" y="76073"/>
                  </a:lnTo>
                  <a:lnTo>
                    <a:pt x="274002" y="133540"/>
                  </a:lnTo>
                  <a:lnTo>
                    <a:pt x="289483" y="160451"/>
                  </a:lnTo>
                  <a:lnTo>
                    <a:pt x="289788" y="160832"/>
                  </a:lnTo>
                  <a:lnTo>
                    <a:pt x="303949" y="186804"/>
                  </a:lnTo>
                  <a:lnTo>
                    <a:pt x="333997" y="249174"/>
                  </a:lnTo>
                  <a:lnTo>
                    <a:pt x="358267" y="311912"/>
                  </a:lnTo>
                  <a:lnTo>
                    <a:pt x="364883" y="333375"/>
                  </a:lnTo>
                  <a:lnTo>
                    <a:pt x="367919" y="343154"/>
                  </a:lnTo>
                  <a:lnTo>
                    <a:pt x="376440" y="376758"/>
                  </a:lnTo>
                  <a:lnTo>
                    <a:pt x="383540" y="412381"/>
                  </a:lnTo>
                  <a:lnTo>
                    <a:pt x="383590" y="412635"/>
                  </a:lnTo>
                  <a:lnTo>
                    <a:pt x="387934" y="443611"/>
                  </a:lnTo>
                  <a:lnTo>
                    <a:pt x="388493" y="447421"/>
                  </a:lnTo>
                  <a:lnTo>
                    <a:pt x="391693" y="484771"/>
                  </a:lnTo>
                  <a:lnTo>
                    <a:pt x="391795" y="485914"/>
                  </a:lnTo>
                  <a:lnTo>
                    <a:pt x="391833" y="486473"/>
                  </a:lnTo>
                  <a:lnTo>
                    <a:pt x="392938" y="523875"/>
                  </a:lnTo>
                  <a:lnTo>
                    <a:pt x="392569" y="543661"/>
                  </a:lnTo>
                  <a:lnTo>
                    <a:pt x="391350" y="564972"/>
                  </a:lnTo>
                  <a:lnTo>
                    <a:pt x="388937" y="591108"/>
                  </a:lnTo>
                  <a:lnTo>
                    <a:pt x="386384" y="612394"/>
                  </a:lnTo>
                  <a:lnTo>
                    <a:pt x="386384" y="612914"/>
                  </a:lnTo>
                  <a:lnTo>
                    <a:pt x="382828" y="637286"/>
                  </a:lnTo>
                  <a:lnTo>
                    <a:pt x="382828" y="637705"/>
                  </a:lnTo>
                  <a:lnTo>
                    <a:pt x="378777" y="662838"/>
                  </a:lnTo>
                  <a:lnTo>
                    <a:pt x="372757" y="694982"/>
                  </a:lnTo>
                  <a:lnTo>
                    <a:pt x="368503" y="716407"/>
                  </a:lnTo>
                  <a:lnTo>
                    <a:pt x="368452" y="716864"/>
                  </a:lnTo>
                  <a:lnTo>
                    <a:pt x="355752" y="774268"/>
                  </a:lnTo>
                  <a:lnTo>
                    <a:pt x="342341" y="829462"/>
                  </a:lnTo>
                  <a:lnTo>
                    <a:pt x="327202" y="887374"/>
                  </a:lnTo>
                  <a:lnTo>
                    <a:pt x="312166" y="941565"/>
                  </a:lnTo>
                  <a:lnTo>
                    <a:pt x="294767" y="1002157"/>
                  </a:lnTo>
                  <a:lnTo>
                    <a:pt x="278511" y="1057148"/>
                  </a:lnTo>
                  <a:lnTo>
                    <a:pt x="262509" y="1109853"/>
                  </a:lnTo>
                  <a:lnTo>
                    <a:pt x="254889" y="1135126"/>
                  </a:lnTo>
                  <a:lnTo>
                    <a:pt x="247396" y="1159510"/>
                  </a:lnTo>
                  <a:lnTo>
                    <a:pt x="240284" y="1182878"/>
                  </a:lnTo>
                  <a:lnTo>
                    <a:pt x="235191" y="1200327"/>
                  </a:lnTo>
                  <a:lnTo>
                    <a:pt x="198374" y="1189863"/>
                  </a:lnTo>
                  <a:lnTo>
                    <a:pt x="222123" y="1315466"/>
                  </a:lnTo>
                  <a:lnTo>
                    <a:pt x="300926" y="1229233"/>
                  </a:lnTo>
                  <a:lnTo>
                    <a:pt x="308356" y="1221105"/>
                  </a:lnTo>
                  <a:lnTo>
                    <a:pt x="271856" y="1210741"/>
                  </a:lnTo>
                  <a:lnTo>
                    <a:pt x="270078" y="1216736"/>
                  </a:lnTo>
                  <a:lnTo>
                    <a:pt x="271830" y="1210741"/>
                  </a:lnTo>
                  <a:lnTo>
                    <a:pt x="277964" y="1189863"/>
                  </a:lnTo>
                  <a:lnTo>
                    <a:pt x="283845" y="1170559"/>
                  </a:lnTo>
                  <a:lnTo>
                    <a:pt x="314960" y="1068197"/>
                  </a:lnTo>
                  <a:lnTo>
                    <a:pt x="347853" y="955548"/>
                  </a:lnTo>
                  <a:lnTo>
                    <a:pt x="363982" y="897382"/>
                  </a:lnTo>
                  <a:lnTo>
                    <a:pt x="379222" y="838962"/>
                  </a:lnTo>
                  <a:lnTo>
                    <a:pt x="393319" y="781050"/>
                  </a:lnTo>
                  <a:lnTo>
                    <a:pt x="405765" y="724281"/>
                  </a:lnTo>
                  <a:lnTo>
                    <a:pt x="416306" y="669544"/>
                  </a:lnTo>
                  <a:lnTo>
                    <a:pt x="424180" y="617601"/>
                  </a:lnTo>
                  <a:lnTo>
                    <a:pt x="429247" y="568833"/>
                  </a:lnTo>
                  <a:lnTo>
                    <a:pt x="431025" y="524764"/>
                  </a:lnTo>
                  <a:lnTo>
                    <a:pt x="431025" y="523875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705632" y="3702050"/>
              <a:ext cx="236854" cy="655320"/>
            </a:xfrm>
            <a:custGeom>
              <a:avLst/>
              <a:gdLst/>
              <a:ahLst/>
              <a:cxnLst/>
              <a:rect l="l" t="t" r="r" b="b"/>
              <a:pathLst>
                <a:path w="236854" h="655320">
                  <a:moveTo>
                    <a:pt x="144748" y="569141"/>
                  </a:moveTo>
                  <a:lnTo>
                    <a:pt x="112745" y="589661"/>
                  </a:lnTo>
                  <a:lnTo>
                    <a:pt x="222473" y="655066"/>
                  </a:lnTo>
                  <a:lnTo>
                    <a:pt x="215063" y="585088"/>
                  </a:lnTo>
                  <a:lnTo>
                    <a:pt x="155036" y="585088"/>
                  </a:lnTo>
                  <a:lnTo>
                    <a:pt x="145257" y="569877"/>
                  </a:lnTo>
                  <a:lnTo>
                    <a:pt x="144748" y="569141"/>
                  </a:lnTo>
                  <a:close/>
                </a:path>
                <a:path w="236854" h="655320">
                  <a:moveTo>
                    <a:pt x="176864" y="548550"/>
                  </a:moveTo>
                  <a:lnTo>
                    <a:pt x="144773" y="569141"/>
                  </a:lnTo>
                  <a:lnTo>
                    <a:pt x="155036" y="585088"/>
                  </a:lnTo>
                  <a:lnTo>
                    <a:pt x="187167" y="564514"/>
                  </a:lnTo>
                  <a:lnTo>
                    <a:pt x="176864" y="548550"/>
                  </a:lnTo>
                  <a:close/>
                </a:path>
                <a:path w="236854" h="655320">
                  <a:moveTo>
                    <a:pt x="209011" y="527938"/>
                  </a:moveTo>
                  <a:lnTo>
                    <a:pt x="176864" y="548550"/>
                  </a:lnTo>
                  <a:lnTo>
                    <a:pt x="187167" y="564514"/>
                  </a:lnTo>
                  <a:lnTo>
                    <a:pt x="155036" y="585088"/>
                  </a:lnTo>
                  <a:lnTo>
                    <a:pt x="215063" y="585088"/>
                  </a:lnTo>
                  <a:lnTo>
                    <a:pt x="209011" y="527938"/>
                  </a:lnTo>
                  <a:close/>
                </a:path>
                <a:path w="236854" h="655320">
                  <a:moveTo>
                    <a:pt x="214726" y="0"/>
                  </a:moveTo>
                  <a:lnTo>
                    <a:pt x="176118" y="27305"/>
                  </a:lnTo>
                  <a:lnTo>
                    <a:pt x="138399" y="55499"/>
                  </a:lnTo>
                  <a:lnTo>
                    <a:pt x="102519" y="84769"/>
                  </a:lnTo>
                  <a:lnTo>
                    <a:pt x="70200" y="115569"/>
                  </a:lnTo>
                  <a:lnTo>
                    <a:pt x="42133" y="148717"/>
                  </a:lnTo>
                  <a:lnTo>
                    <a:pt x="20035" y="184785"/>
                  </a:lnTo>
                  <a:lnTo>
                    <a:pt x="5303" y="224155"/>
                  </a:lnTo>
                  <a:lnTo>
                    <a:pt x="0" y="266445"/>
                  </a:lnTo>
                  <a:lnTo>
                    <a:pt x="2" y="268097"/>
                  </a:lnTo>
                  <a:lnTo>
                    <a:pt x="308" y="275208"/>
                  </a:lnTo>
                  <a:lnTo>
                    <a:pt x="373" y="276732"/>
                  </a:lnTo>
                  <a:lnTo>
                    <a:pt x="7843" y="316992"/>
                  </a:lnTo>
                  <a:lnTo>
                    <a:pt x="22194" y="357377"/>
                  </a:lnTo>
                  <a:lnTo>
                    <a:pt x="41879" y="399669"/>
                  </a:lnTo>
                  <a:lnTo>
                    <a:pt x="73756" y="457326"/>
                  </a:lnTo>
                  <a:lnTo>
                    <a:pt x="108935" y="514350"/>
                  </a:lnTo>
                  <a:lnTo>
                    <a:pt x="143578" y="567327"/>
                  </a:lnTo>
                  <a:lnTo>
                    <a:pt x="143759" y="567546"/>
                  </a:lnTo>
                  <a:lnTo>
                    <a:pt x="144784" y="569141"/>
                  </a:lnTo>
                  <a:lnTo>
                    <a:pt x="176864" y="548550"/>
                  </a:lnTo>
                  <a:lnTo>
                    <a:pt x="175610" y="546607"/>
                  </a:lnTo>
                  <a:lnTo>
                    <a:pt x="158465" y="520821"/>
                  </a:lnTo>
                  <a:lnTo>
                    <a:pt x="141066" y="493902"/>
                  </a:lnTo>
                  <a:lnTo>
                    <a:pt x="123657" y="466312"/>
                  </a:lnTo>
                  <a:lnTo>
                    <a:pt x="106702" y="438194"/>
                  </a:lnTo>
                  <a:lnTo>
                    <a:pt x="106603" y="437849"/>
                  </a:lnTo>
                  <a:lnTo>
                    <a:pt x="90650" y="410288"/>
                  </a:lnTo>
                  <a:lnTo>
                    <a:pt x="62606" y="354742"/>
                  </a:lnTo>
                  <a:lnTo>
                    <a:pt x="47848" y="317754"/>
                  </a:lnTo>
                  <a:lnTo>
                    <a:pt x="47631" y="316992"/>
                  </a:lnTo>
                  <a:lnTo>
                    <a:pt x="44292" y="306197"/>
                  </a:lnTo>
                  <a:lnTo>
                    <a:pt x="43800" y="304164"/>
                  </a:lnTo>
                  <a:lnTo>
                    <a:pt x="41758" y="296163"/>
                  </a:lnTo>
                  <a:lnTo>
                    <a:pt x="39466" y="284733"/>
                  </a:lnTo>
                  <a:lnTo>
                    <a:pt x="38827" y="279145"/>
                  </a:lnTo>
                  <a:lnTo>
                    <a:pt x="38518" y="276732"/>
                  </a:lnTo>
                  <a:lnTo>
                    <a:pt x="38423" y="275985"/>
                  </a:lnTo>
                  <a:lnTo>
                    <a:pt x="38323" y="275208"/>
                  </a:lnTo>
                  <a:lnTo>
                    <a:pt x="38130" y="268097"/>
                  </a:lnTo>
                  <a:lnTo>
                    <a:pt x="38069" y="266445"/>
                  </a:lnTo>
                  <a:lnTo>
                    <a:pt x="38415" y="259083"/>
                  </a:lnTo>
                  <a:lnTo>
                    <a:pt x="38484" y="257310"/>
                  </a:lnTo>
                  <a:lnTo>
                    <a:pt x="39027" y="251332"/>
                  </a:lnTo>
                  <a:lnTo>
                    <a:pt x="39092" y="250618"/>
                  </a:lnTo>
                  <a:lnTo>
                    <a:pt x="39212" y="249300"/>
                  </a:lnTo>
                  <a:lnTo>
                    <a:pt x="39340" y="249300"/>
                  </a:lnTo>
                  <a:lnTo>
                    <a:pt x="42514" y="232410"/>
                  </a:lnTo>
                  <a:lnTo>
                    <a:pt x="45194" y="224155"/>
                  </a:lnTo>
                  <a:lnTo>
                    <a:pt x="47594" y="216407"/>
                  </a:lnTo>
                  <a:lnTo>
                    <a:pt x="47787" y="216407"/>
                  </a:lnTo>
                  <a:lnTo>
                    <a:pt x="53861" y="202437"/>
                  </a:lnTo>
                  <a:lnTo>
                    <a:pt x="53690" y="202437"/>
                  </a:lnTo>
                  <a:lnTo>
                    <a:pt x="54473" y="201030"/>
                  </a:lnTo>
                  <a:lnTo>
                    <a:pt x="54579" y="200787"/>
                  </a:lnTo>
                  <a:lnTo>
                    <a:pt x="63088" y="185547"/>
                  </a:lnTo>
                  <a:lnTo>
                    <a:pt x="63655" y="184785"/>
                  </a:lnTo>
                  <a:lnTo>
                    <a:pt x="73248" y="170561"/>
                  </a:lnTo>
                  <a:lnTo>
                    <a:pt x="76652" y="166369"/>
                  </a:lnTo>
                  <a:lnTo>
                    <a:pt x="83886" y="157160"/>
                  </a:lnTo>
                  <a:lnTo>
                    <a:pt x="96860" y="142758"/>
                  </a:lnTo>
                  <a:lnTo>
                    <a:pt x="110383" y="129235"/>
                  </a:lnTo>
                  <a:lnTo>
                    <a:pt x="111767" y="127954"/>
                  </a:lnTo>
                  <a:lnTo>
                    <a:pt x="111920" y="127698"/>
                  </a:lnTo>
                  <a:lnTo>
                    <a:pt x="112480" y="127141"/>
                  </a:lnTo>
                  <a:lnTo>
                    <a:pt x="112650" y="127141"/>
                  </a:lnTo>
                  <a:lnTo>
                    <a:pt x="126956" y="113977"/>
                  </a:lnTo>
                  <a:lnTo>
                    <a:pt x="142881" y="100548"/>
                  </a:lnTo>
                  <a:lnTo>
                    <a:pt x="143794" y="99822"/>
                  </a:lnTo>
                  <a:lnTo>
                    <a:pt x="144085" y="99533"/>
                  </a:lnTo>
                  <a:lnTo>
                    <a:pt x="144534" y="99235"/>
                  </a:lnTo>
                  <a:lnTo>
                    <a:pt x="162773" y="84769"/>
                  </a:lnTo>
                  <a:lnTo>
                    <a:pt x="179645" y="71970"/>
                  </a:lnTo>
                  <a:lnTo>
                    <a:pt x="179961" y="71799"/>
                  </a:lnTo>
                  <a:lnTo>
                    <a:pt x="200670" y="56649"/>
                  </a:lnTo>
                  <a:lnTo>
                    <a:pt x="236824" y="31114"/>
                  </a:lnTo>
                  <a:lnTo>
                    <a:pt x="214726" y="0"/>
                  </a:lnTo>
                  <a:close/>
                </a:path>
                <a:path w="236854" h="655320">
                  <a:moveTo>
                    <a:pt x="154367" y="514350"/>
                  </a:moveTo>
                  <a:lnTo>
                    <a:pt x="158465" y="520821"/>
                  </a:lnTo>
                  <a:lnTo>
                    <a:pt x="158629" y="520821"/>
                  </a:lnTo>
                  <a:lnTo>
                    <a:pt x="154367" y="514350"/>
                  </a:lnTo>
                  <a:close/>
                </a:path>
                <a:path w="236854" h="655320">
                  <a:moveTo>
                    <a:pt x="39340" y="249300"/>
                  </a:moveTo>
                  <a:lnTo>
                    <a:pt x="39212" y="249300"/>
                  </a:lnTo>
                  <a:lnTo>
                    <a:pt x="39092" y="250618"/>
                  </a:lnTo>
                  <a:lnTo>
                    <a:pt x="39340" y="249300"/>
                  </a:lnTo>
                  <a:close/>
                </a:path>
                <a:path w="236854" h="655320">
                  <a:moveTo>
                    <a:pt x="47787" y="216407"/>
                  </a:moveTo>
                  <a:lnTo>
                    <a:pt x="47594" y="216407"/>
                  </a:lnTo>
                  <a:lnTo>
                    <a:pt x="47115" y="217955"/>
                  </a:lnTo>
                  <a:lnTo>
                    <a:pt x="47787" y="216407"/>
                  </a:lnTo>
                  <a:close/>
                </a:path>
                <a:path w="236854" h="655320">
                  <a:moveTo>
                    <a:pt x="54473" y="201030"/>
                  </a:moveTo>
                  <a:lnTo>
                    <a:pt x="53690" y="202437"/>
                  </a:lnTo>
                  <a:lnTo>
                    <a:pt x="53861" y="202437"/>
                  </a:lnTo>
                  <a:lnTo>
                    <a:pt x="54473" y="201030"/>
                  </a:lnTo>
                  <a:close/>
                </a:path>
                <a:path w="236854" h="655320">
                  <a:moveTo>
                    <a:pt x="112034" y="127698"/>
                  </a:moveTo>
                  <a:lnTo>
                    <a:pt x="111664" y="127954"/>
                  </a:lnTo>
                  <a:lnTo>
                    <a:pt x="110383" y="129235"/>
                  </a:lnTo>
                  <a:lnTo>
                    <a:pt x="111830" y="127954"/>
                  </a:lnTo>
                  <a:lnTo>
                    <a:pt x="112045" y="127698"/>
                  </a:lnTo>
                  <a:close/>
                </a:path>
                <a:path w="236854" h="655320">
                  <a:moveTo>
                    <a:pt x="112650" y="127141"/>
                  </a:moveTo>
                  <a:lnTo>
                    <a:pt x="112480" y="127141"/>
                  </a:lnTo>
                  <a:lnTo>
                    <a:pt x="112034" y="127698"/>
                  </a:lnTo>
                  <a:lnTo>
                    <a:pt x="112650" y="127141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928614" y="3494405"/>
              <a:ext cx="365760" cy="365760"/>
            </a:xfrm>
            <a:custGeom>
              <a:avLst/>
              <a:gdLst/>
              <a:ahLst/>
              <a:cxnLst/>
              <a:rect l="l" t="t" r="r" b="b"/>
              <a:pathLst>
                <a:path w="365760" h="365760">
                  <a:moveTo>
                    <a:pt x="182880" y="0"/>
                  </a:moveTo>
                  <a:lnTo>
                    <a:pt x="134276" y="6535"/>
                  </a:lnTo>
                  <a:lnTo>
                    <a:pt x="90593" y="24976"/>
                  </a:lnTo>
                  <a:lnTo>
                    <a:pt x="53578" y="53578"/>
                  </a:lnTo>
                  <a:lnTo>
                    <a:pt x="24976" y="90593"/>
                  </a:lnTo>
                  <a:lnTo>
                    <a:pt x="6535" y="134276"/>
                  </a:lnTo>
                  <a:lnTo>
                    <a:pt x="0" y="182880"/>
                  </a:lnTo>
                  <a:lnTo>
                    <a:pt x="6535" y="231483"/>
                  </a:lnTo>
                  <a:lnTo>
                    <a:pt x="24976" y="275166"/>
                  </a:lnTo>
                  <a:lnTo>
                    <a:pt x="53578" y="312181"/>
                  </a:lnTo>
                  <a:lnTo>
                    <a:pt x="90593" y="340783"/>
                  </a:lnTo>
                  <a:lnTo>
                    <a:pt x="134276" y="359224"/>
                  </a:lnTo>
                  <a:lnTo>
                    <a:pt x="182880" y="365760"/>
                  </a:lnTo>
                  <a:lnTo>
                    <a:pt x="231528" y="359224"/>
                  </a:lnTo>
                  <a:lnTo>
                    <a:pt x="275223" y="340783"/>
                  </a:lnTo>
                  <a:lnTo>
                    <a:pt x="312229" y="312181"/>
                  </a:lnTo>
                  <a:lnTo>
                    <a:pt x="340811" y="275166"/>
                  </a:lnTo>
                  <a:lnTo>
                    <a:pt x="359233" y="231483"/>
                  </a:lnTo>
                  <a:lnTo>
                    <a:pt x="365760" y="182880"/>
                  </a:lnTo>
                  <a:lnTo>
                    <a:pt x="359233" y="134276"/>
                  </a:lnTo>
                  <a:lnTo>
                    <a:pt x="340811" y="90593"/>
                  </a:lnTo>
                  <a:lnTo>
                    <a:pt x="312229" y="53578"/>
                  </a:lnTo>
                  <a:lnTo>
                    <a:pt x="275223" y="24976"/>
                  </a:lnTo>
                  <a:lnTo>
                    <a:pt x="231528" y="6535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928614" y="3494405"/>
              <a:ext cx="365760" cy="365760"/>
            </a:xfrm>
            <a:custGeom>
              <a:avLst/>
              <a:gdLst/>
              <a:ahLst/>
              <a:cxnLst/>
              <a:rect l="l" t="t" r="r" b="b"/>
              <a:pathLst>
                <a:path w="365760" h="365760">
                  <a:moveTo>
                    <a:pt x="0" y="182880"/>
                  </a:moveTo>
                  <a:lnTo>
                    <a:pt x="6535" y="134276"/>
                  </a:lnTo>
                  <a:lnTo>
                    <a:pt x="24976" y="90593"/>
                  </a:lnTo>
                  <a:lnTo>
                    <a:pt x="53578" y="53578"/>
                  </a:lnTo>
                  <a:lnTo>
                    <a:pt x="90593" y="24976"/>
                  </a:lnTo>
                  <a:lnTo>
                    <a:pt x="134276" y="6535"/>
                  </a:lnTo>
                  <a:lnTo>
                    <a:pt x="182880" y="0"/>
                  </a:lnTo>
                  <a:lnTo>
                    <a:pt x="231528" y="6535"/>
                  </a:lnTo>
                  <a:lnTo>
                    <a:pt x="275223" y="24976"/>
                  </a:lnTo>
                  <a:lnTo>
                    <a:pt x="312229" y="53578"/>
                  </a:lnTo>
                  <a:lnTo>
                    <a:pt x="340811" y="90593"/>
                  </a:lnTo>
                  <a:lnTo>
                    <a:pt x="359233" y="134276"/>
                  </a:lnTo>
                  <a:lnTo>
                    <a:pt x="365760" y="182880"/>
                  </a:lnTo>
                  <a:lnTo>
                    <a:pt x="359233" y="231483"/>
                  </a:lnTo>
                  <a:lnTo>
                    <a:pt x="340811" y="275166"/>
                  </a:lnTo>
                  <a:lnTo>
                    <a:pt x="312229" y="312181"/>
                  </a:lnTo>
                  <a:lnTo>
                    <a:pt x="275223" y="340783"/>
                  </a:lnTo>
                  <a:lnTo>
                    <a:pt x="231528" y="359224"/>
                  </a:lnTo>
                  <a:lnTo>
                    <a:pt x="182880" y="365760"/>
                  </a:lnTo>
                  <a:lnTo>
                    <a:pt x="134276" y="359224"/>
                  </a:lnTo>
                  <a:lnTo>
                    <a:pt x="90593" y="340783"/>
                  </a:lnTo>
                  <a:lnTo>
                    <a:pt x="53578" y="312181"/>
                  </a:lnTo>
                  <a:lnTo>
                    <a:pt x="24976" y="275166"/>
                  </a:lnTo>
                  <a:lnTo>
                    <a:pt x="6535" y="231483"/>
                  </a:lnTo>
                  <a:lnTo>
                    <a:pt x="0" y="18288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5977254" y="3569334"/>
            <a:ext cx="2705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Arial"/>
                <a:cs typeface="Arial"/>
              </a:rPr>
              <a:t>v[0]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5692681" y="4420742"/>
            <a:ext cx="596265" cy="848360"/>
            <a:chOff x="5692681" y="4420742"/>
            <a:chExt cx="596265" cy="848360"/>
          </a:xfrm>
        </p:grpSpPr>
        <p:sp>
          <p:nvSpPr>
            <p:cNvPr id="56" name="object 56"/>
            <p:cNvSpPr/>
            <p:nvPr/>
          </p:nvSpPr>
          <p:spPr>
            <a:xfrm>
              <a:off x="5692681" y="4420742"/>
              <a:ext cx="237490" cy="655320"/>
            </a:xfrm>
            <a:custGeom>
              <a:avLst/>
              <a:gdLst/>
              <a:ahLst/>
              <a:cxnLst/>
              <a:rect l="l" t="t" r="r" b="b"/>
              <a:pathLst>
                <a:path w="237489" h="655320">
                  <a:moveTo>
                    <a:pt x="144782" y="569117"/>
                  </a:moveTo>
                  <a:lnTo>
                    <a:pt x="112741" y="589660"/>
                  </a:lnTo>
                  <a:lnTo>
                    <a:pt x="222469" y="655065"/>
                  </a:lnTo>
                  <a:lnTo>
                    <a:pt x="215059" y="585088"/>
                  </a:lnTo>
                  <a:lnTo>
                    <a:pt x="155159" y="585088"/>
                  </a:lnTo>
                  <a:lnTo>
                    <a:pt x="146088" y="571078"/>
                  </a:lnTo>
                  <a:lnTo>
                    <a:pt x="144782" y="569117"/>
                  </a:lnTo>
                  <a:close/>
                </a:path>
                <a:path w="237489" h="655320">
                  <a:moveTo>
                    <a:pt x="176889" y="548532"/>
                  </a:moveTo>
                  <a:lnTo>
                    <a:pt x="144797" y="569117"/>
                  </a:lnTo>
                  <a:lnTo>
                    <a:pt x="146088" y="571078"/>
                  </a:lnTo>
                  <a:lnTo>
                    <a:pt x="155159" y="585088"/>
                  </a:lnTo>
                  <a:lnTo>
                    <a:pt x="187163" y="564514"/>
                  </a:lnTo>
                  <a:lnTo>
                    <a:pt x="176889" y="548532"/>
                  </a:lnTo>
                  <a:close/>
                </a:path>
                <a:path w="237489" h="655320">
                  <a:moveTo>
                    <a:pt x="209007" y="527938"/>
                  </a:moveTo>
                  <a:lnTo>
                    <a:pt x="176889" y="548532"/>
                  </a:lnTo>
                  <a:lnTo>
                    <a:pt x="187163" y="564514"/>
                  </a:lnTo>
                  <a:lnTo>
                    <a:pt x="155159" y="585088"/>
                  </a:lnTo>
                  <a:lnTo>
                    <a:pt x="215059" y="585088"/>
                  </a:lnTo>
                  <a:lnTo>
                    <a:pt x="209007" y="527938"/>
                  </a:lnTo>
                  <a:close/>
                </a:path>
                <a:path w="237489" h="655320">
                  <a:moveTo>
                    <a:pt x="214849" y="0"/>
                  </a:moveTo>
                  <a:lnTo>
                    <a:pt x="176241" y="27431"/>
                  </a:lnTo>
                  <a:lnTo>
                    <a:pt x="138395" y="55498"/>
                  </a:lnTo>
                  <a:lnTo>
                    <a:pt x="102708" y="84708"/>
                  </a:lnTo>
                  <a:lnTo>
                    <a:pt x="70196" y="115569"/>
                  </a:lnTo>
                  <a:lnTo>
                    <a:pt x="42129" y="148716"/>
                  </a:lnTo>
                  <a:lnTo>
                    <a:pt x="20031" y="184784"/>
                  </a:lnTo>
                  <a:lnTo>
                    <a:pt x="5426" y="224281"/>
                  </a:lnTo>
                  <a:lnTo>
                    <a:pt x="12" y="266445"/>
                  </a:lnTo>
                  <a:lnTo>
                    <a:pt x="0" y="268096"/>
                  </a:lnTo>
                  <a:lnTo>
                    <a:pt x="600" y="279272"/>
                  </a:lnTo>
                  <a:lnTo>
                    <a:pt x="7839" y="316991"/>
                  </a:lnTo>
                  <a:lnTo>
                    <a:pt x="22317" y="357504"/>
                  </a:lnTo>
                  <a:lnTo>
                    <a:pt x="42002" y="399668"/>
                  </a:lnTo>
                  <a:lnTo>
                    <a:pt x="73879" y="457453"/>
                  </a:lnTo>
                  <a:lnTo>
                    <a:pt x="109058" y="514349"/>
                  </a:lnTo>
                  <a:lnTo>
                    <a:pt x="143701" y="567454"/>
                  </a:lnTo>
                  <a:lnTo>
                    <a:pt x="143883" y="567672"/>
                  </a:lnTo>
                  <a:lnTo>
                    <a:pt x="144818" y="569117"/>
                  </a:lnTo>
                  <a:lnTo>
                    <a:pt x="147036" y="567672"/>
                  </a:lnTo>
                  <a:lnTo>
                    <a:pt x="176889" y="548532"/>
                  </a:lnTo>
                  <a:lnTo>
                    <a:pt x="175733" y="546734"/>
                  </a:lnTo>
                  <a:lnTo>
                    <a:pt x="139997" y="492133"/>
                  </a:lnTo>
                  <a:lnTo>
                    <a:pt x="107436" y="439207"/>
                  </a:lnTo>
                  <a:lnTo>
                    <a:pt x="76584" y="383646"/>
                  </a:lnTo>
                  <a:lnTo>
                    <a:pt x="57811" y="343788"/>
                  </a:lnTo>
                  <a:lnTo>
                    <a:pt x="52408" y="330199"/>
                  </a:lnTo>
                  <a:lnTo>
                    <a:pt x="52289" y="329945"/>
                  </a:lnTo>
                  <a:lnTo>
                    <a:pt x="47843" y="317393"/>
                  </a:lnTo>
                  <a:lnTo>
                    <a:pt x="44415" y="306196"/>
                  </a:lnTo>
                  <a:lnTo>
                    <a:pt x="43917" y="304164"/>
                  </a:lnTo>
                  <a:lnTo>
                    <a:pt x="41960" y="296587"/>
                  </a:lnTo>
                  <a:lnTo>
                    <a:pt x="39589" y="284733"/>
                  </a:lnTo>
                  <a:lnTo>
                    <a:pt x="38956" y="279272"/>
                  </a:lnTo>
                  <a:lnTo>
                    <a:pt x="38627" y="276732"/>
                  </a:lnTo>
                  <a:lnTo>
                    <a:pt x="38540" y="276060"/>
                  </a:lnTo>
                  <a:lnTo>
                    <a:pt x="38446" y="275335"/>
                  </a:lnTo>
                  <a:lnTo>
                    <a:pt x="38147" y="268096"/>
                  </a:lnTo>
                  <a:lnTo>
                    <a:pt x="38065" y="266445"/>
                  </a:lnTo>
                  <a:lnTo>
                    <a:pt x="38388" y="259717"/>
                  </a:lnTo>
                  <a:lnTo>
                    <a:pt x="39160" y="251332"/>
                  </a:lnTo>
                  <a:lnTo>
                    <a:pt x="39234" y="250524"/>
                  </a:lnTo>
                  <a:lnTo>
                    <a:pt x="39335" y="249427"/>
                  </a:lnTo>
                  <a:lnTo>
                    <a:pt x="40259" y="245109"/>
                  </a:lnTo>
                  <a:lnTo>
                    <a:pt x="42637" y="232536"/>
                  </a:lnTo>
                  <a:lnTo>
                    <a:pt x="45295" y="224281"/>
                  </a:lnTo>
                  <a:lnTo>
                    <a:pt x="47717" y="216407"/>
                  </a:lnTo>
                  <a:lnTo>
                    <a:pt x="47966" y="216407"/>
                  </a:lnTo>
                  <a:lnTo>
                    <a:pt x="54040" y="202437"/>
                  </a:lnTo>
                  <a:lnTo>
                    <a:pt x="53813" y="202437"/>
                  </a:lnTo>
                  <a:lnTo>
                    <a:pt x="63211" y="185673"/>
                  </a:lnTo>
                  <a:lnTo>
                    <a:pt x="63864" y="184784"/>
                  </a:lnTo>
                  <a:lnTo>
                    <a:pt x="73371" y="170687"/>
                  </a:lnTo>
                  <a:lnTo>
                    <a:pt x="98115" y="141628"/>
                  </a:lnTo>
                  <a:lnTo>
                    <a:pt x="126705" y="114427"/>
                  </a:lnTo>
                  <a:lnTo>
                    <a:pt x="162976" y="84708"/>
                  </a:lnTo>
                  <a:lnTo>
                    <a:pt x="198466" y="58419"/>
                  </a:lnTo>
                  <a:lnTo>
                    <a:pt x="236947" y="31114"/>
                  </a:lnTo>
                  <a:lnTo>
                    <a:pt x="214849" y="0"/>
                  </a:lnTo>
                  <a:close/>
                </a:path>
                <a:path w="237489" h="655320">
                  <a:moveTo>
                    <a:pt x="47966" y="216407"/>
                  </a:moveTo>
                  <a:lnTo>
                    <a:pt x="47717" y="216407"/>
                  </a:lnTo>
                  <a:lnTo>
                    <a:pt x="47092" y="218439"/>
                  </a:lnTo>
                  <a:lnTo>
                    <a:pt x="47966" y="216407"/>
                  </a:lnTo>
                  <a:close/>
                </a:path>
                <a:path w="237489" h="655320">
                  <a:moveTo>
                    <a:pt x="54608" y="201131"/>
                  </a:moveTo>
                  <a:lnTo>
                    <a:pt x="53813" y="202437"/>
                  </a:lnTo>
                  <a:lnTo>
                    <a:pt x="54040" y="202437"/>
                  </a:lnTo>
                  <a:lnTo>
                    <a:pt x="54608" y="201131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039357" y="4555489"/>
              <a:ext cx="114300" cy="335280"/>
            </a:xfrm>
            <a:custGeom>
              <a:avLst/>
              <a:gdLst/>
              <a:ahLst/>
              <a:cxnLst/>
              <a:rect l="l" t="t" r="r" b="b"/>
              <a:pathLst>
                <a:path w="114300" h="335279">
                  <a:moveTo>
                    <a:pt x="0" y="218821"/>
                  </a:moveTo>
                  <a:lnTo>
                    <a:pt x="53720" y="334772"/>
                  </a:lnTo>
                  <a:lnTo>
                    <a:pt x="104563" y="240030"/>
                  </a:lnTo>
                  <a:lnTo>
                    <a:pt x="75564" y="240030"/>
                  </a:lnTo>
                  <a:lnTo>
                    <a:pt x="37464" y="238887"/>
                  </a:lnTo>
                  <a:lnTo>
                    <a:pt x="37964" y="222123"/>
                  </a:lnTo>
                  <a:lnTo>
                    <a:pt x="38029" y="219920"/>
                  </a:lnTo>
                  <a:lnTo>
                    <a:pt x="0" y="218821"/>
                  </a:lnTo>
                  <a:close/>
                </a:path>
                <a:path w="114300" h="335279">
                  <a:moveTo>
                    <a:pt x="38029" y="219920"/>
                  </a:moveTo>
                  <a:lnTo>
                    <a:pt x="37464" y="238887"/>
                  </a:lnTo>
                  <a:lnTo>
                    <a:pt x="75564" y="240030"/>
                  </a:lnTo>
                  <a:lnTo>
                    <a:pt x="76098" y="222123"/>
                  </a:lnTo>
                  <a:lnTo>
                    <a:pt x="76130" y="221022"/>
                  </a:lnTo>
                  <a:lnTo>
                    <a:pt x="38029" y="219920"/>
                  </a:lnTo>
                  <a:close/>
                </a:path>
                <a:path w="114300" h="335279">
                  <a:moveTo>
                    <a:pt x="76130" y="221022"/>
                  </a:moveTo>
                  <a:lnTo>
                    <a:pt x="75599" y="238887"/>
                  </a:lnTo>
                  <a:lnTo>
                    <a:pt x="75564" y="240030"/>
                  </a:lnTo>
                  <a:lnTo>
                    <a:pt x="104563" y="240030"/>
                  </a:lnTo>
                  <a:lnTo>
                    <a:pt x="114172" y="222123"/>
                  </a:lnTo>
                  <a:lnTo>
                    <a:pt x="76130" y="221022"/>
                  </a:lnTo>
                  <a:close/>
                </a:path>
                <a:path w="114300" h="335279">
                  <a:moveTo>
                    <a:pt x="44576" y="0"/>
                  </a:moveTo>
                  <a:lnTo>
                    <a:pt x="38062" y="218821"/>
                  </a:lnTo>
                  <a:lnTo>
                    <a:pt x="38029" y="219920"/>
                  </a:lnTo>
                  <a:lnTo>
                    <a:pt x="76130" y="221022"/>
                  </a:lnTo>
                  <a:lnTo>
                    <a:pt x="82676" y="1143"/>
                  </a:lnTo>
                  <a:lnTo>
                    <a:pt x="445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910198" y="4890261"/>
              <a:ext cx="365760" cy="365760"/>
            </a:xfrm>
            <a:custGeom>
              <a:avLst/>
              <a:gdLst/>
              <a:ahLst/>
              <a:cxnLst/>
              <a:rect l="l" t="t" r="r" b="b"/>
              <a:pathLst>
                <a:path w="365760" h="365760">
                  <a:moveTo>
                    <a:pt x="182879" y="0"/>
                  </a:moveTo>
                  <a:lnTo>
                    <a:pt x="134276" y="6526"/>
                  </a:lnTo>
                  <a:lnTo>
                    <a:pt x="90593" y="24948"/>
                  </a:lnTo>
                  <a:lnTo>
                    <a:pt x="53578" y="53530"/>
                  </a:lnTo>
                  <a:lnTo>
                    <a:pt x="24976" y="90536"/>
                  </a:lnTo>
                  <a:lnTo>
                    <a:pt x="6535" y="134231"/>
                  </a:lnTo>
                  <a:lnTo>
                    <a:pt x="0" y="182880"/>
                  </a:lnTo>
                  <a:lnTo>
                    <a:pt x="6535" y="231483"/>
                  </a:lnTo>
                  <a:lnTo>
                    <a:pt x="24976" y="275166"/>
                  </a:lnTo>
                  <a:lnTo>
                    <a:pt x="53578" y="312181"/>
                  </a:lnTo>
                  <a:lnTo>
                    <a:pt x="90593" y="340783"/>
                  </a:lnTo>
                  <a:lnTo>
                    <a:pt x="134276" y="359224"/>
                  </a:lnTo>
                  <a:lnTo>
                    <a:pt x="182879" y="365759"/>
                  </a:lnTo>
                  <a:lnTo>
                    <a:pt x="231483" y="359224"/>
                  </a:lnTo>
                  <a:lnTo>
                    <a:pt x="275166" y="340783"/>
                  </a:lnTo>
                  <a:lnTo>
                    <a:pt x="312181" y="312181"/>
                  </a:lnTo>
                  <a:lnTo>
                    <a:pt x="340783" y="275166"/>
                  </a:lnTo>
                  <a:lnTo>
                    <a:pt x="359224" y="231483"/>
                  </a:lnTo>
                  <a:lnTo>
                    <a:pt x="365760" y="182880"/>
                  </a:lnTo>
                  <a:lnTo>
                    <a:pt x="359224" y="134231"/>
                  </a:lnTo>
                  <a:lnTo>
                    <a:pt x="340783" y="90536"/>
                  </a:lnTo>
                  <a:lnTo>
                    <a:pt x="312181" y="53530"/>
                  </a:lnTo>
                  <a:lnTo>
                    <a:pt x="275166" y="24948"/>
                  </a:lnTo>
                  <a:lnTo>
                    <a:pt x="231483" y="6526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910198" y="4890261"/>
              <a:ext cx="365760" cy="365760"/>
            </a:xfrm>
            <a:custGeom>
              <a:avLst/>
              <a:gdLst/>
              <a:ahLst/>
              <a:cxnLst/>
              <a:rect l="l" t="t" r="r" b="b"/>
              <a:pathLst>
                <a:path w="365760" h="365760">
                  <a:moveTo>
                    <a:pt x="0" y="182880"/>
                  </a:moveTo>
                  <a:lnTo>
                    <a:pt x="6535" y="134231"/>
                  </a:lnTo>
                  <a:lnTo>
                    <a:pt x="24976" y="90536"/>
                  </a:lnTo>
                  <a:lnTo>
                    <a:pt x="53578" y="53530"/>
                  </a:lnTo>
                  <a:lnTo>
                    <a:pt x="90593" y="24948"/>
                  </a:lnTo>
                  <a:lnTo>
                    <a:pt x="134276" y="6526"/>
                  </a:lnTo>
                  <a:lnTo>
                    <a:pt x="182879" y="0"/>
                  </a:lnTo>
                  <a:lnTo>
                    <a:pt x="231483" y="6526"/>
                  </a:lnTo>
                  <a:lnTo>
                    <a:pt x="275166" y="24948"/>
                  </a:lnTo>
                  <a:lnTo>
                    <a:pt x="312181" y="53530"/>
                  </a:lnTo>
                  <a:lnTo>
                    <a:pt x="340783" y="90536"/>
                  </a:lnTo>
                  <a:lnTo>
                    <a:pt x="359224" y="134231"/>
                  </a:lnTo>
                  <a:lnTo>
                    <a:pt x="365760" y="182880"/>
                  </a:lnTo>
                  <a:lnTo>
                    <a:pt x="359224" y="231483"/>
                  </a:lnTo>
                  <a:lnTo>
                    <a:pt x="340783" y="275166"/>
                  </a:lnTo>
                  <a:lnTo>
                    <a:pt x="312181" y="312181"/>
                  </a:lnTo>
                  <a:lnTo>
                    <a:pt x="275166" y="340783"/>
                  </a:lnTo>
                  <a:lnTo>
                    <a:pt x="231483" y="359224"/>
                  </a:lnTo>
                  <a:lnTo>
                    <a:pt x="182879" y="365759"/>
                  </a:lnTo>
                  <a:lnTo>
                    <a:pt x="134276" y="359224"/>
                  </a:lnTo>
                  <a:lnTo>
                    <a:pt x="90593" y="340783"/>
                  </a:lnTo>
                  <a:lnTo>
                    <a:pt x="53578" y="312181"/>
                  </a:lnTo>
                  <a:lnTo>
                    <a:pt x="24976" y="275166"/>
                  </a:lnTo>
                  <a:lnTo>
                    <a:pt x="6535" y="231483"/>
                  </a:lnTo>
                  <a:lnTo>
                    <a:pt x="0" y="18288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5958585" y="4965319"/>
            <a:ext cx="2705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Arial"/>
                <a:cs typeface="Arial"/>
              </a:rPr>
              <a:t>v[0]</a:t>
            </a:r>
            <a:endParaRPr sz="120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3162680" y="1719198"/>
            <a:ext cx="0" cy="4572635"/>
          </a:xfrm>
          <a:custGeom>
            <a:avLst/>
            <a:gdLst/>
            <a:ahLst/>
            <a:cxnLst/>
            <a:rect l="l" t="t" r="r" b="b"/>
            <a:pathLst>
              <a:path h="4572635">
                <a:moveTo>
                  <a:pt x="0" y="0"/>
                </a:moveTo>
                <a:lnTo>
                  <a:pt x="0" y="4572012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2" name="object 62"/>
          <p:cNvGrpSpPr/>
          <p:nvPr/>
        </p:nvGrpSpPr>
        <p:grpSpPr>
          <a:xfrm>
            <a:off x="5127371" y="1678432"/>
            <a:ext cx="3343910" cy="4611370"/>
            <a:chOff x="5127371" y="1678432"/>
            <a:chExt cx="3343910" cy="4611370"/>
          </a:xfrm>
        </p:grpSpPr>
        <p:sp>
          <p:nvSpPr>
            <p:cNvPr id="63" name="object 63"/>
            <p:cNvSpPr/>
            <p:nvPr/>
          </p:nvSpPr>
          <p:spPr>
            <a:xfrm>
              <a:off x="5140071" y="1678432"/>
              <a:ext cx="3318510" cy="4611370"/>
            </a:xfrm>
            <a:custGeom>
              <a:avLst/>
              <a:gdLst/>
              <a:ahLst/>
              <a:cxnLst/>
              <a:rect l="l" t="t" r="r" b="b"/>
              <a:pathLst>
                <a:path w="3318509" h="4611370">
                  <a:moveTo>
                    <a:pt x="0" y="38862"/>
                  </a:moveTo>
                  <a:lnTo>
                    <a:pt x="0" y="4610925"/>
                  </a:lnTo>
                </a:path>
                <a:path w="3318509" h="4611370">
                  <a:moveTo>
                    <a:pt x="3318002" y="0"/>
                  </a:moveTo>
                  <a:lnTo>
                    <a:pt x="3318002" y="457194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504940" y="2659735"/>
              <a:ext cx="1914525" cy="3367404"/>
            </a:xfrm>
            <a:custGeom>
              <a:avLst/>
              <a:gdLst/>
              <a:ahLst/>
              <a:cxnLst/>
              <a:rect l="l" t="t" r="r" b="b"/>
              <a:pathLst>
                <a:path w="1914525" h="3367404">
                  <a:moveTo>
                    <a:pt x="1914144" y="0"/>
                  </a:moveTo>
                  <a:lnTo>
                    <a:pt x="0" y="0"/>
                  </a:lnTo>
                  <a:lnTo>
                    <a:pt x="0" y="3367404"/>
                  </a:lnTo>
                  <a:lnTo>
                    <a:pt x="1914144" y="3367404"/>
                  </a:lnTo>
                  <a:lnTo>
                    <a:pt x="1914144" y="0"/>
                  </a:lnTo>
                  <a:close/>
                </a:path>
              </a:pathLst>
            </a:custGeom>
            <a:solidFill>
              <a:srgbClr val="FFFFFF">
                <a:alpha val="7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267450" y="2789555"/>
              <a:ext cx="615315" cy="2242820"/>
            </a:xfrm>
            <a:custGeom>
              <a:avLst/>
              <a:gdLst/>
              <a:ahLst/>
              <a:cxnLst/>
              <a:rect l="l" t="t" r="r" b="b"/>
              <a:pathLst>
                <a:path w="615315" h="2242820">
                  <a:moveTo>
                    <a:pt x="487552" y="35941"/>
                  </a:moveTo>
                  <a:lnTo>
                    <a:pt x="441959" y="41783"/>
                  </a:lnTo>
                  <a:lnTo>
                    <a:pt x="399288" y="61214"/>
                  </a:lnTo>
                  <a:lnTo>
                    <a:pt x="370331" y="86487"/>
                  </a:lnTo>
                  <a:lnTo>
                    <a:pt x="344926" y="121093"/>
                  </a:lnTo>
                  <a:lnTo>
                    <a:pt x="322762" y="166368"/>
                  </a:lnTo>
                  <a:lnTo>
                    <a:pt x="309879" y="203073"/>
                  </a:lnTo>
                  <a:lnTo>
                    <a:pt x="298703" y="245618"/>
                  </a:lnTo>
                  <a:lnTo>
                    <a:pt x="289686" y="296291"/>
                  </a:lnTo>
                  <a:lnTo>
                    <a:pt x="283226" y="354044"/>
                  </a:lnTo>
                  <a:lnTo>
                    <a:pt x="278510" y="418338"/>
                  </a:lnTo>
                  <a:lnTo>
                    <a:pt x="275208" y="488061"/>
                  </a:lnTo>
                  <a:lnTo>
                    <a:pt x="273176" y="562483"/>
                  </a:lnTo>
                  <a:lnTo>
                    <a:pt x="271906" y="640461"/>
                  </a:lnTo>
                  <a:lnTo>
                    <a:pt x="271144" y="762381"/>
                  </a:lnTo>
                  <a:lnTo>
                    <a:pt x="270764" y="845185"/>
                  </a:lnTo>
                  <a:lnTo>
                    <a:pt x="270255" y="928624"/>
                  </a:lnTo>
                  <a:lnTo>
                    <a:pt x="269117" y="1011209"/>
                  </a:lnTo>
                  <a:lnTo>
                    <a:pt x="268224" y="1052195"/>
                  </a:lnTo>
                  <a:lnTo>
                    <a:pt x="267080" y="1092581"/>
                  </a:lnTo>
                  <a:lnTo>
                    <a:pt x="265810" y="1132205"/>
                  </a:lnTo>
                  <a:lnTo>
                    <a:pt x="264032" y="1171067"/>
                  </a:lnTo>
                  <a:lnTo>
                    <a:pt x="262000" y="1209167"/>
                  </a:lnTo>
                  <a:lnTo>
                    <a:pt x="256823" y="1280172"/>
                  </a:lnTo>
                  <a:lnTo>
                    <a:pt x="253280" y="1316517"/>
                  </a:lnTo>
                  <a:lnTo>
                    <a:pt x="253319" y="1316872"/>
                  </a:lnTo>
                  <a:lnTo>
                    <a:pt x="249812" y="1346846"/>
                  </a:lnTo>
                  <a:lnTo>
                    <a:pt x="245323" y="1379299"/>
                  </a:lnTo>
                  <a:lnTo>
                    <a:pt x="235491" y="1439769"/>
                  </a:lnTo>
                  <a:lnTo>
                    <a:pt x="223968" y="1502590"/>
                  </a:lnTo>
                  <a:lnTo>
                    <a:pt x="223948" y="1502927"/>
                  </a:lnTo>
                  <a:lnTo>
                    <a:pt x="212847" y="1557489"/>
                  </a:lnTo>
                  <a:lnTo>
                    <a:pt x="198761" y="1619630"/>
                  </a:lnTo>
                  <a:lnTo>
                    <a:pt x="185485" y="1673245"/>
                  </a:lnTo>
                  <a:lnTo>
                    <a:pt x="185475" y="1673493"/>
                  </a:lnTo>
                  <a:lnTo>
                    <a:pt x="172113" y="1723777"/>
                  </a:lnTo>
                  <a:lnTo>
                    <a:pt x="155901" y="1780687"/>
                  </a:lnTo>
                  <a:lnTo>
                    <a:pt x="155875" y="1780934"/>
                  </a:lnTo>
                  <a:lnTo>
                    <a:pt x="141725" y="1828063"/>
                  </a:lnTo>
                  <a:lnTo>
                    <a:pt x="123903" y="1884321"/>
                  </a:lnTo>
                  <a:lnTo>
                    <a:pt x="123860" y="1884565"/>
                  </a:lnTo>
                  <a:lnTo>
                    <a:pt x="107187" y="1934845"/>
                  </a:lnTo>
                  <a:lnTo>
                    <a:pt x="89915" y="1984756"/>
                  </a:lnTo>
                  <a:lnTo>
                    <a:pt x="74648" y="2028015"/>
                  </a:lnTo>
                  <a:lnTo>
                    <a:pt x="36449" y="2131949"/>
                  </a:lnTo>
                  <a:lnTo>
                    <a:pt x="0" y="2228977"/>
                  </a:lnTo>
                  <a:lnTo>
                    <a:pt x="35687" y="2242439"/>
                  </a:lnTo>
                  <a:lnTo>
                    <a:pt x="72136" y="2145284"/>
                  </a:lnTo>
                  <a:lnTo>
                    <a:pt x="108203" y="2047240"/>
                  </a:lnTo>
                  <a:lnTo>
                    <a:pt x="125857" y="1997456"/>
                  </a:lnTo>
                  <a:lnTo>
                    <a:pt x="143255" y="1947164"/>
                  </a:lnTo>
                  <a:lnTo>
                    <a:pt x="160147" y="1896110"/>
                  </a:lnTo>
                  <a:lnTo>
                    <a:pt x="176657" y="1844294"/>
                  </a:lnTo>
                  <a:lnTo>
                    <a:pt x="192532" y="1791462"/>
                  </a:lnTo>
                  <a:lnTo>
                    <a:pt x="207772" y="1737741"/>
                  </a:lnTo>
                  <a:lnTo>
                    <a:pt x="222376" y="1682750"/>
                  </a:lnTo>
                  <a:lnTo>
                    <a:pt x="236220" y="1626616"/>
                  </a:lnTo>
                  <a:lnTo>
                    <a:pt x="249300" y="1569085"/>
                  </a:lnTo>
                  <a:lnTo>
                    <a:pt x="261366" y="1510030"/>
                  </a:lnTo>
                  <a:lnTo>
                    <a:pt x="272542" y="1449451"/>
                  </a:lnTo>
                  <a:lnTo>
                    <a:pt x="282701" y="1387221"/>
                  </a:lnTo>
                  <a:lnTo>
                    <a:pt x="291153" y="1321166"/>
                  </a:lnTo>
                  <a:lnTo>
                    <a:pt x="297560" y="1249045"/>
                  </a:lnTo>
                  <a:lnTo>
                    <a:pt x="302132" y="1172972"/>
                  </a:lnTo>
                  <a:lnTo>
                    <a:pt x="303783" y="1133729"/>
                  </a:lnTo>
                  <a:lnTo>
                    <a:pt x="305180" y="1093851"/>
                  </a:lnTo>
                  <a:lnTo>
                    <a:pt x="306324" y="1053211"/>
                  </a:lnTo>
                  <a:lnTo>
                    <a:pt x="307213" y="1012063"/>
                  </a:lnTo>
                  <a:lnTo>
                    <a:pt x="308355" y="929132"/>
                  </a:lnTo>
                  <a:lnTo>
                    <a:pt x="308864" y="845566"/>
                  </a:lnTo>
                  <a:lnTo>
                    <a:pt x="309245" y="762381"/>
                  </a:lnTo>
                  <a:lnTo>
                    <a:pt x="310006" y="640969"/>
                  </a:lnTo>
                  <a:lnTo>
                    <a:pt x="311276" y="563245"/>
                  </a:lnTo>
                  <a:lnTo>
                    <a:pt x="313270" y="490555"/>
                  </a:lnTo>
                  <a:lnTo>
                    <a:pt x="316421" y="421687"/>
                  </a:lnTo>
                  <a:lnTo>
                    <a:pt x="321068" y="357892"/>
                  </a:lnTo>
                  <a:lnTo>
                    <a:pt x="327453" y="302011"/>
                  </a:lnTo>
                  <a:lnTo>
                    <a:pt x="327533" y="301366"/>
                  </a:lnTo>
                  <a:lnTo>
                    <a:pt x="327629" y="300594"/>
                  </a:lnTo>
                  <a:lnTo>
                    <a:pt x="331351" y="277097"/>
                  </a:lnTo>
                  <a:lnTo>
                    <a:pt x="331587" y="276374"/>
                  </a:lnTo>
                  <a:lnTo>
                    <a:pt x="335831" y="254142"/>
                  </a:lnTo>
                  <a:lnTo>
                    <a:pt x="346311" y="213929"/>
                  </a:lnTo>
                  <a:lnTo>
                    <a:pt x="364490" y="165608"/>
                  </a:lnTo>
                  <a:lnTo>
                    <a:pt x="372289" y="150241"/>
                  </a:lnTo>
                  <a:lnTo>
                    <a:pt x="377825" y="140335"/>
                  </a:lnTo>
                  <a:lnTo>
                    <a:pt x="381160" y="135128"/>
                  </a:lnTo>
                  <a:lnTo>
                    <a:pt x="384677" y="129540"/>
                  </a:lnTo>
                  <a:lnTo>
                    <a:pt x="391966" y="119784"/>
                  </a:lnTo>
                  <a:lnTo>
                    <a:pt x="398906" y="111633"/>
                  </a:lnTo>
                  <a:lnTo>
                    <a:pt x="402145" y="108458"/>
                  </a:lnTo>
                  <a:lnTo>
                    <a:pt x="405398" y="105156"/>
                  </a:lnTo>
                  <a:lnTo>
                    <a:pt x="405129" y="105156"/>
                  </a:lnTo>
                  <a:lnTo>
                    <a:pt x="413639" y="97917"/>
                  </a:lnTo>
                  <a:lnTo>
                    <a:pt x="415073" y="96900"/>
                  </a:lnTo>
                  <a:lnTo>
                    <a:pt x="421258" y="92329"/>
                  </a:lnTo>
                  <a:lnTo>
                    <a:pt x="421515" y="92329"/>
                  </a:lnTo>
                  <a:lnTo>
                    <a:pt x="428751" y="87884"/>
                  </a:lnTo>
                  <a:lnTo>
                    <a:pt x="431563" y="86487"/>
                  </a:lnTo>
                  <a:lnTo>
                    <a:pt x="436752" y="83820"/>
                  </a:lnTo>
                  <a:lnTo>
                    <a:pt x="437108" y="83820"/>
                  </a:lnTo>
                  <a:lnTo>
                    <a:pt x="443373" y="81280"/>
                  </a:lnTo>
                  <a:lnTo>
                    <a:pt x="442975" y="81280"/>
                  </a:lnTo>
                  <a:lnTo>
                    <a:pt x="452500" y="78359"/>
                  </a:lnTo>
                  <a:lnTo>
                    <a:pt x="452860" y="78359"/>
                  </a:lnTo>
                  <a:lnTo>
                    <a:pt x="459923" y="76708"/>
                  </a:lnTo>
                  <a:lnTo>
                    <a:pt x="459613" y="76708"/>
                  </a:lnTo>
                  <a:lnTo>
                    <a:pt x="460411" y="76562"/>
                  </a:lnTo>
                  <a:lnTo>
                    <a:pt x="460544" y="76562"/>
                  </a:lnTo>
                  <a:lnTo>
                    <a:pt x="468577" y="75311"/>
                  </a:lnTo>
                  <a:lnTo>
                    <a:pt x="468322" y="75311"/>
                  </a:lnTo>
                  <a:lnTo>
                    <a:pt x="476962" y="74428"/>
                  </a:lnTo>
                  <a:lnTo>
                    <a:pt x="485423" y="74111"/>
                  </a:lnTo>
                  <a:lnTo>
                    <a:pt x="499711" y="74111"/>
                  </a:lnTo>
                  <a:lnTo>
                    <a:pt x="507643" y="39116"/>
                  </a:lnTo>
                  <a:lnTo>
                    <a:pt x="507727" y="38744"/>
                  </a:lnTo>
                  <a:lnTo>
                    <a:pt x="487552" y="35941"/>
                  </a:lnTo>
                  <a:close/>
                </a:path>
                <a:path w="615315" h="2242820">
                  <a:moveTo>
                    <a:pt x="499277" y="76027"/>
                  </a:moveTo>
                  <a:lnTo>
                    <a:pt x="491207" y="111633"/>
                  </a:lnTo>
                  <a:lnTo>
                    <a:pt x="490719" y="111633"/>
                  </a:lnTo>
                  <a:lnTo>
                    <a:pt x="615315" y="81025"/>
                  </a:lnTo>
                  <a:lnTo>
                    <a:pt x="612682" y="78867"/>
                  </a:lnTo>
                  <a:lnTo>
                    <a:pt x="519810" y="78867"/>
                  </a:lnTo>
                  <a:lnTo>
                    <a:pt x="499277" y="76027"/>
                  </a:lnTo>
                  <a:close/>
                </a:path>
                <a:path w="615315" h="2242820">
                  <a:moveTo>
                    <a:pt x="406153" y="104390"/>
                  </a:moveTo>
                  <a:lnTo>
                    <a:pt x="405129" y="105156"/>
                  </a:lnTo>
                  <a:lnTo>
                    <a:pt x="405398" y="105156"/>
                  </a:lnTo>
                  <a:lnTo>
                    <a:pt x="406153" y="104390"/>
                  </a:lnTo>
                  <a:close/>
                </a:path>
                <a:path w="615315" h="2242820">
                  <a:moveTo>
                    <a:pt x="421515" y="92329"/>
                  </a:moveTo>
                  <a:lnTo>
                    <a:pt x="421258" y="92329"/>
                  </a:lnTo>
                  <a:lnTo>
                    <a:pt x="419884" y="93345"/>
                  </a:lnTo>
                  <a:lnTo>
                    <a:pt x="421515" y="92329"/>
                  </a:lnTo>
                  <a:close/>
                </a:path>
                <a:path w="615315" h="2242820">
                  <a:moveTo>
                    <a:pt x="437108" y="83820"/>
                  </a:moveTo>
                  <a:lnTo>
                    <a:pt x="436752" y="83820"/>
                  </a:lnTo>
                  <a:lnTo>
                    <a:pt x="435270" y="84582"/>
                  </a:lnTo>
                  <a:lnTo>
                    <a:pt x="437108" y="83820"/>
                  </a:lnTo>
                  <a:close/>
                </a:path>
                <a:path w="615315" h="2242820">
                  <a:moveTo>
                    <a:pt x="444609" y="80778"/>
                  </a:moveTo>
                  <a:lnTo>
                    <a:pt x="442975" y="81280"/>
                  </a:lnTo>
                  <a:lnTo>
                    <a:pt x="443373" y="81280"/>
                  </a:lnTo>
                  <a:lnTo>
                    <a:pt x="444609" y="80778"/>
                  </a:lnTo>
                  <a:close/>
                </a:path>
                <a:path w="615315" h="2242820">
                  <a:moveTo>
                    <a:pt x="452860" y="78359"/>
                  </a:moveTo>
                  <a:lnTo>
                    <a:pt x="452500" y="78359"/>
                  </a:lnTo>
                  <a:lnTo>
                    <a:pt x="450844" y="78867"/>
                  </a:lnTo>
                  <a:lnTo>
                    <a:pt x="450687" y="78867"/>
                  </a:lnTo>
                  <a:lnTo>
                    <a:pt x="452860" y="78359"/>
                  </a:lnTo>
                  <a:close/>
                </a:path>
                <a:path w="615315" h="2242820">
                  <a:moveTo>
                    <a:pt x="507727" y="38744"/>
                  </a:moveTo>
                  <a:lnTo>
                    <a:pt x="499277" y="76027"/>
                  </a:lnTo>
                  <a:lnTo>
                    <a:pt x="519810" y="78867"/>
                  </a:lnTo>
                  <a:lnTo>
                    <a:pt x="524930" y="41783"/>
                  </a:lnTo>
                  <a:lnTo>
                    <a:pt x="525018" y="41148"/>
                  </a:lnTo>
                  <a:lnTo>
                    <a:pt x="507727" y="38744"/>
                  </a:lnTo>
                  <a:close/>
                </a:path>
                <a:path w="615315" h="2242820">
                  <a:moveTo>
                    <a:pt x="516508" y="0"/>
                  </a:moveTo>
                  <a:lnTo>
                    <a:pt x="507727" y="38744"/>
                  </a:lnTo>
                  <a:lnTo>
                    <a:pt x="525018" y="41148"/>
                  </a:lnTo>
                  <a:lnTo>
                    <a:pt x="519881" y="78359"/>
                  </a:lnTo>
                  <a:lnTo>
                    <a:pt x="519810" y="78867"/>
                  </a:lnTo>
                  <a:lnTo>
                    <a:pt x="612682" y="78867"/>
                  </a:lnTo>
                  <a:lnTo>
                    <a:pt x="516508" y="0"/>
                  </a:lnTo>
                  <a:close/>
                </a:path>
                <a:path w="615315" h="2242820">
                  <a:moveTo>
                    <a:pt x="460544" y="76562"/>
                  </a:moveTo>
                  <a:lnTo>
                    <a:pt x="460411" y="76562"/>
                  </a:lnTo>
                  <a:lnTo>
                    <a:pt x="459613" y="76708"/>
                  </a:lnTo>
                  <a:lnTo>
                    <a:pt x="460544" y="76562"/>
                  </a:lnTo>
                  <a:close/>
                </a:path>
                <a:path w="615315" h="2242820">
                  <a:moveTo>
                    <a:pt x="460544" y="76562"/>
                  </a:moveTo>
                  <a:lnTo>
                    <a:pt x="459613" y="76708"/>
                  </a:lnTo>
                  <a:lnTo>
                    <a:pt x="459923" y="76708"/>
                  </a:lnTo>
                  <a:lnTo>
                    <a:pt x="460544" y="76562"/>
                  </a:lnTo>
                  <a:close/>
                </a:path>
                <a:path w="615315" h="2242820">
                  <a:moveTo>
                    <a:pt x="499711" y="74111"/>
                  </a:moveTo>
                  <a:lnTo>
                    <a:pt x="485423" y="74111"/>
                  </a:lnTo>
                  <a:lnTo>
                    <a:pt x="499277" y="76027"/>
                  </a:lnTo>
                  <a:lnTo>
                    <a:pt x="499639" y="74428"/>
                  </a:lnTo>
                  <a:lnTo>
                    <a:pt x="499711" y="74111"/>
                  </a:lnTo>
                  <a:close/>
                </a:path>
              </a:pathLst>
            </a:custGeom>
            <a:solidFill>
              <a:srgbClr val="EC7C30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/>
          <p:nvPr/>
        </p:nvSpPr>
        <p:spPr>
          <a:xfrm>
            <a:off x="8814561" y="5401957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365759" y="0"/>
                </a:moveTo>
                <a:lnTo>
                  <a:pt x="0" y="0"/>
                </a:lnTo>
                <a:lnTo>
                  <a:pt x="0" y="365759"/>
                </a:lnTo>
                <a:lnTo>
                  <a:pt x="365759" y="365759"/>
                </a:lnTo>
                <a:lnTo>
                  <a:pt x="365759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803640" y="592990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365759" y="0"/>
                </a:moveTo>
                <a:lnTo>
                  <a:pt x="0" y="0"/>
                </a:lnTo>
                <a:lnTo>
                  <a:pt x="0" y="365759"/>
                </a:lnTo>
                <a:lnTo>
                  <a:pt x="365759" y="365759"/>
                </a:lnTo>
                <a:lnTo>
                  <a:pt x="365759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9249282" y="5385003"/>
            <a:ext cx="9544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Dataflow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236829" y="3804665"/>
            <a:ext cx="236220" cy="143510"/>
          </a:xfrm>
          <a:custGeom>
            <a:avLst/>
            <a:gdLst/>
            <a:ahLst/>
            <a:cxnLst/>
            <a:rect l="l" t="t" r="r" b="b"/>
            <a:pathLst>
              <a:path w="236220" h="143510">
                <a:moveTo>
                  <a:pt x="164071" y="0"/>
                </a:moveTo>
                <a:lnTo>
                  <a:pt x="0" y="0"/>
                </a:lnTo>
                <a:lnTo>
                  <a:pt x="0" y="143509"/>
                </a:lnTo>
                <a:lnTo>
                  <a:pt x="164071" y="143509"/>
                </a:lnTo>
                <a:lnTo>
                  <a:pt x="235839" y="71754"/>
                </a:lnTo>
                <a:lnTo>
                  <a:pt x="1640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21765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MANIC’s</a:t>
            </a:r>
            <a:r>
              <a:rPr spc="-150" dirty="0"/>
              <a:t> </a:t>
            </a:r>
            <a:r>
              <a:rPr spc="-90" dirty="0"/>
              <a:t>Vector-</a:t>
            </a:r>
            <a:r>
              <a:rPr spc="-55" dirty="0"/>
              <a:t>dataflow</a:t>
            </a:r>
            <a:r>
              <a:rPr spc="-190" dirty="0"/>
              <a:t> </a:t>
            </a:r>
            <a:r>
              <a:rPr spc="-20" dirty="0"/>
              <a:t>execution</a:t>
            </a:r>
          </a:p>
        </p:txBody>
      </p:sp>
      <p:pic>
        <p:nvPicPr>
          <p:cNvPr id="71" name="object 7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27004" y="468838"/>
            <a:ext cx="872319" cy="1078021"/>
          </a:xfrm>
          <a:prstGeom prst="rect">
            <a:avLst/>
          </a:prstGeom>
        </p:spPr>
      </p:pic>
      <p:sp>
        <p:nvSpPr>
          <p:cNvPr id="72" name="object 72"/>
          <p:cNvSpPr txBox="1"/>
          <p:nvPr/>
        </p:nvSpPr>
        <p:spPr>
          <a:xfrm>
            <a:off x="9239250" y="5976315"/>
            <a:ext cx="131572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20" dirty="0">
                <a:latin typeface="Calibri"/>
                <a:cs typeface="Calibri"/>
              </a:rPr>
              <a:t>Control-flow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3" name="object 7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5823" y="2499290"/>
            <a:ext cx="1414145" cy="15220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36300"/>
              </a:lnSpc>
              <a:spcBef>
                <a:spcPts val="105"/>
              </a:spcBef>
            </a:pPr>
            <a:r>
              <a:rPr sz="1800" dirty="0">
                <a:latin typeface="Calibri"/>
                <a:cs typeface="Calibri"/>
              </a:rPr>
              <a:t>vload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v0,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&amp;a </a:t>
            </a:r>
            <a:r>
              <a:rPr sz="1800" dirty="0">
                <a:latin typeface="Calibri"/>
                <a:cs typeface="Calibri"/>
              </a:rPr>
              <a:t>vmul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v1, v0, </a:t>
            </a:r>
            <a:r>
              <a:rPr sz="1800" spc="-25" dirty="0">
                <a:latin typeface="Calibri"/>
                <a:cs typeface="Calibri"/>
              </a:rPr>
              <a:t>v0 </a:t>
            </a:r>
            <a:r>
              <a:rPr sz="1800" dirty="0">
                <a:latin typeface="Calibri"/>
                <a:cs typeface="Calibri"/>
              </a:rPr>
              <a:t>vadd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v2,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v1,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v0 </a:t>
            </a:r>
            <a:r>
              <a:rPr sz="1800" dirty="0">
                <a:latin typeface="Calibri"/>
                <a:cs typeface="Calibri"/>
              </a:rPr>
              <a:t>vstore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&amp;b,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v2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38422" y="2224404"/>
            <a:ext cx="593090" cy="593090"/>
          </a:xfrm>
          <a:custGeom>
            <a:avLst/>
            <a:gdLst/>
            <a:ahLst/>
            <a:cxnLst/>
            <a:rect l="l" t="t" r="r" b="b"/>
            <a:pathLst>
              <a:path w="593089" h="593089">
                <a:moveTo>
                  <a:pt x="0" y="296545"/>
                </a:moveTo>
                <a:lnTo>
                  <a:pt x="3879" y="248431"/>
                </a:lnTo>
                <a:lnTo>
                  <a:pt x="15112" y="202793"/>
                </a:lnTo>
                <a:lnTo>
                  <a:pt x="33089" y="160242"/>
                </a:lnTo>
                <a:lnTo>
                  <a:pt x="57200" y="121386"/>
                </a:lnTo>
                <a:lnTo>
                  <a:pt x="86836" y="86836"/>
                </a:lnTo>
                <a:lnTo>
                  <a:pt x="121386" y="57200"/>
                </a:lnTo>
                <a:lnTo>
                  <a:pt x="160242" y="33089"/>
                </a:lnTo>
                <a:lnTo>
                  <a:pt x="202793" y="15112"/>
                </a:lnTo>
                <a:lnTo>
                  <a:pt x="248431" y="3879"/>
                </a:lnTo>
                <a:lnTo>
                  <a:pt x="296544" y="0"/>
                </a:lnTo>
                <a:lnTo>
                  <a:pt x="344624" y="3879"/>
                </a:lnTo>
                <a:lnTo>
                  <a:pt x="390234" y="15112"/>
                </a:lnTo>
                <a:lnTo>
                  <a:pt x="432764" y="33089"/>
                </a:lnTo>
                <a:lnTo>
                  <a:pt x="471603" y="57200"/>
                </a:lnTo>
                <a:lnTo>
                  <a:pt x="506142" y="86836"/>
                </a:lnTo>
                <a:lnTo>
                  <a:pt x="535770" y="121386"/>
                </a:lnTo>
                <a:lnTo>
                  <a:pt x="559876" y="160242"/>
                </a:lnTo>
                <a:lnTo>
                  <a:pt x="577851" y="202793"/>
                </a:lnTo>
                <a:lnTo>
                  <a:pt x="589083" y="248431"/>
                </a:lnTo>
                <a:lnTo>
                  <a:pt x="592963" y="296545"/>
                </a:lnTo>
                <a:lnTo>
                  <a:pt x="589083" y="344624"/>
                </a:lnTo>
                <a:lnTo>
                  <a:pt x="577851" y="390234"/>
                </a:lnTo>
                <a:lnTo>
                  <a:pt x="559876" y="432764"/>
                </a:lnTo>
                <a:lnTo>
                  <a:pt x="535770" y="471603"/>
                </a:lnTo>
                <a:lnTo>
                  <a:pt x="506142" y="506142"/>
                </a:lnTo>
                <a:lnTo>
                  <a:pt x="471603" y="535770"/>
                </a:lnTo>
                <a:lnTo>
                  <a:pt x="432764" y="559876"/>
                </a:lnTo>
                <a:lnTo>
                  <a:pt x="390234" y="577851"/>
                </a:lnTo>
                <a:lnTo>
                  <a:pt x="344624" y="589083"/>
                </a:lnTo>
                <a:lnTo>
                  <a:pt x="296544" y="592963"/>
                </a:lnTo>
                <a:lnTo>
                  <a:pt x="248431" y="589083"/>
                </a:lnTo>
                <a:lnTo>
                  <a:pt x="202793" y="577851"/>
                </a:lnTo>
                <a:lnTo>
                  <a:pt x="160242" y="559876"/>
                </a:lnTo>
                <a:lnTo>
                  <a:pt x="121386" y="535770"/>
                </a:lnTo>
                <a:lnTo>
                  <a:pt x="86836" y="506142"/>
                </a:lnTo>
                <a:lnTo>
                  <a:pt x="57200" y="471603"/>
                </a:lnTo>
                <a:lnTo>
                  <a:pt x="33089" y="432764"/>
                </a:lnTo>
                <a:lnTo>
                  <a:pt x="15112" y="390234"/>
                </a:lnTo>
                <a:lnTo>
                  <a:pt x="3879" y="344624"/>
                </a:lnTo>
                <a:lnTo>
                  <a:pt x="0" y="29654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74185" y="2419603"/>
            <a:ext cx="32194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latin typeface="Calibri"/>
                <a:cs typeface="Calibri"/>
              </a:rPr>
              <a:t>vload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94277" y="2970022"/>
            <a:ext cx="593090" cy="593090"/>
          </a:xfrm>
          <a:custGeom>
            <a:avLst/>
            <a:gdLst/>
            <a:ahLst/>
            <a:cxnLst/>
            <a:rect l="l" t="t" r="r" b="b"/>
            <a:pathLst>
              <a:path w="593089" h="593089">
                <a:moveTo>
                  <a:pt x="0" y="296544"/>
                </a:moveTo>
                <a:lnTo>
                  <a:pt x="3879" y="248431"/>
                </a:lnTo>
                <a:lnTo>
                  <a:pt x="15111" y="202793"/>
                </a:lnTo>
                <a:lnTo>
                  <a:pt x="33086" y="160242"/>
                </a:lnTo>
                <a:lnTo>
                  <a:pt x="57192" y="121386"/>
                </a:lnTo>
                <a:lnTo>
                  <a:pt x="86820" y="86836"/>
                </a:lnTo>
                <a:lnTo>
                  <a:pt x="121359" y="57200"/>
                </a:lnTo>
                <a:lnTo>
                  <a:pt x="160198" y="33089"/>
                </a:lnTo>
                <a:lnTo>
                  <a:pt x="202728" y="15112"/>
                </a:lnTo>
                <a:lnTo>
                  <a:pt x="248338" y="3879"/>
                </a:lnTo>
                <a:lnTo>
                  <a:pt x="296418" y="0"/>
                </a:lnTo>
                <a:lnTo>
                  <a:pt x="344531" y="3879"/>
                </a:lnTo>
                <a:lnTo>
                  <a:pt x="390169" y="15112"/>
                </a:lnTo>
                <a:lnTo>
                  <a:pt x="432720" y="33089"/>
                </a:lnTo>
                <a:lnTo>
                  <a:pt x="471576" y="57200"/>
                </a:lnTo>
                <a:lnTo>
                  <a:pt x="506126" y="86836"/>
                </a:lnTo>
                <a:lnTo>
                  <a:pt x="535762" y="121386"/>
                </a:lnTo>
                <a:lnTo>
                  <a:pt x="559873" y="160242"/>
                </a:lnTo>
                <a:lnTo>
                  <a:pt x="577850" y="202793"/>
                </a:lnTo>
                <a:lnTo>
                  <a:pt x="589083" y="248431"/>
                </a:lnTo>
                <a:lnTo>
                  <a:pt x="592963" y="296544"/>
                </a:lnTo>
                <a:lnTo>
                  <a:pt x="589083" y="344628"/>
                </a:lnTo>
                <a:lnTo>
                  <a:pt x="577850" y="390247"/>
                </a:lnTo>
                <a:lnTo>
                  <a:pt x="559873" y="432791"/>
                </a:lnTo>
                <a:lnTo>
                  <a:pt x="535762" y="471648"/>
                </a:lnTo>
                <a:lnTo>
                  <a:pt x="506126" y="506206"/>
                </a:lnTo>
                <a:lnTo>
                  <a:pt x="471576" y="535852"/>
                </a:lnTo>
                <a:lnTo>
                  <a:pt x="432720" y="559976"/>
                </a:lnTo>
                <a:lnTo>
                  <a:pt x="390169" y="577964"/>
                </a:lnTo>
                <a:lnTo>
                  <a:pt x="344531" y="589206"/>
                </a:lnTo>
                <a:lnTo>
                  <a:pt x="296418" y="593089"/>
                </a:lnTo>
                <a:lnTo>
                  <a:pt x="248338" y="589206"/>
                </a:lnTo>
                <a:lnTo>
                  <a:pt x="202728" y="577964"/>
                </a:lnTo>
                <a:lnTo>
                  <a:pt x="160198" y="559976"/>
                </a:lnTo>
                <a:lnTo>
                  <a:pt x="121359" y="535852"/>
                </a:lnTo>
                <a:lnTo>
                  <a:pt x="86820" y="506206"/>
                </a:lnTo>
                <a:lnTo>
                  <a:pt x="57192" y="471648"/>
                </a:lnTo>
                <a:lnTo>
                  <a:pt x="33086" y="432791"/>
                </a:lnTo>
                <a:lnTo>
                  <a:pt x="15111" y="390247"/>
                </a:lnTo>
                <a:lnTo>
                  <a:pt x="3879" y="344628"/>
                </a:lnTo>
                <a:lnTo>
                  <a:pt x="0" y="296544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125214" y="3153917"/>
            <a:ext cx="3321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Calibri"/>
                <a:cs typeface="Calibri"/>
              </a:rPr>
              <a:t>vmul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91355" y="3764026"/>
            <a:ext cx="593090" cy="593090"/>
          </a:xfrm>
          <a:custGeom>
            <a:avLst/>
            <a:gdLst/>
            <a:ahLst/>
            <a:cxnLst/>
            <a:rect l="l" t="t" r="r" b="b"/>
            <a:pathLst>
              <a:path w="593089" h="593089">
                <a:moveTo>
                  <a:pt x="0" y="296544"/>
                </a:moveTo>
                <a:lnTo>
                  <a:pt x="3883" y="248431"/>
                </a:lnTo>
                <a:lnTo>
                  <a:pt x="15125" y="202793"/>
                </a:lnTo>
                <a:lnTo>
                  <a:pt x="33113" y="160242"/>
                </a:lnTo>
                <a:lnTo>
                  <a:pt x="57237" y="121386"/>
                </a:lnTo>
                <a:lnTo>
                  <a:pt x="86883" y="86836"/>
                </a:lnTo>
                <a:lnTo>
                  <a:pt x="121441" y="57200"/>
                </a:lnTo>
                <a:lnTo>
                  <a:pt x="160298" y="33089"/>
                </a:lnTo>
                <a:lnTo>
                  <a:pt x="202842" y="15112"/>
                </a:lnTo>
                <a:lnTo>
                  <a:pt x="248461" y="3879"/>
                </a:lnTo>
                <a:lnTo>
                  <a:pt x="296545" y="0"/>
                </a:lnTo>
                <a:lnTo>
                  <a:pt x="344658" y="3879"/>
                </a:lnTo>
                <a:lnTo>
                  <a:pt x="390296" y="15112"/>
                </a:lnTo>
                <a:lnTo>
                  <a:pt x="432847" y="33089"/>
                </a:lnTo>
                <a:lnTo>
                  <a:pt x="471703" y="57200"/>
                </a:lnTo>
                <a:lnTo>
                  <a:pt x="506253" y="86836"/>
                </a:lnTo>
                <a:lnTo>
                  <a:pt x="535889" y="121386"/>
                </a:lnTo>
                <a:lnTo>
                  <a:pt x="560000" y="160242"/>
                </a:lnTo>
                <a:lnTo>
                  <a:pt x="577977" y="202793"/>
                </a:lnTo>
                <a:lnTo>
                  <a:pt x="589210" y="248431"/>
                </a:lnTo>
                <a:lnTo>
                  <a:pt x="593090" y="296544"/>
                </a:lnTo>
                <a:lnTo>
                  <a:pt x="589210" y="344624"/>
                </a:lnTo>
                <a:lnTo>
                  <a:pt x="577977" y="390234"/>
                </a:lnTo>
                <a:lnTo>
                  <a:pt x="560000" y="432764"/>
                </a:lnTo>
                <a:lnTo>
                  <a:pt x="535889" y="471603"/>
                </a:lnTo>
                <a:lnTo>
                  <a:pt x="506253" y="506142"/>
                </a:lnTo>
                <a:lnTo>
                  <a:pt x="471703" y="535770"/>
                </a:lnTo>
                <a:lnTo>
                  <a:pt x="432847" y="559876"/>
                </a:lnTo>
                <a:lnTo>
                  <a:pt x="390296" y="577851"/>
                </a:lnTo>
                <a:lnTo>
                  <a:pt x="344658" y="589083"/>
                </a:lnTo>
                <a:lnTo>
                  <a:pt x="296545" y="592963"/>
                </a:lnTo>
                <a:lnTo>
                  <a:pt x="248461" y="589083"/>
                </a:lnTo>
                <a:lnTo>
                  <a:pt x="202842" y="577851"/>
                </a:lnTo>
                <a:lnTo>
                  <a:pt x="160298" y="559876"/>
                </a:lnTo>
                <a:lnTo>
                  <a:pt x="121441" y="535770"/>
                </a:lnTo>
                <a:lnTo>
                  <a:pt x="86883" y="506142"/>
                </a:lnTo>
                <a:lnTo>
                  <a:pt x="57237" y="471603"/>
                </a:lnTo>
                <a:lnTo>
                  <a:pt x="33113" y="432764"/>
                </a:lnTo>
                <a:lnTo>
                  <a:pt x="15125" y="390234"/>
                </a:lnTo>
                <a:lnTo>
                  <a:pt x="3883" y="344624"/>
                </a:lnTo>
                <a:lnTo>
                  <a:pt x="0" y="296544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124071" y="3948176"/>
            <a:ext cx="3263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Calibri"/>
                <a:cs typeface="Calibri"/>
              </a:rPr>
              <a:t>vadd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97071" y="4591939"/>
            <a:ext cx="593090" cy="593090"/>
          </a:xfrm>
          <a:custGeom>
            <a:avLst/>
            <a:gdLst/>
            <a:ahLst/>
            <a:cxnLst/>
            <a:rect l="l" t="t" r="r" b="b"/>
            <a:pathLst>
              <a:path w="593089" h="593089">
                <a:moveTo>
                  <a:pt x="0" y="296418"/>
                </a:moveTo>
                <a:lnTo>
                  <a:pt x="3879" y="248338"/>
                </a:lnTo>
                <a:lnTo>
                  <a:pt x="15112" y="202728"/>
                </a:lnTo>
                <a:lnTo>
                  <a:pt x="33089" y="160198"/>
                </a:lnTo>
                <a:lnTo>
                  <a:pt x="57200" y="121359"/>
                </a:lnTo>
                <a:lnTo>
                  <a:pt x="86836" y="86820"/>
                </a:lnTo>
                <a:lnTo>
                  <a:pt x="121386" y="57192"/>
                </a:lnTo>
                <a:lnTo>
                  <a:pt x="160242" y="33086"/>
                </a:lnTo>
                <a:lnTo>
                  <a:pt x="202793" y="15111"/>
                </a:lnTo>
                <a:lnTo>
                  <a:pt x="248431" y="3879"/>
                </a:lnTo>
                <a:lnTo>
                  <a:pt x="296544" y="0"/>
                </a:lnTo>
                <a:lnTo>
                  <a:pt x="344624" y="3879"/>
                </a:lnTo>
                <a:lnTo>
                  <a:pt x="390234" y="15111"/>
                </a:lnTo>
                <a:lnTo>
                  <a:pt x="432764" y="33086"/>
                </a:lnTo>
                <a:lnTo>
                  <a:pt x="471603" y="57192"/>
                </a:lnTo>
                <a:lnTo>
                  <a:pt x="506142" y="86820"/>
                </a:lnTo>
                <a:lnTo>
                  <a:pt x="535770" y="121359"/>
                </a:lnTo>
                <a:lnTo>
                  <a:pt x="559876" y="160198"/>
                </a:lnTo>
                <a:lnTo>
                  <a:pt x="577851" y="202728"/>
                </a:lnTo>
                <a:lnTo>
                  <a:pt x="589083" y="248338"/>
                </a:lnTo>
                <a:lnTo>
                  <a:pt x="592963" y="296418"/>
                </a:lnTo>
                <a:lnTo>
                  <a:pt x="589083" y="344531"/>
                </a:lnTo>
                <a:lnTo>
                  <a:pt x="577851" y="390169"/>
                </a:lnTo>
                <a:lnTo>
                  <a:pt x="559876" y="432720"/>
                </a:lnTo>
                <a:lnTo>
                  <a:pt x="535770" y="471576"/>
                </a:lnTo>
                <a:lnTo>
                  <a:pt x="506142" y="506126"/>
                </a:lnTo>
                <a:lnTo>
                  <a:pt x="471603" y="535762"/>
                </a:lnTo>
                <a:lnTo>
                  <a:pt x="432764" y="559873"/>
                </a:lnTo>
                <a:lnTo>
                  <a:pt x="390234" y="577850"/>
                </a:lnTo>
                <a:lnTo>
                  <a:pt x="344624" y="589083"/>
                </a:lnTo>
                <a:lnTo>
                  <a:pt x="296544" y="592963"/>
                </a:lnTo>
                <a:lnTo>
                  <a:pt x="248431" y="589083"/>
                </a:lnTo>
                <a:lnTo>
                  <a:pt x="202793" y="577850"/>
                </a:lnTo>
                <a:lnTo>
                  <a:pt x="160242" y="559873"/>
                </a:lnTo>
                <a:lnTo>
                  <a:pt x="121386" y="535762"/>
                </a:lnTo>
                <a:lnTo>
                  <a:pt x="86836" y="506126"/>
                </a:lnTo>
                <a:lnTo>
                  <a:pt x="57200" y="471576"/>
                </a:lnTo>
                <a:lnTo>
                  <a:pt x="33089" y="432720"/>
                </a:lnTo>
                <a:lnTo>
                  <a:pt x="15112" y="390169"/>
                </a:lnTo>
                <a:lnTo>
                  <a:pt x="3879" y="344531"/>
                </a:lnTo>
                <a:lnTo>
                  <a:pt x="0" y="29641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135882" y="4800345"/>
            <a:ext cx="3175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Calibri"/>
                <a:cs typeface="Calibri"/>
              </a:rPr>
              <a:t>vstore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630548" y="2724023"/>
            <a:ext cx="699770" cy="1868170"/>
            <a:chOff x="3630548" y="2724023"/>
            <a:chExt cx="699770" cy="186817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33722" y="2724023"/>
              <a:ext cx="156972" cy="24599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50943" y="3562858"/>
              <a:ext cx="76072" cy="20116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53610" y="4356735"/>
              <a:ext cx="76200" cy="23520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630548" y="2769997"/>
              <a:ext cx="358140" cy="1247775"/>
            </a:xfrm>
            <a:custGeom>
              <a:avLst/>
              <a:gdLst/>
              <a:ahLst/>
              <a:cxnLst/>
              <a:rect l="l" t="t" r="r" b="b"/>
              <a:pathLst>
                <a:path w="358139" h="1247775">
                  <a:moveTo>
                    <a:pt x="301838" y="1194466"/>
                  </a:moveTo>
                  <a:lnTo>
                    <a:pt x="281686" y="1209802"/>
                  </a:lnTo>
                  <a:lnTo>
                    <a:pt x="358013" y="1247394"/>
                  </a:lnTo>
                  <a:lnTo>
                    <a:pt x="349959" y="1204595"/>
                  </a:lnTo>
                  <a:lnTo>
                    <a:pt x="309499" y="1204595"/>
                  </a:lnTo>
                  <a:lnTo>
                    <a:pt x="301838" y="1194466"/>
                  </a:lnTo>
                  <a:close/>
                </a:path>
                <a:path w="358139" h="1247775">
                  <a:moveTo>
                    <a:pt x="322092" y="1179062"/>
                  </a:moveTo>
                  <a:lnTo>
                    <a:pt x="301838" y="1194466"/>
                  </a:lnTo>
                  <a:lnTo>
                    <a:pt x="309499" y="1204595"/>
                  </a:lnTo>
                  <a:lnTo>
                    <a:pt x="329818" y="1189227"/>
                  </a:lnTo>
                  <a:lnTo>
                    <a:pt x="322092" y="1179062"/>
                  </a:lnTo>
                  <a:close/>
                </a:path>
                <a:path w="358139" h="1247775">
                  <a:moveTo>
                    <a:pt x="342264" y="1163701"/>
                  </a:moveTo>
                  <a:lnTo>
                    <a:pt x="322092" y="1179062"/>
                  </a:lnTo>
                  <a:lnTo>
                    <a:pt x="329818" y="1189227"/>
                  </a:lnTo>
                  <a:lnTo>
                    <a:pt x="309499" y="1204595"/>
                  </a:lnTo>
                  <a:lnTo>
                    <a:pt x="349959" y="1204595"/>
                  </a:lnTo>
                  <a:lnTo>
                    <a:pt x="342387" y="1164350"/>
                  </a:lnTo>
                  <a:lnTo>
                    <a:pt x="342264" y="1163701"/>
                  </a:lnTo>
                  <a:close/>
                </a:path>
                <a:path w="358139" h="1247775">
                  <a:moveTo>
                    <a:pt x="154304" y="0"/>
                  </a:moveTo>
                  <a:lnTo>
                    <a:pt x="120903" y="79882"/>
                  </a:lnTo>
                  <a:lnTo>
                    <a:pt x="104648" y="119887"/>
                  </a:lnTo>
                  <a:lnTo>
                    <a:pt x="89026" y="159765"/>
                  </a:lnTo>
                  <a:lnTo>
                    <a:pt x="74040" y="199770"/>
                  </a:lnTo>
                  <a:lnTo>
                    <a:pt x="59816" y="239902"/>
                  </a:lnTo>
                  <a:lnTo>
                    <a:pt x="46736" y="279907"/>
                  </a:lnTo>
                  <a:lnTo>
                    <a:pt x="34798" y="319913"/>
                  </a:lnTo>
                  <a:lnTo>
                    <a:pt x="24384" y="360044"/>
                  </a:lnTo>
                  <a:lnTo>
                    <a:pt x="15493" y="399923"/>
                  </a:lnTo>
                  <a:lnTo>
                    <a:pt x="8509" y="439927"/>
                  </a:lnTo>
                  <a:lnTo>
                    <a:pt x="3428" y="479805"/>
                  </a:lnTo>
                  <a:lnTo>
                    <a:pt x="508" y="519811"/>
                  </a:lnTo>
                  <a:lnTo>
                    <a:pt x="0" y="540003"/>
                  </a:lnTo>
                  <a:lnTo>
                    <a:pt x="0" y="559815"/>
                  </a:lnTo>
                  <a:lnTo>
                    <a:pt x="574" y="577844"/>
                  </a:lnTo>
                  <a:lnTo>
                    <a:pt x="635" y="579754"/>
                  </a:lnTo>
                  <a:lnTo>
                    <a:pt x="3937" y="619505"/>
                  </a:lnTo>
                  <a:lnTo>
                    <a:pt x="10160" y="659256"/>
                  </a:lnTo>
                  <a:lnTo>
                    <a:pt x="19050" y="698753"/>
                  </a:lnTo>
                  <a:lnTo>
                    <a:pt x="30606" y="738124"/>
                  </a:lnTo>
                  <a:lnTo>
                    <a:pt x="44576" y="777239"/>
                  </a:lnTo>
                  <a:lnTo>
                    <a:pt x="69596" y="835532"/>
                  </a:lnTo>
                  <a:lnTo>
                    <a:pt x="88773" y="874267"/>
                  </a:lnTo>
                  <a:lnTo>
                    <a:pt x="109727" y="912748"/>
                  </a:lnTo>
                  <a:lnTo>
                    <a:pt x="132206" y="951229"/>
                  </a:lnTo>
                  <a:lnTo>
                    <a:pt x="156210" y="989583"/>
                  </a:lnTo>
                  <a:lnTo>
                    <a:pt x="181355" y="1027683"/>
                  </a:lnTo>
                  <a:lnTo>
                    <a:pt x="207517" y="1065783"/>
                  </a:lnTo>
                  <a:lnTo>
                    <a:pt x="234568" y="1103757"/>
                  </a:lnTo>
                  <a:lnTo>
                    <a:pt x="262254" y="1141602"/>
                  </a:lnTo>
                  <a:lnTo>
                    <a:pt x="290575" y="1179576"/>
                  </a:lnTo>
                  <a:lnTo>
                    <a:pt x="301838" y="1194466"/>
                  </a:lnTo>
                  <a:lnTo>
                    <a:pt x="322078" y="1179062"/>
                  </a:lnTo>
                  <a:lnTo>
                    <a:pt x="312519" y="1166508"/>
                  </a:lnTo>
                  <a:lnTo>
                    <a:pt x="282701" y="1126616"/>
                  </a:lnTo>
                  <a:lnTo>
                    <a:pt x="257108" y="1091469"/>
                  </a:lnTo>
                  <a:lnTo>
                    <a:pt x="228334" y="1051280"/>
                  </a:lnTo>
                  <a:lnTo>
                    <a:pt x="202430" y="1013565"/>
                  </a:lnTo>
                  <a:lnTo>
                    <a:pt x="177673" y="975867"/>
                  </a:lnTo>
                  <a:lnTo>
                    <a:pt x="154053" y="938282"/>
                  </a:lnTo>
                  <a:lnTo>
                    <a:pt x="133387" y="903054"/>
                  </a:lnTo>
                  <a:lnTo>
                    <a:pt x="111159" y="862393"/>
                  </a:lnTo>
                  <a:lnTo>
                    <a:pt x="92741" y="825061"/>
                  </a:lnTo>
                  <a:lnTo>
                    <a:pt x="76773" y="789193"/>
                  </a:lnTo>
                  <a:lnTo>
                    <a:pt x="61083" y="748918"/>
                  </a:lnTo>
                  <a:lnTo>
                    <a:pt x="48768" y="711076"/>
                  </a:lnTo>
                  <a:lnTo>
                    <a:pt x="39083" y="673615"/>
                  </a:lnTo>
                  <a:lnTo>
                    <a:pt x="39033" y="673217"/>
                  </a:lnTo>
                  <a:lnTo>
                    <a:pt x="35069" y="654790"/>
                  </a:lnTo>
                  <a:lnTo>
                    <a:pt x="34643" y="652406"/>
                  </a:lnTo>
                  <a:lnTo>
                    <a:pt x="31816" y="635772"/>
                  </a:lnTo>
                  <a:lnTo>
                    <a:pt x="31823" y="635370"/>
                  </a:lnTo>
                  <a:lnTo>
                    <a:pt x="29035" y="615060"/>
                  </a:lnTo>
                  <a:lnTo>
                    <a:pt x="25420" y="559815"/>
                  </a:lnTo>
                  <a:lnTo>
                    <a:pt x="25409" y="540003"/>
                  </a:lnTo>
                  <a:lnTo>
                    <a:pt x="25890" y="521516"/>
                  </a:lnTo>
                  <a:lnTo>
                    <a:pt x="33560" y="443997"/>
                  </a:lnTo>
                  <a:lnTo>
                    <a:pt x="40421" y="405136"/>
                  </a:lnTo>
                  <a:lnTo>
                    <a:pt x="40513" y="404619"/>
                  </a:lnTo>
                  <a:lnTo>
                    <a:pt x="40567" y="404313"/>
                  </a:lnTo>
                  <a:lnTo>
                    <a:pt x="49034" y="366149"/>
                  </a:lnTo>
                  <a:lnTo>
                    <a:pt x="59144" y="327151"/>
                  </a:lnTo>
                  <a:lnTo>
                    <a:pt x="70105" y="290378"/>
                  </a:lnTo>
                  <a:lnTo>
                    <a:pt x="83954" y="247903"/>
                  </a:lnTo>
                  <a:lnTo>
                    <a:pt x="98417" y="206991"/>
                  </a:lnTo>
                  <a:lnTo>
                    <a:pt x="113366" y="167204"/>
                  </a:lnTo>
                  <a:lnTo>
                    <a:pt x="128226" y="129269"/>
                  </a:lnTo>
                  <a:lnTo>
                    <a:pt x="132095" y="119887"/>
                  </a:lnTo>
                  <a:lnTo>
                    <a:pt x="144399" y="89662"/>
                  </a:lnTo>
                  <a:lnTo>
                    <a:pt x="177800" y="9778"/>
                  </a:lnTo>
                  <a:lnTo>
                    <a:pt x="1543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472053" y="1730121"/>
            <a:ext cx="11391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Dataflow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649335" y="2536024"/>
            <a:ext cx="3089910" cy="1706245"/>
          </a:xfrm>
          <a:custGeom>
            <a:avLst/>
            <a:gdLst/>
            <a:ahLst/>
            <a:cxnLst/>
            <a:rect l="l" t="t" r="r" b="b"/>
            <a:pathLst>
              <a:path w="3089909" h="1706245">
                <a:moveTo>
                  <a:pt x="3089554" y="1123492"/>
                </a:moveTo>
                <a:lnTo>
                  <a:pt x="2377186" y="1123492"/>
                </a:lnTo>
                <a:lnTo>
                  <a:pt x="2377186" y="1705902"/>
                </a:lnTo>
                <a:lnTo>
                  <a:pt x="3089554" y="1705902"/>
                </a:lnTo>
                <a:lnTo>
                  <a:pt x="3089554" y="1123492"/>
                </a:lnTo>
                <a:close/>
              </a:path>
              <a:path w="3089909" h="1706245">
                <a:moveTo>
                  <a:pt x="3089554" y="0"/>
                </a:moveTo>
                <a:lnTo>
                  <a:pt x="3089554" y="0"/>
                </a:lnTo>
                <a:lnTo>
                  <a:pt x="0" y="0"/>
                </a:lnTo>
                <a:lnTo>
                  <a:pt x="0" y="564083"/>
                </a:lnTo>
                <a:lnTo>
                  <a:pt x="0" y="1123480"/>
                </a:lnTo>
                <a:lnTo>
                  <a:pt x="935736" y="1123480"/>
                </a:lnTo>
                <a:lnTo>
                  <a:pt x="3089554" y="1123480"/>
                </a:lnTo>
                <a:lnTo>
                  <a:pt x="3089554" y="564172"/>
                </a:lnTo>
                <a:lnTo>
                  <a:pt x="3089554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883650" y="2743987"/>
            <a:ext cx="470534" cy="741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">
              <a:lnSpc>
                <a:spcPts val="1335"/>
              </a:lnSpc>
            </a:pPr>
            <a:r>
              <a:rPr sz="1400" spc="-10" dirty="0">
                <a:latin typeface="Calibri"/>
                <a:cs typeface="Calibri"/>
              </a:rPr>
              <a:t>Scalar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35"/>
              </a:spcBef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400" spc="-30" dirty="0">
                <a:latin typeface="Calibri"/>
                <a:cs typeface="Calibri"/>
              </a:rPr>
              <a:t>Vector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8642984" y="1640585"/>
          <a:ext cx="3089907" cy="25933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5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2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205">
                <a:tc gridSpan="4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Energy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Model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Insns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RF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Reads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RF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Writes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295">
                <a:tc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Vector-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4097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Dataflow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" name="object 20"/>
          <p:cNvSpPr/>
          <p:nvPr/>
        </p:nvSpPr>
        <p:spPr>
          <a:xfrm>
            <a:off x="9820656" y="3807840"/>
            <a:ext cx="161925" cy="267335"/>
          </a:xfrm>
          <a:custGeom>
            <a:avLst/>
            <a:gdLst/>
            <a:ahLst/>
            <a:cxnLst/>
            <a:rect l="l" t="t" r="r" b="b"/>
            <a:pathLst>
              <a:path w="161925" h="267335">
                <a:moveTo>
                  <a:pt x="161544" y="186054"/>
                </a:moveTo>
                <a:lnTo>
                  <a:pt x="80772" y="266826"/>
                </a:lnTo>
                <a:lnTo>
                  <a:pt x="0" y="186054"/>
                </a:lnTo>
                <a:lnTo>
                  <a:pt x="40386" y="186054"/>
                </a:lnTo>
                <a:lnTo>
                  <a:pt x="40386" y="0"/>
                </a:lnTo>
                <a:lnTo>
                  <a:pt x="121158" y="0"/>
                </a:lnTo>
                <a:lnTo>
                  <a:pt x="121158" y="186054"/>
                </a:lnTo>
                <a:lnTo>
                  <a:pt x="161544" y="186054"/>
                </a:lnTo>
                <a:close/>
              </a:path>
            </a:pathLst>
          </a:custGeom>
          <a:ln w="2540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579861" y="3807840"/>
            <a:ext cx="161925" cy="267335"/>
          </a:xfrm>
          <a:custGeom>
            <a:avLst/>
            <a:gdLst/>
            <a:ahLst/>
            <a:cxnLst/>
            <a:rect l="l" t="t" r="r" b="b"/>
            <a:pathLst>
              <a:path w="161925" h="267335">
                <a:moveTo>
                  <a:pt x="161544" y="186054"/>
                </a:moveTo>
                <a:lnTo>
                  <a:pt x="80772" y="266826"/>
                </a:lnTo>
                <a:lnTo>
                  <a:pt x="0" y="186054"/>
                </a:lnTo>
                <a:lnTo>
                  <a:pt x="40386" y="186054"/>
                </a:lnTo>
                <a:lnTo>
                  <a:pt x="40386" y="0"/>
                </a:lnTo>
                <a:lnTo>
                  <a:pt x="121158" y="0"/>
                </a:lnTo>
                <a:lnTo>
                  <a:pt x="121158" y="186054"/>
                </a:lnTo>
                <a:lnTo>
                  <a:pt x="161544" y="186054"/>
                </a:lnTo>
                <a:close/>
              </a:path>
            </a:pathLst>
          </a:custGeom>
          <a:ln w="2540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8665464" y="2544775"/>
            <a:ext cx="3058795" cy="1697355"/>
            <a:chOff x="8665464" y="2544775"/>
            <a:chExt cx="3058795" cy="1697355"/>
          </a:xfrm>
        </p:grpSpPr>
        <p:sp>
          <p:nvSpPr>
            <p:cNvPr id="23" name="object 23"/>
            <p:cNvSpPr/>
            <p:nvPr/>
          </p:nvSpPr>
          <p:spPr>
            <a:xfrm>
              <a:off x="9820656" y="2659126"/>
              <a:ext cx="1649730" cy="845185"/>
            </a:xfrm>
            <a:custGeom>
              <a:avLst/>
              <a:gdLst/>
              <a:ahLst/>
              <a:cxnLst/>
              <a:rect l="l" t="t" r="r" b="b"/>
              <a:pathLst>
                <a:path w="1649729" h="845185">
                  <a:moveTo>
                    <a:pt x="0" y="86740"/>
                  </a:moveTo>
                  <a:lnTo>
                    <a:pt x="80772" y="5969"/>
                  </a:lnTo>
                  <a:lnTo>
                    <a:pt x="161544" y="86740"/>
                  </a:lnTo>
                  <a:lnTo>
                    <a:pt x="121158" y="86740"/>
                  </a:lnTo>
                  <a:lnTo>
                    <a:pt x="121158" y="272923"/>
                  </a:lnTo>
                  <a:lnTo>
                    <a:pt x="40386" y="272923"/>
                  </a:lnTo>
                  <a:lnTo>
                    <a:pt x="40386" y="86740"/>
                  </a:lnTo>
                  <a:lnTo>
                    <a:pt x="0" y="86740"/>
                  </a:lnTo>
                  <a:close/>
                </a:path>
                <a:path w="1649729" h="845185">
                  <a:moveTo>
                    <a:pt x="743839" y="80772"/>
                  </a:moveTo>
                  <a:lnTo>
                    <a:pt x="824611" y="0"/>
                  </a:lnTo>
                  <a:lnTo>
                    <a:pt x="905383" y="80772"/>
                  </a:lnTo>
                  <a:lnTo>
                    <a:pt x="864997" y="80772"/>
                  </a:lnTo>
                  <a:lnTo>
                    <a:pt x="864997" y="266826"/>
                  </a:lnTo>
                  <a:lnTo>
                    <a:pt x="784225" y="266826"/>
                  </a:lnTo>
                  <a:lnTo>
                    <a:pt x="784225" y="80772"/>
                  </a:lnTo>
                  <a:lnTo>
                    <a:pt x="743839" y="80772"/>
                  </a:lnTo>
                  <a:close/>
                </a:path>
                <a:path w="1649729" h="845185">
                  <a:moveTo>
                    <a:pt x="1487804" y="84709"/>
                  </a:moveTo>
                  <a:lnTo>
                    <a:pt x="1568450" y="3937"/>
                  </a:lnTo>
                  <a:lnTo>
                    <a:pt x="1649222" y="84709"/>
                  </a:lnTo>
                  <a:lnTo>
                    <a:pt x="1608836" y="84709"/>
                  </a:lnTo>
                  <a:lnTo>
                    <a:pt x="1608836" y="270890"/>
                  </a:lnTo>
                  <a:lnTo>
                    <a:pt x="1528064" y="270890"/>
                  </a:lnTo>
                  <a:lnTo>
                    <a:pt x="1528064" y="84709"/>
                  </a:lnTo>
                  <a:lnTo>
                    <a:pt x="1487804" y="84709"/>
                  </a:lnTo>
                  <a:close/>
                </a:path>
                <a:path w="1649729" h="845185">
                  <a:moveTo>
                    <a:pt x="743839" y="654812"/>
                  </a:moveTo>
                  <a:lnTo>
                    <a:pt x="824611" y="574039"/>
                  </a:lnTo>
                  <a:lnTo>
                    <a:pt x="905383" y="654812"/>
                  </a:lnTo>
                  <a:lnTo>
                    <a:pt x="864997" y="654812"/>
                  </a:lnTo>
                  <a:lnTo>
                    <a:pt x="864997" y="840866"/>
                  </a:lnTo>
                  <a:lnTo>
                    <a:pt x="784225" y="840866"/>
                  </a:lnTo>
                  <a:lnTo>
                    <a:pt x="784225" y="654812"/>
                  </a:lnTo>
                  <a:lnTo>
                    <a:pt x="743839" y="654812"/>
                  </a:lnTo>
                  <a:close/>
                </a:path>
                <a:path w="1649729" h="845185">
                  <a:moveTo>
                    <a:pt x="1487804" y="658749"/>
                  </a:moveTo>
                  <a:lnTo>
                    <a:pt x="1568450" y="577976"/>
                  </a:lnTo>
                  <a:lnTo>
                    <a:pt x="1649222" y="658749"/>
                  </a:lnTo>
                  <a:lnTo>
                    <a:pt x="1608836" y="658749"/>
                  </a:lnTo>
                  <a:lnTo>
                    <a:pt x="1608836" y="844931"/>
                  </a:lnTo>
                  <a:lnTo>
                    <a:pt x="1528064" y="844931"/>
                  </a:lnTo>
                  <a:lnTo>
                    <a:pt x="1528064" y="658749"/>
                  </a:lnTo>
                  <a:lnTo>
                    <a:pt x="1487804" y="658749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820656" y="3221228"/>
              <a:ext cx="1624965" cy="853440"/>
            </a:xfrm>
            <a:custGeom>
              <a:avLst/>
              <a:gdLst/>
              <a:ahLst/>
              <a:cxnLst/>
              <a:rect l="l" t="t" r="r" b="b"/>
              <a:pathLst>
                <a:path w="1624965" h="853439">
                  <a:moveTo>
                    <a:pt x="161544" y="186182"/>
                  </a:moveTo>
                  <a:lnTo>
                    <a:pt x="80772" y="266954"/>
                  </a:lnTo>
                  <a:lnTo>
                    <a:pt x="0" y="186182"/>
                  </a:lnTo>
                  <a:lnTo>
                    <a:pt x="40386" y="186182"/>
                  </a:lnTo>
                  <a:lnTo>
                    <a:pt x="40386" y="0"/>
                  </a:lnTo>
                  <a:lnTo>
                    <a:pt x="121158" y="0"/>
                  </a:lnTo>
                  <a:lnTo>
                    <a:pt x="121158" y="186182"/>
                  </a:lnTo>
                  <a:lnTo>
                    <a:pt x="161544" y="186182"/>
                  </a:lnTo>
                  <a:close/>
                </a:path>
                <a:path w="1624965" h="853439">
                  <a:moveTo>
                    <a:pt x="1624584" y="772668"/>
                  </a:moveTo>
                  <a:lnTo>
                    <a:pt x="1543812" y="853440"/>
                  </a:lnTo>
                  <a:lnTo>
                    <a:pt x="1463040" y="772668"/>
                  </a:lnTo>
                  <a:lnTo>
                    <a:pt x="1503426" y="772668"/>
                  </a:lnTo>
                  <a:lnTo>
                    <a:pt x="1503426" y="586613"/>
                  </a:lnTo>
                  <a:lnTo>
                    <a:pt x="1584198" y="586613"/>
                  </a:lnTo>
                  <a:lnTo>
                    <a:pt x="1584198" y="772668"/>
                  </a:lnTo>
                  <a:lnTo>
                    <a:pt x="1624584" y="772668"/>
                  </a:lnTo>
                  <a:close/>
                </a:path>
              </a:pathLst>
            </a:custGeom>
            <a:ln w="254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665464" y="2544775"/>
              <a:ext cx="3058795" cy="1697355"/>
            </a:xfrm>
            <a:custGeom>
              <a:avLst/>
              <a:gdLst/>
              <a:ahLst/>
              <a:cxnLst/>
              <a:rect l="l" t="t" r="r" b="b"/>
              <a:pathLst>
                <a:path w="3058795" h="1697354">
                  <a:moveTo>
                    <a:pt x="3057448" y="1106246"/>
                  </a:moveTo>
                  <a:lnTo>
                    <a:pt x="2355469" y="1106246"/>
                  </a:lnTo>
                  <a:lnTo>
                    <a:pt x="2355469" y="1697151"/>
                  </a:lnTo>
                  <a:lnTo>
                    <a:pt x="3057448" y="1697151"/>
                  </a:lnTo>
                  <a:lnTo>
                    <a:pt x="3057448" y="1106246"/>
                  </a:lnTo>
                  <a:close/>
                </a:path>
                <a:path w="3058795" h="1697354">
                  <a:moveTo>
                    <a:pt x="3058541" y="0"/>
                  </a:moveTo>
                  <a:lnTo>
                    <a:pt x="0" y="0"/>
                  </a:lnTo>
                  <a:lnTo>
                    <a:pt x="0" y="1106220"/>
                  </a:lnTo>
                  <a:lnTo>
                    <a:pt x="3058541" y="1106220"/>
                  </a:lnTo>
                  <a:lnTo>
                    <a:pt x="3058541" y="0"/>
                  </a:lnTo>
                  <a:close/>
                </a:path>
              </a:pathLst>
            </a:custGeom>
            <a:solidFill>
              <a:srgbClr val="FFFFFF">
                <a:alpha val="7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15823" y="1696973"/>
            <a:ext cx="21939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Example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Program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539232" y="2265921"/>
            <a:ext cx="2681605" cy="279400"/>
          </a:xfrm>
          <a:custGeom>
            <a:avLst/>
            <a:gdLst/>
            <a:ahLst/>
            <a:cxnLst/>
            <a:rect l="l" t="t" r="r" b="b"/>
            <a:pathLst>
              <a:path w="2681604" h="279400">
                <a:moveTo>
                  <a:pt x="2681223" y="0"/>
                </a:moveTo>
                <a:lnTo>
                  <a:pt x="0" y="0"/>
                </a:lnTo>
                <a:lnTo>
                  <a:pt x="0" y="278904"/>
                </a:lnTo>
                <a:lnTo>
                  <a:pt x="2681223" y="278904"/>
                </a:lnTo>
                <a:lnTo>
                  <a:pt x="2681223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539232" y="2265921"/>
            <a:ext cx="2681605" cy="2794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821055">
              <a:lnSpc>
                <a:spcPct val="100000"/>
              </a:lnSpc>
              <a:spcBef>
                <a:spcPts val="345"/>
              </a:spcBef>
            </a:pPr>
            <a:r>
              <a:rPr sz="1200" spc="-10" dirty="0">
                <a:latin typeface="Arial"/>
                <a:cs typeface="Arial"/>
              </a:rPr>
              <a:t>Vector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Register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29" name="object 2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26532" y="2297302"/>
            <a:ext cx="183387" cy="226949"/>
          </a:xfrm>
          <a:prstGeom prst="rect">
            <a:avLst/>
          </a:prstGeom>
        </p:spPr>
      </p:pic>
      <p:grpSp>
        <p:nvGrpSpPr>
          <p:cNvPr id="30" name="object 30"/>
          <p:cNvGrpSpPr/>
          <p:nvPr/>
        </p:nvGrpSpPr>
        <p:grpSpPr>
          <a:xfrm>
            <a:off x="5526532" y="5474195"/>
            <a:ext cx="2707005" cy="304800"/>
            <a:chOff x="5526532" y="5474195"/>
            <a:chExt cx="2707005" cy="304800"/>
          </a:xfrm>
        </p:grpSpPr>
        <p:sp>
          <p:nvSpPr>
            <p:cNvPr id="31" name="object 31"/>
            <p:cNvSpPr/>
            <p:nvPr/>
          </p:nvSpPr>
          <p:spPr>
            <a:xfrm>
              <a:off x="5539232" y="5486895"/>
              <a:ext cx="2681605" cy="279400"/>
            </a:xfrm>
            <a:custGeom>
              <a:avLst/>
              <a:gdLst/>
              <a:ahLst/>
              <a:cxnLst/>
              <a:rect l="l" t="t" r="r" b="b"/>
              <a:pathLst>
                <a:path w="2681604" h="279400">
                  <a:moveTo>
                    <a:pt x="2681223" y="0"/>
                  </a:moveTo>
                  <a:lnTo>
                    <a:pt x="0" y="0"/>
                  </a:lnTo>
                  <a:lnTo>
                    <a:pt x="0" y="278904"/>
                  </a:lnTo>
                  <a:lnTo>
                    <a:pt x="2681223" y="278904"/>
                  </a:lnTo>
                  <a:lnTo>
                    <a:pt x="2681223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539232" y="5486895"/>
              <a:ext cx="2681605" cy="279400"/>
            </a:xfrm>
            <a:custGeom>
              <a:avLst/>
              <a:gdLst/>
              <a:ahLst/>
              <a:cxnLst/>
              <a:rect l="l" t="t" r="r" b="b"/>
              <a:pathLst>
                <a:path w="2681604" h="279400">
                  <a:moveTo>
                    <a:pt x="0" y="278904"/>
                  </a:moveTo>
                  <a:lnTo>
                    <a:pt x="2681223" y="278904"/>
                  </a:lnTo>
                  <a:lnTo>
                    <a:pt x="2681223" y="0"/>
                  </a:lnTo>
                  <a:lnTo>
                    <a:pt x="0" y="0"/>
                  </a:lnTo>
                  <a:lnTo>
                    <a:pt x="0" y="278904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360540" y="5545946"/>
            <a:ext cx="1040765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10" dirty="0">
                <a:latin typeface="Arial"/>
                <a:cs typeface="Arial"/>
              </a:rPr>
              <a:t>Vector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Register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4" name="object 3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26532" y="5518277"/>
            <a:ext cx="183387" cy="226910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5183504" y="2805811"/>
            <a:ext cx="5302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vload: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199126" y="3521151"/>
            <a:ext cx="4870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vmul: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203952" y="4199382"/>
            <a:ext cx="4794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vadd: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188077" y="4925695"/>
            <a:ext cx="5892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vstore: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39" name="object 3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907404" y="2762250"/>
            <a:ext cx="2504432" cy="2492756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5995161" y="2871342"/>
            <a:ext cx="2705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Arial"/>
                <a:cs typeface="Arial"/>
              </a:rPr>
              <a:t>v[0]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968746" y="4267327"/>
            <a:ext cx="2705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Arial"/>
                <a:cs typeface="Arial"/>
              </a:rPr>
              <a:t>v[0]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915150" y="2857627"/>
            <a:ext cx="2705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Arial"/>
                <a:cs typeface="Arial"/>
              </a:rPr>
              <a:t>v[1]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896861" y="3555314"/>
            <a:ext cx="2705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Arial"/>
                <a:cs typeface="Arial"/>
              </a:rPr>
              <a:t>v[1]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878573" y="4951857"/>
            <a:ext cx="2705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Arial"/>
                <a:cs typeface="Arial"/>
              </a:rPr>
              <a:t>v[1]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876920" y="2876762"/>
            <a:ext cx="281940" cy="2264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195">
              <a:lnSpc>
                <a:spcPts val="1325"/>
              </a:lnSpc>
            </a:pPr>
            <a:r>
              <a:rPr sz="1200" spc="-20" dirty="0">
                <a:latin typeface="Arial"/>
                <a:cs typeface="Arial"/>
              </a:rPr>
              <a:t>v[2]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95"/>
              </a:spcBef>
            </a:pPr>
            <a:endParaRPr sz="1200">
              <a:latin typeface="Arial"/>
              <a:cs typeface="Arial"/>
            </a:endParaRPr>
          </a:p>
          <a:p>
            <a:pPr marL="18415">
              <a:lnSpc>
                <a:spcPct val="100000"/>
              </a:lnSpc>
            </a:pPr>
            <a:r>
              <a:rPr sz="1200" spc="-20" dirty="0">
                <a:latin typeface="Arial"/>
                <a:cs typeface="Arial"/>
              </a:rPr>
              <a:t>v[2]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95"/>
              </a:spcBef>
            </a:pPr>
            <a:endParaRPr sz="1200">
              <a:latin typeface="Arial"/>
              <a:cs typeface="Arial"/>
            </a:endParaRPr>
          </a:p>
          <a:p>
            <a:pPr marL="9525">
              <a:lnSpc>
                <a:spcPct val="100000"/>
              </a:lnSpc>
            </a:pPr>
            <a:r>
              <a:rPr sz="1200" spc="-20" dirty="0">
                <a:latin typeface="Arial"/>
                <a:cs typeface="Arial"/>
              </a:rPr>
              <a:t>v[2]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95"/>
              </a:spcBef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200" spc="-20" dirty="0">
                <a:latin typeface="Arial"/>
                <a:cs typeface="Arial"/>
              </a:rPr>
              <a:t>v[2]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5174996" y="2687866"/>
            <a:ext cx="3260725" cy="3367404"/>
            <a:chOff x="5174996" y="2687866"/>
            <a:chExt cx="3260725" cy="3367404"/>
          </a:xfrm>
        </p:grpSpPr>
        <p:sp>
          <p:nvSpPr>
            <p:cNvPr id="47" name="object 47"/>
            <p:cNvSpPr/>
            <p:nvPr/>
          </p:nvSpPr>
          <p:spPr>
            <a:xfrm>
              <a:off x="5174996" y="2687865"/>
              <a:ext cx="3260725" cy="3367404"/>
            </a:xfrm>
            <a:custGeom>
              <a:avLst/>
              <a:gdLst/>
              <a:ahLst/>
              <a:cxnLst/>
              <a:rect l="l" t="t" r="r" b="b"/>
              <a:pathLst>
                <a:path w="3260725" h="3367404">
                  <a:moveTo>
                    <a:pt x="2282190" y="2751671"/>
                  </a:moveTo>
                  <a:lnTo>
                    <a:pt x="0" y="2751671"/>
                  </a:lnTo>
                  <a:lnTo>
                    <a:pt x="0" y="3188728"/>
                  </a:lnTo>
                  <a:lnTo>
                    <a:pt x="2282190" y="3188728"/>
                  </a:lnTo>
                  <a:lnTo>
                    <a:pt x="2282190" y="2751671"/>
                  </a:lnTo>
                  <a:close/>
                </a:path>
                <a:path w="3260725" h="3367404">
                  <a:moveTo>
                    <a:pt x="3260509" y="0"/>
                  </a:moveTo>
                  <a:lnTo>
                    <a:pt x="2282317" y="0"/>
                  </a:lnTo>
                  <a:lnTo>
                    <a:pt x="2282317" y="3367405"/>
                  </a:lnTo>
                  <a:lnTo>
                    <a:pt x="3260509" y="3367405"/>
                  </a:lnTo>
                  <a:lnTo>
                    <a:pt x="3260509" y="0"/>
                  </a:lnTo>
                  <a:close/>
                </a:path>
              </a:pathLst>
            </a:custGeom>
            <a:solidFill>
              <a:srgbClr val="FFFFFF">
                <a:alpha val="7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723543" y="2971038"/>
              <a:ext cx="236854" cy="655320"/>
            </a:xfrm>
            <a:custGeom>
              <a:avLst/>
              <a:gdLst/>
              <a:ahLst/>
              <a:cxnLst/>
              <a:rect l="l" t="t" r="r" b="b"/>
              <a:pathLst>
                <a:path w="236854" h="655320">
                  <a:moveTo>
                    <a:pt x="144796" y="569024"/>
                  </a:moveTo>
                  <a:lnTo>
                    <a:pt x="112741" y="589534"/>
                  </a:lnTo>
                  <a:lnTo>
                    <a:pt x="222469" y="655066"/>
                  </a:lnTo>
                  <a:lnTo>
                    <a:pt x="215059" y="585088"/>
                  </a:lnTo>
                  <a:lnTo>
                    <a:pt x="155159" y="585088"/>
                  </a:lnTo>
                  <a:lnTo>
                    <a:pt x="145380" y="569877"/>
                  </a:lnTo>
                  <a:lnTo>
                    <a:pt x="144796" y="569024"/>
                  </a:lnTo>
                  <a:close/>
                </a:path>
                <a:path w="236854" h="655320">
                  <a:moveTo>
                    <a:pt x="176921" y="548469"/>
                  </a:moveTo>
                  <a:lnTo>
                    <a:pt x="144819" y="569024"/>
                  </a:lnTo>
                  <a:lnTo>
                    <a:pt x="155159" y="585088"/>
                  </a:lnTo>
                  <a:lnTo>
                    <a:pt x="187163" y="564514"/>
                  </a:lnTo>
                  <a:lnTo>
                    <a:pt x="176921" y="548469"/>
                  </a:lnTo>
                  <a:close/>
                </a:path>
                <a:path w="236854" h="655320">
                  <a:moveTo>
                    <a:pt x="209007" y="527938"/>
                  </a:moveTo>
                  <a:lnTo>
                    <a:pt x="176921" y="548469"/>
                  </a:lnTo>
                  <a:lnTo>
                    <a:pt x="187163" y="564514"/>
                  </a:lnTo>
                  <a:lnTo>
                    <a:pt x="155159" y="585088"/>
                  </a:lnTo>
                  <a:lnTo>
                    <a:pt x="215059" y="585088"/>
                  </a:lnTo>
                  <a:lnTo>
                    <a:pt x="209007" y="527938"/>
                  </a:lnTo>
                  <a:close/>
                </a:path>
                <a:path w="236854" h="655320">
                  <a:moveTo>
                    <a:pt x="214849" y="0"/>
                  </a:moveTo>
                  <a:lnTo>
                    <a:pt x="176241" y="27304"/>
                  </a:lnTo>
                  <a:lnTo>
                    <a:pt x="138522" y="55372"/>
                  </a:lnTo>
                  <a:lnTo>
                    <a:pt x="102633" y="84650"/>
                  </a:lnTo>
                  <a:lnTo>
                    <a:pt x="70196" y="115570"/>
                  </a:lnTo>
                  <a:lnTo>
                    <a:pt x="42129" y="148716"/>
                  </a:lnTo>
                  <a:lnTo>
                    <a:pt x="20031" y="184785"/>
                  </a:lnTo>
                  <a:lnTo>
                    <a:pt x="5426" y="224154"/>
                  </a:lnTo>
                  <a:lnTo>
                    <a:pt x="6" y="266446"/>
                  </a:lnTo>
                  <a:lnTo>
                    <a:pt x="0" y="267970"/>
                  </a:lnTo>
                  <a:lnTo>
                    <a:pt x="600" y="279146"/>
                  </a:lnTo>
                  <a:lnTo>
                    <a:pt x="7839" y="316864"/>
                  </a:lnTo>
                  <a:lnTo>
                    <a:pt x="22317" y="357377"/>
                  </a:lnTo>
                  <a:lnTo>
                    <a:pt x="42002" y="399541"/>
                  </a:lnTo>
                  <a:lnTo>
                    <a:pt x="73879" y="457326"/>
                  </a:lnTo>
                  <a:lnTo>
                    <a:pt x="109058" y="514350"/>
                  </a:lnTo>
                  <a:lnTo>
                    <a:pt x="143701" y="567327"/>
                  </a:lnTo>
                  <a:lnTo>
                    <a:pt x="143882" y="567546"/>
                  </a:lnTo>
                  <a:lnTo>
                    <a:pt x="144832" y="569024"/>
                  </a:lnTo>
                  <a:lnTo>
                    <a:pt x="147105" y="567546"/>
                  </a:lnTo>
                  <a:lnTo>
                    <a:pt x="176921" y="548469"/>
                  </a:lnTo>
                  <a:lnTo>
                    <a:pt x="175733" y="546608"/>
                  </a:lnTo>
                  <a:lnTo>
                    <a:pt x="158559" y="520719"/>
                  </a:lnTo>
                  <a:lnTo>
                    <a:pt x="158493" y="520552"/>
                  </a:lnTo>
                  <a:lnTo>
                    <a:pt x="139789" y="491687"/>
                  </a:lnTo>
                  <a:lnTo>
                    <a:pt x="109119" y="442000"/>
                  </a:lnTo>
                  <a:lnTo>
                    <a:pt x="75784" y="382015"/>
                  </a:lnTo>
                  <a:lnTo>
                    <a:pt x="57275" y="342466"/>
                  </a:lnTo>
                  <a:lnTo>
                    <a:pt x="47715" y="316864"/>
                  </a:lnTo>
                  <a:lnTo>
                    <a:pt x="44415" y="306197"/>
                  </a:lnTo>
                  <a:lnTo>
                    <a:pt x="43891" y="304038"/>
                  </a:lnTo>
                  <a:lnTo>
                    <a:pt x="41881" y="296163"/>
                  </a:lnTo>
                  <a:lnTo>
                    <a:pt x="39589" y="284734"/>
                  </a:lnTo>
                  <a:lnTo>
                    <a:pt x="38950" y="279146"/>
                  </a:lnTo>
                  <a:lnTo>
                    <a:pt x="38641" y="276733"/>
                  </a:lnTo>
                  <a:lnTo>
                    <a:pt x="38531" y="275867"/>
                  </a:lnTo>
                  <a:lnTo>
                    <a:pt x="38446" y="275209"/>
                  </a:lnTo>
                  <a:lnTo>
                    <a:pt x="38141" y="267970"/>
                  </a:lnTo>
                  <a:lnTo>
                    <a:pt x="38065" y="266446"/>
                  </a:lnTo>
                  <a:lnTo>
                    <a:pt x="38379" y="259825"/>
                  </a:lnTo>
                  <a:lnTo>
                    <a:pt x="39162" y="251206"/>
                  </a:lnTo>
                  <a:lnTo>
                    <a:pt x="39237" y="250383"/>
                  </a:lnTo>
                  <a:lnTo>
                    <a:pt x="39335" y="249300"/>
                  </a:lnTo>
                  <a:lnTo>
                    <a:pt x="40259" y="244983"/>
                  </a:lnTo>
                  <a:lnTo>
                    <a:pt x="42637" y="232410"/>
                  </a:lnTo>
                  <a:lnTo>
                    <a:pt x="45295" y="224154"/>
                  </a:lnTo>
                  <a:lnTo>
                    <a:pt x="47717" y="216281"/>
                  </a:lnTo>
                  <a:lnTo>
                    <a:pt x="47966" y="216281"/>
                  </a:lnTo>
                  <a:lnTo>
                    <a:pt x="53985" y="202437"/>
                  </a:lnTo>
                  <a:lnTo>
                    <a:pt x="53813" y="202437"/>
                  </a:lnTo>
                  <a:lnTo>
                    <a:pt x="54597" y="201030"/>
                  </a:lnTo>
                  <a:lnTo>
                    <a:pt x="54702" y="200787"/>
                  </a:lnTo>
                  <a:lnTo>
                    <a:pt x="63211" y="185547"/>
                  </a:lnTo>
                  <a:lnTo>
                    <a:pt x="63778" y="184785"/>
                  </a:lnTo>
                  <a:lnTo>
                    <a:pt x="73371" y="170561"/>
                  </a:lnTo>
                  <a:lnTo>
                    <a:pt x="111979" y="127762"/>
                  </a:lnTo>
                  <a:lnTo>
                    <a:pt x="144956" y="98902"/>
                  </a:lnTo>
                  <a:lnTo>
                    <a:pt x="179768" y="71970"/>
                  </a:lnTo>
                  <a:lnTo>
                    <a:pt x="180083" y="71798"/>
                  </a:lnTo>
                  <a:lnTo>
                    <a:pt x="200327" y="56888"/>
                  </a:lnTo>
                  <a:lnTo>
                    <a:pt x="236820" y="31114"/>
                  </a:lnTo>
                  <a:lnTo>
                    <a:pt x="214849" y="0"/>
                  </a:lnTo>
                  <a:close/>
                </a:path>
                <a:path w="236854" h="655320">
                  <a:moveTo>
                    <a:pt x="47966" y="216281"/>
                  </a:moveTo>
                  <a:lnTo>
                    <a:pt x="47717" y="216281"/>
                  </a:lnTo>
                  <a:lnTo>
                    <a:pt x="47092" y="218312"/>
                  </a:lnTo>
                  <a:lnTo>
                    <a:pt x="47966" y="216281"/>
                  </a:lnTo>
                  <a:close/>
                </a:path>
                <a:path w="236854" h="655320">
                  <a:moveTo>
                    <a:pt x="54597" y="201030"/>
                  </a:moveTo>
                  <a:lnTo>
                    <a:pt x="53813" y="202437"/>
                  </a:lnTo>
                  <a:lnTo>
                    <a:pt x="53985" y="202437"/>
                  </a:lnTo>
                  <a:lnTo>
                    <a:pt x="54597" y="20103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075426" y="3041649"/>
              <a:ext cx="431165" cy="1315720"/>
            </a:xfrm>
            <a:custGeom>
              <a:avLst/>
              <a:gdLst/>
              <a:ahLst/>
              <a:cxnLst/>
              <a:rect l="l" t="t" r="r" b="b"/>
              <a:pathLst>
                <a:path w="431165" h="1315720">
                  <a:moveTo>
                    <a:pt x="114300" y="352933"/>
                  </a:moveTo>
                  <a:lnTo>
                    <a:pt x="76200" y="352933"/>
                  </a:lnTo>
                  <a:lnTo>
                    <a:pt x="76200" y="133985"/>
                  </a:lnTo>
                  <a:lnTo>
                    <a:pt x="38100" y="133985"/>
                  </a:lnTo>
                  <a:lnTo>
                    <a:pt x="38100" y="352933"/>
                  </a:lnTo>
                  <a:lnTo>
                    <a:pt x="0" y="352933"/>
                  </a:lnTo>
                  <a:lnTo>
                    <a:pt x="57150" y="467233"/>
                  </a:lnTo>
                  <a:lnTo>
                    <a:pt x="104775" y="371983"/>
                  </a:lnTo>
                  <a:lnTo>
                    <a:pt x="114300" y="352933"/>
                  </a:lnTo>
                  <a:close/>
                </a:path>
                <a:path w="431165" h="1315720">
                  <a:moveTo>
                    <a:pt x="431025" y="523875"/>
                  </a:moveTo>
                  <a:lnTo>
                    <a:pt x="429983" y="486473"/>
                  </a:lnTo>
                  <a:lnTo>
                    <a:pt x="429895" y="483108"/>
                  </a:lnTo>
                  <a:lnTo>
                    <a:pt x="426466" y="443611"/>
                  </a:lnTo>
                  <a:lnTo>
                    <a:pt x="421005" y="405511"/>
                  </a:lnTo>
                  <a:lnTo>
                    <a:pt x="404622" y="333375"/>
                  </a:lnTo>
                  <a:lnTo>
                    <a:pt x="382143" y="265811"/>
                  </a:lnTo>
                  <a:lnTo>
                    <a:pt x="354457" y="202311"/>
                  </a:lnTo>
                  <a:lnTo>
                    <a:pt x="322834" y="141986"/>
                  </a:lnTo>
                  <a:lnTo>
                    <a:pt x="271018" y="55880"/>
                  </a:lnTo>
                  <a:lnTo>
                    <a:pt x="234950" y="0"/>
                  </a:lnTo>
                  <a:lnTo>
                    <a:pt x="202946" y="20701"/>
                  </a:lnTo>
                  <a:lnTo>
                    <a:pt x="238633" y="76073"/>
                  </a:lnTo>
                  <a:lnTo>
                    <a:pt x="274002" y="133540"/>
                  </a:lnTo>
                  <a:lnTo>
                    <a:pt x="289483" y="160451"/>
                  </a:lnTo>
                  <a:lnTo>
                    <a:pt x="289788" y="160832"/>
                  </a:lnTo>
                  <a:lnTo>
                    <a:pt x="303949" y="186804"/>
                  </a:lnTo>
                  <a:lnTo>
                    <a:pt x="333997" y="249174"/>
                  </a:lnTo>
                  <a:lnTo>
                    <a:pt x="358267" y="311912"/>
                  </a:lnTo>
                  <a:lnTo>
                    <a:pt x="364883" y="333375"/>
                  </a:lnTo>
                  <a:lnTo>
                    <a:pt x="367919" y="343154"/>
                  </a:lnTo>
                  <a:lnTo>
                    <a:pt x="376440" y="376758"/>
                  </a:lnTo>
                  <a:lnTo>
                    <a:pt x="383540" y="412381"/>
                  </a:lnTo>
                  <a:lnTo>
                    <a:pt x="383590" y="412635"/>
                  </a:lnTo>
                  <a:lnTo>
                    <a:pt x="387934" y="443611"/>
                  </a:lnTo>
                  <a:lnTo>
                    <a:pt x="388493" y="447421"/>
                  </a:lnTo>
                  <a:lnTo>
                    <a:pt x="391693" y="484771"/>
                  </a:lnTo>
                  <a:lnTo>
                    <a:pt x="391795" y="485914"/>
                  </a:lnTo>
                  <a:lnTo>
                    <a:pt x="391833" y="486473"/>
                  </a:lnTo>
                  <a:lnTo>
                    <a:pt x="392938" y="523875"/>
                  </a:lnTo>
                  <a:lnTo>
                    <a:pt x="392569" y="543661"/>
                  </a:lnTo>
                  <a:lnTo>
                    <a:pt x="391350" y="564972"/>
                  </a:lnTo>
                  <a:lnTo>
                    <a:pt x="388937" y="591108"/>
                  </a:lnTo>
                  <a:lnTo>
                    <a:pt x="386384" y="612394"/>
                  </a:lnTo>
                  <a:lnTo>
                    <a:pt x="386384" y="612914"/>
                  </a:lnTo>
                  <a:lnTo>
                    <a:pt x="382828" y="637286"/>
                  </a:lnTo>
                  <a:lnTo>
                    <a:pt x="382828" y="637705"/>
                  </a:lnTo>
                  <a:lnTo>
                    <a:pt x="378777" y="662838"/>
                  </a:lnTo>
                  <a:lnTo>
                    <a:pt x="372757" y="694982"/>
                  </a:lnTo>
                  <a:lnTo>
                    <a:pt x="368503" y="716407"/>
                  </a:lnTo>
                  <a:lnTo>
                    <a:pt x="368452" y="716864"/>
                  </a:lnTo>
                  <a:lnTo>
                    <a:pt x="355752" y="774268"/>
                  </a:lnTo>
                  <a:lnTo>
                    <a:pt x="342341" y="829462"/>
                  </a:lnTo>
                  <a:lnTo>
                    <a:pt x="327202" y="887374"/>
                  </a:lnTo>
                  <a:lnTo>
                    <a:pt x="312166" y="941565"/>
                  </a:lnTo>
                  <a:lnTo>
                    <a:pt x="294767" y="1002157"/>
                  </a:lnTo>
                  <a:lnTo>
                    <a:pt x="278511" y="1057148"/>
                  </a:lnTo>
                  <a:lnTo>
                    <a:pt x="262509" y="1109853"/>
                  </a:lnTo>
                  <a:lnTo>
                    <a:pt x="254889" y="1135126"/>
                  </a:lnTo>
                  <a:lnTo>
                    <a:pt x="247396" y="1159510"/>
                  </a:lnTo>
                  <a:lnTo>
                    <a:pt x="240284" y="1182878"/>
                  </a:lnTo>
                  <a:lnTo>
                    <a:pt x="235191" y="1200327"/>
                  </a:lnTo>
                  <a:lnTo>
                    <a:pt x="198374" y="1189863"/>
                  </a:lnTo>
                  <a:lnTo>
                    <a:pt x="222123" y="1315466"/>
                  </a:lnTo>
                  <a:lnTo>
                    <a:pt x="300926" y="1229233"/>
                  </a:lnTo>
                  <a:lnTo>
                    <a:pt x="308356" y="1221105"/>
                  </a:lnTo>
                  <a:lnTo>
                    <a:pt x="271856" y="1210741"/>
                  </a:lnTo>
                  <a:lnTo>
                    <a:pt x="270078" y="1216736"/>
                  </a:lnTo>
                  <a:lnTo>
                    <a:pt x="271830" y="1210741"/>
                  </a:lnTo>
                  <a:lnTo>
                    <a:pt x="277964" y="1189863"/>
                  </a:lnTo>
                  <a:lnTo>
                    <a:pt x="283845" y="1170559"/>
                  </a:lnTo>
                  <a:lnTo>
                    <a:pt x="314960" y="1068197"/>
                  </a:lnTo>
                  <a:lnTo>
                    <a:pt x="347853" y="955548"/>
                  </a:lnTo>
                  <a:lnTo>
                    <a:pt x="363982" y="897382"/>
                  </a:lnTo>
                  <a:lnTo>
                    <a:pt x="379222" y="838962"/>
                  </a:lnTo>
                  <a:lnTo>
                    <a:pt x="393319" y="781050"/>
                  </a:lnTo>
                  <a:lnTo>
                    <a:pt x="405765" y="724281"/>
                  </a:lnTo>
                  <a:lnTo>
                    <a:pt x="416306" y="669544"/>
                  </a:lnTo>
                  <a:lnTo>
                    <a:pt x="424180" y="617601"/>
                  </a:lnTo>
                  <a:lnTo>
                    <a:pt x="429247" y="568833"/>
                  </a:lnTo>
                  <a:lnTo>
                    <a:pt x="431025" y="524764"/>
                  </a:lnTo>
                  <a:lnTo>
                    <a:pt x="431025" y="523875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705632" y="3702050"/>
              <a:ext cx="236854" cy="655320"/>
            </a:xfrm>
            <a:custGeom>
              <a:avLst/>
              <a:gdLst/>
              <a:ahLst/>
              <a:cxnLst/>
              <a:rect l="l" t="t" r="r" b="b"/>
              <a:pathLst>
                <a:path w="236854" h="655320">
                  <a:moveTo>
                    <a:pt x="144748" y="569141"/>
                  </a:moveTo>
                  <a:lnTo>
                    <a:pt x="112745" y="589661"/>
                  </a:lnTo>
                  <a:lnTo>
                    <a:pt x="222473" y="655066"/>
                  </a:lnTo>
                  <a:lnTo>
                    <a:pt x="215063" y="585088"/>
                  </a:lnTo>
                  <a:lnTo>
                    <a:pt x="155036" y="585088"/>
                  </a:lnTo>
                  <a:lnTo>
                    <a:pt x="145257" y="569877"/>
                  </a:lnTo>
                  <a:lnTo>
                    <a:pt x="144748" y="569141"/>
                  </a:lnTo>
                  <a:close/>
                </a:path>
                <a:path w="236854" h="655320">
                  <a:moveTo>
                    <a:pt x="176864" y="548550"/>
                  </a:moveTo>
                  <a:lnTo>
                    <a:pt x="144773" y="569141"/>
                  </a:lnTo>
                  <a:lnTo>
                    <a:pt x="155036" y="585088"/>
                  </a:lnTo>
                  <a:lnTo>
                    <a:pt x="187167" y="564514"/>
                  </a:lnTo>
                  <a:lnTo>
                    <a:pt x="176864" y="548550"/>
                  </a:lnTo>
                  <a:close/>
                </a:path>
                <a:path w="236854" h="655320">
                  <a:moveTo>
                    <a:pt x="209011" y="527938"/>
                  </a:moveTo>
                  <a:lnTo>
                    <a:pt x="176864" y="548550"/>
                  </a:lnTo>
                  <a:lnTo>
                    <a:pt x="187167" y="564514"/>
                  </a:lnTo>
                  <a:lnTo>
                    <a:pt x="155036" y="585088"/>
                  </a:lnTo>
                  <a:lnTo>
                    <a:pt x="215063" y="585088"/>
                  </a:lnTo>
                  <a:lnTo>
                    <a:pt x="209011" y="527938"/>
                  </a:lnTo>
                  <a:close/>
                </a:path>
                <a:path w="236854" h="655320">
                  <a:moveTo>
                    <a:pt x="214726" y="0"/>
                  </a:moveTo>
                  <a:lnTo>
                    <a:pt x="176118" y="27305"/>
                  </a:lnTo>
                  <a:lnTo>
                    <a:pt x="138399" y="55499"/>
                  </a:lnTo>
                  <a:lnTo>
                    <a:pt x="102519" y="84769"/>
                  </a:lnTo>
                  <a:lnTo>
                    <a:pt x="70200" y="115569"/>
                  </a:lnTo>
                  <a:lnTo>
                    <a:pt x="42133" y="148717"/>
                  </a:lnTo>
                  <a:lnTo>
                    <a:pt x="20035" y="184785"/>
                  </a:lnTo>
                  <a:lnTo>
                    <a:pt x="5303" y="224155"/>
                  </a:lnTo>
                  <a:lnTo>
                    <a:pt x="0" y="266445"/>
                  </a:lnTo>
                  <a:lnTo>
                    <a:pt x="2" y="268097"/>
                  </a:lnTo>
                  <a:lnTo>
                    <a:pt x="308" y="275208"/>
                  </a:lnTo>
                  <a:lnTo>
                    <a:pt x="373" y="276732"/>
                  </a:lnTo>
                  <a:lnTo>
                    <a:pt x="7843" y="316992"/>
                  </a:lnTo>
                  <a:lnTo>
                    <a:pt x="22194" y="357377"/>
                  </a:lnTo>
                  <a:lnTo>
                    <a:pt x="41879" y="399669"/>
                  </a:lnTo>
                  <a:lnTo>
                    <a:pt x="73756" y="457326"/>
                  </a:lnTo>
                  <a:lnTo>
                    <a:pt x="108935" y="514350"/>
                  </a:lnTo>
                  <a:lnTo>
                    <a:pt x="143578" y="567327"/>
                  </a:lnTo>
                  <a:lnTo>
                    <a:pt x="143759" y="567546"/>
                  </a:lnTo>
                  <a:lnTo>
                    <a:pt x="144784" y="569141"/>
                  </a:lnTo>
                  <a:lnTo>
                    <a:pt x="176864" y="548550"/>
                  </a:lnTo>
                  <a:lnTo>
                    <a:pt x="175610" y="546607"/>
                  </a:lnTo>
                  <a:lnTo>
                    <a:pt x="158465" y="520821"/>
                  </a:lnTo>
                  <a:lnTo>
                    <a:pt x="141066" y="493902"/>
                  </a:lnTo>
                  <a:lnTo>
                    <a:pt x="123657" y="466312"/>
                  </a:lnTo>
                  <a:lnTo>
                    <a:pt x="106702" y="438194"/>
                  </a:lnTo>
                  <a:lnTo>
                    <a:pt x="106603" y="437849"/>
                  </a:lnTo>
                  <a:lnTo>
                    <a:pt x="90650" y="410288"/>
                  </a:lnTo>
                  <a:lnTo>
                    <a:pt x="62606" y="354742"/>
                  </a:lnTo>
                  <a:lnTo>
                    <a:pt x="47848" y="317754"/>
                  </a:lnTo>
                  <a:lnTo>
                    <a:pt x="47631" y="316992"/>
                  </a:lnTo>
                  <a:lnTo>
                    <a:pt x="44292" y="306197"/>
                  </a:lnTo>
                  <a:lnTo>
                    <a:pt x="43800" y="304164"/>
                  </a:lnTo>
                  <a:lnTo>
                    <a:pt x="41758" y="296163"/>
                  </a:lnTo>
                  <a:lnTo>
                    <a:pt x="39466" y="284733"/>
                  </a:lnTo>
                  <a:lnTo>
                    <a:pt x="38827" y="279145"/>
                  </a:lnTo>
                  <a:lnTo>
                    <a:pt x="38518" y="276732"/>
                  </a:lnTo>
                  <a:lnTo>
                    <a:pt x="38423" y="275985"/>
                  </a:lnTo>
                  <a:lnTo>
                    <a:pt x="38323" y="275208"/>
                  </a:lnTo>
                  <a:lnTo>
                    <a:pt x="38130" y="268097"/>
                  </a:lnTo>
                  <a:lnTo>
                    <a:pt x="38069" y="266445"/>
                  </a:lnTo>
                  <a:lnTo>
                    <a:pt x="38415" y="259083"/>
                  </a:lnTo>
                  <a:lnTo>
                    <a:pt x="38484" y="257310"/>
                  </a:lnTo>
                  <a:lnTo>
                    <a:pt x="39027" y="251332"/>
                  </a:lnTo>
                  <a:lnTo>
                    <a:pt x="39092" y="250618"/>
                  </a:lnTo>
                  <a:lnTo>
                    <a:pt x="39212" y="249300"/>
                  </a:lnTo>
                  <a:lnTo>
                    <a:pt x="39340" y="249300"/>
                  </a:lnTo>
                  <a:lnTo>
                    <a:pt x="42514" y="232410"/>
                  </a:lnTo>
                  <a:lnTo>
                    <a:pt x="45194" y="224155"/>
                  </a:lnTo>
                  <a:lnTo>
                    <a:pt x="47594" y="216407"/>
                  </a:lnTo>
                  <a:lnTo>
                    <a:pt x="47787" y="216407"/>
                  </a:lnTo>
                  <a:lnTo>
                    <a:pt x="53861" y="202437"/>
                  </a:lnTo>
                  <a:lnTo>
                    <a:pt x="53690" y="202437"/>
                  </a:lnTo>
                  <a:lnTo>
                    <a:pt x="54473" y="201030"/>
                  </a:lnTo>
                  <a:lnTo>
                    <a:pt x="54579" y="200787"/>
                  </a:lnTo>
                  <a:lnTo>
                    <a:pt x="63088" y="185547"/>
                  </a:lnTo>
                  <a:lnTo>
                    <a:pt x="63655" y="184785"/>
                  </a:lnTo>
                  <a:lnTo>
                    <a:pt x="73248" y="170561"/>
                  </a:lnTo>
                  <a:lnTo>
                    <a:pt x="76652" y="166369"/>
                  </a:lnTo>
                  <a:lnTo>
                    <a:pt x="83886" y="157160"/>
                  </a:lnTo>
                  <a:lnTo>
                    <a:pt x="96860" y="142758"/>
                  </a:lnTo>
                  <a:lnTo>
                    <a:pt x="110383" y="129235"/>
                  </a:lnTo>
                  <a:lnTo>
                    <a:pt x="111767" y="127954"/>
                  </a:lnTo>
                  <a:lnTo>
                    <a:pt x="111920" y="127698"/>
                  </a:lnTo>
                  <a:lnTo>
                    <a:pt x="112480" y="127141"/>
                  </a:lnTo>
                  <a:lnTo>
                    <a:pt x="112650" y="127141"/>
                  </a:lnTo>
                  <a:lnTo>
                    <a:pt x="126956" y="113977"/>
                  </a:lnTo>
                  <a:lnTo>
                    <a:pt x="142881" y="100548"/>
                  </a:lnTo>
                  <a:lnTo>
                    <a:pt x="143794" y="99822"/>
                  </a:lnTo>
                  <a:lnTo>
                    <a:pt x="144085" y="99533"/>
                  </a:lnTo>
                  <a:lnTo>
                    <a:pt x="144534" y="99235"/>
                  </a:lnTo>
                  <a:lnTo>
                    <a:pt x="162773" y="84769"/>
                  </a:lnTo>
                  <a:lnTo>
                    <a:pt x="179645" y="71970"/>
                  </a:lnTo>
                  <a:lnTo>
                    <a:pt x="179961" y="71799"/>
                  </a:lnTo>
                  <a:lnTo>
                    <a:pt x="200670" y="56649"/>
                  </a:lnTo>
                  <a:lnTo>
                    <a:pt x="236824" y="31114"/>
                  </a:lnTo>
                  <a:lnTo>
                    <a:pt x="214726" y="0"/>
                  </a:lnTo>
                  <a:close/>
                </a:path>
                <a:path w="236854" h="655320">
                  <a:moveTo>
                    <a:pt x="154367" y="514350"/>
                  </a:moveTo>
                  <a:lnTo>
                    <a:pt x="158465" y="520821"/>
                  </a:lnTo>
                  <a:lnTo>
                    <a:pt x="158629" y="520821"/>
                  </a:lnTo>
                  <a:lnTo>
                    <a:pt x="154367" y="514350"/>
                  </a:lnTo>
                  <a:close/>
                </a:path>
                <a:path w="236854" h="655320">
                  <a:moveTo>
                    <a:pt x="39340" y="249300"/>
                  </a:moveTo>
                  <a:lnTo>
                    <a:pt x="39212" y="249300"/>
                  </a:lnTo>
                  <a:lnTo>
                    <a:pt x="39092" y="250618"/>
                  </a:lnTo>
                  <a:lnTo>
                    <a:pt x="39340" y="249300"/>
                  </a:lnTo>
                  <a:close/>
                </a:path>
                <a:path w="236854" h="655320">
                  <a:moveTo>
                    <a:pt x="47787" y="216407"/>
                  </a:moveTo>
                  <a:lnTo>
                    <a:pt x="47594" y="216407"/>
                  </a:lnTo>
                  <a:lnTo>
                    <a:pt x="47115" y="217955"/>
                  </a:lnTo>
                  <a:lnTo>
                    <a:pt x="47787" y="216407"/>
                  </a:lnTo>
                  <a:close/>
                </a:path>
                <a:path w="236854" h="655320">
                  <a:moveTo>
                    <a:pt x="54473" y="201030"/>
                  </a:moveTo>
                  <a:lnTo>
                    <a:pt x="53690" y="202437"/>
                  </a:lnTo>
                  <a:lnTo>
                    <a:pt x="53861" y="202437"/>
                  </a:lnTo>
                  <a:lnTo>
                    <a:pt x="54473" y="201030"/>
                  </a:lnTo>
                  <a:close/>
                </a:path>
                <a:path w="236854" h="655320">
                  <a:moveTo>
                    <a:pt x="112034" y="127698"/>
                  </a:moveTo>
                  <a:lnTo>
                    <a:pt x="111664" y="127954"/>
                  </a:lnTo>
                  <a:lnTo>
                    <a:pt x="110383" y="129235"/>
                  </a:lnTo>
                  <a:lnTo>
                    <a:pt x="111830" y="127954"/>
                  </a:lnTo>
                  <a:lnTo>
                    <a:pt x="112045" y="127698"/>
                  </a:lnTo>
                  <a:close/>
                </a:path>
                <a:path w="236854" h="655320">
                  <a:moveTo>
                    <a:pt x="112650" y="127141"/>
                  </a:moveTo>
                  <a:lnTo>
                    <a:pt x="112480" y="127141"/>
                  </a:lnTo>
                  <a:lnTo>
                    <a:pt x="112034" y="127698"/>
                  </a:lnTo>
                  <a:lnTo>
                    <a:pt x="112650" y="127141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928614" y="3494405"/>
              <a:ext cx="365760" cy="365760"/>
            </a:xfrm>
            <a:custGeom>
              <a:avLst/>
              <a:gdLst/>
              <a:ahLst/>
              <a:cxnLst/>
              <a:rect l="l" t="t" r="r" b="b"/>
              <a:pathLst>
                <a:path w="365760" h="365760">
                  <a:moveTo>
                    <a:pt x="182880" y="0"/>
                  </a:moveTo>
                  <a:lnTo>
                    <a:pt x="134276" y="6535"/>
                  </a:lnTo>
                  <a:lnTo>
                    <a:pt x="90593" y="24976"/>
                  </a:lnTo>
                  <a:lnTo>
                    <a:pt x="53578" y="53578"/>
                  </a:lnTo>
                  <a:lnTo>
                    <a:pt x="24976" y="90593"/>
                  </a:lnTo>
                  <a:lnTo>
                    <a:pt x="6535" y="134276"/>
                  </a:lnTo>
                  <a:lnTo>
                    <a:pt x="0" y="182880"/>
                  </a:lnTo>
                  <a:lnTo>
                    <a:pt x="6535" y="231483"/>
                  </a:lnTo>
                  <a:lnTo>
                    <a:pt x="24976" y="275166"/>
                  </a:lnTo>
                  <a:lnTo>
                    <a:pt x="53578" y="312181"/>
                  </a:lnTo>
                  <a:lnTo>
                    <a:pt x="90593" y="340783"/>
                  </a:lnTo>
                  <a:lnTo>
                    <a:pt x="134276" y="359224"/>
                  </a:lnTo>
                  <a:lnTo>
                    <a:pt x="182880" y="365760"/>
                  </a:lnTo>
                  <a:lnTo>
                    <a:pt x="231528" y="359224"/>
                  </a:lnTo>
                  <a:lnTo>
                    <a:pt x="275223" y="340783"/>
                  </a:lnTo>
                  <a:lnTo>
                    <a:pt x="312229" y="312181"/>
                  </a:lnTo>
                  <a:lnTo>
                    <a:pt x="340811" y="275166"/>
                  </a:lnTo>
                  <a:lnTo>
                    <a:pt x="359233" y="231483"/>
                  </a:lnTo>
                  <a:lnTo>
                    <a:pt x="365760" y="182880"/>
                  </a:lnTo>
                  <a:lnTo>
                    <a:pt x="359233" y="134276"/>
                  </a:lnTo>
                  <a:lnTo>
                    <a:pt x="340811" y="90593"/>
                  </a:lnTo>
                  <a:lnTo>
                    <a:pt x="312229" y="53578"/>
                  </a:lnTo>
                  <a:lnTo>
                    <a:pt x="275223" y="24976"/>
                  </a:lnTo>
                  <a:lnTo>
                    <a:pt x="231528" y="6535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928614" y="3494405"/>
              <a:ext cx="365760" cy="365760"/>
            </a:xfrm>
            <a:custGeom>
              <a:avLst/>
              <a:gdLst/>
              <a:ahLst/>
              <a:cxnLst/>
              <a:rect l="l" t="t" r="r" b="b"/>
              <a:pathLst>
                <a:path w="365760" h="365760">
                  <a:moveTo>
                    <a:pt x="0" y="182880"/>
                  </a:moveTo>
                  <a:lnTo>
                    <a:pt x="6535" y="134276"/>
                  </a:lnTo>
                  <a:lnTo>
                    <a:pt x="24976" y="90593"/>
                  </a:lnTo>
                  <a:lnTo>
                    <a:pt x="53578" y="53578"/>
                  </a:lnTo>
                  <a:lnTo>
                    <a:pt x="90593" y="24976"/>
                  </a:lnTo>
                  <a:lnTo>
                    <a:pt x="134276" y="6535"/>
                  </a:lnTo>
                  <a:lnTo>
                    <a:pt x="182880" y="0"/>
                  </a:lnTo>
                  <a:lnTo>
                    <a:pt x="231528" y="6535"/>
                  </a:lnTo>
                  <a:lnTo>
                    <a:pt x="275223" y="24976"/>
                  </a:lnTo>
                  <a:lnTo>
                    <a:pt x="312229" y="53578"/>
                  </a:lnTo>
                  <a:lnTo>
                    <a:pt x="340811" y="90593"/>
                  </a:lnTo>
                  <a:lnTo>
                    <a:pt x="359233" y="134276"/>
                  </a:lnTo>
                  <a:lnTo>
                    <a:pt x="365760" y="182880"/>
                  </a:lnTo>
                  <a:lnTo>
                    <a:pt x="359233" y="231483"/>
                  </a:lnTo>
                  <a:lnTo>
                    <a:pt x="340811" y="275166"/>
                  </a:lnTo>
                  <a:lnTo>
                    <a:pt x="312229" y="312181"/>
                  </a:lnTo>
                  <a:lnTo>
                    <a:pt x="275223" y="340783"/>
                  </a:lnTo>
                  <a:lnTo>
                    <a:pt x="231528" y="359224"/>
                  </a:lnTo>
                  <a:lnTo>
                    <a:pt x="182880" y="365760"/>
                  </a:lnTo>
                  <a:lnTo>
                    <a:pt x="134276" y="359224"/>
                  </a:lnTo>
                  <a:lnTo>
                    <a:pt x="90593" y="340783"/>
                  </a:lnTo>
                  <a:lnTo>
                    <a:pt x="53578" y="312181"/>
                  </a:lnTo>
                  <a:lnTo>
                    <a:pt x="24976" y="275166"/>
                  </a:lnTo>
                  <a:lnTo>
                    <a:pt x="6535" y="231483"/>
                  </a:lnTo>
                  <a:lnTo>
                    <a:pt x="0" y="18288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5977254" y="3569334"/>
            <a:ext cx="2705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Arial"/>
                <a:cs typeface="Arial"/>
              </a:rPr>
              <a:t>v[0]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5692681" y="4420742"/>
            <a:ext cx="596265" cy="848360"/>
            <a:chOff x="5692681" y="4420742"/>
            <a:chExt cx="596265" cy="848360"/>
          </a:xfrm>
        </p:grpSpPr>
        <p:sp>
          <p:nvSpPr>
            <p:cNvPr id="55" name="object 55"/>
            <p:cNvSpPr/>
            <p:nvPr/>
          </p:nvSpPr>
          <p:spPr>
            <a:xfrm>
              <a:off x="5692681" y="4420742"/>
              <a:ext cx="237490" cy="655320"/>
            </a:xfrm>
            <a:custGeom>
              <a:avLst/>
              <a:gdLst/>
              <a:ahLst/>
              <a:cxnLst/>
              <a:rect l="l" t="t" r="r" b="b"/>
              <a:pathLst>
                <a:path w="237489" h="655320">
                  <a:moveTo>
                    <a:pt x="144782" y="569117"/>
                  </a:moveTo>
                  <a:lnTo>
                    <a:pt x="112741" y="589660"/>
                  </a:lnTo>
                  <a:lnTo>
                    <a:pt x="222469" y="655065"/>
                  </a:lnTo>
                  <a:lnTo>
                    <a:pt x="215059" y="585088"/>
                  </a:lnTo>
                  <a:lnTo>
                    <a:pt x="155159" y="585088"/>
                  </a:lnTo>
                  <a:lnTo>
                    <a:pt x="146088" y="571078"/>
                  </a:lnTo>
                  <a:lnTo>
                    <a:pt x="144782" y="569117"/>
                  </a:lnTo>
                  <a:close/>
                </a:path>
                <a:path w="237489" h="655320">
                  <a:moveTo>
                    <a:pt x="176889" y="548532"/>
                  </a:moveTo>
                  <a:lnTo>
                    <a:pt x="144797" y="569117"/>
                  </a:lnTo>
                  <a:lnTo>
                    <a:pt x="146088" y="571078"/>
                  </a:lnTo>
                  <a:lnTo>
                    <a:pt x="155159" y="585088"/>
                  </a:lnTo>
                  <a:lnTo>
                    <a:pt x="187163" y="564514"/>
                  </a:lnTo>
                  <a:lnTo>
                    <a:pt x="176889" y="548532"/>
                  </a:lnTo>
                  <a:close/>
                </a:path>
                <a:path w="237489" h="655320">
                  <a:moveTo>
                    <a:pt x="209007" y="527938"/>
                  </a:moveTo>
                  <a:lnTo>
                    <a:pt x="176889" y="548532"/>
                  </a:lnTo>
                  <a:lnTo>
                    <a:pt x="187163" y="564514"/>
                  </a:lnTo>
                  <a:lnTo>
                    <a:pt x="155159" y="585088"/>
                  </a:lnTo>
                  <a:lnTo>
                    <a:pt x="215059" y="585088"/>
                  </a:lnTo>
                  <a:lnTo>
                    <a:pt x="209007" y="527938"/>
                  </a:lnTo>
                  <a:close/>
                </a:path>
                <a:path w="237489" h="655320">
                  <a:moveTo>
                    <a:pt x="214849" y="0"/>
                  </a:moveTo>
                  <a:lnTo>
                    <a:pt x="176241" y="27431"/>
                  </a:lnTo>
                  <a:lnTo>
                    <a:pt x="138395" y="55498"/>
                  </a:lnTo>
                  <a:lnTo>
                    <a:pt x="102708" y="84708"/>
                  </a:lnTo>
                  <a:lnTo>
                    <a:pt x="70196" y="115569"/>
                  </a:lnTo>
                  <a:lnTo>
                    <a:pt x="42129" y="148716"/>
                  </a:lnTo>
                  <a:lnTo>
                    <a:pt x="20031" y="184784"/>
                  </a:lnTo>
                  <a:lnTo>
                    <a:pt x="5426" y="224281"/>
                  </a:lnTo>
                  <a:lnTo>
                    <a:pt x="12" y="266445"/>
                  </a:lnTo>
                  <a:lnTo>
                    <a:pt x="0" y="268096"/>
                  </a:lnTo>
                  <a:lnTo>
                    <a:pt x="600" y="279272"/>
                  </a:lnTo>
                  <a:lnTo>
                    <a:pt x="7839" y="316991"/>
                  </a:lnTo>
                  <a:lnTo>
                    <a:pt x="22317" y="357504"/>
                  </a:lnTo>
                  <a:lnTo>
                    <a:pt x="42002" y="399668"/>
                  </a:lnTo>
                  <a:lnTo>
                    <a:pt x="73879" y="457453"/>
                  </a:lnTo>
                  <a:lnTo>
                    <a:pt x="109058" y="514349"/>
                  </a:lnTo>
                  <a:lnTo>
                    <a:pt x="143701" y="567454"/>
                  </a:lnTo>
                  <a:lnTo>
                    <a:pt x="143883" y="567672"/>
                  </a:lnTo>
                  <a:lnTo>
                    <a:pt x="144818" y="569117"/>
                  </a:lnTo>
                  <a:lnTo>
                    <a:pt x="147036" y="567672"/>
                  </a:lnTo>
                  <a:lnTo>
                    <a:pt x="176889" y="548532"/>
                  </a:lnTo>
                  <a:lnTo>
                    <a:pt x="175733" y="546734"/>
                  </a:lnTo>
                  <a:lnTo>
                    <a:pt x="139997" y="492133"/>
                  </a:lnTo>
                  <a:lnTo>
                    <a:pt x="107436" y="439207"/>
                  </a:lnTo>
                  <a:lnTo>
                    <a:pt x="76584" y="383646"/>
                  </a:lnTo>
                  <a:lnTo>
                    <a:pt x="57811" y="343788"/>
                  </a:lnTo>
                  <a:lnTo>
                    <a:pt x="52408" y="330199"/>
                  </a:lnTo>
                  <a:lnTo>
                    <a:pt x="52289" y="329945"/>
                  </a:lnTo>
                  <a:lnTo>
                    <a:pt x="47843" y="317393"/>
                  </a:lnTo>
                  <a:lnTo>
                    <a:pt x="44415" y="306196"/>
                  </a:lnTo>
                  <a:lnTo>
                    <a:pt x="43917" y="304164"/>
                  </a:lnTo>
                  <a:lnTo>
                    <a:pt x="41960" y="296587"/>
                  </a:lnTo>
                  <a:lnTo>
                    <a:pt x="39589" y="284733"/>
                  </a:lnTo>
                  <a:lnTo>
                    <a:pt x="38956" y="279272"/>
                  </a:lnTo>
                  <a:lnTo>
                    <a:pt x="38627" y="276732"/>
                  </a:lnTo>
                  <a:lnTo>
                    <a:pt x="38540" y="276060"/>
                  </a:lnTo>
                  <a:lnTo>
                    <a:pt x="38446" y="275335"/>
                  </a:lnTo>
                  <a:lnTo>
                    <a:pt x="38147" y="268096"/>
                  </a:lnTo>
                  <a:lnTo>
                    <a:pt x="38065" y="266445"/>
                  </a:lnTo>
                  <a:lnTo>
                    <a:pt x="38388" y="259717"/>
                  </a:lnTo>
                  <a:lnTo>
                    <a:pt x="39160" y="251332"/>
                  </a:lnTo>
                  <a:lnTo>
                    <a:pt x="39234" y="250524"/>
                  </a:lnTo>
                  <a:lnTo>
                    <a:pt x="39335" y="249427"/>
                  </a:lnTo>
                  <a:lnTo>
                    <a:pt x="40259" y="245109"/>
                  </a:lnTo>
                  <a:lnTo>
                    <a:pt x="42637" y="232536"/>
                  </a:lnTo>
                  <a:lnTo>
                    <a:pt x="45295" y="224281"/>
                  </a:lnTo>
                  <a:lnTo>
                    <a:pt x="47717" y="216407"/>
                  </a:lnTo>
                  <a:lnTo>
                    <a:pt x="47966" y="216407"/>
                  </a:lnTo>
                  <a:lnTo>
                    <a:pt x="54040" y="202437"/>
                  </a:lnTo>
                  <a:lnTo>
                    <a:pt x="53813" y="202437"/>
                  </a:lnTo>
                  <a:lnTo>
                    <a:pt x="63211" y="185673"/>
                  </a:lnTo>
                  <a:lnTo>
                    <a:pt x="63864" y="184784"/>
                  </a:lnTo>
                  <a:lnTo>
                    <a:pt x="73371" y="170687"/>
                  </a:lnTo>
                  <a:lnTo>
                    <a:pt x="98115" y="141628"/>
                  </a:lnTo>
                  <a:lnTo>
                    <a:pt x="126705" y="114427"/>
                  </a:lnTo>
                  <a:lnTo>
                    <a:pt x="162976" y="84708"/>
                  </a:lnTo>
                  <a:lnTo>
                    <a:pt x="198466" y="58419"/>
                  </a:lnTo>
                  <a:lnTo>
                    <a:pt x="236947" y="31114"/>
                  </a:lnTo>
                  <a:lnTo>
                    <a:pt x="214849" y="0"/>
                  </a:lnTo>
                  <a:close/>
                </a:path>
                <a:path w="237489" h="655320">
                  <a:moveTo>
                    <a:pt x="47966" y="216407"/>
                  </a:moveTo>
                  <a:lnTo>
                    <a:pt x="47717" y="216407"/>
                  </a:lnTo>
                  <a:lnTo>
                    <a:pt x="47092" y="218439"/>
                  </a:lnTo>
                  <a:lnTo>
                    <a:pt x="47966" y="216407"/>
                  </a:lnTo>
                  <a:close/>
                </a:path>
                <a:path w="237489" h="655320">
                  <a:moveTo>
                    <a:pt x="54608" y="201131"/>
                  </a:moveTo>
                  <a:lnTo>
                    <a:pt x="53813" y="202437"/>
                  </a:lnTo>
                  <a:lnTo>
                    <a:pt x="54040" y="202437"/>
                  </a:lnTo>
                  <a:lnTo>
                    <a:pt x="54608" y="201131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039357" y="4555489"/>
              <a:ext cx="114300" cy="335280"/>
            </a:xfrm>
            <a:custGeom>
              <a:avLst/>
              <a:gdLst/>
              <a:ahLst/>
              <a:cxnLst/>
              <a:rect l="l" t="t" r="r" b="b"/>
              <a:pathLst>
                <a:path w="114300" h="335279">
                  <a:moveTo>
                    <a:pt x="0" y="218821"/>
                  </a:moveTo>
                  <a:lnTo>
                    <a:pt x="53720" y="334772"/>
                  </a:lnTo>
                  <a:lnTo>
                    <a:pt x="104563" y="240030"/>
                  </a:lnTo>
                  <a:lnTo>
                    <a:pt x="75564" y="240030"/>
                  </a:lnTo>
                  <a:lnTo>
                    <a:pt x="37464" y="238887"/>
                  </a:lnTo>
                  <a:lnTo>
                    <a:pt x="37964" y="222123"/>
                  </a:lnTo>
                  <a:lnTo>
                    <a:pt x="38029" y="219920"/>
                  </a:lnTo>
                  <a:lnTo>
                    <a:pt x="0" y="218821"/>
                  </a:lnTo>
                  <a:close/>
                </a:path>
                <a:path w="114300" h="335279">
                  <a:moveTo>
                    <a:pt x="38029" y="219920"/>
                  </a:moveTo>
                  <a:lnTo>
                    <a:pt x="37464" y="238887"/>
                  </a:lnTo>
                  <a:lnTo>
                    <a:pt x="75564" y="240030"/>
                  </a:lnTo>
                  <a:lnTo>
                    <a:pt x="76098" y="222123"/>
                  </a:lnTo>
                  <a:lnTo>
                    <a:pt x="76130" y="221022"/>
                  </a:lnTo>
                  <a:lnTo>
                    <a:pt x="38029" y="219920"/>
                  </a:lnTo>
                  <a:close/>
                </a:path>
                <a:path w="114300" h="335279">
                  <a:moveTo>
                    <a:pt x="76130" y="221022"/>
                  </a:moveTo>
                  <a:lnTo>
                    <a:pt x="75599" y="238887"/>
                  </a:lnTo>
                  <a:lnTo>
                    <a:pt x="75564" y="240030"/>
                  </a:lnTo>
                  <a:lnTo>
                    <a:pt x="104563" y="240030"/>
                  </a:lnTo>
                  <a:lnTo>
                    <a:pt x="114172" y="222123"/>
                  </a:lnTo>
                  <a:lnTo>
                    <a:pt x="76130" y="221022"/>
                  </a:lnTo>
                  <a:close/>
                </a:path>
                <a:path w="114300" h="335279">
                  <a:moveTo>
                    <a:pt x="44576" y="0"/>
                  </a:moveTo>
                  <a:lnTo>
                    <a:pt x="38062" y="218821"/>
                  </a:lnTo>
                  <a:lnTo>
                    <a:pt x="38029" y="219920"/>
                  </a:lnTo>
                  <a:lnTo>
                    <a:pt x="76130" y="221022"/>
                  </a:lnTo>
                  <a:lnTo>
                    <a:pt x="82676" y="1143"/>
                  </a:lnTo>
                  <a:lnTo>
                    <a:pt x="445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910198" y="4890261"/>
              <a:ext cx="365760" cy="365760"/>
            </a:xfrm>
            <a:custGeom>
              <a:avLst/>
              <a:gdLst/>
              <a:ahLst/>
              <a:cxnLst/>
              <a:rect l="l" t="t" r="r" b="b"/>
              <a:pathLst>
                <a:path w="365760" h="365760">
                  <a:moveTo>
                    <a:pt x="182879" y="0"/>
                  </a:moveTo>
                  <a:lnTo>
                    <a:pt x="134276" y="6526"/>
                  </a:lnTo>
                  <a:lnTo>
                    <a:pt x="90593" y="24948"/>
                  </a:lnTo>
                  <a:lnTo>
                    <a:pt x="53578" y="53530"/>
                  </a:lnTo>
                  <a:lnTo>
                    <a:pt x="24976" y="90536"/>
                  </a:lnTo>
                  <a:lnTo>
                    <a:pt x="6535" y="134231"/>
                  </a:lnTo>
                  <a:lnTo>
                    <a:pt x="0" y="182880"/>
                  </a:lnTo>
                  <a:lnTo>
                    <a:pt x="6535" y="231483"/>
                  </a:lnTo>
                  <a:lnTo>
                    <a:pt x="24976" y="275166"/>
                  </a:lnTo>
                  <a:lnTo>
                    <a:pt x="53578" y="312181"/>
                  </a:lnTo>
                  <a:lnTo>
                    <a:pt x="90593" y="340783"/>
                  </a:lnTo>
                  <a:lnTo>
                    <a:pt x="134276" y="359224"/>
                  </a:lnTo>
                  <a:lnTo>
                    <a:pt x="182879" y="365759"/>
                  </a:lnTo>
                  <a:lnTo>
                    <a:pt x="231483" y="359224"/>
                  </a:lnTo>
                  <a:lnTo>
                    <a:pt x="275166" y="340783"/>
                  </a:lnTo>
                  <a:lnTo>
                    <a:pt x="312181" y="312181"/>
                  </a:lnTo>
                  <a:lnTo>
                    <a:pt x="340783" y="275166"/>
                  </a:lnTo>
                  <a:lnTo>
                    <a:pt x="359224" y="231483"/>
                  </a:lnTo>
                  <a:lnTo>
                    <a:pt x="365760" y="182880"/>
                  </a:lnTo>
                  <a:lnTo>
                    <a:pt x="359224" y="134231"/>
                  </a:lnTo>
                  <a:lnTo>
                    <a:pt x="340783" y="90536"/>
                  </a:lnTo>
                  <a:lnTo>
                    <a:pt x="312181" y="53530"/>
                  </a:lnTo>
                  <a:lnTo>
                    <a:pt x="275166" y="24948"/>
                  </a:lnTo>
                  <a:lnTo>
                    <a:pt x="231483" y="6526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910198" y="4890261"/>
              <a:ext cx="365760" cy="365760"/>
            </a:xfrm>
            <a:custGeom>
              <a:avLst/>
              <a:gdLst/>
              <a:ahLst/>
              <a:cxnLst/>
              <a:rect l="l" t="t" r="r" b="b"/>
              <a:pathLst>
                <a:path w="365760" h="365760">
                  <a:moveTo>
                    <a:pt x="0" y="182880"/>
                  </a:moveTo>
                  <a:lnTo>
                    <a:pt x="6535" y="134231"/>
                  </a:lnTo>
                  <a:lnTo>
                    <a:pt x="24976" y="90536"/>
                  </a:lnTo>
                  <a:lnTo>
                    <a:pt x="53578" y="53530"/>
                  </a:lnTo>
                  <a:lnTo>
                    <a:pt x="90593" y="24948"/>
                  </a:lnTo>
                  <a:lnTo>
                    <a:pt x="134276" y="6526"/>
                  </a:lnTo>
                  <a:lnTo>
                    <a:pt x="182879" y="0"/>
                  </a:lnTo>
                  <a:lnTo>
                    <a:pt x="231483" y="6526"/>
                  </a:lnTo>
                  <a:lnTo>
                    <a:pt x="275166" y="24948"/>
                  </a:lnTo>
                  <a:lnTo>
                    <a:pt x="312181" y="53530"/>
                  </a:lnTo>
                  <a:lnTo>
                    <a:pt x="340783" y="90536"/>
                  </a:lnTo>
                  <a:lnTo>
                    <a:pt x="359224" y="134231"/>
                  </a:lnTo>
                  <a:lnTo>
                    <a:pt x="365760" y="182880"/>
                  </a:lnTo>
                  <a:lnTo>
                    <a:pt x="359224" y="231483"/>
                  </a:lnTo>
                  <a:lnTo>
                    <a:pt x="340783" y="275166"/>
                  </a:lnTo>
                  <a:lnTo>
                    <a:pt x="312181" y="312181"/>
                  </a:lnTo>
                  <a:lnTo>
                    <a:pt x="275166" y="340783"/>
                  </a:lnTo>
                  <a:lnTo>
                    <a:pt x="231483" y="359224"/>
                  </a:lnTo>
                  <a:lnTo>
                    <a:pt x="182879" y="365759"/>
                  </a:lnTo>
                  <a:lnTo>
                    <a:pt x="134276" y="359224"/>
                  </a:lnTo>
                  <a:lnTo>
                    <a:pt x="90593" y="340783"/>
                  </a:lnTo>
                  <a:lnTo>
                    <a:pt x="53578" y="312181"/>
                  </a:lnTo>
                  <a:lnTo>
                    <a:pt x="24976" y="275166"/>
                  </a:lnTo>
                  <a:lnTo>
                    <a:pt x="6535" y="231483"/>
                  </a:lnTo>
                  <a:lnTo>
                    <a:pt x="0" y="18288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5958585" y="4965319"/>
            <a:ext cx="2705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Arial"/>
                <a:cs typeface="Arial"/>
              </a:rPr>
              <a:t>v[0]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6827011" y="3028060"/>
            <a:ext cx="637540" cy="2403475"/>
            <a:chOff x="6827011" y="3028060"/>
            <a:chExt cx="637540" cy="2403475"/>
          </a:xfrm>
        </p:grpSpPr>
        <p:sp>
          <p:nvSpPr>
            <p:cNvPr id="61" name="object 61"/>
            <p:cNvSpPr/>
            <p:nvPr/>
          </p:nvSpPr>
          <p:spPr>
            <a:xfrm>
              <a:off x="7221219" y="4193133"/>
              <a:ext cx="243204" cy="1238885"/>
            </a:xfrm>
            <a:custGeom>
              <a:avLst/>
              <a:gdLst/>
              <a:ahLst/>
              <a:cxnLst/>
              <a:rect l="l" t="t" r="r" b="b"/>
              <a:pathLst>
                <a:path w="243204" h="1238885">
                  <a:moveTo>
                    <a:pt x="243014" y="0"/>
                  </a:moveTo>
                  <a:lnTo>
                    <a:pt x="0" y="0"/>
                  </a:lnTo>
                  <a:lnTo>
                    <a:pt x="0" y="1238402"/>
                  </a:lnTo>
                  <a:lnTo>
                    <a:pt x="243014" y="1238402"/>
                  </a:lnTo>
                  <a:lnTo>
                    <a:pt x="243014" y="0"/>
                  </a:lnTo>
                  <a:close/>
                </a:path>
              </a:pathLst>
            </a:custGeom>
            <a:solidFill>
              <a:srgbClr val="FFFFFF">
                <a:alpha val="7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193406" y="3028060"/>
              <a:ext cx="233045" cy="1315720"/>
            </a:xfrm>
            <a:custGeom>
              <a:avLst/>
              <a:gdLst/>
              <a:ahLst/>
              <a:cxnLst/>
              <a:rect l="l" t="t" r="r" b="b"/>
              <a:pathLst>
                <a:path w="233045" h="1315720">
                  <a:moveTo>
                    <a:pt x="0" y="1189863"/>
                  </a:moveTo>
                  <a:lnTo>
                    <a:pt x="23749" y="1315465"/>
                  </a:lnTo>
                  <a:lnTo>
                    <a:pt x="102670" y="1229106"/>
                  </a:lnTo>
                  <a:lnTo>
                    <a:pt x="68072" y="1229106"/>
                  </a:lnTo>
                  <a:lnTo>
                    <a:pt x="31496" y="1218438"/>
                  </a:lnTo>
                  <a:lnTo>
                    <a:pt x="36802" y="1200317"/>
                  </a:lnTo>
                  <a:lnTo>
                    <a:pt x="0" y="1189863"/>
                  </a:lnTo>
                  <a:close/>
                </a:path>
                <a:path w="233045" h="1315720">
                  <a:moveTo>
                    <a:pt x="36802" y="1200317"/>
                  </a:moveTo>
                  <a:lnTo>
                    <a:pt x="31496" y="1218438"/>
                  </a:lnTo>
                  <a:lnTo>
                    <a:pt x="68072" y="1229106"/>
                  </a:lnTo>
                  <a:lnTo>
                    <a:pt x="73446" y="1210733"/>
                  </a:lnTo>
                  <a:lnTo>
                    <a:pt x="36802" y="1200317"/>
                  </a:lnTo>
                  <a:close/>
                </a:path>
                <a:path w="233045" h="1315720">
                  <a:moveTo>
                    <a:pt x="73471" y="1210733"/>
                  </a:moveTo>
                  <a:lnTo>
                    <a:pt x="71192" y="1218438"/>
                  </a:lnTo>
                  <a:lnTo>
                    <a:pt x="68072" y="1229106"/>
                  </a:lnTo>
                  <a:lnTo>
                    <a:pt x="102670" y="1229106"/>
                  </a:lnTo>
                  <a:lnTo>
                    <a:pt x="109982" y="1221105"/>
                  </a:lnTo>
                  <a:lnTo>
                    <a:pt x="73471" y="1210733"/>
                  </a:lnTo>
                  <a:close/>
                </a:path>
                <a:path w="233045" h="1315720">
                  <a:moveTo>
                    <a:pt x="36702" y="0"/>
                  </a:moveTo>
                  <a:lnTo>
                    <a:pt x="4572" y="20574"/>
                  </a:lnTo>
                  <a:lnTo>
                    <a:pt x="41144" y="77306"/>
                  </a:lnTo>
                  <a:lnTo>
                    <a:pt x="74488" y="131536"/>
                  </a:lnTo>
                  <a:lnTo>
                    <a:pt x="106934" y="189229"/>
                  </a:lnTo>
                  <a:lnTo>
                    <a:pt x="135136" y="247807"/>
                  </a:lnTo>
                  <a:lnTo>
                    <a:pt x="159901" y="311905"/>
                  </a:lnTo>
                  <a:lnTo>
                    <a:pt x="166473" y="333248"/>
                  </a:lnTo>
                  <a:lnTo>
                    <a:pt x="169545" y="343153"/>
                  </a:lnTo>
                  <a:lnTo>
                    <a:pt x="177954" y="376182"/>
                  </a:lnTo>
                  <a:lnTo>
                    <a:pt x="178079" y="376675"/>
                  </a:lnTo>
                  <a:lnTo>
                    <a:pt x="178161" y="376994"/>
                  </a:lnTo>
                  <a:lnTo>
                    <a:pt x="178257" y="377567"/>
                  </a:lnTo>
                  <a:lnTo>
                    <a:pt x="185166" y="412369"/>
                  </a:lnTo>
                  <a:lnTo>
                    <a:pt x="185221" y="412649"/>
                  </a:lnTo>
                  <a:lnTo>
                    <a:pt x="189582" y="443611"/>
                  </a:lnTo>
                  <a:lnTo>
                    <a:pt x="190119" y="447293"/>
                  </a:lnTo>
                  <a:lnTo>
                    <a:pt x="193310" y="483108"/>
                  </a:lnTo>
                  <a:lnTo>
                    <a:pt x="193403" y="484156"/>
                  </a:lnTo>
                  <a:lnTo>
                    <a:pt x="193485" y="485769"/>
                  </a:lnTo>
                  <a:lnTo>
                    <a:pt x="194564" y="523875"/>
                  </a:lnTo>
                  <a:lnTo>
                    <a:pt x="194206" y="543656"/>
                  </a:lnTo>
                  <a:lnTo>
                    <a:pt x="192996" y="564826"/>
                  </a:lnTo>
                  <a:lnTo>
                    <a:pt x="191065" y="586917"/>
                  </a:lnTo>
                  <a:lnTo>
                    <a:pt x="188345" y="610566"/>
                  </a:lnTo>
                  <a:lnTo>
                    <a:pt x="184566" y="637290"/>
                  </a:lnTo>
                  <a:lnTo>
                    <a:pt x="184491" y="637533"/>
                  </a:lnTo>
                  <a:lnTo>
                    <a:pt x="180100" y="664793"/>
                  </a:lnTo>
                  <a:lnTo>
                    <a:pt x="175559" y="689364"/>
                  </a:lnTo>
                  <a:lnTo>
                    <a:pt x="175464" y="689600"/>
                  </a:lnTo>
                  <a:lnTo>
                    <a:pt x="169679" y="718665"/>
                  </a:lnTo>
                  <a:lnTo>
                    <a:pt x="157360" y="774227"/>
                  </a:lnTo>
                  <a:lnTo>
                    <a:pt x="143945" y="829578"/>
                  </a:lnTo>
                  <a:lnTo>
                    <a:pt x="127938" y="890825"/>
                  </a:lnTo>
                  <a:lnTo>
                    <a:pt x="112839" y="945152"/>
                  </a:lnTo>
                  <a:lnTo>
                    <a:pt x="96393" y="1002157"/>
                  </a:lnTo>
                  <a:lnTo>
                    <a:pt x="80137" y="1057275"/>
                  </a:lnTo>
                  <a:lnTo>
                    <a:pt x="72009" y="1083945"/>
                  </a:lnTo>
                  <a:lnTo>
                    <a:pt x="56515" y="1135252"/>
                  </a:lnTo>
                  <a:lnTo>
                    <a:pt x="49149" y="1159509"/>
                  </a:lnTo>
                  <a:lnTo>
                    <a:pt x="41910" y="1182877"/>
                  </a:lnTo>
                  <a:lnTo>
                    <a:pt x="36802" y="1200317"/>
                  </a:lnTo>
                  <a:lnTo>
                    <a:pt x="73471" y="1210733"/>
                  </a:lnTo>
                  <a:lnTo>
                    <a:pt x="79595" y="1189863"/>
                  </a:lnTo>
                  <a:lnTo>
                    <a:pt x="85471" y="1170558"/>
                  </a:lnTo>
                  <a:lnTo>
                    <a:pt x="92964" y="1146302"/>
                  </a:lnTo>
                  <a:lnTo>
                    <a:pt x="108458" y="1094994"/>
                  </a:lnTo>
                  <a:lnTo>
                    <a:pt x="116586" y="1068196"/>
                  </a:lnTo>
                  <a:lnTo>
                    <a:pt x="133096" y="1012697"/>
                  </a:lnTo>
                  <a:lnTo>
                    <a:pt x="149478" y="955675"/>
                  </a:lnTo>
                  <a:lnTo>
                    <a:pt x="165608" y="897382"/>
                  </a:lnTo>
                  <a:lnTo>
                    <a:pt x="180848" y="838962"/>
                  </a:lnTo>
                  <a:lnTo>
                    <a:pt x="194945" y="781050"/>
                  </a:lnTo>
                  <a:lnTo>
                    <a:pt x="207391" y="724407"/>
                  </a:lnTo>
                  <a:lnTo>
                    <a:pt x="217932" y="669544"/>
                  </a:lnTo>
                  <a:lnTo>
                    <a:pt x="225806" y="617474"/>
                  </a:lnTo>
                  <a:lnTo>
                    <a:pt x="230886" y="568833"/>
                  </a:lnTo>
                  <a:lnTo>
                    <a:pt x="232652" y="524763"/>
                  </a:lnTo>
                  <a:lnTo>
                    <a:pt x="232656" y="523875"/>
                  </a:lnTo>
                  <a:lnTo>
                    <a:pt x="231595" y="485769"/>
                  </a:lnTo>
                  <a:lnTo>
                    <a:pt x="228092" y="443611"/>
                  </a:lnTo>
                  <a:lnTo>
                    <a:pt x="222631" y="405511"/>
                  </a:lnTo>
                  <a:lnTo>
                    <a:pt x="206375" y="333248"/>
                  </a:lnTo>
                  <a:lnTo>
                    <a:pt x="183769" y="265811"/>
                  </a:lnTo>
                  <a:lnTo>
                    <a:pt x="156083" y="202311"/>
                  </a:lnTo>
                  <a:lnTo>
                    <a:pt x="124460" y="141986"/>
                  </a:lnTo>
                  <a:lnTo>
                    <a:pt x="72644" y="55879"/>
                  </a:lnTo>
                  <a:lnTo>
                    <a:pt x="3670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839711" y="4178680"/>
              <a:ext cx="365760" cy="365760"/>
            </a:xfrm>
            <a:custGeom>
              <a:avLst/>
              <a:gdLst/>
              <a:ahLst/>
              <a:cxnLst/>
              <a:rect l="l" t="t" r="r" b="b"/>
              <a:pathLst>
                <a:path w="365759" h="365760">
                  <a:moveTo>
                    <a:pt x="182880" y="0"/>
                  </a:moveTo>
                  <a:lnTo>
                    <a:pt x="134276" y="6535"/>
                  </a:lnTo>
                  <a:lnTo>
                    <a:pt x="90593" y="24976"/>
                  </a:lnTo>
                  <a:lnTo>
                    <a:pt x="53578" y="53578"/>
                  </a:lnTo>
                  <a:lnTo>
                    <a:pt x="24976" y="90593"/>
                  </a:lnTo>
                  <a:lnTo>
                    <a:pt x="6535" y="134276"/>
                  </a:lnTo>
                  <a:lnTo>
                    <a:pt x="0" y="182880"/>
                  </a:lnTo>
                  <a:lnTo>
                    <a:pt x="6535" y="231483"/>
                  </a:lnTo>
                  <a:lnTo>
                    <a:pt x="24976" y="275166"/>
                  </a:lnTo>
                  <a:lnTo>
                    <a:pt x="53578" y="312181"/>
                  </a:lnTo>
                  <a:lnTo>
                    <a:pt x="90593" y="340783"/>
                  </a:lnTo>
                  <a:lnTo>
                    <a:pt x="134276" y="359224"/>
                  </a:lnTo>
                  <a:lnTo>
                    <a:pt x="182880" y="365760"/>
                  </a:lnTo>
                  <a:lnTo>
                    <a:pt x="231483" y="359224"/>
                  </a:lnTo>
                  <a:lnTo>
                    <a:pt x="275166" y="340783"/>
                  </a:lnTo>
                  <a:lnTo>
                    <a:pt x="312181" y="312181"/>
                  </a:lnTo>
                  <a:lnTo>
                    <a:pt x="340783" y="275166"/>
                  </a:lnTo>
                  <a:lnTo>
                    <a:pt x="359224" y="231483"/>
                  </a:lnTo>
                  <a:lnTo>
                    <a:pt x="365760" y="182880"/>
                  </a:lnTo>
                  <a:lnTo>
                    <a:pt x="359224" y="134276"/>
                  </a:lnTo>
                  <a:lnTo>
                    <a:pt x="340783" y="90593"/>
                  </a:lnTo>
                  <a:lnTo>
                    <a:pt x="312181" y="53578"/>
                  </a:lnTo>
                  <a:lnTo>
                    <a:pt x="275166" y="24976"/>
                  </a:lnTo>
                  <a:lnTo>
                    <a:pt x="231483" y="6535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839711" y="4178680"/>
              <a:ext cx="365760" cy="365760"/>
            </a:xfrm>
            <a:custGeom>
              <a:avLst/>
              <a:gdLst/>
              <a:ahLst/>
              <a:cxnLst/>
              <a:rect l="l" t="t" r="r" b="b"/>
              <a:pathLst>
                <a:path w="365759" h="365760">
                  <a:moveTo>
                    <a:pt x="0" y="182880"/>
                  </a:moveTo>
                  <a:lnTo>
                    <a:pt x="6535" y="134276"/>
                  </a:lnTo>
                  <a:lnTo>
                    <a:pt x="24976" y="90593"/>
                  </a:lnTo>
                  <a:lnTo>
                    <a:pt x="53578" y="53578"/>
                  </a:lnTo>
                  <a:lnTo>
                    <a:pt x="90593" y="24976"/>
                  </a:lnTo>
                  <a:lnTo>
                    <a:pt x="134276" y="6535"/>
                  </a:lnTo>
                  <a:lnTo>
                    <a:pt x="182880" y="0"/>
                  </a:lnTo>
                  <a:lnTo>
                    <a:pt x="231483" y="6535"/>
                  </a:lnTo>
                  <a:lnTo>
                    <a:pt x="275166" y="24976"/>
                  </a:lnTo>
                  <a:lnTo>
                    <a:pt x="312181" y="53578"/>
                  </a:lnTo>
                  <a:lnTo>
                    <a:pt x="340783" y="90593"/>
                  </a:lnTo>
                  <a:lnTo>
                    <a:pt x="359224" y="134276"/>
                  </a:lnTo>
                  <a:lnTo>
                    <a:pt x="365760" y="182880"/>
                  </a:lnTo>
                  <a:lnTo>
                    <a:pt x="359224" y="231483"/>
                  </a:lnTo>
                  <a:lnTo>
                    <a:pt x="340783" y="275166"/>
                  </a:lnTo>
                  <a:lnTo>
                    <a:pt x="312181" y="312181"/>
                  </a:lnTo>
                  <a:lnTo>
                    <a:pt x="275166" y="340783"/>
                  </a:lnTo>
                  <a:lnTo>
                    <a:pt x="231483" y="359224"/>
                  </a:lnTo>
                  <a:lnTo>
                    <a:pt x="182880" y="365760"/>
                  </a:lnTo>
                  <a:lnTo>
                    <a:pt x="134276" y="359224"/>
                  </a:lnTo>
                  <a:lnTo>
                    <a:pt x="90593" y="340783"/>
                  </a:lnTo>
                  <a:lnTo>
                    <a:pt x="53578" y="312181"/>
                  </a:lnTo>
                  <a:lnTo>
                    <a:pt x="24976" y="275166"/>
                  </a:lnTo>
                  <a:lnTo>
                    <a:pt x="6535" y="231483"/>
                  </a:lnTo>
                  <a:lnTo>
                    <a:pt x="0" y="18288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6888226" y="4253865"/>
            <a:ext cx="2705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Arial"/>
                <a:cs typeface="Arial"/>
              </a:rPr>
              <a:t>v[1]</a:t>
            </a:r>
            <a:endParaRPr sz="120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3162680" y="1719198"/>
            <a:ext cx="0" cy="4572635"/>
          </a:xfrm>
          <a:custGeom>
            <a:avLst/>
            <a:gdLst/>
            <a:ahLst/>
            <a:cxnLst/>
            <a:rect l="l" t="t" r="r" b="b"/>
            <a:pathLst>
              <a:path h="4572635">
                <a:moveTo>
                  <a:pt x="0" y="0"/>
                </a:moveTo>
                <a:lnTo>
                  <a:pt x="0" y="4572012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140071" y="1678432"/>
            <a:ext cx="3318510" cy="4611370"/>
          </a:xfrm>
          <a:custGeom>
            <a:avLst/>
            <a:gdLst/>
            <a:ahLst/>
            <a:cxnLst/>
            <a:rect l="l" t="t" r="r" b="b"/>
            <a:pathLst>
              <a:path w="3318509" h="4611370">
                <a:moveTo>
                  <a:pt x="0" y="38862"/>
                </a:moveTo>
                <a:lnTo>
                  <a:pt x="0" y="4610925"/>
                </a:lnTo>
              </a:path>
              <a:path w="3318509" h="4611370">
                <a:moveTo>
                  <a:pt x="3318002" y="0"/>
                </a:moveTo>
                <a:lnTo>
                  <a:pt x="3318002" y="457194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814561" y="5401957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365759" y="0"/>
                </a:moveTo>
                <a:lnTo>
                  <a:pt x="0" y="0"/>
                </a:lnTo>
                <a:lnTo>
                  <a:pt x="0" y="365759"/>
                </a:lnTo>
                <a:lnTo>
                  <a:pt x="365759" y="365759"/>
                </a:lnTo>
                <a:lnTo>
                  <a:pt x="365759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803640" y="592990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365759" y="0"/>
                </a:moveTo>
                <a:lnTo>
                  <a:pt x="0" y="0"/>
                </a:lnTo>
                <a:lnTo>
                  <a:pt x="0" y="365759"/>
                </a:lnTo>
                <a:lnTo>
                  <a:pt x="365759" y="365759"/>
                </a:lnTo>
                <a:lnTo>
                  <a:pt x="365759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9249282" y="5385003"/>
            <a:ext cx="9544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Dataflow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236829" y="2661666"/>
            <a:ext cx="236220" cy="143510"/>
          </a:xfrm>
          <a:custGeom>
            <a:avLst/>
            <a:gdLst/>
            <a:ahLst/>
            <a:cxnLst/>
            <a:rect l="l" t="t" r="r" b="b"/>
            <a:pathLst>
              <a:path w="236220" h="143510">
                <a:moveTo>
                  <a:pt x="164071" y="0"/>
                </a:moveTo>
                <a:lnTo>
                  <a:pt x="0" y="0"/>
                </a:lnTo>
                <a:lnTo>
                  <a:pt x="0" y="143510"/>
                </a:lnTo>
                <a:lnTo>
                  <a:pt x="164071" y="143510"/>
                </a:lnTo>
                <a:lnTo>
                  <a:pt x="235839" y="71755"/>
                </a:lnTo>
                <a:lnTo>
                  <a:pt x="1640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21765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MANIC’s</a:t>
            </a:r>
            <a:r>
              <a:rPr spc="-150" dirty="0"/>
              <a:t> </a:t>
            </a:r>
            <a:r>
              <a:rPr spc="-90" dirty="0"/>
              <a:t>Vector-</a:t>
            </a:r>
            <a:r>
              <a:rPr spc="-55" dirty="0"/>
              <a:t>dataflow</a:t>
            </a:r>
            <a:r>
              <a:rPr spc="-190" dirty="0"/>
              <a:t> </a:t>
            </a:r>
            <a:r>
              <a:rPr spc="-20" dirty="0"/>
              <a:t>execution</a:t>
            </a:r>
          </a:p>
        </p:txBody>
      </p:sp>
      <p:pic>
        <p:nvPicPr>
          <p:cNvPr id="73" name="object 7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27004" y="468838"/>
            <a:ext cx="872319" cy="1078021"/>
          </a:xfrm>
          <a:prstGeom prst="rect">
            <a:avLst/>
          </a:prstGeom>
        </p:spPr>
      </p:pic>
      <p:sp>
        <p:nvSpPr>
          <p:cNvPr id="74" name="object 74"/>
          <p:cNvSpPr txBox="1"/>
          <p:nvPr/>
        </p:nvSpPr>
        <p:spPr>
          <a:xfrm>
            <a:off x="9239250" y="5976315"/>
            <a:ext cx="131572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20" dirty="0">
                <a:latin typeface="Calibri"/>
                <a:cs typeface="Calibri"/>
              </a:rPr>
              <a:t>Control-flow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5" name="object 7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62680" y="1719198"/>
            <a:ext cx="0" cy="4572635"/>
          </a:xfrm>
          <a:custGeom>
            <a:avLst/>
            <a:gdLst/>
            <a:ahLst/>
            <a:cxnLst/>
            <a:rect l="l" t="t" r="r" b="b"/>
            <a:pathLst>
              <a:path h="4572635">
                <a:moveTo>
                  <a:pt x="0" y="0"/>
                </a:moveTo>
                <a:lnTo>
                  <a:pt x="0" y="4572012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40071" y="1717294"/>
            <a:ext cx="0" cy="4572635"/>
          </a:xfrm>
          <a:custGeom>
            <a:avLst/>
            <a:gdLst/>
            <a:ahLst/>
            <a:cxnLst/>
            <a:rect l="l" t="t" r="r" b="b"/>
            <a:pathLst>
              <a:path h="4572635">
                <a:moveTo>
                  <a:pt x="0" y="0"/>
                </a:moveTo>
                <a:lnTo>
                  <a:pt x="0" y="4572063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58072" y="4890261"/>
            <a:ext cx="0" cy="1360170"/>
          </a:xfrm>
          <a:custGeom>
            <a:avLst/>
            <a:gdLst/>
            <a:ahLst/>
            <a:cxnLst/>
            <a:rect l="l" t="t" r="r" b="b"/>
            <a:pathLst>
              <a:path h="1360170">
                <a:moveTo>
                  <a:pt x="0" y="0"/>
                </a:moveTo>
                <a:lnTo>
                  <a:pt x="0" y="136011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8445372" y="1665732"/>
            <a:ext cx="3293745" cy="2786380"/>
            <a:chOff x="8445372" y="1665732"/>
            <a:chExt cx="3293745" cy="2786380"/>
          </a:xfrm>
        </p:grpSpPr>
        <p:sp>
          <p:nvSpPr>
            <p:cNvPr id="6" name="object 6"/>
            <p:cNvSpPr/>
            <p:nvPr/>
          </p:nvSpPr>
          <p:spPr>
            <a:xfrm>
              <a:off x="8458072" y="1678432"/>
              <a:ext cx="0" cy="2760980"/>
            </a:xfrm>
            <a:custGeom>
              <a:avLst/>
              <a:gdLst/>
              <a:ahLst/>
              <a:cxnLst/>
              <a:rect l="l" t="t" r="r" b="b"/>
              <a:pathLst>
                <a:path h="2760979">
                  <a:moveTo>
                    <a:pt x="0" y="0"/>
                  </a:moveTo>
                  <a:lnTo>
                    <a:pt x="0" y="276094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649335" y="2536024"/>
              <a:ext cx="3089910" cy="1706245"/>
            </a:xfrm>
            <a:custGeom>
              <a:avLst/>
              <a:gdLst/>
              <a:ahLst/>
              <a:cxnLst/>
              <a:rect l="l" t="t" r="r" b="b"/>
              <a:pathLst>
                <a:path w="3089909" h="1706245">
                  <a:moveTo>
                    <a:pt x="935774" y="1123492"/>
                  </a:moveTo>
                  <a:lnTo>
                    <a:pt x="0" y="1123492"/>
                  </a:lnTo>
                  <a:lnTo>
                    <a:pt x="0" y="1705902"/>
                  </a:lnTo>
                  <a:lnTo>
                    <a:pt x="935774" y="1705902"/>
                  </a:lnTo>
                  <a:lnTo>
                    <a:pt x="935774" y="1123492"/>
                  </a:lnTo>
                  <a:close/>
                </a:path>
                <a:path w="3089909" h="1706245">
                  <a:moveTo>
                    <a:pt x="3089554" y="1123492"/>
                  </a:moveTo>
                  <a:lnTo>
                    <a:pt x="2377186" y="1123492"/>
                  </a:lnTo>
                  <a:lnTo>
                    <a:pt x="2377186" y="1705902"/>
                  </a:lnTo>
                  <a:lnTo>
                    <a:pt x="3089554" y="1705902"/>
                  </a:lnTo>
                  <a:lnTo>
                    <a:pt x="3089554" y="1123492"/>
                  </a:lnTo>
                  <a:close/>
                </a:path>
                <a:path w="3089909" h="1706245">
                  <a:moveTo>
                    <a:pt x="3089554" y="0"/>
                  </a:moveTo>
                  <a:lnTo>
                    <a:pt x="3089554" y="0"/>
                  </a:lnTo>
                  <a:lnTo>
                    <a:pt x="0" y="0"/>
                  </a:lnTo>
                  <a:lnTo>
                    <a:pt x="0" y="564083"/>
                  </a:lnTo>
                  <a:lnTo>
                    <a:pt x="0" y="1123480"/>
                  </a:lnTo>
                  <a:lnTo>
                    <a:pt x="935736" y="1123480"/>
                  </a:lnTo>
                  <a:lnTo>
                    <a:pt x="3089554" y="1123480"/>
                  </a:lnTo>
                  <a:lnTo>
                    <a:pt x="3089554" y="564172"/>
                  </a:lnTo>
                  <a:lnTo>
                    <a:pt x="3089554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15823" y="2499290"/>
            <a:ext cx="1414145" cy="15220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36300"/>
              </a:lnSpc>
              <a:spcBef>
                <a:spcPts val="105"/>
              </a:spcBef>
            </a:pPr>
            <a:r>
              <a:rPr sz="1800" dirty="0">
                <a:latin typeface="Calibri"/>
                <a:cs typeface="Calibri"/>
              </a:rPr>
              <a:t>vload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v0,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&amp;a </a:t>
            </a:r>
            <a:r>
              <a:rPr sz="1800" dirty="0">
                <a:latin typeface="Calibri"/>
                <a:cs typeface="Calibri"/>
              </a:rPr>
              <a:t>vmul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v1, v0, </a:t>
            </a:r>
            <a:r>
              <a:rPr sz="1800" spc="-25" dirty="0">
                <a:latin typeface="Calibri"/>
                <a:cs typeface="Calibri"/>
              </a:rPr>
              <a:t>v0 </a:t>
            </a:r>
            <a:r>
              <a:rPr sz="1800" dirty="0">
                <a:latin typeface="Calibri"/>
                <a:cs typeface="Calibri"/>
              </a:rPr>
              <a:t>vadd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v2,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v1,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v0 </a:t>
            </a:r>
            <a:r>
              <a:rPr sz="1800" dirty="0">
                <a:latin typeface="Calibri"/>
                <a:cs typeface="Calibri"/>
              </a:rPr>
              <a:t>vstore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&amp;b,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v2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638422" y="2224404"/>
            <a:ext cx="593090" cy="593090"/>
          </a:xfrm>
          <a:custGeom>
            <a:avLst/>
            <a:gdLst/>
            <a:ahLst/>
            <a:cxnLst/>
            <a:rect l="l" t="t" r="r" b="b"/>
            <a:pathLst>
              <a:path w="593089" h="593089">
                <a:moveTo>
                  <a:pt x="0" y="296545"/>
                </a:moveTo>
                <a:lnTo>
                  <a:pt x="3879" y="248431"/>
                </a:lnTo>
                <a:lnTo>
                  <a:pt x="15112" y="202793"/>
                </a:lnTo>
                <a:lnTo>
                  <a:pt x="33089" y="160242"/>
                </a:lnTo>
                <a:lnTo>
                  <a:pt x="57200" y="121386"/>
                </a:lnTo>
                <a:lnTo>
                  <a:pt x="86836" y="86836"/>
                </a:lnTo>
                <a:lnTo>
                  <a:pt x="121386" y="57200"/>
                </a:lnTo>
                <a:lnTo>
                  <a:pt x="160242" y="33089"/>
                </a:lnTo>
                <a:lnTo>
                  <a:pt x="202793" y="15112"/>
                </a:lnTo>
                <a:lnTo>
                  <a:pt x="248431" y="3879"/>
                </a:lnTo>
                <a:lnTo>
                  <a:pt x="296544" y="0"/>
                </a:lnTo>
                <a:lnTo>
                  <a:pt x="344624" y="3879"/>
                </a:lnTo>
                <a:lnTo>
                  <a:pt x="390234" y="15112"/>
                </a:lnTo>
                <a:lnTo>
                  <a:pt x="432764" y="33089"/>
                </a:lnTo>
                <a:lnTo>
                  <a:pt x="471603" y="57200"/>
                </a:lnTo>
                <a:lnTo>
                  <a:pt x="506142" y="86836"/>
                </a:lnTo>
                <a:lnTo>
                  <a:pt x="535770" y="121386"/>
                </a:lnTo>
                <a:lnTo>
                  <a:pt x="559876" y="160242"/>
                </a:lnTo>
                <a:lnTo>
                  <a:pt x="577851" y="202793"/>
                </a:lnTo>
                <a:lnTo>
                  <a:pt x="589083" y="248431"/>
                </a:lnTo>
                <a:lnTo>
                  <a:pt x="592963" y="296545"/>
                </a:lnTo>
                <a:lnTo>
                  <a:pt x="589083" y="344624"/>
                </a:lnTo>
                <a:lnTo>
                  <a:pt x="577851" y="390234"/>
                </a:lnTo>
                <a:lnTo>
                  <a:pt x="559876" y="432764"/>
                </a:lnTo>
                <a:lnTo>
                  <a:pt x="535770" y="471603"/>
                </a:lnTo>
                <a:lnTo>
                  <a:pt x="506142" y="506142"/>
                </a:lnTo>
                <a:lnTo>
                  <a:pt x="471603" y="535770"/>
                </a:lnTo>
                <a:lnTo>
                  <a:pt x="432764" y="559876"/>
                </a:lnTo>
                <a:lnTo>
                  <a:pt x="390234" y="577851"/>
                </a:lnTo>
                <a:lnTo>
                  <a:pt x="344624" y="589083"/>
                </a:lnTo>
                <a:lnTo>
                  <a:pt x="296544" y="592963"/>
                </a:lnTo>
                <a:lnTo>
                  <a:pt x="248431" y="589083"/>
                </a:lnTo>
                <a:lnTo>
                  <a:pt x="202793" y="577851"/>
                </a:lnTo>
                <a:lnTo>
                  <a:pt x="160242" y="559876"/>
                </a:lnTo>
                <a:lnTo>
                  <a:pt x="121386" y="535770"/>
                </a:lnTo>
                <a:lnTo>
                  <a:pt x="86836" y="506142"/>
                </a:lnTo>
                <a:lnTo>
                  <a:pt x="57200" y="471603"/>
                </a:lnTo>
                <a:lnTo>
                  <a:pt x="33089" y="432764"/>
                </a:lnTo>
                <a:lnTo>
                  <a:pt x="15112" y="390234"/>
                </a:lnTo>
                <a:lnTo>
                  <a:pt x="3879" y="344624"/>
                </a:lnTo>
                <a:lnTo>
                  <a:pt x="0" y="29654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774185" y="2419603"/>
            <a:ext cx="32194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latin typeface="Calibri"/>
                <a:cs typeface="Calibri"/>
              </a:rPr>
              <a:t>vload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94277" y="2970022"/>
            <a:ext cx="593090" cy="593090"/>
          </a:xfrm>
          <a:custGeom>
            <a:avLst/>
            <a:gdLst/>
            <a:ahLst/>
            <a:cxnLst/>
            <a:rect l="l" t="t" r="r" b="b"/>
            <a:pathLst>
              <a:path w="593089" h="593089">
                <a:moveTo>
                  <a:pt x="0" y="296544"/>
                </a:moveTo>
                <a:lnTo>
                  <a:pt x="3879" y="248431"/>
                </a:lnTo>
                <a:lnTo>
                  <a:pt x="15111" y="202793"/>
                </a:lnTo>
                <a:lnTo>
                  <a:pt x="33086" y="160242"/>
                </a:lnTo>
                <a:lnTo>
                  <a:pt x="57192" y="121386"/>
                </a:lnTo>
                <a:lnTo>
                  <a:pt x="86820" y="86836"/>
                </a:lnTo>
                <a:lnTo>
                  <a:pt x="121359" y="57200"/>
                </a:lnTo>
                <a:lnTo>
                  <a:pt x="160198" y="33089"/>
                </a:lnTo>
                <a:lnTo>
                  <a:pt x="202728" y="15112"/>
                </a:lnTo>
                <a:lnTo>
                  <a:pt x="248338" y="3879"/>
                </a:lnTo>
                <a:lnTo>
                  <a:pt x="296418" y="0"/>
                </a:lnTo>
                <a:lnTo>
                  <a:pt x="344531" y="3879"/>
                </a:lnTo>
                <a:lnTo>
                  <a:pt x="390169" y="15112"/>
                </a:lnTo>
                <a:lnTo>
                  <a:pt x="432720" y="33089"/>
                </a:lnTo>
                <a:lnTo>
                  <a:pt x="471576" y="57200"/>
                </a:lnTo>
                <a:lnTo>
                  <a:pt x="506126" y="86836"/>
                </a:lnTo>
                <a:lnTo>
                  <a:pt x="535762" y="121386"/>
                </a:lnTo>
                <a:lnTo>
                  <a:pt x="559873" y="160242"/>
                </a:lnTo>
                <a:lnTo>
                  <a:pt x="577850" y="202793"/>
                </a:lnTo>
                <a:lnTo>
                  <a:pt x="589083" y="248431"/>
                </a:lnTo>
                <a:lnTo>
                  <a:pt x="592963" y="296544"/>
                </a:lnTo>
                <a:lnTo>
                  <a:pt x="589083" y="344628"/>
                </a:lnTo>
                <a:lnTo>
                  <a:pt x="577850" y="390247"/>
                </a:lnTo>
                <a:lnTo>
                  <a:pt x="559873" y="432791"/>
                </a:lnTo>
                <a:lnTo>
                  <a:pt x="535762" y="471648"/>
                </a:lnTo>
                <a:lnTo>
                  <a:pt x="506126" y="506206"/>
                </a:lnTo>
                <a:lnTo>
                  <a:pt x="471576" y="535852"/>
                </a:lnTo>
                <a:lnTo>
                  <a:pt x="432720" y="559976"/>
                </a:lnTo>
                <a:lnTo>
                  <a:pt x="390169" y="577964"/>
                </a:lnTo>
                <a:lnTo>
                  <a:pt x="344531" y="589206"/>
                </a:lnTo>
                <a:lnTo>
                  <a:pt x="296418" y="593089"/>
                </a:lnTo>
                <a:lnTo>
                  <a:pt x="248338" y="589206"/>
                </a:lnTo>
                <a:lnTo>
                  <a:pt x="202728" y="577964"/>
                </a:lnTo>
                <a:lnTo>
                  <a:pt x="160198" y="559976"/>
                </a:lnTo>
                <a:lnTo>
                  <a:pt x="121359" y="535852"/>
                </a:lnTo>
                <a:lnTo>
                  <a:pt x="86820" y="506206"/>
                </a:lnTo>
                <a:lnTo>
                  <a:pt x="57192" y="471648"/>
                </a:lnTo>
                <a:lnTo>
                  <a:pt x="33086" y="432791"/>
                </a:lnTo>
                <a:lnTo>
                  <a:pt x="15111" y="390247"/>
                </a:lnTo>
                <a:lnTo>
                  <a:pt x="3879" y="344628"/>
                </a:lnTo>
                <a:lnTo>
                  <a:pt x="0" y="296544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125214" y="3153917"/>
            <a:ext cx="3321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Calibri"/>
                <a:cs typeface="Calibri"/>
              </a:rPr>
              <a:t>vmul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991355" y="3764026"/>
            <a:ext cx="593090" cy="593090"/>
          </a:xfrm>
          <a:custGeom>
            <a:avLst/>
            <a:gdLst/>
            <a:ahLst/>
            <a:cxnLst/>
            <a:rect l="l" t="t" r="r" b="b"/>
            <a:pathLst>
              <a:path w="593089" h="593089">
                <a:moveTo>
                  <a:pt x="0" y="296544"/>
                </a:moveTo>
                <a:lnTo>
                  <a:pt x="3883" y="248431"/>
                </a:lnTo>
                <a:lnTo>
                  <a:pt x="15125" y="202793"/>
                </a:lnTo>
                <a:lnTo>
                  <a:pt x="33113" y="160242"/>
                </a:lnTo>
                <a:lnTo>
                  <a:pt x="57237" y="121386"/>
                </a:lnTo>
                <a:lnTo>
                  <a:pt x="86883" y="86836"/>
                </a:lnTo>
                <a:lnTo>
                  <a:pt x="121441" y="57200"/>
                </a:lnTo>
                <a:lnTo>
                  <a:pt x="160298" y="33089"/>
                </a:lnTo>
                <a:lnTo>
                  <a:pt x="202842" y="15112"/>
                </a:lnTo>
                <a:lnTo>
                  <a:pt x="248461" y="3879"/>
                </a:lnTo>
                <a:lnTo>
                  <a:pt x="296545" y="0"/>
                </a:lnTo>
                <a:lnTo>
                  <a:pt x="344658" y="3879"/>
                </a:lnTo>
                <a:lnTo>
                  <a:pt x="390296" y="15112"/>
                </a:lnTo>
                <a:lnTo>
                  <a:pt x="432847" y="33089"/>
                </a:lnTo>
                <a:lnTo>
                  <a:pt x="471703" y="57200"/>
                </a:lnTo>
                <a:lnTo>
                  <a:pt x="506253" y="86836"/>
                </a:lnTo>
                <a:lnTo>
                  <a:pt x="535889" y="121386"/>
                </a:lnTo>
                <a:lnTo>
                  <a:pt x="560000" y="160242"/>
                </a:lnTo>
                <a:lnTo>
                  <a:pt x="577977" y="202793"/>
                </a:lnTo>
                <a:lnTo>
                  <a:pt x="589210" y="248431"/>
                </a:lnTo>
                <a:lnTo>
                  <a:pt x="593090" y="296544"/>
                </a:lnTo>
                <a:lnTo>
                  <a:pt x="589210" y="344624"/>
                </a:lnTo>
                <a:lnTo>
                  <a:pt x="577977" y="390234"/>
                </a:lnTo>
                <a:lnTo>
                  <a:pt x="560000" y="432764"/>
                </a:lnTo>
                <a:lnTo>
                  <a:pt x="535889" y="471603"/>
                </a:lnTo>
                <a:lnTo>
                  <a:pt x="506253" y="506142"/>
                </a:lnTo>
                <a:lnTo>
                  <a:pt x="471703" y="535770"/>
                </a:lnTo>
                <a:lnTo>
                  <a:pt x="432847" y="559876"/>
                </a:lnTo>
                <a:lnTo>
                  <a:pt x="390296" y="577851"/>
                </a:lnTo>
                <a:lnTo>
                  <a:pt x="344658" y="589083"/>
                </a:lnTo>
                <a:lnTo>
                  <a:pt x="296545" y="592963"/>
                </a:lnTo>
                <a:lnTo>
                  <a:pt x="248461" y="589083"/>
                </a:lnTo>
                <a:lnTo>
                  <a:pt x="202842" y="577851"/>
                </a:lnTo>
                <a:lnTo>
                  <a:pt x="160298" y="559876"/>
                </a:lnTo>
                <a:lnTo>
                  <a:pt x="121441" y="535770"/>
                </a:lnTo>
                <a:lnTo>
                  <a:pt x="86883" y="506142"/>
                </a:lnTo>
                <a:lnTo>
                  <a:pt x="57237" y="471603"/>
                </a:lnTo>
                <a:lnTo>
                  <a:pt x="33113" y="432764"/>
                </a:lnTo>
                <a:lnTo>
                  <a:pt x="15125" y="390234"/>
                </a:lnTo>
                <a:lnTo>
                  <a:pt x="3883" y="344624"/>
                </a:lnTo>
                <a:lnTo>
                  <a:pt x="0" y="296544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124071" y="3948176"/>
            <a:ext cx="3263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Calibri"/>
                <a:cs typeface="Calibri"/>
              </a:rPr>
              <a:t>vadd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997071" y="4591939"/>
            <a:ext cx="593090" cy="593090"/>
          </a:xfrm>
          <a:custGeom>
            <a:avLst/>
            <a:gdLst/>
            <a:ahLst/>
            <a:cxnLst/>
            <a:rect l="l" t="t" r="r" b="b"/>
            <a:pathLst>
              <a:path w="593089" h="593089">
                <a:moveTo>
                  <a:pt x="0" y="296418"/>
                </a:moveTo>
                <a:lnTo>
                  <a:pt x="3879" y="248338"/>
                </a:lnTo>
                <a:lnTo>
                  <a:pt x="15112" y="202728"/>
                </a:lnTo>
                <a:lnTo>
                  <a:pt x="33089" y="160198"/>
                </a:lnTo>
                <a:lnTo>
                  <a:pt x="57200" y="121359"/>
                </a:lnTo>
                <a:lnTo>
                  <a:pt x="86836" y="86820"/>
                </a:lnTo>
                <a:lnTo>
                  <a:pt x="121386" y="57192"/>
                </a:lnTo>
                <a:lnTo>
                  <a:pt x="160242" y="33086"/>
                </a:lnTo>
                <a:lnTo>
                  <a:pt x="202793" y="15111"/>
                </a:lnTo>
                <a:lnTo>
                  <a:pt x="248431" y="3879"/>
                </a:lnTo>
                <a:lnTo>
                  <a:pt x="296544" y="0"/>
                </a:lnTo>
                <a:lnTo>
                  <a:pt x="344624" y="3879"/>
                </a:lnTo>
                <a:lnTo>
                  <a:pt x="390234" y="15111"/>
                </a:lnTo>
                <a:lnTo>
                  <a:pt x="432764" y="33086"/>
                </a:lnTo>
                <a:lnTo>
                  <a:pt x="471603" y="57192"/>
                </a:lnTo>
                <a:lnTo>
                  <a:pt x="506142" y="86820"/>
                </a:lnTo>
                <a:lnTo>
                  <a:pt x="535770" y="121359"/>
                </a:lnTo>
                <a:lnTo>
                  <a:pt x="559876" y="160198"/>
                </a:lnTo>
                <a:lnTo>
                  <a:pt x="577851" y="202728"/>
                </a:lnTo>
                <a:lnTo>
                  <a:pt x="589083" y="248338"/>
                </a:lnTo>
                <a:lnTo>
                  <a:pt x="592963" y="296418"/>
                </a:lnTo>
                <a:lnTo>
                  <a:pt x="589083" y="344531"/>
                </a:lnTo>
                <a:lnTo>
                  <a:pt x="577851" y="390169"/>
                </a:lnTo>
                <a:lnTo>
                  <a:pt x="559876" y="432720"/>
                </a:lnTo>
                <a:lnTo>
                  <a:pt x="535770" y="471576"/>
                </a:lnTo>
                <a:lnTo>
                  <a:pt x="506142" y="506126"/>
                </a:lnTo>
                <a:lnTo>
                  <a:pt x="471603" y="535762"/>
                </a:lnTo>
                <a:lnTo>
                  <a:pt x="432764" y="559873"/>
                </a:lnTo>
                <a:lnTo>
                  <a:pt x="390234" y="577850"/>
                </a:lnTo>
                <a:lnTo>
                  <a:pt x="344624" y="589083"/>
                </a:lnTo>
                <a:lnTo>
                  <a:pt x="296544" y="592963"/>
                </a:lnTo>
                <a:lnTo>
                  <a:pt x="248431" y="589083"/>
                </a:lnTo>
                <a:lnTo>
                  <a:pt x="202793" y="577850"/>
                </a:lnTo>
                <a:lnTo>
                  <a:pt x="160242" y="559873"/>
                </a:lnTo>
                <a:lnTo>
                  <a:pt x="121386" y="535762"/>
                </a:lnTo>
                <a:lnTo>
                  <a:pt x="86836" y="506126"/>
                </a:lnTo>
                <a:lnTo>
                  <a:pt x="57200" y="471576"/>
                </a:lnTo>
                <a:lnTo>
                  <a:pt x="33089" y="432720"/>
                </a:lnTo>
                <a:lnTo>
                  <a:pt x="15112" y="390169"/>
                </a:lnTo>
                <a:lnTo>
                  <a:pt x="3879" y="344531"/>
                </a:lnTo>
                <a:lnTo>
                  <a:pt x="0" y="29641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135882" y="4800345"/>
            <a:ext cx="3175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Calibri"/>
                <a:cs typeface="Calibri"/>
              </a:rPr>
              <a:t>vstore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630548" y="2724023"/>
            <a:ext cx="699770" cy="1868170"/>
            <a:chOff x="3630548" y="2724023"/>
            <a:chExt cx="699770" cy="1868170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33722" y="2724023"/>
              <a:ext cx="156972" cy="24599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50943" y="3562858"/>
              <a:ext cx="76072" cy="20116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53610" y="4356735"/>
              <a:ext cx="76200" cy="23520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630548" y="2769997"/>
              <a:ext cx="358140" cy="1247775"/>
            </a:xfrm>
            <a:custGeom>
              <a:avLst/>
              <a:gdLst/>
              <a:ahLst/>
              <a:cxnLst/>
              <a:rect l="l" t="t" r="r" b="b"/>
              <a:pathLst>
                <a:path w="358139" h="1247775">
                  <a:moveTo>
                    <a:pt x="301838" y="1194466"/>
                  </a:moveTo>
                  <a:lnTo>
                    <a:pt x="281686" y="1209802"/>
                  </a:lnTo>
                  <a:lnTo>
                    <a:pt x="358013" y="1247394"/>
                  </a:lnTo>
                  <a:lnTo>
                    <a:pt x="349959" y="1204595"/>
                  </a:lnTo>
                  <a:lnTo>
                    <a:pt x="309499" y="1204595"/>
                  </a:lnTo>
                  <a:lnTo>
                    <a:pt x="301838" y="1194466"/>
                  </a:lnTo>
                  <a:close/>
                </a:path>
                <a:path w="358139" h="1247775">
                  <a:moveTo>
                    <a:pt x="322092" y="1179062"/>
                  </a:moveTo>
                  <a:lnTo>
                    <a:pt x="301838" y="1194466"/>
                  </a:lnTo>
                  <a:lnTo>
                    <a:pt x="309499" y="1204595"/>
                  </a:lnTo>
                  <a:lnTo>
                    <a:pt x="329818" y="1189227"/>
                  </a:lnTo>
                  <a:lnTo>
                    <a:pt x="322092" y="1179062"/>
                  </a:lnTo>
                  <a:close/>
                </a:path>
                <a:path w="358139" h="1247775">
                  <a:moveTo>
                    <a:pt x="342264" y="1163701"/>
                  </a:moveTo>
                  <a:lnTo>
                    <a:pt x="322092" y="1179062"/>
                  </a:lnTo>
                  <a:lnTo>
                    <a:pt x="329818" y="1189227"/>
                  </a:lnTo>
                  <a:lnTo>
                    <a:pt x="309499" y="1204595"/>
                  </a:lnTo>
                  <a:lnTo>
                    <a:pt x="349959" y="1204595"/>
                  </a:lnTo>
                  <a:lnTo>
                    <a:pt x="342387" y="1164350"/>
                  </a:lnTo>
                  <a:lnTo>
                    <a:pt x="342264" y="1163701"/>
                  </a:lnTo>
                  <a:close/>
                </a:path>
                <a:path w="358139" h="1247775">
                  <a:moveTo>
                    <a:pt x="154304" y="0"/>
                  </a:moveTo>
                  <a:lnTo>
                    <a:pt x="120903" y="79882"/>
                  </a:lnTo>
                  <a:lnTo>
                    <a:pt x="104648" y="119887"/>
                  </a:lnTo>
                  <a:lnTo>
                    <a:pt x="89026" y="159765"/>
                  </a:lnTo>
                  <a:lnTo>
                    <a:pt x="74040" y="199770"/>
                  </a:lnTo>
                  <a:lnTo>
                    <a:pt x="59816" y="239902"/>
                  </a:lnTo>
                  <a:lnTo>
                    <a:pt x="46736" y="279907"/>
                  </a:lnTo>
                  <a:lnTo>
                    <a:pt x="34798" y="319913"/>
                  </a:lnTo>
                  <a:lnTo>
                    <a:pt x="24384" y="360044"/>
                  </a:lnTo>
                  <a:lnTo>
                    <a:pt x="15493" y="399923"/>
                  </a:lnTo>
                  <a:lnTo>
                    <a:pt x="8509" y="439927"/>
                  </a:lnTo>
                  <a:lnTo>
                    <a:pt x="3428" y="479805"/>
                  </a:lnTo>
                  <a:lnTo>
                    <a:pt x="508" y="519811"/>
                  </a:lnTo>
                  <a:lnTo>
                    <a:pt x="0" y="540003"/>
                  </a:lnTo>
                  <a:lnTo>
                    <a:pt x="0" y="559815"/>
                  </a:lnTo>
                  <a:lnTo>
                    <a:pt x="574" y="577844"/>
                  </a:lnTo>
                  <a:lnTo>
                    <a:pt x="635" y="579754"/>
                  </a:lnTo>
                  <a:lnTo>
                    <a:pt x="3937" y="619505"/>
                  </a:lnTo>
                  <a:lnTo>
                    <a:pt x="10160" y="659256"/>
                  </a:lnTo>
                  <a:lnTo>
                    <a:pt x="19050" y="698753"/>
                  </a:lnTo>
                  <a:lnTo>
                    <a:pt x="30606" y="738124"/>
                  </a:lnTo>
                  <a:lnTo>
                    <a:pt x="44576" y="777239"/>
                  </a:lnTo>
                  <a:lnTo>
                    <a:pt x="69596" y="835532"/>
                  </a:lnTo>
                  <a:lnTo>
                    <a:pt x="88773" y="874267"/>
                  </a:lnTo>
                  <a:lnTo>
                    <a:pt x="109727" y="912748"/>
                  </a:lnTo>
                  <a:lnTo>
                    <a:pt x="132206" y="951229"/>
                  </a:lnTo>
                  <a:lnTo>
                    <a:pt x="156210" y="989583"/>
                  </a:lnTo>
                  <a:lnTo>
                    <a:pt x="181355" y="1027683"/>
                  </a:lnTo>
                  <a:lnTo>
                    <a:pt x="207517" y="1065783"/>
                  </a:lnTo>
                  <a:lnTo>
                    <a:pt x="234568" y="1103757"/>
                  </a:lnTo>
                  <a:lnTo>
                    <a:pt x="262254" y="1141602"/>
                  </a:lnTo>
                  <a:lnTo>
                    <a:pt x="290575" y="1179576"/>
                  </a:lnTo>
                  <a:lnTo>
                    <a:pt x="301838" y="1194466"/>
                  </a:lnTo>
                  <a:lnTo>
                    <a:pt x="322078" y="1179062"/>
                  </a:lnTo>
                  <a:lnTo>
                    <a:pt x="312519" y="1166508"/>
                  </a:lnTo>
                  <a:lnTo>
                    <a:pt x="282701" y="1126616"/>
                  </a:lnTo>
                  <a:lnTo>
                    <a:pt x="257108" y="1091469"/>
                  </a:lnTo>
                  <a:lnTo>
                    <a:pt x="228334" y="1051280"/>
                  </a:lnTo>
                  <a:lnTo>
                    <a:pt x="202430" y="1013565"/>
                  </a:lnTo>
                  <a:lnTo>
                    <a:pt x="177673" y="975867"/>
                  </a:lnTo>
                  <a:lnTo>
                    <a:pt x="154053" y="938282"/>
                  </a:lnTo>
                  <a:lnTo>
                    <a:pt x="133387" y="903054"/>
                  </a:lnTo>
                  <a:lnTo>
                    <a:pt x="111159" y="862393"/>
                  </a:lnTo>
                  <a:lnTo>
                    <a:pt x="92741" y="825061"/>
                  </a:lnTo>
                  <a:lnTo>
                    <a:pt x="76773" y="789193"/>
                  </a:lnTo>
                  <a:lnTo>
                    <a:pt x="61083" y="748918"/>
                  </a:lnTo>
                  <a:lnTo>
                    <a:pt x="48768" y="711076"/>
                  </a:lnTo>
                  <a:lnTo>
                    <a:pt x="39083" y="673615"/>
                  </a:lnTo>
                  <a:lnTo>
                    <a:pt x="39033" y="673217"/>
                  </a:lnTo>
                  <a:lnTo>
                    <a:pt x="35069" y="654790"/>
                  </a:lnTo>
                  <a:lnTo>
                    <a:pt x="34643" y="652406"/>
                  </a:lnTo>
                  <a:lnTo>
                    <a:pt x="31816" y="635772"/>
                  </a:lnTo>
                  <a:lnTo>
                    <a:pt x="31823" y="635370"/>
                  </a:lnTo>
                  <a:lnTo>
                    <a:pt x="29035" y="615060"/>
                  </a:lnTo>
                  <a:lnTo>
                    <a:pt x="25420" y="559815"/>
                  </a:lnTo>
                  <a:lnTo>
                    <a:pt x="25409" y="540003"/>
                  </a:lnTo>
                  <a:lnTo>
                    <a:pt x="25890" y="521516"/>
                  </a:lnTo>
                  <a:lnTo>
                    <a:pt x="33560" y="443997"/>
                  </a:lnTo>
                  <a:lnTo>
                    <a:pt x="40421" y="405136"/>
                  </a:lnTo>
                  <a:lnTo>
                    <a:pt x="40513" y="404619"/>
                  </a:lnTo>
                  <a:lnTo>
                    <a:pt x="40567" y="404313"/>
                  </a:lnTo>
                  <a:lnTo>
                    <a:pt x="49034" y="366149"/>
                  </a:lnTo>
                  <a:lnTo>
                    <a:pt x="59144" y="327151"/>
                  </a:lnTo>
                  <a:lnTo>
                    <a:pt x="70105" y="290378"/>
                  </a:lnTo>
                  <a:lnTo>
                    <a:pt x="83954" y="247903"/>
                  </a:lnTo>
                  <a:lnTo>
                    <a:pt x="98417" y="206991"/>
                  </a:lnTo>
                  <a:lnTo>
                    <a:pt x="113366" y="167204"/>
                  </a:lnTo>
                  <a:lnTo>
                    <a:pt x="128226" y="129269"/>
                  </a:lnTo>
                  <a:lnTo>
                    <a:pt x="132095" y="119887"/>
                  </a:lnTo>
                  <a:lnTo>
                    <a:pt x="144399" y="89662"/>
                  </a:lnTo>
                  <a:lnTo>
                    <a:pt x="177800" y="9778"/>
                  </a:lnTo>
                  <a:lnTo>
                    <a:pt x="1543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472053" y="1730121"/>
            <a:ext cx="11391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Dataflow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883650" y="2743987"/>
            <a:ext cx="470534" cy="741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">
              <a:lnSpc>
                <a:spcPts val="1335"/>
              </a:lnSpc>
            </a:pPr>
            <a:r>
              <a:rPr sz="1400" spc="-10" dirty="0">
                <a:latin typeface="Calibri"/>
                <a:cs typeface="Calibri"/>
              </a:rPr>
              <a:t>Scalar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35"/>
              </a:spcBef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400" spc="-30" dirty="0">
                <a:latin typeface="Calibri"/>
                <a:cs typeface="Calibri"/>
              </a:rPr>
              <a:t>Vector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8642984" y="1640585"/>
          <a:ext cx="3089907" cy="25933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5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2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205">
                <a:tc gridSpan="4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Energy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Model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Insns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RF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Reads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RF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Writes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295">
                <a:tc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Vector-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4097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Dataflow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9820656" y="3807840"/>
            <a:ext cx="161925" cy="267335"/>
          </a:xfrm>
          <a:custGeom>
            <a:avLst/>
            <a:gdLst/>
            <a:ahLst/>
            <a:cxnLst/>
            <a:rect l="l" t="t" r="r" b="b"/>
            <a:pathLst>
              <a:path w="161925" h="267335">
                <a:moveTo>
                  <a:pt x="161544" y="186054"/>
                </a:moveTo>
                <a:lnTo>
                  <a:pt x="80772" y="266826"/>
                </a:lnTo>
                <a:lnTo>
                  <a:pt x="0" y="186054"/>
                </a:lnTo>
                <a:lnTo>
                  <a:pt x="40386" y="186054"/>
                </a:lnTo>
                <a:lnTo>
                  <a:pt x="40386" y="0"/>
                </a:lnTo>
                <a:lnTo>
                  <a:pt x="121158" y="0"/>
                </a:lnTo>
                <a:lnTo>
                  <a:pt x="121158" y="186054"/>
                </a:lnTo>
                <a:lnTo>
                  <a:pt x="161544" y="186054"/>
                </a:lnTo>
                <a:close/>
              </a:path>
            </a:pathLst>
          </a:custGeom>
          <a:ln w="2540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579861" y="3807840"/>
            <a:ext cx="161925" cy="267335"/>
          </a:xfrm>
          <a:custGeom>
            <a:avLst/>
            <a:gdLst/>
            <a:ahLst/>
            <a:cxnLst/>
            <a:rect l="l" t="t" r="r" b="b"/>
            <a:pathLst>
              <a:path w="161925" h="267335">
                <a:moveTo>
                  <a:pt x="161544" y="186054"/>
                </a:moveTo>
                <a:lnTo>
                  <a:pt x="80772" y="266826"/>
                </a:lnTo>
                <a:lnTo>
                  <a:pt x="0" y="186054"/>
                </a:lnTo>
                <a:lnTo>
                  <a:pt x="40386" y="186054"/>
                </a:lnTo>
                <a:lnTo>
                  <a:pt x="40386" y="0"/>
                </a:lnTo>
                <a:lnTo>
                  <a:pt x="121158" y="0"/>
                </a:lnTo>
                <a:lnTo>
                  <a:pt x="121158" y="186054"/>
                </a:lnTo>
                <a:lnTo>
                  <a:pt x="161544" y="186054"/>
                </a:lnTo>
                <a:close/>
              </a:path>
            </a:pathLst>
          </a:custGeom>
          <a:ln w="2540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8665464" y="2544775"/>
            <a:ext cx="3058795" cy="1543050"/>
            <a:chOff x="8665464" y="2544775"/>
            <a:chExt cx="3058795" cy="1543050"/>
          </a:xfrm>
        </p:grpSpPr>
        <p:sp>
          <p:nvSpPr>
            <p:cNvPr id="28" name="object 28"/>
            <p:cNvSpPr/>
            <p:nvPr/>
          </p:nvSpPr>
          <p:spPr>
            <a:xfrm>
              <a:off x="9820656" y="2659126"/>
              <a:ext cx="1649730" cy="845185"/>
            </a:xfrm>
            <a:custGeom>
              <a:avLst/>
              <a:gdLst/>
              <a:ahLst/>
              <a:cxnLst/>
              <a:rect l="l" t="t" r="r" b="b"/>
              <a:pathLst>
                <a:path w="1649729" h="845185">
                  <a:moveTo>
                    <a:pt x="0" y="86740"/>
                  </a:moveTo>
                  <a:lnTo>
                    <a:pt x="80772" y="5969"/>
                  </a:lnTo>
                  <a:lnTo>
                    <a:pt x="161544" y="86740"/>
                  </a:lnTo>
                  <a:lnTo>
                    <a:pt x="121158" y="86740"/>
                  </a:lnTo>
                  <a:lnTo>
                    <a:pt x="121158" y="272923"/>
                  </a:lnTo>
                  <a:lnTo>
                    <a:pt x="40386" y="272923"/>
                  </a:lnTo>
                  <a:lnTo>
                    <a:pt x="40386" y="86740"/>
                  </a:lnTo>
                  <a:lnTo>
                    <a:pt x="0" y="86740"/>
                  </a:lnTo>
                  <a:close/>
                </a:path>
                <a:path w="1649729" h="845185">
                  <a:moveTo>
                    <a:pt x="743839" y="80772"/>
                  </a:moveTo>
                  <a:lnTo>
                    <a:pt x="824611" y="0"/>
                  </a:lnTo>
                  <a:lnTo>
                    <a:pt x="905383" y="80772"/>
                  </a:lnTo>
                  <a:lnTo>
                    <a:pt x="864997" y="80772"/>
                  </a:lnTo>
                  <a:lnTo>
                    <a:pt x="864997" y="266826"/>
                  </a:lnTo>
                  <a:lnTo>
                    <a:pt x="784225" y="266826"/>
                  </a:lnTo>
                  <a:lnTo>
                    <a:pt x="784225" y="80772"/>
                  </a:lnTo>
                  <a:lnTo>
                    <a:pt x="743839" y="80772"/>
                  </a:lnTo>
                  <a:close/>
                </a:path>
                <a:path w="1649729" h="845185">
                  <a:moveTo>
                    <a:pt x="1487804" y="84709"/>
                  </a:moveTo>
                  <a:lnTo>
                    <a:pt x="1568450" y="3937"/>
                  </a:lnTo>
                  <a:lnTo>
                    <a:pt x="1649222" y="84709"/>
                  </a:lnTo>
                  <a:lnTo>
                    <a:pt x="1608836" y="84709"/>
                  </a:lnTo>
                  <a:lnTo>
                    <a:pt x="1608836" y="270890"/>
                  </a:lnTo>
                  <a:lnTo>
                    <a:pt x="1528064" y="270890"/>
                  </a:lnTo>
                  <a:lnTo>
                    <a:pt x="1528064" y="84709"/>
                  </a:lnTo>
                  <a:lnTo>
                    <a:pt x="1487804" y="84709"/>
                  </a:lnTo>
                  <a:close/>
                </a:path>
                <a:path w="1649729" h="845185">
                  <a:moveTo>
                    <a:pt x="743839" y="654812"/>
                  </a:moveTo>
                  <a:lnTo>
                    <a:pt x="824611" y="574039"/>
                  </a:lnTo>
                  <a:lnTo>
                    <a:pt x="905383" y="654812"/>
                  </a:lnTo>
                  <a:lnTo>
                    <a:pt x="864997" y="654812"/>
                  </a:lnTo>
                  <a:lnTo>
                    <a:pt x="864997" y="840866"/>
                  </a:lnTo>
                  <a:lnTo>
                    <a:pt x="784225" y="840866"/>
                  </a:lnTo>
                  <a:lnTo>
                    <a:pt x="784225" y="654812"/>
                  </a:lnTo>
                  <a:lnTo>
                    <a:pt x="743839" y="654812"/>
                  </a:lnTo>
                  <a:close/>
                </a:path>
                <a:path w="1649729" h="845185">
                  <a:moveTo>
                    <a:pt x="1487804" y="658749"/>
                  </a:moveTo>
                  <a:lnTo>
                    <a:pt x="1568450" y="577976"/>
                  </a:lnTo>
                  <a:lnTo>
                    <a:pt x="1649222" y="658749"/>
                  </a:lnTo>
                  <a:lnTo>
                    <a:pt x="1608836" y="658749"/>
                  </a:lnTo>
                  <a:lnTo>
                    <a:pt x="1608836" y="844931"/>
                  </a:lnTo>
                  <a:lnTo>
                    <a:pt x="1528064" y="844931"/>
                  </a:lnTo>
                  <a:lnTo>
                    <a:pt x="1528064" y="658749"/>
                  </a:lnTo>
                  <a:lnTo>
                    <a:pt x="1487804" y="658749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820656" y="3221228"/>
              <a:ext cx="1624965" cy="853440"/>
            </a:xfrm>
            <a:custGeom>
              <a:avLst/>
              <a:gdLst/>
              <a:ahLst/>
              <a:cxnLst/>
              <a:rect l="l" t="t" r="r" b="b"/>
              <a:pathLst>
                <a:path w="1624965" h="853439">
                  <a:moveTo>
                    <a:pt x="161544" y="186182"/>
                  </a:moveTo>
                  <a:lnTo>
                    <a:pt x="80772" y="266954"/>
                  </a:lnTo>
                  <a:lnTo>
                    <a:pt x="0" y="186182"/>
                  </a:lnTo>
                  <a:lnTo>
                    <a:pt x="40386" y="186182"/>
                  </a:lnTo>
                  <a:lnTo>
                    <a:pt x="40386" y="0"/>
                  </a:lnTo>
                  <a:lnTo>
                    <a:pt x="121158" y="0"/>
                  </a:lnTo>
                  <a:lnTo>
                    <a:pt x="121158" y="186182"/>
                  </a:lnTo>
                  <a:lnTo>
                    <a:pt x="161544" y="186182"/>
                  </a:lnTo>
                  <a:close/>
                </a:path>
                <a:path w="1624965" h="853439">
                  <a:moveTo>
                    <a:pt x="1624584" y="772668"/>
                  </a:moveTo>
                  <a:lnTo>
                    <a:pt x="1543812" y="853440"/>
                  </a:lnTo>
                  <a:lnTo>
                    <a:pt x="1463040" y="772668"/>
                  </a:lnTo>
                  <a:lnTo>
                    <a:pt x="1503426" y="772668"/>
                  </a:lnTo>
                  <a:lnTo>
                    <a:pt x="1503426" y="586613"/>
                  </a:lnTo>
                  <a:lnTo>
                    <a:pt x="1584198" y="586613"/>
                  </a:lnTo>
                  <a:lnTo>
                    <a:pt x="1584198" y="772668"/>
                  </a:lnTo>
                  <a:lnTo>
                    <a:pt x="1624584" y="772668"/>
                  </a:lnTo>
                  <a:close/>
                </a:path>
              </a:pathLst>
            </a:custGeom>
            <a:ln w="254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665464" y="2544775"/>
              <a:ext cx="3058795" cy="1106805"/>
            </a:xfrm>
            <a:custGeom>
              <a:avLst/>
              <a:gdLst/>
              <a:ahLst/>
              <a:cxnLst/>
              <a:rect l="l" t="t" r="r" b="b"/>
              <a:pathLst>
                <a:path w="3058795" h="1106804">
                  <a:moveTo>
                    <a:pt x="3058541" y="0"/>
                  </a:moveTo>
                  <a:lnTo>
                    <a:pt x="0" y="0"/>
                  </a:lnTo>
                  <a:lnTo>
                    <a:pt x="0" y="1106220"/>
                  </a:lnTo>
                  <a:lnTo>
                    <a:pt x="3058541" y="1106220"/>
                  </a:lnTo>
                  <a:lnTo>
                    <a:pt x="3058541" y="0"/>
                  </a:lnTo>
                  <a:close/>
                </a:path>
              </a:pathLst>
            </a:custGeom>
            <a:solidFill>
              <a:srgbClr val="FFFFFF">
                <a:alpha val="7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515823" y="1696973"/>
            <a:ext cx="21939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Example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Program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539232" y="2265921"/>
            <a:ext cx="2681605" cy="279400"/>
          </a:xfrm>
          <a:custGeom>
            <a:avLst/>
            <a:gdLst/>
            <a:ahLst/>
            <a:cxnLst/>
            <a:rect l="l" t="t" r="r" b="b"/>
            <a:pathLst>
              <a:path w="2681604" h="279400">
                <a:moveTo>
                  <a:pt x="2681223" y="0"/>
                </a:moveTo>
                <a:lnTo>
                  <a:pt x="0" y="0"/>
                </a:lnTo>
                <a:lnTo>
                  <a:pt x="0" y="278904"/>
                </a:lnTo>
                <a:lnTo>
                  <a:pt x="2681223" y="278904"/>
                </a:lnTo>
                <a:lnTo>
                  <a:pt x="2681223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539232" y="2265921"/>
            <a:ext cx="2681605" cy="2794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821055">
              <a:lnSpc>
                <a:spcPct val="100000"/>
              </a:lnSpc>
              <a:spcBef>
                <a:spcPts val="345"/>
              </a:spcBef>
            </a:pPr>
            <a:r>
              <a:rPr sz="1200" spc="-10" dirty="0">
                <a:latin typeface="Arial"/>
                <a:cs typeface="Arial"/>
              </a:rPr>
              <a:t>Vector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Register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4" name="object 3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26532" y="2297302"/>
            <a:ext cx="183387" cy="226949"/>
          </a:xfrm>
          <a:prstGeom prst="rect">
            <a:avLst/>
          </a:prstGeom>
        </p:spPr>
      </p:pic>
      <p:sp>
        <p:nvSpPr>
          <p:cNvPr id="35" name="object 35"/>
          <p:cNvSpPr/>
          <p:nvPr/>
        </p:nvSpPr>
        <p:spPr>
          <a:xfrm>
            <a:off x="5539232" y="5486895"/>
            <a:ext cx="2681605" cy="279400"/>
          </a:xfrm>
          <a:custGeom>
            <a:avLst/>
            <a:gdLst/>
            <a:ahLst/>
            <a:cxnLst/>
            <a:rect l="l" t="t" r="r" b="b"/>
            <a:pathLst>
              <a:path w="2681604" h="279400">
                <a:moveTo>
                  <a:pt x="2681223" y="0"/>
                </a:moveTo>
                <a:lnTo>
                  <a:pt x="0" y="0"/>
                </a:lnTo>
                <a:lnTo>
                  <a:pt x="0" y="278904"/>
                </a:lnTo>
                <a:lnTo>
                  <a:pt x="2681223" y="278904"/>
                </a:lnTo>
                <a:lnTo>
                  <a:pt x="2681223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539232" y="5486895"/>
            <a:ext cx="2681605" cy="2794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821055">
              <a:lnSpc>
                <a:spcPct val="100000"/>
              </a:lnSpc>
              <a:spcBef>
                <a:spcPts val="350"/>
              </a:spcBef>
            </a:pPr>
            <a:r>
              <a:rPr sz="1200" spc="-10" dirty="0">
                <a:latin typeface="Arial"/>
                <a:cs typeface="Arial"/>
              </a:rPr>
              <a:t>Vector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Register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7" name="object 3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26532" y="5518277"/>
            <a:ext cx="183387" cy="226910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5183504" y="2805811"/>
            <a:ext cx="5302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vload: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199126" y="3521151"/>
            <a:ext cx="4870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vmul: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203952" y="4199382"/>
            <a:ext cx="4794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vadd: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188077" y="4925695"/>
            <a:ext cx="5892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vstore: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42" name="object 4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92681" y="2762250"/>
            <a:ext cx="3569072" cy="2506472"/>
          </a:xfrm>
          <a:prstGeom prst="rect">
            <a:avLst/>
          </a:prstGeom>
        </p:spPr>
      </p:pic>
      <p:sp>
        <p:nvSpPr>
          <p:cNvPr id="43" name="object 43"/>
          <p:cNvSpPr txBox="1"/>
          <p:nvPr/>
        </p:nvSpPr>
        <p:spPr>
          <a:xfrm>
            <a:off x="5995161" y="2871342"/>
            <a:ext cx="2705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Arial"/>
                <a:cs typeface="Arial"/>
              </a:rPr>
              <a:t>v[0]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977254" y="3569334"/>
            <a:ext cx="2705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Arial"/>
                <a:cs typeface="Arial"/>
              </a:rPr>
              <a:t>v[0]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968746" y="4267327"/>
            <a:ext cx="2705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Arial"/>
                <a:cs typeface="Arial"/>
              </a:rPr>
              <a:t>v[0]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958585" y="4965319"/>
            <a:ext cx="2705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Arial"/>
                <a:cs typeface="Arial"/>
              </a:rPr>
              <a:t>v[0]</a:t>
            </a:r>
            <a:endParaRPr sz="12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915150" y="2857627"/>
            <a:ext cx="2705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Arial"/>
                <a:cs typeface="Arial"/>
              </a:rPr>
              <a:t>v[1]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896861" y="3555314"/>
            <a:ext cx="2705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Arial"/>
                <a:cs typeface="Arial"/>
              </a:rPr>
              <a:t>v[1]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888226" y="4253865"/>
            <a:ext cx="2705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Arial"/>
                <a:cs typeface="Arial"/>
              </a:rPr>
              <a:t>v[1]</a:t>
            </a:r>
            <a:endParaRPr sz="12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878573" y="4951857"/>
            <a:ext cx="2705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Arial"/>
                <a:cs typeface="Arial"/>
              </a:rPr>
              <a:t>v[1]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900796" y="2849626"/>
            <a:ext cx="2705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Arial"/>
                <a:cs typeface="Arial"/>
              </a:rPr>
              <a:t>v[2]</a:t>
            </a:r>
            <a:endParaRPr sz="12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882890" y="3547617"/>
            <a:ext cx="2705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Arial"/>
                <a:cs typeface="Arial"/>
              </a:rPr>
              <a:t>v[2]</a:t>
            </a:r>
            <a:endParaRPr sz="12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874254" y="4245609"/>
            <a:ext cx="2705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Arial"/>
                <a:cs typeface="Arial"/>
              </a:rPr>
              <a:t>v[2]</a:t>
            </a:r>
            <a:endParaRPr sz="12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864220" y="4943297"/>
            <a:ext cx="2705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Arial"/>
                <a:cs typeface="Arial"/>
              </a:rPr>
              <a:t>v[2]</a:t>
            </a:r>
            <a:endParaRPr sz="12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436356" y="4460875"/>
            <a:ext cx="7283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Dataflow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Forwarding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8814561" y="5401957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365759" y="0"/>
                </a:moveTo>
                <a:lnTo>
                  <a:pt x="0" y="0"/>
                </a:lnTo>
                <a:lnTo>
                  <a:pt x="0" y="365759"/>
                </a:lnTo>
                <a:lnTo>
                  <a:pt x="365759" y="365759"/>
                </a:lnTo>
                <a:lnTo>
                  <a:pt x="365759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803640" y="592990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365759" y="0"/>
                </a:moveTo>
                <a:lnTo>
                  <a:pt x="0" y="0"/>
                </a:lnTo>
                <a:lnTo>
                  <a:pt x="0" y="365759"/>
                </a:lnTo>
                <a:lnTo>
                  <a:pt x="365759" y="365759"/>
                </a:lnTo>
                <a:lnTo>
                  <a:pt x="365759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9249282" y="5385003"/>
            <a:ext cx="9544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Dataflow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236829" y="2661666"/>
            <a:ext cx="236220" cy="143510"/>
          </a:xfrm>
          <a:custGeom>
            <a:avLst/>
            <a:gdLst/>
            <a:ahLst/>
            <a:cxnLst/>
            <a:rect l="l" t="t" r="r" b="b"/>
            <a:pathLst>
              <a:path w="236220" h="143510">
                <a:moveTo>
                  <a:pt x="164071" y="0"/>
                </a:moveTo>
                <a:lnTo>
                  <a:pt x="0" y="0"/>
                </a:lnTo>
                <a:lnTo>
                  <a:pt x="0" y="143510"/>
                </a:lnTo>
                <a:lnTo>
                  <a:pt x="164071" y="143510"/>
                </a:lnTo>
                <a:lnTo>
                  <a:pt x="235839" y="71755"/>
                </a:lnTo>
                <a:lnTo>
                  <a:pt x="1640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21765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MANIC’s</a:t>
            </a:r>
            <a:r>
              <a:rPr spc="-150" dirty="0"/>
              <a:t> </a:t>
            </a:r>
            <a:r>
              <a:rPr spc="-90" dirty="0"/>
              <a:t>Vector-</a:t>
            </a:r>
            <a:r>
              <a:rPr spc="-55" dirty="0"/>
              <a:t>dataflow</a:t>
            </a:r>
            <a:r>
              <a:rPr spc="-190" dirty="0"/>
              <a:t> </a:t>
            </a:r>
            <a:r>
              <a:rPr spc="-20" dirty="0"/>
              <a:t>execution</a:t>
            </a:r>
          </a:p>
        </p:txBody>
      </p:sp>
      <p:pic>
        <p:nvPicPr>
          <p:cNvPr id="61" name="object 6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27004" y="468838"/>
            <a:ext cx="872319" cy="1078021"/>
          </a:xfrm>
          <a:prstGeom prst="rect">
            <a:avLst/>
          </a:prstGeom>
        </p:spPr>
      </p:pic>
      <p:sp>
        <p:nvSpPr>
          <p:cNvPr id="62" name="object 62"/>
          <p:cNvSpPr/>
          <p:nvPr/>
        </p:nvSpPr>
        <p:spPr>
          <a:xfrm>
            <a:off x="11020932" y="3651021"/>
            <a:ext cx="702310" cy="591185"/>
          </a:xfrm>
          <a:custGeom>
            <a:avLst/>
            <a:gdLst/>
            <a:ahLst/>
            <a:cxnLst/>
            <a:rect l="l" t="t" r="r" b="b"/>
            <a:pathLst>
              <a:path w="702309" h="591185">
                <a:moveTo>
                  <a:pt x="701992" y="0"/>
                </a:moveTo>
                <a:lnTo>
                  <a:pt x="0" y="0"/>
                </a:lnTo>
                <a:lnTo>
                  <a:pt x="0" y="590905"/>
                </a:lnTo>
                <a:lnTo>
                  <a:pt x="701992" y="590905"/>
                </a:lnTo>
                <a:lnTo>
                  <a:pt x="701992" y="0"/>
                </a:lnTo>
                <a:close/>
              </a:path>
            </a:pathLst>
          </a:custGeom>
          <a:solidFill>
            <a:srgbClr val="FFFFFF">
              <a:alpha val="7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9239250" y="5976315"/>
            <a:ext cx="131572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20" dirty="0">
                <a:latin typeface="Calibri"/>
                <a:cs typeface="Calibri"/>
              </a:rPr>
              <a:t>Control-flow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4" name="object 6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5028" y="481711"/>
            <a:ext cx="7824470" cy="96774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520"/>
              </a:lnSpc>
              <a:spcBef>
                <a:spcPts val="535"/>
              </a:spcBef>
            </a:pPr>
            <a:r>
              <a:rPr sz="3250" spc="-65" dirty="0"/>
              <a:t>Vector-</a:t>
            </a:r>
            <a:r>
              <a:rPr sz="3250" spc="-40" dirty="0"/>
              <a:t>dataflow</a:t>
            </a:r>
            <a:r>
              <a:rPr sz="3250" spc="-145" dirty="0"/>
              <a:t> </a:t>
            </a:r>
            <a:r>
              <a:rPr sz="3250" spc="-20" dirty="0"/>
              <a:t>reduces</a:t>
            </a:r>
            <a:r>
              <a:rPr sz="3250" spc="-105" dirty="0"/>
              <a:t> </a:t>
            </a:r>
            <a:r>
              <a:rPr sz="3250" spc="-25" dirty="0"/>
              <a:t>energy</a:t>
            </a:r>
            <a:r>
              <a:rPr sz="3250" spc="-125" dirty="0"/>
              <a:t> </a:t>
            </a:r>
            <a:r>
              <a:rPr sz="3250" spc="-20" dirty="0"/>
              <a:t>without</a:t>
            </a:r>
            <a:r>
              <a:rPr sz="3250" spc="-120" dirty="0"/>
              <a:t> </a:t>
            </a:r>
            <a:r>
              <a:rPr sz="3250" spc="-10" dirty="0"/>
              <a:t>costing programmability</a:t>
            </a:r>
            <a:endParaRPr sz="325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788414" y="3086557"/>
          <a:ext cx="9271000" cy="499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5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8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4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340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9745">
                <a:tc>
                  <a:txBody>
                    <a:bodyPr/>
                    <a:lstStyle/>
                    <a:p>
                      <a:pPr marL="15557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Memory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11125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  <a:solidFill>
                      <a:srgbClr val="F39096"/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DCache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access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1112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L="120650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ICache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access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111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56197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Compute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Control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111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6125971" y="3744214"/>
            <a:ext cx="384175" cy="455295"/>
            <a:chOff x="6125971" y="3744214"/>
            <a:chExt cx="384175" cy="455295"/>
          </a:xfrm>
        </p:grpSpPr>
        <p:sp>
          <p:nvSpPr>
            <p:cNvPr id="5" name="object 5"/>
            <p:cNvSpPr/>
            <p:nvPr/>
          </p:nvSpPr>
          <p:spPr>
            <a:xfrm>
              <a:off x="6132321" y="3750564"/>
              <a:ext cx="371475" cy="442595"/>
            </a:xfrm>
            <a:custGeom>
              <a:avLst/>
              <a:gdLst/>
              <a:ahLst/>
              <a:cxnLst/>
              <a:rect l="l" t="t" r="r" b="b"/>
              <a:pathLst>
                <a:path w="371475" h="442595">
                  <a:moveTo>
                    <a:pt x="278638" y="0"/>
                  </a:moveTo>
                  <a:lnTo>
                    <a:pt x="92837" y="0"/>
                  </a:lnTo>
                  <a:lnTo>
                    <a:pt x="92837" y="256794"/>
                  </a:lnTo>
                  <a:lnTo>
                    <a:pt x="0" y="256794"/>
                  </a:lnTo>
                  <a:lnTo>
                    <a:pt x="185674" y="442594"/>
                  </a:lnTo>
                  <a:lnTo>
                    <a:pt x="371475" y="256794"/>
                  </a:lnTo>
                  <a:lnTo>
                    <a:pt x="278638" y="256794"/>
                  </a:lnTo>
                  <a:lnTo>
                    <a:pt x="2786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32321" y="3750564"/>
              <a:ext cx="371475" cy="442595"/>
            </a:xfrm>
            <a:custGeom>
              <a:avLst/>
              <a:gdLst/>
              <a:ahLst/>
              <a:cxnLst/>
              <a:rect l="l" t="t" r="r" b="b"/>
              <a:pathLst>
                <a:path w="371475" h="442595">
                  <a:moveTo>
                    <a:pt x="0" y="256794"/>
                  </a:moveTo>
                  <a:lnTo>
                    <a:pt x="92837" y="256794"/>
                  </a:lnTo>
                  <a:lnTo>
                    <a:pt x="92837" y="0"/>
                  </a:lnTo>
                  <a:lnTo>
                    <a:pt x="278638" y="0"/>
                  </a:lnTo>
                  <a:lnTo>
                    <a:pt x="278638" y="256794"/>
                  </a:lnTo>
                  <a:lnTo>
                    <a:pt x="371475" y="256794"/>
                  </a:lnTo>
                  <a:lnTo>
                    <a:pt x="185674" y="442594"/>
                  </a:lnTo>
                  <a:lnTo>
                    <a:pt x="0" y="25679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867026" y="1382014"/>
            <a:ext cx="6485255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sz="2400" spc="-35" dirty="0">
                <a:latin typeface="Calibri"/>
                <a:cs typeface="Calibri"/>
              </a:rPr>
              <a:t>Vector-</a:t>
            </a:r>
            <a:r>
              <a:rPr sz="2400" spc="-10" dirty="0">
                <a:latin typeface="Calibri"/>
                <a:cs typeface="Calibri"/>
              </a:rPr>
              <a:t>dataflow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execution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sz="2400" spc="-20" dirty="0">
                <a:latin typeface="Calibri"/>
                <a:cs typeface="Calibri"/>
              </a:rPr>
              <a:t>Vector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execution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reduces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instructions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fetched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sz="2400" spc="-10" dirty="0">
                <a:latin typeface="Calibri"/>
                <a:cs typeface="Calibri"/>
              </a:rPr>
              <a:t>Dataflow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execution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eliminates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VRF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reads</a:t>
            </a:r>
            <a:endParaRPr sz="2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2400" dirty="0">
                <a:latin typeface="Calibri"/>
                <a:cs typeface="Calibri"/>
              </a:rPr>
              <a:t>Software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support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eliminate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VRF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writes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60"/>
              </a:spcBef>
            </a:pPr>
            <a:endParaRPr sz="2400">
              <a:latin typeface="Calibri"/>
              <a:cs typeface="Calibri"/>
            </a:endParaRPr>
          </a:p>
          <a:p>
            <a:pPr marR="805815" algn="r">
              <a:lnSpc>
                <a:spcPct val="100000"/>
              </a:lnSpc>
              <a:spcBef>
                <a:spcPts val="5"/>
              </a:spcBef>
            </a:pPr>
            <a:r>
              <a:rPr sz="2800" spc="-10" dirty="0">
                <a:latin typeface="Calibri"/>
                <a:cs typeface="Calibri"/>
              </a:rPr>
              <a:t>Vector</a:t>
            </a:r>
            <a:endParaRPr sz="280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775460" y="4226312"/>
          <a:ext cx="7473315" cy="500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8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5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79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790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038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Memory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12395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39096"/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DCache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access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9906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ICache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44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276860" marR="149225" indent="-129539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Compute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+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Control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572135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Vector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8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file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9" name="object 9"/>
          <p:cNvGrpSpPr/>
          <p:nvPr/>
        </p:nvGrpSpPr>
        <p:grpSpPr>
          <a:xfrm>
            <a:off x="6122796" y="4843526"/>
            <a:ext cx="384175" cy="455295"/>
            <a:chOff x="6122796" y="4843526"/>
            <a:chExt cx="384175" cy="455295"/>
          </a:xfrm>
        </p:grpSpPr>
        <p:sp>
          <p:nvSpPr>
            <p:cNvPr id="10" name="object 10"/>
            <p:cNvSpPr/>
            <p:nvPr/>
          </p:nvSpPr>
          <p:spPr>
            <a:xfrm>
              <a:off x="6129146" y="4849876"/>
              <a:ext cx="371475" cy="442595"/>
            </a:xfrm>
            <a:custGeom>
              <a:avLst/>
              <a:gdLst/>
              <a:ahLst/>
              <a:cxnLst/>
              <a:rect l="l" t="t" r="r" b="b"/>
              <a:pathLst>
                <a:path w="371475" h="442595">
                  <a:moveTo>
                    <a:pt x="278638" y="0"/>
                  </a:moveTo>
                  <a:lnTo>
                    <a:pt x="92837" y="0"/>
                  </a:lnTo>
                  <a:lnTo>
                    <a:pt x="92837" y="256667"/>
                  </a:lnTo>
                  <a:lnTo>
                    <a:pt x="0" y="256667"/>
                  </a:lnTo>
                  <a:lnTo>
                    <a:pt x="185674" y="442468"/>
                  </a:lnTo>
                  <a:lnTo>
                    <a:pt x="371475" y="256667"/>
                  </a:lnTo>
                  <a:lnTo>
                    <a:pt x="278638" y="256667"/>
                  </a:lnTo>
                  <a:lnTo>
                    <a:pt x="2786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29146" y="4849876"/>
              <a:ext cx="371475" cy="442595"/>
            </a:xfrm>
            <a:custGeom>
              <a:avLst/>
              <a:gdLst/>
              <a:ahLst/>
              <a:cxnLst/>
              <a:rect l="l" t="t" r="r" b="b"/>
              <a:pathLst>
                <a:path w="371475" h="442595">
                  <a:moveTo>
                    <a:pt x="0" y="256667"/>
                  </a:moveTo>
                  <a:lnTo>
                    <a:pt x="92837" y="256667"/>
                  </a:lnTo>
                  <a:lnTo>
                    <a:pt x="92837" y="0"/>
                  </a:lnTo>
                  <a:lnTo>
                    <a:pt x="278638" y="0"/>
                  </a:lnTo>
                  <a:lnTo>
                    <a:pt x="278638" y="256667"/>
                  </a:lnTo>
                  <a:lnTo>
                    <a:pt x="371475" y="256667"/>
                  </a:lnTo>
                  <a:lnTo>
                    <a:pt x="185674" y="442468"/>
                  </a:lnTo>
                  <a:lnTo>
                    <a:pt x="0" y="25666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1775460" y="5360917"/>
          <a:ext cx="5073650" cy="501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4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5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79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68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1650">
                <a:tc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Memory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143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39096"/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DCache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access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0096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ICache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69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276860" marR="149225" indent="-129539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Compute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+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Control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6612128" y="4868671"/>
            <a:ext cx="2037080" cy="886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Dataflow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60"/>
              </a:spcBef>
            </a:pPr>
            <a:endParaRPr sz="1800">
              <a:latin typeface="Calibri"/>
              <a:cs typeface="Calibri"/>
            </a:endParaRPr>
          </a:p>
          <a:p>
            <a:pPr marL="32385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Vector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register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file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004" y="468838"/>
            <a:ext cx="872319" cy="1078021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54583"/>
            <a:ext cx="9494520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spc="-20" dirty="0"/>
              <a:t>MANIC</a:t>
            </a:r>
            <a:r>
              <a:rPr spc="-160" dirty="0"/>
              <a:t> </a:t>
            </a:r>
            <a:r>
              <a:rPr dirty="0"/>
              <a:t>is</a:t>
            </a:r>
            <a:r>
              <a:rPr spc="-120" dirty="0"/>
              <a:t> </a:t>
            </a:r>
            <a:r>
              <a:rPr dirty="0"/>
              <a:t>an</a:t>
            </a:r>
            <a:r>
              <a:rPr spc="-140" dirty="0"/>
              <a:t> </a:t>
            </a:r>
            <a:r>
              <a:rPr spc="-55" dirty="0"/>
              <a:t>energy-</a:t>
            </a:r>
            <a:r>
              <a:rPr spc="-30" dirty="0"/>
              <a:t>minimal</a:t>
            </a:r>
            <a:r>
              <a:rPr spc="-145" dirty="0"/>
              <a:t> </a:t>
            </a:r>
            <a:r>
              <a:rPr spc="-10" dirty="0"/>
              <a:t>computer </a:t>
            </a:r>
            <a:r>
              <a:rPr spc="-45" dirty="0"/>
              <a:t>architecture</a:t>
            </a:r>
            <a:r>
              <a:rPr spc="-150" dirty="0"/>
              <a:t> </a:t>
            </a:r>
            <a:r>
              <a:rPr spc="-40" dirty="0"/>
              <a:t>implementing</a:t>
            </a:r>
            <a:r>
              <a:rPr spc="-150" dirty="0"/>
              <a:t> </a:t>
            </a:r>
            <a:r>
              <a:rPr spc="-65" dirty="0"/>
              <a:t>vector-</a:t>
            </a:r>
            <a:r>
              <a:rPr spc="-20" dirty="0"/>
              <a:t>dataflow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048636" y="2595676"/>
            <a:ext cx="1572260" cy="1628139"/>
            <a:chOff x="2048636" y="2595676"/>
            <a:chExt cx="1572260" cy="1628139"/>
          </a:xfrm>
        </p:grpSpPr>
        <p:sp>
          <p:nvSpPr>
            <p:cNvPr id="4" name="object 4"/>
            <p:cNvSpPr/>
            <p:nvPr/>
          </p:nvSpPr>
          <p:spPr>
            <a:xfrm>
              <a:off x="2221306" y="3346831"/>
              <a:ext cx="1387475" cy="864235"/>
            </a:xfrm>
            <a:custGeom>
              <a:avLst/>
              <a:gdLst/>
              <a:ahLst/>
              <a:cxnLst/>
              <a:rect l="l" t="t" r="r" b="b"/>
              <a:pathLst>
                <a:path w="1387475" h="864235">
                  <a:moveTo>
                    <a:pt x="0" y="864235"/>
                  </a:moveTo>
                  <a:lnTo>
                    <a:pt x="91363" y="864235"/>
                  </a:lnTo>
                </a:path>
                <a:path w="1387475" h="864235">
                  <a:moveTo>
                    <a:pt x="8889" y="342519"/>
                  </a:moveTo>
                  <a:lnTo>
                    <a:pt x="91363" y="342519"/>
                  </a:lnTo>
                </a:path>
                <a:path w="1387475" h="864235">
                  <a:moveTo>
                    <a:pt x="1134160" y="230632"/>
                  </a:moveTo>
                  <a:lnTo>
                    <a:pt x="1134160" y="337731"/>
                  </a:lnTo>
                </a:path>
                <a:path w="1387475" h="864235">
                  <a:moveTo>
                    <a:pt x="1386890" y="0"/>
                  </a:moveTo>
                  <a:lnTo>
                    <a:pt x="1386890" y="135255"/>
                  </a:lnTo>
                </a:path>
                <a:path w="1387475" h="864235">
                  <a:moveTo>
                    <a:pt x="826693" y="0"/>
                  </a:moveTo>
                  <a:lnTo>
                    <a:pt x="826693" y="1329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61336" y="2608376"/>
              <a:ext cx="1085215" cy="738505"/>
            </a:xfrm>
            <a:custGeom>
              <a:avLst/>
              <a:gdLst/>
              <a:ahLst/>
              <a:cxnLst/>
              <a:rect l="l" t="t" r="r" b="b"/>
              <a:pathLst>
                <a:path w="1085214" h="738504">
                  <a:moveTo>
                    <a:pt x="1084795" y="0"/>
                  </a:moveTo>
                  <a:lnTo>
                    <a:pt x="0" y="0"/>
                  </a:lnTo>
                  <a:lnTo>
                    <a:pt x="0" y="738454"/>
                  </a:lnTo>
                  <a:lnTo>
                    <a:pt x="1084795" y="738454"/>
                  </a:lnTo>
                  <a:lnTo>
                    <a:pt x="1084795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61336" y="2608376"/>
              <a:ext cx="1085215" cy="738505"/>
            </a:xfrm>
            <a:custGeom>
              <a:avLst/>
              <a:gdLst/>
              <a:ahLst/>
              <a:cxnLst/>
              <a:rect l="l" t="t" r="r" b="b"/>
              <a:pathLst>
                <a:path w="1085214" h="738504">
                  <a:moveTo>
                    <a:pt x="0" y="738454"/>
                  </a:moveTo>
                  <a:lnTo>
                    <a:pt x="1084795" y="738454"/>
                  </a:lnTo>
                  <a:lnTo>
                    <a:pt x="1084795" y="0"/>
                  </a:lnTo>
                  <a:lnTo>
                    <a:pt x="0" y="0"/>
                  </a:lnTo>
                  <a:lnTo>
                    <a:pt x="0" y="738454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316226" y="2805429"/>
            <a:ext cx="58991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RISC-</a:t>
            </a:r>
            <a:r>
              <a:rPr sz="1000" spc="-50" dirty="0">
                <a:latin typeface="Calibri"/>
                <a:cs typeface="Calibri"/>
              </a:rPr>
              <a:t>V</a:t>
            </a:r>
            <a:endParaRPr sz="1000">
              <a:latin typeface="Calibri"/>
              <a:cs typeface="Calibri"/>
            </a:endParaRPr>
          </a:p>
          <a:p>
            <a:pPr marR="5080" algn="ctr">
              <a:lnSpc>
                <a:spcPct val="100000"/>
              </a:lnSpc>
            </a:pPr>
            <a:r>
              <a:rPr sz="1000" dirty="0">
                <a:latin typeface="Calibri"/>
                <a:cs typeface="Calibri"/>
              </a:rPr>
              <a:t>Scalar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spc="-20" dirty="0">
                <a:latin typeface="Calibri"/>
                <a:cs typeface="Calibri"/>
              </a:rPr>
              <a:t>Core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612389" y="3671811"/>
            <a:ext cx="473075" cy="459740"/>
            <a:chOff x="2612389" y="3671811"/>
            <a:chExt cx="473075" cy="459740"/>
          </a:xfrm>
        </p:grpSpPr>
        <p:sp>
          <p:nvSpPr>
            <p:cNvPr id="9" name="object 9"/>
            <p:cNvSpPr/>
            <p:nvPr/>
          </p:nvSpPr>
          <p:spPr>
            <a:xfrm>
              <a:off x="2625089" y="3684511"/>
              <a:ext cx="447675" cy="434340"/>
            </a:xfrm>
            <a:custGeom>
              <a:avLst/>
              <a:gdLst/>
              <a:ahLst/>
              <a:cxnLst/>
              <a:rect l="l" t="t" r="r" b="b"/>
              <a:pathLst>
                <a:path w="447675" h="434339">
                  <a:moveTo>
                    <a:pt x="447243" y="0"/>
                  </a:moveTo>
                  <a:lnTo>
                    <a:pt x="0" y="0"/>
                  </a:lnTo>
                  <a:lnTo>
                    <a:pt x="0" y="433844"/>
                  </a:lnTo>
                  <a:lnTo>
                    <a:pt x="447243" y="433844"/>
                  </a:lnTo>
                  <a:lnTo>
                    <a:pt x="447243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25089" y="3684511"/>
              <a:ext cx="447675" cy="434340"/>
            </a:xfrm>
            <a:custGeom>
              <a:avLst/>
              <a:gdLst/>
              <a:ahLst/>
              <a:cxnLst/>
              <a:rect l="l" t="t" r="r" b="b"/>
              <a:pathLst>
                <a:path w="447675" h="434339">
                  <a:moveTo>
                    <a:pt x="0" y="433844"/>
                  </a:moveTo>
                  <a:lnTo>
                    <a:pt x="447243" y="433844"/>
                  </a:lnTo>
                  <a:lnTo>
                    <a:pt x="447243" y="0"/>
                  </a:lnTo>
                  <a:lnTo>
                    <a:pt x="0" y="0"/>
                  </a:lnTo>
                  <a:lnTo>
                    <a:pt x="0" y="433844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749550" y="3729609"/>
            <a:ext cx="211454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Calibri"/>
                <a:cs typeface="Calibri"/>
              </a:rPr>
              <a:t>2KB</a:t>
            </a:r>
            <a:endParaRPr sz="1000">
              <a:latin typeface="Calibri"/>
              <a:cs typeface="Calibri"/>
            </a:endParaRPr>
          </a:p>
          <a:p>
            <a:pPr marL="51435">
              <a:lnSpc>
                <a:spcPct val="100000"/>
              </a:lnSpc>
            </a:pPr>
            <a:r>
              <a:rPr sz="1000" spc="-25" dirty="0">
                <a:latin typeface="Calibri"/>
                <a:cs typeface="Calibri"/>
              </a:rPr>
              <a:t>I$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166745" y="3671861"/>
            <a:ext cx="767715" cy="467359"/>
            <a:chOff x="3166745" y="3671861"/>
            <a:chExt cx="767715" cy="467359"/>
          </a:xfrm>
        </p:grpSpPr>
        <p:sp>
          <p:nvSpPr>
            <p:cNvPr id="13" name="object 13"/>
            <p:cNvSpPr/>
            <p:nvPr/>
          </p:nvSpPr>
          <p:spPr>
            <a:xfrm>
              <a:off x="3179445" y="3684561"/>
              <a:ext cx="742315" cy="441959"/>
            </a:xfrm>
            <a:custGeom>
              <a:avLst/>
              <a:gdLst/>
              <a:ahLst/>
              <a:cxnLst/>
              <a:rect l="l" t="t" r="r" b="b"/>
              <a:pathLst>
                <a:path w="742314" h="441960">
                  <a:moveTo>
                    <a:pt x="742226" y="0"/>
                  </a:moveTo>
                  <a:lnTo>
                    <a:pt x="0" y="0"/>
                  </a:lnTo>
                  <a:lnTo>
                    <a:pt x="0" y="441540"/>
                  </a:lnTo>
                  <a:lnTo>
                    <a:pt x="742226" y="441540"/>
                  </a:lnTo>
                  <a:lnTo>
                    <a:pt x="742226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79445" y="3684561"/>
              <a:ext cx="742315" cy="441959"/>
            </a:xfrm>
            <a:custGeom>
              <a:avLst/>
              <a:gdLst/>
              <a:ahLst/>
              <a:cxnLst/>
              <a:rect l="l" t="t" r="r" b="b"/>
              <a:pathLst>
                <a:path w="742314" h="441960">
                  <a:moveTo>
                    <a:pt x="0" y="441540"/>
                  </a:moveTo>
                  <a:lnTo>
                    <a:pt x="742226" y="441540"/>
                  </a:lnTo>
                  <a:lnTo>
                    <a:pt x="742226" y="0"/>
                  </a:lnTo>
                  <a:lnTo>
                    <a:pt x="0" y="0"/>
                  </a:lnTo>
                  <a:lnTo>
                    <a:pt x="0" y="44154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364738" y="3809491"/>
            <a:ext cx="3848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Calibri"/>
                <a:cs typeface="Calibri"/>
              </a:rPr>
              <a:t>4KB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D$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770252" y="3454895"/>
            <a:ext cx="473075" cy="459740"/>
            <a:chOff x="1770252" y="3454895"/>
            <a:chExt cx="473075" cy="459740"/>
          </a:xfrm>
        </p:grpSpPr>
        <p:sp>
          <p:nvSpPr>
            <p:cNvPr id="17" name="object 17"/>
            <p:cNvSpPr/>
            <p:nvPr/>
          </p:nvSpPr>
          <p:spPr>
            <a:xfrm>
              <a:off x="1782952" y="3467595"/>
              <a:ext cx="447675" cy="434340"/>
            </a:xfrm>
            <a:custGeom>
              <a:avLst/>
              <a:gdLst/>
              <a:ahLst/>
              <a:cxnLst/>
              <a:rect l="l" t="t" r="r" b="b"/>
              <a:pathLst>
                <a:path w="447675" h="434339">
                  <a:moveTo>
                    <a:pt x="447243" y="0"/>
                  </a:moveTo>
                  <a:lnTo>
                    <a:pt x="0" y="0"/>
                  </a:lnTo>
                  <a:lnTo>
                    <a:pt x="0" y="433844"/>
                  </a:lnTo>
                  <a:lnTo>
                    <a:pt x="447243" y="433844"/>
                  </a:lnTo>
                  <a:lnTo>
                    <a:pt x="447243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82952" y="3467595"/>
              <a:ext cx="447675" cy="434340"/>
            </a:xfrm>
            <a:custGeom>
              <a:avLst/>
              <a:gdLst/>
              <a:ahLst/>
              <a:cxnLst/>
              <a:rect l="l" t="t" r="r" b="b"/>
              <a:pathLst>
                <a:path w="447675" h="434339">
                  <a:moveTo>
                    <a:pt x="0" y="433844"/>
                  </a:moveTo>
                  <a:lnTo>
                    <a:pt x="447243" y="433844"/>
                  </a:lnTo>
                  <a:lnTo>
                    <a:pt x="447243" y="0"/>
                  </a:lnTo>
                  <a:lnTo>
                    <a:pt x="0" y="0"/>
                  </a:lnTo>
                  <a:lnTo>
                    <a:pt x="0" y="433844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782952" y="3467595"/>
            <a:ext cx="447675" cy="434340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142240">
              <a:lnSpc>
                <a:spcPct val="100000"/>
              </a:lnSpc>
              <a:spcBef>
                <a:spcPts val="1050"/>
              </a:spcBef>
            </a:pPr>
            <a:r>
              <a:rPr sz="1000" spc="-25" dirty="0">
                <a:latin typeface="Calibri"/>
                <a:cs typeface="Calibri"/>
              </a:rPr>
              <a:t>I2C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006469" y="3451872"/>
            <a:ext cx="548005" cy="687070"/>
            <a:chOff x="4006469" y="3451872"/>
            <a:chExt cx="548005" cy="687070"/>
          </a:xfrm>
        </p:grpSpPr>
        <p:sp>
          <p:nvSpPr>
            <p:cNvPr id="21" name="object 21"/>
            <p:cNvSpPr/>
            <p:nvPr/>
          </p:nvSpPr>
          <p:spPr>
            <a:xfrm>
              <a:off x="4019169" y="3464572"/>
              <a:ext cx="522605" cy="661670"/>
            </a:xfrm>
            <a:custGeom>
              <a:avLst/>
              <a:gdLst/>
              <a:ahLst/>
              <a:cxnLst/>
              <a:rect l="l" t="t" r="r" b="b"/>
              <a:pathLst>
                <a:path w="522604" h="661670">
                  <a:moveTo>
                    <a:pt x="522173" y="0"/>
                  </a:moveTo>
                  <a:lnTo>
                    <a:pt x="0" y="0"/>
                  </a:lnTo>
                  <a:lnTo>
                    <a:pt x="0" y="661530"/>
                  </a:lnTo>
                  <a:lnTo>
                    <a:pt x="522173" y="661530"/>
                  </a:lnTo>
                  <a:lnTo>
                    <a:pt x="522173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19169" y="3464572"/>
              <a:ext cx="522605" cy="661670"/>
            </a:xfrm>
            <a:custGeom>
              <a:avLst/>
              <a:gdLst/>
              <a:ahLst/>
              <a:cxnLst/>
              <a:rect l="l" t="t" r="r" b="b"/>
              <a:pathLst>
                <a:path w="522604" h="661670">
                  <a:moveTo>
                    <a:pt x="0" y="661530"/>
                  </a:moveTo>
                  <a:lnTo>
                    <a:pt x="522173" y="661530"/>
                  </a:lnTo>
                  <a:lnTo>
                    <a:pt x="522173" y="0"/>
                  </a:lnTo>
                  <a:lnTo>
                    <a:pt x="0" y="0"/>
                  </a:lnTo>
                  <a:lnTo>
                    <a:pt x="0" y="66153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181855" y="3623309"/>
            <a:ext cx="211454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95"/>
              </a:spcBef>
            </a:pPr>
            <a:r>
              <a:rPr sz="1000" spc="-30" dirty="0">
                <a:latin typeface="Calibri"/>
                <a:cs typeface="Calibri"/>
              </a:rPr>
              <a:t>4KB</a:t>
            </a:r>
            <a:r>
              <a:rPr sz="1000" spc="500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VRF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070861" y="4541253"/>
            <a:ext cx="522605" cy="434340"/>
          </a:xfrm>
          <a:prstGeom prst="rect">
            <a:avLst/>
          </a:prstGeom>
          <a:solidFill>
            <a:srgbClr val="C5DFB4"/>
          </a:solidFill>
          <a:ln w="25400">
            <a:solidFill>
              <a:srgbClr val="000000"/>
            </a:solidFill>
          </a:ln>
        </p:spPr>
        <p:txBody>
          <a:bodyPr vert="horz" wrap="square" lIns="0" tIns="57150" rIns="0" bIns="0" rtlCol="0">
            <a:spAutoFit/>
          </a:bodyPr>
          <a:lstStyle/>
          <a:p>
            <a:pPr marL="130175" marR="123189" indent="7620">
              <a:lnSpc>
                <a:spcPct val="100000"/>
              </a:lnSpc>
              <a:spcBef>
                <a:spcPts val="450"/>
              </a:spcBef>
            </a:pPr>
            <a:r>
              <a:rPr sz="1000" spc="-20" dirty="0">
                <a:latin typeface="Calibri"/>
                <a:cs typeface="Calibri"/>
              </a:rPr>
              <a:t>Boot </a:t>
            </a:r>
            <a:r>
              <a:rPr sz="1000" spc="-25" dirty="0">
                <a:latin typeface="Calibri"/>
                <a:cs typeface="Calibri"/>
              </a:rPr>
              <a:t>ROM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695320" y="4541151"/>
            <a:ext cx="622300" cy="824230"/>
          </a:xfrm>
          <a:prstGeom prst="rect">
            <a:avLst/>
          </a:prstGeom>
          <a:solidFill>
            <a:srgbClr val="C5DFB4"/>
          </a:solidFill>
          <a:ln w="25400">
            <a:solidFill>
              <a:srgbClr val="000000"/>
            </a:solidFill>
          </a:ln>
        </p:spPr>
        <p:txBody>
          <a:bodyPr vert="horz" wrap="square" lIns="0" tIns="1060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35"/>
              </a:spcBef>
            </a:pPr>
            <a:endParaRPr sz="1000">
              <a:latin typeface="Times New Roman"/>
              <a:cs typeface="Times New Roman"/>
            </a:endParaRPr>
          </a:p>
          <a:p>
            <a:pPr marL="156210" marR="150495" indent="22860">
              <a:lnSpc>
                <a:spcPct val="100000"/>
              </a:lnSpc>
            </a:pPr>
            <a:r>
              <a:rPr sz="1000" spc="-20" dirty="0">
                <a:latin typeface="Calibri"/>
                <a:cs typeface="Calibri"/>
              </a:rPr>
              <a:t>64KB SRAM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448177" y="4541151"/>
            <a:ext cx="1048385" cy="824230"/>
          </a:xfrm>
          <a:prstGeom prst="rect">
            <a:avLst/>
          </a:prstGeom>
          <a:solidFill>
            <a:srgbClr val="6FAC46"/>
          </a:solidFill>
          <a:ln w="25400">
            <a:solidFill>
              <a:srgbClr val="000000"/>
            </a:solidFill>
          </a:ln>
        </p:spPr>
        <p:txBody>
          <a:bodyPr vert="horz" wrap="square" lIns="0" tIns="1060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35"/>
              </a:spcBef>
            </a:pPr>
            <a:endParaRPr sz="1000">
              <a:latin typeface="Times New Roman"/>
              <a:cs typeface="Times New Roman"/>
            </a:endParaRPr>
          </a:p>
          <a:p>
            <a:pPr marL="344805" marR="336550" indent="1651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256KB </a:t>
            </a:r>
            <a:r>
              <a:rPr sz="1000" spc="-20" dirty="0">
                <a:latin typeface="Calibri"/>
                <a:cs typeface="Calibri"/>
              </a:rPr>
              <a:t>MRAM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975611" y="4485043"/>
            <a:ext cx="2566035" cy="956310"/>
          </a:xfrm>
          <a:prstGeom prst="rect">
            <a:avLst/>
          </a:prstGeom>
          <a:solidFill>
            <a:srgbClr val="D9D9D9"/>
          </a:solidFill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70"/>
              </a:spcBef>
            </a:pPr>
            <a:endParaRPr sz="1000">
              <a:latin typeface="Times New Roman"/>
              <a:cs typeface="Times New Roman"/>
            </a:endParaRPr>
          </a:p>
          <a:p>
            <a:pPr marL="70485" marR="2047875">
              <a:lnSpc>
                <a:spcPct val="100000"/>
              </a:lnSpc>
            </a:pPr>
            <a:r>
              <a:rPr sz="1000" spc="-20" dirty="0">
                <a:latin typeface="Calibri"/>
                <a:cs typeface="Calibri"/>
              </a:rPr>
              <a:t>Main </a:t>
            </a:r>
            <a:r>
              <a:rPr sz="1000" spc="-10" dirty="0">
                <a:latin typeface="Calibri"/>
                <a:cs typeface="Calibri"/>
              </a:rPr>
              <a:t>Memory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443859" y="2595676"/>
            <a:ext cx="1110615" cy="895350"/>
            <a:chOff x="3443859" y="2595676"/>
            <a:chExt cx="1110615" cy="895350"/>
          </a:xfrm>
        </p:grpSpPr>
        <p:sp>
          <p:nvSpPr>
            <p:cNvPr id="29" name="object 29"/>
            <p:cNvSpPr/>
            <p:nvPr/>
          </p:nvSpPr>
          <p:spPr>
            <a:xfrm>
              <a:off x="4279392" y="3346831"/>
              <a:ext cx="0" cy="130810"/>
            </a:xfrm>
            <a:custGeom>
              <a:avLst/>
              <a:gdLst/>
              <a:ahLst/>
              <a:cxnLst/>
              <a:rect l="l" t="t" r="r" b="b"/>
              <a:pathLst>
                <a:path h="130810">
                  <a:moveTo>
                    <a:pt x="0" y="0"/>
                  </a:moveTo>
                  <a:lnTo>
                    <a:pt x="0" y="130429"/>
                  </a:lnTo>
                </a:path>
              </a:pathLst>
            </a:custGeom>
            <a:ln w="271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56559" y="2608376"/>
              <a:ext cx="1084795" cy="73845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3456559" y="2608376"/>
              <a:ext cx="1085215" cy="738505"/>
            </a:xfrm>
            <a:custGeom>
              <a:avLst/>
              <a:gdLst/>
              <a:ahLst/>
              <a:cxnLst/>
              <a:rect l="l" t="t" r="r" b="b"/>
              <a:pathLst>
                <a:path w="1085214" h="738504">
                  <a:moveTo>
                    <a:pt x="0" y="738454"/>
                  </a:moveTo>
                  <a:lnTo>
                    <a:pt x="1084795" y="738454"/>
                  </a:lnTo>
                  <a:lnTo>
                    <a:pt x="1084795" y="0"/>
                  </a:lnTo>
                  <a:lnTo>
                    <a:pt x="0" y="0"/>
                  </a:lnTo>
                  <a:lnTo>
                    <a:pt x="0" y="738454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3818254" y="2881629"/>
            <a:ext cx="3759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latin typeface="Calibri"/>
                <a:cs typeface="Calibri"/>
              </a:rPr>
              <a:t>MANIC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2688970" y="4113403"/>
            <a:ext cx="858519" cy="395605"/>
            <a:chOff x="2688970" y="4113403"/>
            <a:chExt cx="858519" cy="395605"/>
          </a:xfrm>
        </p:grpSpPr>
        <p:sp>
          <p:nvSpPr>
            <p:cNvPr id="34" name="object 34"/>
            <p:cNvSpPr/>
            <p:nvPr/>
          </p:nvSpPr>
          <p:spPr>
            <a:xfrm>
              <a:off x="2848736" y="4126103"/>
              <a:ext cx="583565" cy="370205"/>
            </a:xfrm>
            <a:custGeom>
              <a:avLst/>
              <a:gdLst/>
              <a:ahLst/>
              <a:cxnLst/>
              <a:rect l="l" t="t" r="r" b="b"/>
              <a:pathLst>
                <a:path w="583564" h="370204">
                  <a:moveTo>
                    <a:pt x="0" y="155575"/>
                  </a:moveTo>
                  <a:lnTo>
                    <a:pt x="0" y="0"/>
                  </a:lnTo>
                </a:path>
                <a:path w="583564" h="370204">
                  <a:moveTo>
                    <a:pt x="583438" y="155575"/>
                  </a:moveTo>
                  <a:lnTo>
                    <a:pt x="583438" y="0"/>
                  </a:lnTo>
                </a:path>
                <a:path w="583564" h="370204">
                  <a:moveTo>
                    <a:pt x="267715" y="370205"/>
                  </a:moveTo>
                  <a:lnTo>
                    <a:pt x="267715" y="21463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695320" y="4217416"/>
              <a:ext cx="845819" cy="154940"/>
            </a:xfrm>
            <a:custGeom>
              <a:avLst/>
              <a:gdLst/>
              <a:ahLst/>
              <a:cxnLst/>
              <a:rect l="l" t="t" r="r" b="b"/>
              <a:pathLst>
                <a:path w="845820" h="154939">
                  <a:moveTo>
                    <a:pt x="845439" y="0"/>
                  </a:moveTo>
                  <a:lnTo>
                    <a:pt x="0" y="0"/>
                  </a:lnTo>
                  <a:lnTo>
                    <a:pt x="110362" y="154685"/>
                  </a:lnTo>
                  <a:lnTo>
                    <a:pt x="735076" y="154685"/>
                  </a:lnTo>
                  <a:lnTo>
                    <a:pt x="84543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695320" y="4217416"/>
              <a:ext cx="845819" cy="154940"/>
            </a:xfrm>
            <a:custGeom>
              <a:avLst/>
              <a:gdLst/>
              <a:ahLst/>
              <a:cxnLst/>
              <a:rect l="l" t="t" r="r" b="b"/>
              <a:pathLst>
                <a:path w="845820" h="154939">
                  <a:moveTo>
                    <a:pt x="845439" y="0"/>
                  </a:moveTo>
                  <a:lnTo>
                    <a:pt x="735076" y="154685"/>
                  </a:lnTo>
                  <a:lnTo>
                    <a:pt x="110362" y="154685"/>
                  </a:lnTo>
                  <a:lnTo>
                    <a:pt x="0" y="0"/>
                  </a:lnTo>
                  <a:lnTo>
                    <a:pt x="845439" y="0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2948051" y="4198747"/>
            <a:ext cx="3759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Arbiter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2928111" y="3449954"/>
            <a:ext cx="858519" cy="167640"/>
            <a:chOff x="2928111" y="3449954"/>
            <a:chExt cx="858519" cy="167640"/>
          </a:xfrm>
        </p:grpSpPr>
        <p:sp>
          <p:nvSpPr>
            <p:cNvPr id="39" name="object 39"/>
            <p:cNvSpPr/>
            <p:nvPr/>
          </p:nvSpPr>
          <p:spPr>
            <a:xfrm>
              <a:off x="2934461" y="3456304"/>
              <a:ext cx="845819" cy="154940"/>
            </a:xfrm>
            <a:custGeom>
              <a:avLst/>
              <a:gdLst/>
              <a:ahLst/>
              <a:cxnLst/>
              <a:rect l="l" t="t" r="r" b="b"/>
              <a:pathLst>
                <a:path w="845820" h="154939">
                  <a:moveTo>
                    <a:pt x="845565" y="0"/>
                  </a:moveTo>
                  <a:lnTo>
                    <a:pt x="0" y="0"/>
                  </a:lnTo>
                  <a:lnTo>
                    <a:pt x="110362" y="154813"/>
                  </a:lnTo>
                  <a:lnTo>
                    <a:pt x="735076" y="154813"/>
                  </a:lnTo>
                  <a:lnTo>
                    <a:pt x="84556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934461" y="3456304"/>
              <a:ext cx="845819" cy="154940"/>
            </a:xfrm>
            <a:custGeom>
              <a:avLst/>
              <a:gdLst/>
              <a:ahLst/>
              <a:cxnLst/>
              <a:rect l="l" t="t" r="r" b="b"/>
              <a:pathLst>
                <a:path w="845820" h="154939">
                  <a:moveTo>
                    <a:pt x="845565" y="0"/>
                  </a:moveTo>
                  <a:lnTo>
                    <a:pt x="735076" y="154813"/>
                  </a:lnTo>
                  <a:lnTo>
                    <a:pt x="110362" y="154813"/>
                  </a:lnTo>
                  <a:lnTo>
                    <a:pt x="0" y="0"/>
                  </a:lnTo>
                  <a:lnTo>
                    <a:pt x="845565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3187319" y="3437382"/>
            <a:ext cx="3759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Arbiter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1761363" y="3340734"/>
            <a:ext cx="1298575" cy="1087120"/>
            <a:chOff x="1761363" y="3340734"/>
            <a:chExt cx="1298575" cy="1087120"/>
          </a:xfrm>
        </p:grpSpPr>
        <p:sp>
          <p:nvSpPr>
            <p:cNvPr id="43" name="object 43"/>
            <p:cNvSpPr/>
            <p:nvPr/>
          </p:nvSpPr>
          <p:spPr>
            <a:xfrm>
              <a:off x="2393442" y="3353434"/>
              <a:ext cx="654050" cy="331470"/>
            </a:xfrm>
            <a:custGeom>
              <a:avLst/>
              <a:gdLst/>
              <a:ahLst/>
              <a:cxnLst/>
              <a:rect l="l" t="t" r="r" b="b"/>
              <a:pathLst>
                <a:path w="654050" h="331470">
                  <a:moveTo>
                    <a:pt x="455294" y="331088"/>
                  </a:moveTo>
                  <a:lnTo>
                    <a:pt x="449452" y="0"/>
                  </a:lnTo>
                </a:path>
                <a:path w="654050" h="331470">
                  <a:moveTo>
                    <a:pt x="653795" y="54101"/>
                  </a:moveTo>
                  <a:lnTo>
                    <a:pt x="0" y="5410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774063" y="3981056"/>
              <a:ext cx="447675" cy="434340"/>
            </a:xfrm>
            <a:custGeom>
              <a:avLst/>
              <a:gdLst/>
              <a:ahLst/>
              <a:cxnLst/>
              <a:rect l="l" t="t" r="r" b="b"/>
              <a:pathLst>
                <a:path w="447675" h="434339">
                  <a:moveTo>
                    <a:pt x="447243" y="0"/>
                  </a:moveTo>
                  <a:lnTo>
                    <a:pt x="0" y="0"/>
                  </a:lnTo>
                  <a:lnTo>
                    <a:pt x="0" y="433844"/>
                  </a:lnTo>
                  <a:lnTo>
                    <a:pt x="447243" y="433844"/>
                  </a:lnTo>
                  <a:lnTo>
                    <a:pt x="447243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774063" y="3981056"/>
              <a:ext cx="447675" cy="434340"/>
            </a:xfrm>
            <a:custGeom>
              <a:avLst/>
              <a:gdLst/>
              <a:ahLst/>
              <a:cxnLst/>
              <a:rect l="l" t="t" r="r" b="b"/>
              <a:pathLst>
                <a:path w="447675" h="434339">
                  <a:moveTo>
                    <a:pt x="0" y="433844"/>
                  </a:moveTo>
                  <a:lnTo>
                    <a:pt x="447243" y="433844"/>
                  </a:lnTo>
                  <a:lnTo>
                    <a:pt x="447243" y="0"/>
                  </a:lnTo>
                  <a:lnTo>
                    <a:pt x="0" y="0"/>
                  </a:lnTo>
                  <a:lnTo>
                    <a:pt x="0" y="433844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1774063" y="3981056"/>
            <a:ext cx="447675" cy="434340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1050"/>
              </a:spcBef>
            </a:pPr>
            <a:r>
              <a:rPr sz="1000" spc="-20" dirty="0">
                <a:latin typeface="Calibri"/>
                <a:cs typeface="Calibri"/>
              </a:rPr>
              <a:t>GPIO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2306320" y="2964942"/>
            <a:ext cx="1163320" cy="1459230"/>
            <a:chOff x="2306320" y="2964942"/>
            <a:chExt cx="1163320" cy="1459230"/>
          </a:xfrm>
        </p:grpSpPr>
        <p:sp>
          <p:nvSpPr>
            <p:cNvPr id="48" name="object 48"/>
            <p:cNvSpPr/>
            <p:nvPr/>
          </p:nvSpPr>
          <p:spPr>
            <a:xfrm>
              <a:off x="3144266" y="2977642"/>
              <a:ext cx="312420" cy="0"/>
            </a:xfrm>
            <a:custGeom>
              <a:avLst/>
              <a:gdLst/>
              <a:ahLst/>
              <a:cxnLst/>
              <a:rect l="l" t="t" r="r" b="b"/>
              <a:pathLst>
                <a:path w="312420">
                  <a:moveTo>
                    <a:pt x="312293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312670" y="3461550"/>
              <a:ext cx="142240" cy="956310"/>
            </a:xfrm>
            <a:custGeom>
              <a:avLst/>
              <a:gdLst/>
              <a:ahLst/>
              <a:cxnLst/>
              <a:rect l="l" t="t" r="r" b="b"/>
              <a:pathLst>
                <a:path w="142239" h="956310">
                  <a:moveTo>
                    <a:pt x="141808" y="0"/>
                  </a:moveTo>
                  <a:lnTo>
                    <a:pt x="0" y="0"/>
                  </a:lnTo>
                  <a:lnTo>
                    <a:pt x="0" y="956144"/>
                  </a:lnTo>
                  <a:lnTo>
                    <a:pt x="141808" y="956144"/>
                  </a:lnTo>
                  <a:lnTo>
                    <a:pt x="14180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312670" y="3461550"/>
              <a:ext cx="142240" cy="956310"/>
            </a:xfrm>
            <a:custGeom>
              <a:avLst/>
              <a:gdLst/>
              <a:ahLst/>
              <a:cxnLst/>
              <a:rect l="l" t="t" r="r" b="b"/>
              <a:pathLst>
                <a:path w="142239" h="956310">
                  <a:moveTo>
                    <a:pt x="0" y="956144"/>
                  </a:moveTo>
                  <a:lnTo>
                    <a:pt x="141808" y="956144"/>
                  </a:lnTo>
                  <a:lnTo>
                    <a:pt x="141808" y="0"/>
                  </a:lnTo>
                  <a:lnTo>
                    <a:pt x="0" y="0"/>
                  </a:lnTo>
                  <a:lnTo>
                    <a:pt x="0" y="956144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2317521" y="3759607"/>
            <a:ext cx="152400" cy="3556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z="1000" dirty="0">
                <a:latin typeface="Calibri"/>
                <a:cs typeface="Calibri"/>
              </a:rPr>
              <a:t>IO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Bus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633092" y="2442336"/>
            <a:ext cx="3026410" cy="3129280"/>
          </a:xfrm>
          <a:custGeom>
            <a:avLst/>
            <a:gdLst/>
            <a:ahLst/>
            <a:cxnLst/>
            <a:rect l="l" t="t" r="r" b="b"/>
            <a:pathLst>
              <a:path w="3026410" h="3129279">
                <a:moveTo>
                  <a:pt x="750569" y="1019175"/>
                </a:moveTo>
                <a:lnTo>
                  <a:pt x="754761" y="953262"/>
                </a:lnTo>
              </a:path>
              <a:path w="3026410" h="3129279">
                <a:moveTo>
                  <a:pt x="0" y="3129153"/>
                </a:moveTo>
                <a:lnTo>
                  <a:pt x="3026029" y="3129153"/>
                </a:lnTo>
                <a:lnTo>
                  <a:pt x="3026029" y="0"/>
                </a:lnTo>
                <a:lnTo>
                  <a:pt x="0" y="0"/>
                </a:lnTo>
                <a:lnTo>
                  <a:pt x="0" y="3129153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1599057" y="2143760"/>
            <a:ext cx="7524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Calibri"/>
                <a:cs typeface="Calibri"/>
              </a:rPr>
              <a:t>Block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diagram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5" name="object 5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  <p:sp>
        <p:nvSpPr>
          <p:cNvPr id="54" name="object 54"/>
          <p:cNvSpPr txBox="1"/>
          <p:nvPr/>
        </p:nvSpPr>
        <p:spPr>
          <a:xfrm>
            <a:off x="6409690" y="2692988"/>
            <a:ext cx="3448685" cy="2495550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sz="1800" b="1" spc="-10" dirty="0">
                <a:latin typeface="Calibri"/>
                <a:cs typeface="Calibri"/>
              </a:rPr>
              <a:t>Implementation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Characteristics</a:t>
            </a:r>
            <a:endParaRPr sz="1800">
              <a:latin typeface="Calibri"/>
              <a:cs typeface="Calibri"/>
            </a:endParaRPr>
          </a:p>
          <a:p>
            <a:pPr marL="155575" indent="-142875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55575" algn="l"/>
              </a:tabLst>
            </a:pPr>
            <a:r>
              <a:rPr sz="1800" dirty="0">
                <a:latin typeface="Calibri"/>
                <a:cs typeface="Calibri"/>
              </a:rPr>
              <a:t>Complete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standalone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system</a:t>
            </a:r>
            <a:endParaRPr sz="1800">
              <a:latin typeface="Calibri"/>
              <a:cs typeface="Calibri"/>
            </a:endParaRPr>
          </a:p>
          <a:p>
            <a:pPr marL="155575" indent="-142875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55575" algn="l"/>
              </a:tabLst>
            </a:pPr>
            <a:r>
              <a:rPr sz="1800" spc="-20" dirty="0">
                <a:latin typeface="Calibri"/>
                <a:cs typeface="Calibri"/>
              </a:rPr>
              <a:t>Scalar,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Vector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&amp;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MANIC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designs</a:t>
            </a:r>
            <a:endParaRPr sz="1800">
              <a:latin typeface="Calibri"/>
              <a:cs typeface="Calibri"/>
            </a:endParaRPr>
          </a:p>
          <a:p>
            <a:pPr marL="155575" indent="-142875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55575" algn="l"/>
              </a:tabLst>
            </a:pPr>
            <a:r>
              <a:rPr sz="1800" dirty="0">
                <a:latin typeface="Calibri"/>
                <a:cs typeface="Calibri"/>
              </a:rPr>
              <a:t>Intel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22nm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bulk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FinFet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(HVT)</a:t>
            </a:r>
            <a:endParaRPr sz="1800">
              <a:latin typeface="Calibri"/>
              <a:cs typeface="Calibri"/>
            </a:endParaRPr>
          </a:p>
          <a:p>
            <a:pPr marL="155575" indent="-142875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55575" algn="l"/>
              </a:tabLst>
            </a:pPr>
            <a:r>
              <a:rPr sz="1800" dirty="0">
                <a:latin typeface="Calibri"/>
                <a:cs typeface="Calibri"/>
              </a:rPr>
              <a:t>Embedded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MRAM</a:t>
            </a:r>
            <a:endParaRPr sz="1800">
              <a:latin typeface="Calibri"/>
              <a:cs typeface="Calibri"/>
            </a:endParaRPr>
          </a:p>
          <a:p>
            <a:pPr marL="155575" indent="-142875">
              <a:lnSpc>
                <a:spcPct val="100000"/>
              </a:lnSpc>
              <a:spcBef>
                <a:spcPts val="1085"/>
              </a:spcBef>
              <a:buFont typeface="Arial"/>
              <a:buChar char="•"/>
              <a:tabLst>
                <a:tab pos="155575" algn="l"/>
              </a:tabLst>
            </a:pPr>
            <a:r>
              <a:rPr sz="1800" dirty="0">
                <a:latin typeface="Calibri"/>
                <a:cs typeface="Calibri"/>
              </a:rPr>
              <a:t>SRAM,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logic,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MRAM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power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isolated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52397" y="0"/>
              <a:ext cx="11040110" cy="6858000"/>
            </a:xfrm>
            <a:custGeom>
              <a:avLst/>
              <a:gdLst/>
              <a:ahLst/>
              <a:cxnLst/>
              <a:rect l="l" t="t" r="r" b="b"/>
              <a:pathLst>
                <a:path w="11040110" h="6858000">
                  <a:moveTo>
                    <a:pt x="1103960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1039602" y="6858000"/>
                  </a:lnTo>
                  <a:lnTo>
                    <a:pt x="110396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29511" y="1128902"/>
              <a:ext cx="9237345" cy="0"/>
            </a:xfrm>
            <a:custGeom>
              <a:avLst/>
              <a:gdLst/>
              <a:ahLst/>
              <a:cxnLst/>
              <a:rect l="l" t="t" r="r" b="b"/>
              <a:pathLst>
                <a:path w="9237345">
                  <a:moveTo>
                    <a:pt x="0" y="0"/>
                  </a:moveTo>
                  <a:lnTo>
                    <a:pt x="9236837" y="0"/>
                  </a:lnTo>
                </a:path>
              </a:pathLst>
            </a:custGeom>
            <a:ln w="1270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5282" y="6198666"/>
              <a:ext cx="2866898" cy="43003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248867" y="4191457"/>
            <a:ext cx="4941570" cy="67818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b="1" dirty="0">
                <a:latin typeface="Calibri"/>
                <a:cs typeface="Calibri"/>
              </a:rPr>
              <a:t>Intel</a:t>
            </a:r>
            <a:r>
              <a:rPr sz="2100" b="1" spc="5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22nm</a:t>
            </a:r>
            <a:r>
              <a:rPr sz="2100" b="1" spc="8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FinFET</a:t>
            </a:r>
            <a:r>
              <a:rPr sz="2100" b="1" spc="2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8</a:t>
            </a:r>
            <a:r>
              <a:rPr sz="2100" b="1" spc="7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metal</a:t>
            </a:r>
            <a:r>
              <a:rPr sz="2100" b="1" spc="3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layers,</a:t>
            </a:r>
            <a:r>
              <a:rPr sz="2100" b="1" spc="5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MANIC</a:t>
            </a:r>
            <a:r>
              <a:rPr sz="2100" b="1" spc="45" dirty="0">
                <a:latin typeface="Calibri"/>
                <a:cs typeface="Calibri"/>
              </a:rPr>
              <a:t> </a:t>
            </a:r>
            <a:r>
              <a:rPr sz="2100" b="1" spc="-50" dirty="0">
                <a:latin typeface="Calibri"/>
                <a:cs typeface="Calibri"/>
              </a:rPr>
              <a:t>+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100" b="1" dirty="0">
                <a:latin typeface="Calibri"/>
                <a:cs typeface="Calibri"/>
              </a:rPr>
              <a:t>Vector</a:t>
            </a:r>
            <a:r>
              <a:rPr sz="2100" b="1" spc="3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+</a:t>
            </a:r>
            <a:r>
              <a:rPr sz="2100" b="1" spc="4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Scalar,</a:t>
            </a:r>
            <a:r>
              <a:rPr sz="2100" b="1" spc="3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256kB</a:t>
            </a:r>
            <a:r>
              <a:rPr sz="2100" b="1" spc="7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MRAM</a:t>
            </a:r>
            <a:r>
              <a:rPr sz="2100" b="1" spc="3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+</a:t>
            </a:r>
            <a:r>
              <a:rPr sz="2100" b="1" spc="3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64kB</a:t>
            </a:r>
            <a:r>
              <a:rPr sz="2100" b="1" spc="65" dirty="0">
                <a:latin typeface="Calibri"/>
                <a:cs typeface="Calibri"/>
              </a:rPr>
              <a:t> </a:t>
            </a:r>
            <a:r>
              <a:rPr sz="2100" b="1" spc="-20" dirty="0">
                <a:latin typeface="Calibri"/>
                <a:cs typeface="Calibri"/>
              </a:rPr>
              <a:t>SRAM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914017" y="1184021"/>
            <a:ext cx="9879965" cy="3027045"/>
            <a:chOff x="1914017" y="1184021"/>
            <a:chExt cx="9879965" cy="302704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14017" y="1705101"/>
              <a:ext cx="4181982" cy="250596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01382" y="1184021"/>
              <a:ext cx="4792091" cy="237540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264648" y="1250518"/>
              <a:ext cx="309880" cy="1035050"/>
            </a:xfrm>
            <a:custGeom>
              <a:avLst/>
              <a:gdLst/>
              <a:ahLst/>
              <a:cxnLst/>
              <a:rect l="l" t="t" r="r" b="b"/>
              <a:pathLst>
                <a:path w="309879" h="1035050">
                  <a:moveTo>
                    <a:pt x="0" y="1034719"/>
                  </a:moveTo>
                  <a:lnTo>
                    <a:pt x="309384" y="1034719"/>
                  </a:lnTo>
                  <a:lnTo>
                    <a:pt x="309384" y="0"/>
                  </a:lnTo>
                  <a:lnTo>
                    <a:pt x="0" y="0"/>
                  </a:lnTo>
                  <a:lnTo>
                    <a:pt x="0" y="1034719"/>
                  </a:lnTo>
                  <a:close/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248867" y="5060950"/>
            <a:ext cx="4643120" cy="6775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b="1" dirty="0">
                <a:latin typeface="Calibri"/>
                <a:cs typeface="Calibri"/>
              </a:rPr>
              <a:t>Evaluation</a:t>
            </a:r>
            <a:r>
              <a:rPr sz="2100" b="1" spc="5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Goals:</a:t>
            </a:r>
            <a:r>
              <a:rPr sz="2100" b="1" spc="8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Energy</a:t>
            </a:r>
            <a:r>
              <a:rPr sz="2100" spc="5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characterization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100" dirty="0">
                <a:latin typeface="Calibri"/>
                <a:cs typeface="Calibri"/>
              </a:rPr>
              <a:t>of</a:t>
            </a:r>
            <a:r>
              <a:rPr sz="2100" spc="5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first</a:t>
            </a:r>
            <a:r>
              <a:rPr sz="2100" spc="6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ever</a:t>
            </a:r>
            <a:r>
              <a:rPr sz="2100" spc="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vector-dataflow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chip.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186383" y="272288"/>
            <a:ext cx="97834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latin typeface="Calibri"/>
                <a:cs typeface="Calibri"/>
              </a:rPr>
              <a:t>Evaluating</a:t>
            </a:r>
            <a:r>
              <a:rPr sz="3600" b="1" spc="-9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MANIC’s</a:t>
            </a:r>
            <a:r>
              <a:rPr sz="3600" b="1" spc="-8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efficiency</a:t>
            </a:r>
            <a:r>
              <a:rPr sz="3600" b="1" spc="-8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in</a:t>
            </a:r>
            <a:r>
              <a:rPr sz="3600" b="1" spc="-8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a</a:t>
            </a:r>
            <a:r>
              <a:rPr sz="3600" b="1" spc="-8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silicon</a:t>
            </a:r>
            <a:r>
              <a:rPr sz="3600" b="1" spc="-80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prototype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200258" y="965708"/>
            <a:ext cx="762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MANIC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587119" y="1107947"/>
            <a:ext cx="10206355" cy="3883025"/>
            <a:chOff x="1587119" y="1107947"/>
            <a:chExt cx="10206355" cy="3883025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87119" y="1107947"/>
              <a:ext cx="1741932" cy="160324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729484" y="1890521"/>
              <a:ext cx="7705725" cy="1827530"/>
            </a:xfrm>
            <a:custGeom>
              <a:avLst/>
              <a:gdLst/>
              <a:ahLst/>
              <a:cxnLst/>
              <a:rect l="l" t="t" r="r" b="b"/>
              <a:pathLst>
                <a:path w="7705725" h="1827529">
                  <a:moveTo>
                    <a:pt x="1106805" y="1317244"/>
                  </a:moveTo>
                  <a:lnTo>
                    <a:pt x="93154" y="268503"/>
                  </a:lnTo>
                  <a:lnTo>
                    <a:pt x="107365" y="254762"/>
                  </a:lnTo>
                  <a:lnTo>
                    <a:pt x="120523" y="242062"/>
                  </a:lnTo>
                  <a:lnTo>
                    <a:pt x="0" y="199517"/>
                  </a:lnTo>
                  <a:lnTo>
                    <a:pt x="38354" y="321437"/>
                  </a:lnTo>
                  <a:lnTo>
                    <a:pt x="65697" y="295021"/>
                  </a:lnTo>
                  <a:lnTo>
                    <a:pt x="1079373" y="1343787"/>
                  </a:lnTo>
                  <a:lnTo>
                    <a:pt x="1106805" y="1317244"/>
                  </a:lnTo>
                  <a:close/>
                </a:path>
                <a:path w="7705725" h="1827529">
                  <a:moveTo>
                    <a:pt x="4235437" y="103632"/>
                  </a:moveTo>
                  <a:lnTo>
                    <a:pt x="4176395" y="103632"/>
                  </a:lnTo>
                  <a:lnTo>
                    <a:pt x="4157294" y="103632"/>
                  </a:lnTo>
                  <a:lnTo>
                    <a:pt x="4156710" y="141478"/>
                  </a:lnTo>
                  <a:lnTo>
                    <a:pt x="4235437" y="103632"/>
                  </a:lnTo>
                  <a:close/>
                </a:path>
                <a:path w="7705725" h="1827529">
                  <a:moveTo>
                    <a:pt x="4271899" y="86106"/>
                  </a:moveTo>
                  <a:lnTo>
                    <a:pt x="4158488" y="27178"/>
                  </a:lnTo>
                  <a:lnTo>
                    <a:pt x="4157891" y="65239"/>
                  </a:lnTo>
                  <a:lnTo>
                    <a:pt x="31242" y="0"/>
                  </a:lnTo>
                  <a:lnTo>
                    <a:pt x="30607" y="38100"/>
                  </a:lnTo>
                  <a:lnTo>
                    <a:pt x="4157294" y="103339"/>
                  </a:lnTo>
                  <a:lnTo>
                    <a:pt x="4176395" y="103339"/>
                  </a:lnTo>
                  <a:lnTo>
                    <a:pt x="4236059" y="103339"/>
                  </a:lnTo>
                  <a:lnTo>
                    <a:pt x="4271899" y="86106"/>
                  </a:lnTo>
                  <a:close/>
                </a:path>
                <a:path w="7705725" h="1827529">
                  <a:moveTo>
                    <a:pt x="7705344" y="405765"/>
                  </a:moveTo>
                  <a:lnTo>
                    <a:pt x="7674356" y="383667"/>
                  </a:lnTo>
                  <a:lnTo>
                    <a:pt x="6718859" y="1723199"/>
                  </a:lnTo>
                  <a:lnTo>
                    <a:pt x="6687820" y="1701038"/>
                  </a:lnTo>
                  <a:lnTo>
                    <a:pt x="6668008" y="1827276"/>
                  </a:lnTo>
                  <a:lnTo>
                    <a:pt x="6780911" y="1767459"/>
                  </a:lnTo>
                  <a:lnTo>
                    <a:pt x="6771653" y="1760855"/>
                  </a:lnTo>
                  <a:lnTo>
                    <a:pt x="6749834" y="1745297"/>
                  </a:lnTo>
                  <a:lnTo>
                    <a:pt x="7705344" y="40576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01383" y="3717797"/>
              <a:ext cx="4792090" cy="1273047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8901810" y="4200270"/>
            <a:ext cx="729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MRAM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721720" y="4235577"/>
            <a:ext cx="729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MRAM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102856" y="3878960"/>
            <a:ext cx="1403350" cy="885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Core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Logic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395"/>
              </a:lnSpc>
              <a:spcBef>
                <a:spcPts val="1105"/>
              </a:spcBef>
            </a:pPr>
            <a:r>
              <a:rPr sz="1200" b="1" dirty="0">
                <a:latin typeface="Arial"/>
                <a:cs typeface="Arial"/>
              </a:rPr>
              <a:t>$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+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VRF</a:t>
            </a:r>
            <a:endParaRPr sz="1200">
              <a:latin typeface="Arial"/>
              <a:cs typeface="Arial"/>
            </a:endParaRPr>
          </a:p>
          <a:p>
            <a:pPr marL="723900">
              <a:lnSpc>
                <a:spcPts val="2115"/>
              </a:lnSpc>
            </a:pPr>
            <a:r>
              <a:rPr sz="1800" b="1" spc="-20" dirty="0">
                <a:latin typeface="Arial"/>
                <a:cs typeface="Arial"/>
              </a:rPr>
              <a:t>SRAM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15073" y="5060950"/>
            <a:ext cx="316674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b="1" dirty="0">
                <a:latin typeface="Calibri"/>
                <a:cs typeface="Calibri"/>
              </a:rPr>
              <a:t>Operational</a:t>
            </a:r>
            <a:r>
              <a:rPr sz="2100" b="1" spc="114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Characteristics: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815073" y="5386832"/>
            <a:ext cx="5008880" cy="676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3068320" algn="l"/>
              </a:tabLst>
            </a:pPr>
            <a:r>
              <a:rPr sz="2100" b="1" dirty="0">
                <a:latin typeface="Calibri"/>
                <a:cs typeface="Calibri"/>
              </a:rPr>
              <a:t>Frequency:</a:t>
            </a:r>
            <a:r>
              <a:rPr sz="2100" b="1" spc="1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4-</a:t>
            </a:r>
            <a:r>
              <a:rPr sz="2100" spc="-10" dirty="0">
                <a:latin typeface="Calibri"/>
                <a:cs typeface="Calibri"/>
              </a:rPr>
              <a:t>50MHz</a:t>
            </a:r>
            <a:r>
              <a:rPr sz="2100" dirty="0">
                <a:latin typeface="Calibri"/>
                <a:cs typeface="Calibri"/>
              </a:rPr>
              <a:t>	</a:t>
            </a:r>
            <a:r>
              <a:rPr sz="2100" b="1" dirty="0">
                <a:latin typeface="Calibri"/>
                <a:cs typeface="Calibri"/>
              </a:rPr>
              <a:t>Voltage:</a:t>
            </a:r>
            <a:r>
              <a:rPr sz="2100" b="1" spc="1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0.4-</a:t>
            </a:r>
            <a:r>
              <a:rPr sz="2100" spc="-20" dirty="0">
                <a:latin typeface="Calibri"/>
                <a:cs typeface="Calibri"/>
              </a:rPr>
              <a:t>1.0V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  <a:tabLst>
                <a:tab pos="2310765" algn="l"/>
              </a:tabLst>
            </a:pPr>
            <a:r>
              <a:rPr sz="2100" b="1" dirty="0">
                <a:latin typeface="Calibri"/>
                <a:cs typeface="Calibri"/>
              </a:rPr>
              <a:t>Power:</a:t>
            </a:r>
            <a:r>
              <a:rPr sz="2100" b="1" spc="9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19.1uW</a:t>
            </a:r>
            <a:r>
              <a:rPr sz="2100" b="1" dirty="0">
                <a:latin typeface="Calibri"/>
                <a:cs typeface="Calibri"/>
              </a:rPr>
              <a:t>	Efficiency:</a:t>
            </a:r>
            <a:r>
              <a:rPr sz="2100" b="1" spc="4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256</a:t>
            </a:r>
            <a:r>
              <a:rPr sz="2100" b="1" spc="8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GOPS/W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48867" y="5943091"/>
            <a:ext cx="4590415" cy="6775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85"/>
              </a:spcBef>
            </a:pPr>
            <a:r>
              <a:rPr sz="2100" b="1" dirty="0">
                <a:latin typeface="Calibri"/>
                <a:cs typeface="Calibri"/>
              </a:rPr>
              <a:t>Key</a:t>
            </a:r>
            <a:r>
              <a:rPr sz="2100" b="1" spc="5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Result:</a:t>
            </a:r>
            <a:r>
              <a:rPr sz="2100" b="1" spc="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Power</a:t>
            </a:r>
            <a:r>
              <a:rPr sz="2100" spc="6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low</a:t>
            </a:r>
            <a:r>
              <a:rPr sz="2100" spc="5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&amp;</a:t>
            </a:r>
            <a:r>
              <a:rPr sz="2100" spc="5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efficiency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high </a:t>
            </a:r>
            <a:r>
              <a:rPr sz="2100" dirty="0">
                <a:latin typeface="Calibri"/>
                <a:cs typeface="Calibri"/>
              </a:rPr>
              <a:t>enough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to</a:t>
            </a:r>
            <a:r>
              <a:rPr sz="2100" spc="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run</a:t>
            </a:r>
            <a:r>
              <a:rPr sz="2100" spc="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on</a:t>
            </a:r>
            <a:r>
              <a:rPr sz="2100" spc="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tiny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solar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panel</a:t>
            </a:r>
            <a:r>
              <a:rPr sz="2100" spc="4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indoors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2719" y="516458"/>
            <a:ext cx="6661784" cy="9652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5255"/>
              </a:lnSpc>
              <a:spcBef>
                <a:spcPts val="105"/>
              </a:spcBef>
            </a:pPr>
            <a:r>
              <a:rPr spc="-20" dirty="0"/>
              <a:t>More</a:t>
            </a:r>
            <a:r>
              <a:rPr spc="-195" dirty="0"/>
              <a:t> </a:t>
            </a:r>
            <a:r>
              <a:rPr spc="-55" dirty="0"/>
              <a:t>Pretty</a:t>
            </a:r>
            <a:r>
              <a:rPr spc="-195" dirty="0"/>
              <a:t> </a:t>
            </a:r>
            <a:r>
              <a:rPr dirty="0"/>
              <a:t>Chip</a:t>
            </a:r>
            <a:r>
              <a:rPr spc="-204" dirty="0"/>
              <a:t> </a:t>
            </a:r>
            <a:r>
              <a:rPr spc="-40" dirty="0"/>
              <a:t>Micrographs</a:t>
            </a:r>
          </a:p>
          <a:p>
            <a:pPr marL="12700">
              <a:lnSpc>
                <a:spcPts val="2135"/>
              </a:lnSpc>
            </a:pPr>
            <a:r>
              <a:rPr sz="1800" spc="-25" dirty="0"/>
              <a:t>Courtesy</a:t>
            </a:r>
            <a:r>
              <a:rPr sz="1800" spc="-40" dirty="0"/>
              <a:t> CMU’s</a:t>
            </a:r>
            <a:r>
              <a:rPr sz="1800" spc="-35" dirty="0"/>
              <a:t> </a:t>
            </a:r>
            <a:r>
              <a:rPr sz="1800" spc="-30" dirty="0"/>
              <a:t>Nanofabrication </a:t>
            </a:r>
            <a:r>
              <a:rPr sz="1800" spc="-25" dirty="0"/>
              <a:t>Laboratory</a:t>
            </a:r>
            <a:r>
              <a:rPr sz="1800" spc="-35" dirty="0"/>
              <a:t> </a:t>
            </a:r>
            <a:r>
              <a:rPr sz="1800" dirty="0"/>
              <a:t>&amp; </a:t>
            </a:r>
            <a:r>
              <a:rPr sz="1800" spc="-10" dirty="0"/>
              <a:t>their</a:t>
            </a:r>
            <a:r>
              <a:rPr sz="1800" spc="-15" dirty="0"/>
              <a:t> </a:t>
            </a:r>
            <a:r>
              <a:rPr sz="1800" spc="-20" dirty="0"/>
              <a:t>electron</a:t>
            </a:r>
            <a:r>
              <a:rPr sz="1800" spc="-35" dirty="0"/>
              <a:t> </a:t>
            </a:r>
            <a:r>
              <a:rPr sz="1800" spc="-10" dirty="0"/>
              <a:t>microscope</a:t>
            </a:r>
            <a:endParaRPr sz="1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004" y="468838"/>
            <a:ext cx="872319" cy="107802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071702" y="906157"/>
            <a:ext cx="9689465" cy="5299710"/>
            <a:chOff x="1071702" y="906157"/>
            <a:chExt cx="9689465" cy="529971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95122" y="1673339"/>
              <a:ext cx="2176347" cy="453239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92061" y="1707680"/>
              <a:ext cx="2040635" cy="440563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079361" y="1694980"/>
              <a:ext cx="2066289" cy="4431030"/>
            </a:xfrm>
            <a:custGeom>
              <a:avLst/>
              <a:gdLst/>
              <a:ahLst/>
              <a:cxnLst/>
              <a:rect l="l" t="t" r="r" b="b"/>
              <a:pathLst>
                <a:path w="2066290" h="4431030">
                  <a:moveTo>
                    <a:pt x="0" y="4431030"/>
                  </a:moveTo>
                  <a:lnTo>
                    <a:pt x="2066035" y="4431030"/>
                  </a:lnTo>
                  <a:lnTo>
                    <a:pt x="2066035" y="0"/>
                  </a:lnTo>
                  <a:lnTo>
                    <a:pt x="0" y="0"/>
                  </a:lnTo>
                  <a:lnTo>
                    <a:pt x="0" y="443103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889626" y="1702181"/>
              <a:ext cx="2174240" cy="4420870"/>
            </a:xfrm>
            <a:custGeom>
              <a:avLst/>
              <a:gdLst/>
              <a:ahLst/>
              <a:cxnLst/>
              <a:rect l="l" t="t" r="r" b="b"/>
              <a:pathLst>
                <a:path w="2174240" h="4420870">
                  <a:moveTo>
                    <a:pt x="0" y="1116203"/>
                  </a:moveTo>
                  <a:lnTo>
                    <a:pt x="2174240" y="0"/>
                  </a:lnTo>
                </a:path>
                <a:path w="2174240" h="4420870">
                  <a:moveTo>
                    <a:pt x="0" y="3237103"/>
                  </a:moveTo>
                  <a:lnTo>
                    <a:pt x="2139823" y="442075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524875" y="1695196"/>
              <a:ext cx="621665" cy="2193290"/>
            </a:xfrm>
            <a:custGeom>
              <a:avLst/>
              <a:gdLst/>
              <a:ahLst/>
              <a:cxnLst/>
              <a:rect l="l" t="t" r="r" b="b"/>
              <a:pathLst>
                <a:path w="621665" h="2193290">
                  <a:moveTo>
                    <a:pt x="0" y="2193162"/>
                  </a:moveTo>
                  <a:lnTo>
                    <a:pt x="621207" y="2193162"/>
                  </a:lnTo>
                  <a:lnTo>
                    <a:pt x="621207" y="0"/>
                  </a:lnTo>
                  <a:lnTo>
                    <a:pt x="0" y="0"/>
                  </a:lnTo>
                  <a:lnTo>
                    <a:pt x="0" y="219316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7102" y="2569464"/>
              <a:ext cx="5603748" cy="256032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84402" y="2556764"/>
              <a:ext cx="5629275" cy="2585720"/>
            </a:xfrm>
            <a:custGeom>
              <a:avLst/>
              <a:gdLst/>
              <a:ahLst/>
              <a:cxnLst/>
              <a:rect l="l" t="t" r="r" b="b"/>
              <a:pathLst>
                <a:path w="5629275" h="2585720">
                  <a:moveTo>
                    <a:pt x="0" y="2585720"/>
                  </a:moveTo>
                  <a:lnTo>
                    <a:pt x="5629148" y="2585720"/>
                  </a:lnTo>
                  <a:lnTo>
                    <a:pt x="5629148" y="0"/>
                  </a:lnTo>
                  <a:lnTo>
                    <a:pt x="0" y="0"/>
                  </a:lnTo>
                  <a:lnTo>
                    <a:pt x="0" y="258572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84419" y="2820670"/>
              <a:ext cx="833119" cy="2103120"/>
            </a:xfrm>
            <a:custGeom>
              <a:avLst/>
              <a:gdLst/>
              <a:ahLst/>
              <a:cxnLst/>
              <a:rect l="l" t="t" r="r" b="b"/>
              <a:pathLst>
                <a:path w="833120" h="2103120">
                  <a:moveTo>
                    <a:pt x="0" y="2102866"/>
                  </a:moveTo>
                  <a:lnTo>
                    <a:pt x="832650" y="2102866"/>
                  </a:lnTo>
                  <a:lnTo>
                    <a:pt x="832650" y="0"/>
                  </a:lnTo>
                  <a:lnTo>
                    <a:pt x="0" y="0"/>
                  </a:lnTo>
                  <a:lnTo>
                    <a:pt x="0" y="2102866"/>
                  </a:lnTo>
                  <a:close/>
                </a:path>
                <a:path w="833120" h="2103120">
                  <a:moveTo>
                    <a:pt x="559434" y="1090929"/>
                  </a:moveTo>
                  <a:lnTo>
                    <a:pt x="832662" y="1090929"/>
                  </a:lnTo>
                  <a:lnTo>
                    <a:pt x="832662" y="8496"/>
                  </a:lnTo>
                  <a:lnTo>
                    <a:pt x="559434" y="8496"/>
                  </a:lnTo>
                  <a:lnTo>
                    <a:pt x="559434" y="109092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34962" y="909796"/>
              <a:ext cx="1326123" cy="529443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70541" y="906157"/>
              <a:ext cx="1259307" cy="5229478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9803130" y="571880"/>
            <a:ext cx="6800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MANIC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072369" y="1574164"/>
            <a:ext cx="135508" cy="211836"/>
          </a:xfrm>
          <a:prstGeom prst="rect">
            <a:avLst/>
          </a:prstGeom>
        </p:spPr>
      </p:pic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9474707" y="899312"/>
          <a:ext cx="1223010" cy="52901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4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08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3220">
                <a:tc gridSpan="3">
                  <a:txBody>
                    <a:bodyPr/>
                    <a:lstStyle/>
                    <a:p>
                      <a:pPr marR="59055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9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Scalar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096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274955">
                        <a:lnSpc>
                          <a:spcPts val="1250"/>
                        </a:lnSpc>
                        <a:spcBef>
                          <a:spcPts val="1105"/>
                        </a:spcBef>
                      </a:pPr>
                      <a:r>
                        <a:rPr sz="10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Caches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40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2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0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58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665">
                <a:tc rowSpan="3"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SRAM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74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439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74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4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MANIC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65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74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084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07340">
                        <a:lnSpc>
                          <a:spcPct val="100000"/>
                        </a:lnSpc>
                      </a:pP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MRAM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480040" y="2178685"/>
            <a:ext cx="75691" cy="226440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4868798" y="900938"/>
            <a:ext cx="5648325" cy="5234940"/>
            <a:chOff x="4868798" y="900938"/>
            <a:chExt cx="5648325" cy="5234940"/>
          </a:xfrm>
        </p:grpSpPr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96092" y="1129284"/>
              <a:ext cx="121030" cy="23037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494776" y="913638"/>
              <a:ext cx="983615" cy="5209540"/>
            </a:xfrm>
            <a:custGeom>
              <a:avLst/>
              <a:gdLst/>
              <a:ahLst/>
              <a:cxnLst/>
              <a:rect l="l" t="t" r="r" b="b"/>
              <a:pathLst>
                <a:path w="983615" h="5209540">
                  <a:moveTo>
                    <a:pt x="0" y="789304"/>
                  </a:moveTo>
                  <a:lnTo>
                    <a:pt x="983106" y="0"/>
                  </a:lnTo>
                </a:path>
                <a:path w="983615" h="5209540">
                  <a:moveTo>
                    <a:pt x="25146" y="2972435"/>
                  </a:moveTo>
                  <a:lnTo>
                    <a:pt x="967485" y="520928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881498" y="2564383"/>
              <a:ext cx="4288155" cy="2863215"/>
            </a:xfrm>
            <a:custGeom>
              <a:avLst/>
              <a:gdLst/>
              <a:ahLst/>
              <a:cxnLst/>
              <a:rect l="l" t="t" r="r" b="b"/>
              <a:pathLst>
                <a:path w="4288155" h="2863215">
                  <a:moveTo>
                    <a:pt x="3638169" y="1303146"/>
                  </a:moveTo>
                  <a:lnTo>
                    <a:pt x="4288155" y="2862706"/>
                  </a:lnTo>
                </a:path>
                <a:path w="4288155" h="2863215">
                  <a:moveTo>
                    <a:pt x="2921" y="244982"/>
                  </a:moveTo>
                  <a:lnTo>
                    <a:pt x="528827" y="0"/>
                  </a:lnTo>
                </a:path>
                <a:path w="4288155" h="2863215">
                  <a:moveTo>
                    <a:pt x="0" y="2365883"/>
                  </a:moveTo>
                  <a:lnTo>
                    <a:pt x="401827" y="2590799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r>
              <a:rPr spc="-25" dirty="0"/>
              <a:t>28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04950" y="4792383"/>
            <a:ext cx="6939915" cy="1438910"/>
            <a:chOff x="1504950" y="4792383"/>
            <a:chExt cx="6939915" cy="1438910"/>
          </a:xfrm>
        </p:grpSpPr>
        <p:sp>
          <p:nvSpPr>
            <p:cNvPr id="3" name="object 3"/>
            <p:cNvSpPr/>
            <p:nvPr/>
          </p:nvSpPr>
          <p:spPr>
            <a:xfrm>
              <a:off x="1524000" y="4811433"/>
              <a:ext cx="6901815" cy="1400810"/>
            </a:xfrm>
            <a:custGeom>
              <a:avLst/>
              <a:gdLst/>
              <a:ahLst/>
              <a:cxnLst/>
              <a:rect l="l" t="t" r="r" b="b"/>
              <a:pathLst>
                <a:path w="6901815" h="1400810">
                  <a:moveTo>
                    <a:pt x="0" y="1400683"/>
                  </a:moveTo>
                  <a:lnTo>
                    <a:pt x="6901560" y="1400683"/>
                  </a:lnTo>
                  <a:lnTo>
                    <a:pt x="6901560" y="0"/>
                  </a:lnTo>
                  <a:lnTo>
                    <a:pt x="0" y="0"/>
                  </a:lnTo>
                  <a:lnTo>
                    <a:pt x="0" y="1400683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96668" y="5520816"/>
              <a:ext cx="1351915" cy="501015"/>
            </a:xfrm>
            <a:custGeom>
              <a:avLst/>
              <a:gdLst/>
              <a:ahLst/>
              <a:cxnLst/>
              <a:rect l="l" t="t" r="r" b="b"/>
              <a:pathLst>
                <a:path w="1351914" h="501014">
                  <a:moveTo>
                    <a:pt x="0" y="500621"/>
                  </a:moveTo>
                  <a:lnTo>
                    <a:pt x="1351788" y="500621"/>
                  </a:lnTo>
                  <a:lnTo>
                    <a:pt x="1351788" y="0"/>
                  </a:lnTo>
                  <a:lnTo>
                    <a:pt x="0" y="0"/>
                  </a:lnTo>
                  <a:lnTo>
                    <a:pt x="0" y="500621"/>
                  </a:lnTo>
                  <a:close/>
                </a:path>
              </a:pathLst>
            </a:custGeom>
            <a:solidFill>
              <a:srgbClr val="F390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96668" y="5520816"/>
              <a:ext cx="1463040" cy="501015"/>
            </a:xfrm>
            <a:custGeom>
              <a:avLst/>
              <a:gdLst/>
              <a:ahLst/>
              <a:cxnLst/>
              <a:rect l="l" t="t" r="r" b="b"/>
              <a:pathLst>
                <a:path w="1463039" h="501014">
                  <a:moveTo>
                    <a:pt x="0" y="500621"/>
                  </a:moveTo>
                  <a:lnTo>
                    <a:pt x="1462912" y="500621"/>
                  </a:lnTo>
                  <a:lnTo>
                    <a:pt x="1462912" y="0"/>
                  </a:lnTo>
                  <a:lnTo>
                    <a:pt x="0" y="0"/>
                  </a:lnTo>
                  <a:lnTo>
                    <a:pt x="0" y="500621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48457" y="5524144"/>
              <a:ext cx="1162685" cy="499109"/>
            </a:xfrm>
            <a:custGeom>
              <a:avLst/>
              <a:gdLst/>
              <a:ahLst/>
              <a:cxnLst/>
              <a:rect l="l" t="t" r="r" b="b"/>
              <a:pathLst>
                <a:path w="1162685" h="499110">
                  <a:moveTo>
                    <a:pt x="1162342" y="0"/>
                  </a:moveTo>
                  <a:lnTo>
                    <a:pt x="0" y="0"/>
                  </a:lnTo>
                  <a:lnTo>
                    <a:pt x="0" y="498983"/>
                  </a:lnTo>
                  <a:lnTo>
                    <a:pt x="1162342" y="498983"/>
                  </a:lnTo>
                  <a:lnTo>
                    <a:pt x="1162342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48457" y="5524144"/>
              <a:ext cx="1162685" cy="499109"/>
            </a:xfrm>
            <a:custGeom>
              <a:avLst/>
              <a:gdLst/>
              <a:ahLst/>
              <a:cxnLst/>
              <a:rect l="l" t="t" r="r" b="b"/>
              <a:pathLst>
                <a:path w="1162685" h="499110">
                  <a:moveTo>
                    <a:pt x="0" y="498983"/>
                  </a:moveTo>
                  <a:lnTo>
                    <a:pt x="1162342" y="498983"/>
                  </a:lnTo>
                  <a:lnTo>
                    <a:pt x="1162342" y="0"/>
                  </a:lnTo>
                  <a:lnTo>
                    <a:pt x="0" y="0"/>
                  </a:lnTo>
                  <a:lnTo>
                    <a:pt x="0" y="4989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361313" y="484123"/>
            <a:ext cx="9582150" cy="1068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105"/>
              </a:lnSpc>
              <a:spcBef>
                <a:spcPts val="100"/>
              </a:spcBef>
            </a:pPr>
            <a:r>
              <a:rPr sz="3600" dirty="0"/>
              <a:t>Can</a:t>
            </a:r>
            <a:r>
              <a:rPr sz="3600" spc="-160" dirty="0"/>
              <a:t> </a:t>
            </a:r>
            <a:r>
              <a:rPr sz="3600" dirty="0"/>
              <a:t>we</a:t>
            </a:r>
            <a:r>
              <a:rPr sz="3600" spc="-145" dirty="0"/>
              <a:t> </a:t>
            </a:r>
            <a:r>
              <a:rPr sz="3600" dirty="0"/>
              <a:t>do</a:t>
            </a:r>
            <a:r>
              <a:rPr sz="3600" spc="-140" dirty="0"/>
              <a:t> </a:t>
            </a:r>
            <a:r>
              <a:rPr sz="3600" spc="-10" dirty="0"/>
              <a:t>even</a:t>
            </a:r>
            <a:r>
              <a:rPr sz="3600" spc="-155" dirty="0"/>
              <a:t> </a:t>
            </a:r>
            <a:r>
              <a:rPr sz="3600" spc="-10" dirty="0"/>
              <a:t>better?</a:t>
            </a:r>
            <a:endParaRPr sz="3600"/>
          </a:p>
          <a:p>
            <a:pPr marL="12700">
              <a:lnSpc>
                <a:spcPts val="4105"/>
              </a:lnSpc>
            </a:pPr>
            <a:r>
              <a:rPr sz="3600" spc="-25" dirty="0"/>
              <a:t>Let’s</a:t>
            </a:r>
            <a:r>
              <a:rPr sz="3600" spc="-140" dirty="0"/>
              <a:t> </a:t>
            </a:r>
            <a:r>
              <a:rPr sz="3600" spc="-35" dirty="0"/>
              <a:t>eliminate</a:t>
            </a:r>
            <a:r>
              <a:rPr sz="3600" spc="-140" dirty="0"/>
              <a:t> </a:t>
            </a:r>
            <a:r>
              <a:rPr sz="3600" dirty="0"/>
              <a:t>all</a:t>
            </a:r>
            <a:r>
              <a:rPr sz="3600" spc="-130" dirty="0"/>
              <a:t> </a:t>
            </a:r>
            <a:r>
              <a:rPr sz="3600" spc="-35" dirty="0"/>
              <a:t>instruction</a:t>
            </a:r>
            <a:r>
              <a:rPr sz="3600" spc="-140" dirty="0"/>
              <a:t> </a:t>
            </a:r>
            <a:r>
              <a:rPr sz="3600" spc="-40" dirty="0"/>
              <a:t>control</a:t>
            </a:r>
            <a:r>
              <a:rPr sz="3600" spc="-125" dirty="0"/>
              <a:t> </a:t>
            </a:r>
            <a:r>
              <a:rPr sz="3600" dirty="0"/>
              <a:t>&amp;</a:t>
            </a:r>
            <a:r>
              <a:rPr sz="3600" spc="-110" dirty="0"/>
              <a:t> </a:t>
            </a:r>
            <a:r>
              <a:rPr sz="3600" spc="-30" dirty="0"/>
              <a:t>caching</a:t>
            </a:r>
            <a:r>
              <a:rPr sz="3600" spc="-140" dirty="0"/>
              <a:t> </a:t>
            </a:r>
            <a:r>
              <a:rPr sz="3600" spc="-10" dirty="0"/>
              <a:t>costs!</a:t>
            </a:r>
            <a:endParaRPr sz="3600"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781175" y="1896313"/>
          <a:ext cx="9142094" cy="499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5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8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4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340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9745">
                <a:tc>
                  <a:txBody>
                    <a:bodyPr/>
                    <a:lstStyle/>
                    <a:p>
                      <a:pPr marL="15557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Memory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11125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  <a:solidFill>
                      <a:srgbClr val="F39096"/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DCache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access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1112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L="120586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ICache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access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111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56197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Compute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Control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111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0" name="object 10"/>
          <p:cNvGrpSpPr/>
          <p:nvPr/>
        </p:nvGrpSpPr>
        <p:grpSpPr>
          <a:xfrm>
            <a:off x="6118733" y="2554097"/>
            <a:ext cx="384175" cy="455295"/>
            <a:chOff x="6118733" y="2554097"/>
            <a:chExt cx="384175" cy="455295"/>
          </a:xfrm>
        </p:grpSpPr>
        <p:sp>
          <p:nvSpPr>
            <p:cNvPr id="11" name="object 11"/>
            <p:cNvSpPr/>
            <p:nvPr/>
          </p:nvSpPr>
          <p:spPr>
            <a:xfrm>
              <a:off x="6125083" y="2560447"/>
              <a:ext cx="371475" cy="442595"/>
            </a:xfrm>
            <a:custGeom>
              <a:avLst/>
              <a:gdLst/>
              <a:ahLst/>
              <a:cxnLst/>
              <a:rect l="l" t="t" r="r" b="b"/>
              <a:pathLst>
                <a:path w="371475" h="442594">
                  <a:moveTo>
                    <a:pt x="278638" y="0"/>
                  </a:moveTo>
                  <a:lnTo>
                    <a:pt x="92837" y="0"/>
                  </a:lnTo>
                  <a:lnTo>
                    <a:pt x="92837" y="256666"/>
                  </a:lnTo>
                  <a:lnTo>
                    <a:pt x="0" y="256666"/>
                  </a:lnTo>
                  <a:lnTo>
                    <a:pt x="185674" y="442467"/>
                  </a:lnTo>
                  <a:lnTo>
                    <a:pt x="371475" y="256666"/>
                  </a:lnTo>
                  <a:lnTo>
                    <a:pt x="278638" y="256666"/>
                  </a:lnTo>
                  <a:lnTo>
                    <a:pt x="2786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25083" y="2560447"/>
              <a:ext cx="371475" cy="442595"/>
            </a:xfrm>
            <a:custGeom>
              <a:avLst/>
              <a:gdLst/>
              <a:ahLst/>
              <a:cxnLst/>
              <a:rect l="l" t="t" r="r" b="b"/>
              <a:pathLst>
                <a:path w="371475" h="442594">
                  <a:moveTo>
                    <a:pt x="0" y="256666"/>
                  </a:moveTo>
                  <a:lnTo>
                    <a:pt x="92837" y="256666"/>
                  </a:lnTo>
                  <a:lnTo>
                    <a:pt x="92837" y="0"/>
                  </a:lnTo>
                  <a:lnTo>
                    <a:pt x="278638" y="0"/>
                  </a:lnTo>
                  <a:lnTo>
                    <a:pt x="278638" y="256666"/>
                  </a:lnTo>
                  <a:lnTo>
                    <a:pt x="371475" y="256666"/>
                  </a:lnTo>
                  <a:lnTo>
                    <a:pt x="185674" y="442467"/>
                  </a:lnTo>
                  <a:lnTo>
                    <a:pt x="0" y="25666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580378" y="2508580"/>
            <a:ext cx="9639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5" dirty="0">
                <a:latin typeface="Calibri"/>
                <a:cs typeface="Calibri"/>
              </a:rPr>
              <a:t>Vector</a:t>
            </a:r>
            <a:endParaRPr sz="2800">
              <a:latin typeface="Calibri"/>
              <a:cs typeface="Calibri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1768094" y="3036195"/>
          <a:ext cx="7357744" cy="500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8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8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78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038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Memory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12395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39096"/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DCache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access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9906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ICache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44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Compute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+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Control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572135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Vector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file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5" name="object 15"/>
          <p:cNvGrpSpPr/>
          <p:nvPr/>
        </p:nvGrpSpPr>
        <p:grpSpPr>
          <a:xfrm>
            <a:off x="4260977" y="3616833"/>
            <a:ext cx="384175" cy="455295"/>
            <a:chOff x="4260977" y="3616833"/>
            <a:chExt cx="384175" cy="455295"/>
          </a:xfrm>
        </p:grpSpPr>
        <p:sp>
          <p:nvSpPr>
            <p:cNvPr id="16" name="object 16"/>
            <p:cNvSpPr/>
            <p:nvPr/>
          </p:nvSpPr>
          <p:spPr>
            <a:xfrm>
              <a:off x="4267327" y="3623183"/>
              <a:ext cx="371475" cy="442595"/>
            </a:xfrm>
            <a:custGeom>
              <a:avLst/>
              <a:gdLst/>
              <a:ahLst/>
              <a:cxnLst/>
              <a:rect l="l" t="t" r="r" b="b"/>
              <a:pathLst>
                <a:path w="371475" h="442595">
                  <a:moveTo>
                    <a:pt x="278638" y="0"/>
                  </a:moveTo>
                  <a:lnTo>
                    <a:pt x="92837" y="0"/>
                  </a:lnTo>
                  <a:lnTo>
                    <a:pt x="92837" y="256794"/>
                  </a:lnTo>
                  <a:lnTo>
                    <a:pt x="0" y="256794"/>
                  </a:lnTo>
                  <a:lnTo>
                    <a:pt x="185674" y="442595"/>
                  </a:lnTo>
                  <a:lnTo>
                    <a:pt x="371475" y="256794"/>
                  </a:lnTo>
                  <a:lnTo>
                    <a:pt x="278638" y="256794"/>
                  </a:lnTo>
                  <a:lnTo>
                    <a:pt x="2786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267327" y="3623183"/>
              <a:ext cx="371475" cy="442595"/>
            </a:xfrm>
            <a:custGeom>
              <a:avLst/>
              <a:gdLst/>
              <a:ahLst/>
              <a:cxnLst/>
              <a:rect l="l" t="t" r="r" b="b"/>
              <a:pathLst>
                <a:path w="371475" h="442595">
                  <a:moveTo>
                    <a:pt x="0" y="256794"/>
                  </a:moveTo>
                  <a:lnTo>
                    <a:pt x="92837" y="256794"/>
                  </a:lnTo>
                  <a:lnTo>
                    <a:pt x="92837" y="0"/>
                  </a:lnTo>
                  <a:lnTo>
                    <a:pt x="278638" y="0"/>
                  </a:lnTo>
                  <a:lnTo>
                    <a:pt x="278638" y="256794"/>
                  </a:lnTo>
                  <a:lnTo>
                    <a:pt x="371475" y="256794"/>
                  </a:lnTo>
                  <a:lnTo>
                    <a:pt x="185674" y="442595"/>
                  </a:lnTo>
                  <a:lnTo>
                    <a:pt x="0" y="25679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750053" y="3641852"/>
            <a:ext cx="859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Dataflow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1768094" y="4170692"/>
          <a:ext cx="4973953" cy="501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4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5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79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68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1650"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Memory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143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39096"/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DCache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access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0096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ICache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63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276860" marR="149225" indent="-129539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Compute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+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Control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004" y="468838"/>
            <a:ext cx="872319" cy="1078021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2040889" y="5628538"/>
            <a:ext cx="809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956305" y="4926584"/>
            <a:ext cx="384175" cy="455295"/>
            <a:chOff x="2956305" y="4926584"/>
            <a:chExt cx="384175" cy="455295"/>
          </a:xfrm>
        </p:grpSpPr>
        <p:sp>
          <p:nvSpPr>
            <p:cNvPr id="23" name="object 23"/>
            <p:cNvSpPr/>
            <p:nvPr/>
          </p:nvSpPr>
          <p:spPr>
            <a:xfrm>
              <a:off x="2962655" y="4932934"/>
              <a:ext cx="371475" cy="442595"/>
            </a:xfrm>
            <a:custGeom>
              <a:avLst/>
              <a:gdLst/>
              <a:ahLst/>
              <a:cxnLst/>
              <a:rect l="l" t="t" r="r" b="b"/>
              <a:pathLst>
                <a:path w="371475" h="442595">
                  <a:moveTo>
                    <a:pt x="278638" y="0"/>
                  </a:moveTo>
                  <a:lnTo>
                    <a:pt x="92837" y="0"/>
                  </a:lnTo>
                  <a:lnTo>
                    <a:pt x="92837" y="256794"/>
                  </a:lnTo>
                  <a:lnTo>
                    <a:pt x="0" y="256794"/>
                  </a:lnTo>
                  <a:lnTo>
                    <a:pt x="185800" y="442595"/>
                  </a:lnTo>
                  <a:lnTo>
                    <a:pt x="371474" y="256794"/>
                  </a:lnTo>
                  <a:lnTo>
                    <a:pt x="278638" y="256794"/>
                  </a:lnTo>
                  <a:lnTo>
                    <a:pt x="2786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962655" y="4932934"/>
              <a:ext cx="371475" cy="442595"/>
            </a:xfrm>
            <a:custGeom>
              <a:avLst/>
              <a:gdLst/>
              <a:ahLst/>
              <a:cxnLst/>
              <a:rect l="l" t="t" r="r" b="b"/>
              <a:pathLst>
                <a:path w="371475" h="442595">
                  <a:moveTo>
                    <a:pt x="0" y="256794"/>
                  </a:moveTo>
                  <a:lnTo>
                    <a:pt x="92837" y="256794"/>
                  </a:lnTo>
                  <a:lnTo>
                    <a:pt x="92837" y="0"/>
                  </a:lnTo>
                  <a:lnTo>
                    <a:pt x="278638" y="0"/>
                  </a:lnTo>
                  <a:lnTo>
                    <a:pt x="278638" y="256794"/>
                  </a:lnTo>
                  <a:lnTo>
                    <a:pt x="371474" y="256794"/>
                  </a:lnTo>
                  <a:lnTo>
                    <a:pt x="185800" y="442595"/>
                  </a:lnTo>
                  <a:lnTo>
                    <a:pt x="0" y="25679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465576" y="5004053"/>
            <a:ext cx="46932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Coarse-</a:t>
            </a:r>
            <a:r>
              <a:rPr sz="1800" dirty="0">
                <a:latin typeface="Calibri"/>
                <a:cs typeface="Calibri"/>
              </a:rPr>
              <a:t>grained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Reconfigurable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Array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Architectures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r>
              <a:rPr spc="-25" dirty="0"/>
              <a:t>29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267709" y="5635549"/>
            <a:ext cx="88074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Compute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803647" y="5452973"/>
            <a:ext cx="31076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Key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idea: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architecture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eliminates </a:t>
            </a:r>
            <a:r>
              <a:rPr sz="1800" b="1" dirty="0">
                <a:latin typeface="Calibri"/>
                <a:cs typeface="Calibri"/>
              </a:rPr>
              <a:t>instruction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&amp;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control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overheads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9872" y="656031"/>
            <a:ext cx="34696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CGRA</a:t>
            </a:r>
            <a:r>
              <a:rPr spc="-225" dirty="0"/>
              <a:t> </a:t>
            </a:r>
            <a:r>
              <a:rPr spc="-25" dirty="0"/>
              <a:t>Overview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23263" y="1634998"/>
            <a:ext cx="940816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</a:tabLst>
            </a:pPr>
            <a:r>
              <a:rPr sz="2800" dirty="0">
                <a:latin typeface="Calibri"/>
                <a:cs typeface="Calibri"/>
              </a:rPr>
              <a:t>Processing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elements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(PE)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connected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by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Network-on-</a:t>
            </a:r>
            <a:r>
              <a:rPr sz="2800" dirty="0">
                <a:latin typeface="Calibri"/>
                <a:cs typeface="Calibri"/>
              </a:rPr>
              <a:t>Chip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(NoC)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sz="2800" spc="-10" dirty="0">
                <a:latin typeface="Calibri"/>
                <a:cs typeface="Calibri"/>
              </a:rPr>
              <a:t>Heterogenous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capability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sz="2800" dirty="0">
                <a:latin typeface="Calibri"/>
                <a:cs typeface="Calibri"/>
              </a:rPr>
              <a:t>Connections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configured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by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software</a:t>
            </a:r>
            <a:r>
              <a:rPr sz="2800" i="1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compiler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791265" y="4706759"/>
            <a:ext cx="668020" cy="668020"/>
            <a:chOff x="4791265" y="4706759"/>
            <a:chExt cx="668020" cy="668020"/>
          </a:xfrm>
        </p:grpSpPr>
        <p:sp>
          <p:nvSpPr>
            <p:cNvPr id="5" name="object 5"/>
            <p:cNvSpPr/>
            <p:nvPr/>
          </p:nvSpPr>
          <p:spPr>
            <a:xfrm>
              <a:off x="4799203" y="4714697"/>
              <a:ext cx="652145" cy="652145"/>
            </a:xfrm>
            <a:custGeom>
              <a:avLst/>
              <a:gdLst/>
              <a:ahLst/>
              <a:cxnLst/>
              <a:rect l="l" t="t" r="r" b="b"/>
              <a:pathLst>
                <a:path w="652145" h="652145">
                  <a:moveTo>
                    <a:pt x="0" y="651941"/>
                  </a:moveTo>
                  <a:lnTo>
                    <a:pt x="651941" y="651941"/>
                  </a:lnTo>
                  <a:lnTo>
                    <a:pt x="651941" y="0"/>
                  </a:lnTo>
                  <a:lnTo>
                    <a:pt x="0" y="0"/>
                  </a:lnTo>
                  <a:lnTo>
                    <a:pt x="0" y="651941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62271" y="4877727"/>
              <a:ext cx="326390" cy="326390"/>
            </a:xfrm>
            <a:custGeom>
              <a:avLst/>
              <a:gdLst/>
              <a:ahLst/>
              <a:cxnLst/>
              <a:rect l="l" t="t" r="r" b="b"/>
              <a:pathLst>
                <a:path w="326389" h="326389">
                  <a:moveTo>
                    <a:pt x="325970" y="0"/>
                  </a:moveTo>
                  <a:lnTo>
                    <a:pt x="0" y="0"/>
                  </a:lnTo>
                  <a:lnTo>
                    <a:pt x="0" y="325970"/>
                  </a:lnTo>
                  <a:lnTo>
                    <a:pt x="325970" y="325970"/>
                  </a:lnTo>
                  <a:lnTo>
                    <a:pt x="325970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62271" y="4877727"/>
              <a:ext cx="326390" cy="326390"/>
            </a:xfrm>
            <a:custGeom>
              <a:avLst/>
              <a:gdLst/>
              <a:ahLst/>
              <a:cxnLst/>
              <a:rect l="l" t="t" r="r" b="b"/>
              <a:pathLst>
                <a:path w="326389" h="326389">
                  <a:moveTo>
                    <a:pt x="0" y="325970"/>
                  </a:moveTo>
                  <a:lnTo>
                    <a:pt x="325970" y="325970"/>
                  </a:lnTo>
                  <a:lnTo>
                    <a:pt x="325970" y="0"/>
                  </a:lnTo>
                  <a:lnTo>
                    <a:pt x="0" y="0"/>
                  </a:lnTo>
                  <a:lnTo>
                    <a:pt x="0" y="325970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053965" y="4859782"/>
            <a:ext cx="1428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0" dirty="0"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361495" y="4623447"/>
            <a:ext cx="179070" cy="179070"/>
            <a:chOff x="5361495" y="4623447"/>
            <a:chExt cx="179070" cy="179070"/>
          </a:xfrm>
        </p:grpSpPr>
        <p:sp>
          <p:nvSpPr>
            <p:cNvPr id="10" name="object 10"/>
            <p:cNvSpPr/>
            <p:nvPr/>
          </p:nvSpPr>
          <p:spPr>
            <a:xfrm>
              <a:off x="5369433" y="4631385"/>
              <a:ext cx="163195" cy="163195"/>
            </a:xfrm>
            <a:custGeom>
              <a:avLst/>
              <a:gdLst/>
              <a:ahLst/>
              <a:cxnLst/>
              <a:rect l="l" t="t" r="r" b="b"/>
              <a:pathLst>
                <a:path w="163195" h="163195">
                  <a:moveTo>
                    <a:pt x="162991" y="0"/>
                  </a:moveTo>
                  <a:lnTo>
                    <a:pt x="0" y="0"/>
                  </a:lnTo>
                  <a:lnTo>
                    <a:pt x="0" y="162991"/>
                  </a:lnTo>
                  <a:lnTo>
                    <a:pt x="162991" y="162991"/>
                  </a:lnTo>
                  <a:lnTo>
                    <a:pt x="1629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69433" y="4631385"/>
              <a:ext cx="163195" cy="163195"/>
            </a:xfrm>
            <a:custGeom>
              <a:avLst/>
              <a:gdLst/>
              <a:ahLst/>
              <a:cxnLst/>
              <a:rect l="l" t="t" r="r" b="b"/>
              <a:pathLst>
                <a:path w="163195" h="163195">
                  <a:moveTo>
                    <a:pt x="0" y="162991"/>
                  </a:moveTo>
                  <a:lnTo>
                    <a:pt x="162991" y="162991"/>
                  </a:lnTo>
                  <a:lnTo>
                    <a:pt x="162991" y="0"/>
                  </a:lnTo>
                  <a:lnTo>
                    <a:pt x="0" y="0"/>
                  </a:lnTo>
                  <a:lnTo>
                    <a:pt x="0" y="162991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425440" y="4651247"/>
            <a:ext cx="5334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5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280342" y="4786947"/>
            <a:ext cx="264795" cy="662940"/>
            <a:chOff x="5280342" y="4786947"/>
            <a:chExt cx="264795" cy="662940"/>
          </a:xfrm>
        </p:grpSpPr>
        <p:sp>
          <p:nvSpPr>
            <p:cNvPr id="14" name="object 14"/>
            <p:cNvSpPr/>
            <p:nvPr/>
          </p:nvSpPr>
          <p:spPr>
            <a:xfrm>
              <a:off x="5288279" y="4794884"/>
              <a:ext cx="85725" cy="83185"/>
            </a:xfrm>
            <a:custGeom>
              <a:avLst/>
              <a:gdLst/>
              <a:ahLst/>
              <a:cxnLst/>
              <a:rect l="l" t="t" r="r" b="b"/>
              <a:pathLst>
                <a:path w="85725" h="83185">
                  <a:moveTo>
                    <a:pt x="0" y="82803"/>
                  </a:moveTo>
                  <a:lnTo>
                    <a:pt x="85598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373877" y="5278831"/>
              <a:ext cx="163195" cy="163195"/>
            </a:xfrm>
            <a:custGeom>
              <a:avLst/>
              <a:gdLst/>
              <a:ahLst/>
              <a:cxnLst/>
              <a:rect l="l" t="t" r="r" b="b"/>
              <a:pathLst>
                <a:path w="163195" h="163195">
                  <a:moveTo>
                    <a:pt x="162991" y="0"/>
                  </a:moveTo>
                  <a:lnTo>
                    <a:pt x="0" y="0"/>
                  </a:lnTo>
                  <a:lnTo>
                    <a:pt x="0" y="162991"/>
                  </a:lnTo>
                  <a:lnTo>
                    <a:pt x="162991" y="162991"/>
                  </a:lnTo>
                  <a:lnTo>
                    <a:pt x="1629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373877" y="5278831"/>
              <a:ext cx="163195" cy="163195"/>
            </a:xfrm>
            <a:custGeom>
              <a:avLst/>
              <a:gdLst/>
              <a:ahLst/>
              <a:cxnLst/>
              <a:rect l="l" t="t" r="r" b="b"/>
              <a:pathLst>
                <a:path w="163195" h="163195">
                  <a:moveTo>
                    <a:pt x="0" y="162991"/>
                  </a:moveTo>
                  <a:lnTo>
                    <a:pt x="162991" y="162991"/>
                  </a:lnTo>
                  <a:lnTo>
                    <a:pt x="162991" y="0"/>
                  </a:lnTo>
                  <a:lnTo>
                    <a:pt x="0" y="0"/>
                  </a:lnTo>
                  <a:lnTo>
                    <a:pt x="0" y="162991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430011" y="5298947"/>
            <a:ext cx="5334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5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717986" y="5270893"/>
            <a:ext cx="179070" cy="179070"/>
            <a:chOff x="4717986" y="5270893"/>
            <a:chExt cx="179070" cy="179070"/>
          </a:xfrm>
        </p:grpSpPr>
        <p:sp>
          <p:nvSpPr>
            <p:cNvPr id="19" name="object 19"/>
            <p:cNvSpPr/>
            <p:nvPr/>
          </p:nvSpPr>
          <p:spPr>
            <a:xfrm>
              <a:off x="4725923" y="5278831"/>
              <a:ext cx="163195" cy="163195"/>
            </a:xfrm>
            <a:custGeom>
              <a:avLst/>
              <a:gdLst/>
              <a:ahLst/>
              <a:cxnLst/>
              <a:rect l="l" t="t" r="r" b="b"/>
              <a:pathLst>
                <a:path w="163195" h="163195">
                  <a:moveTo>
                    <a:pt x="162991" y="0"/>
                  </a:moveTo>
                  <a:lnTo>
                    <a:pt x="0" y="0"/>
                  </a:lnTo>
                  <a:lnTo>
                    <a:pt x="0" y="162991"/>
                  </a:lnTo>
                  <a:lnTo>
                    <a:pt x="162991" y="162991"/>
                  </a:lnTo>
                  <a:lnTo>
                    <a:pt x="1629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725923" y="5278831"/>
              <a:ext cx="163195" cy="163195"/>
            </a:xfrm>
            <a:custGeom>
              <a:avLst/>
              <a:gdLst/>
              <a:ahLst/>
              <a:cxnLst/>
              <a:rect l="l" t="t" r="r" b="b"/>
              <a:pathLst>
                <a:path w="163195" h="163195">
                  <a:moveTo>
                    <a:pt x="0" y="162991"/>
                  </a:moveTo>
                  <a:lnTo>
                    <a:pt x="162991" y="162991"/>
                  </a:lnTo>
                  <a:lnTo>
                    <a:pt x="162991" y="0"/>
                  </a:lnTo>
                  <a:lnTo>
                    <a:pt x="0" y="0"/>
                  </a:lnTo>
                  <a:lnTo>
                    <a:pt x="0" y="162991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781677" y="5298947"/>
            <a:ext cx="5334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5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709858" y="4623447"/>
            <a:ext cx="179070" cy="179070"/>
            <a:chOff x="4709858" y="4623447"/>
            <a:chExt cx="179070" cy="179070"/>
          </a:xfrm>
        </p:grpSpPr>
        <p:sp>
          <p:nvSpPr>
            <p:cNvPr id="23" name="object 23"/>
            <p:cNvSpPr/>
            <p:nvPr/>
          </p:nvSpPr>
          <p:spPr>
            <a:xfrm>
              <a:off x="4717796" y="4631385"/>
              <a:ext cx="163195" cy="163195"/>
            </a:xfrm>
            <a:custGeom>
              <a:avLst/>
              <a:gdLst/>
              <a:ahLst/>
              <a:cxnLst/>
              <a:rect l="l" t="t" r="r" b="b"/>
              <a:pathLst>
                <a:path w="163195" h="163195">
                  <a:moveTo>
                    <a:pt x="162991" y="0"/>
                  </a:moveTo>
                  <a:lnTo>
                    <a:pt x="0" y="0"/>
                  </a:lnTo>
                  <a:lnTo>
                    <a:pt x="0" y="162991"/>
                  </a:lnTo>
                  <a:lnTo>
                    <a:pt x="162991" y="162991"/>
                  </a:lnTo>
                  <a:lnTo>
                    <a:pt x="1629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717796" y="4631385"/>
              <a:ext cx="163195" cy="163195"/>
            </a:xfrm>
            <a:custGeom>
              <a:avLst/>
              <a:gdLst/>
              <a:ahLst/>
              <a:cxnLst/>
              <a:rect l="l" t="t" r="r" b="b"/>
              <a:pathLst>
                <a:path w="163195" h="163195">
                  <a:moveTo>
                    <a:pt x="0" y="162991"/>
                  </a:moveTo>
                  <a:lnTo>
                    <a:pt x="162991" y="162991"/>
                  </a:lnTo>
                  <a:lnTo>
                    <a:pt x="162991" y="0"/>
                  </a:lnTo>
                  <a:lnTo>
                    <a:pt x="0" y="0"/>
                  </a:lnTo>
                  <a:lnTo>
                    <a:pt x="0" y="162991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772278" y="4651247"/>
            <a:ext cx="5334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5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874577" y="4702187"/>
            <a:ext cx="1240790" cy="668020"/>
            <a:chOff x="4874577" y="4702187"/>
            <a:chExt cx="1240790" cy="668020"/>
          </a:xfrm>
        </p:grpSpPr>
        <p:sp>
          <p:nvSpPr>
            <p:cNvPr id="27" name="object 27"/>
            <p:cNvSpPr/>
            <p:nvPr/>
          </p:nvSpPr>
          <p:spPr>
            <a:xfrm>
              <a:off x="4882515" y="4790313"/>
              <a:ext cx="485775" cy="488950"/>
            </a:xfrm>
            <a:custGeom>
              <a:avLst/>
              <a:gdLst/>
              <a:ahLst/>
              <a:cxnLst/>
              <a:rect l="l" t="t" r="r" b="b"/>
              <a:pathLst>
                <a:path w="485775" h="488950">
                  <a:moveTo>
                    <a:pt x="74930" y="82295"/>
                  </a:moveTo>
                  <a:lnTo>
                    <a:pt x="0" y="0"/>
                  </a:lnTo>
                </a:path>
                <a:path w="485775" h="488950">
                  <a:moveTo>
                    <a:pt x="79375" y="413385"/>
                  </a:moveTo>
                  <a:lnTo>
                    <a:pt x="6350" y="488569"/>
                  </a:lnTo>
                </a:path>
                <a:path w="485775" h="488950">
                  <a:moveTo>
                    <a:pt x="485267" y="488569"/>
                  </a:moveTo>
                  <a:lnTo>
                    <a:pt x="405764" y="413385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455158" y="4710125"/>
              <a:ext cx="652145" cy="652145"/>
            </a:xfrm>
            <a:custGeom>
              <a:avLst/>
              <a:gdLst/>
              <a:ahLst/>
              <a:cxnLst/>
              <a:rect l="l" t="t" r="r" b="b"/>
              <a:pathLst>
                <a:path w="652145" h="652145">
                  <a:moveTo>
                    <a:pt x="651941" y="0"/>
                  </a:moveTo>
                  <a:lnTo>
                    <a:pt x="0" y="0"/>
                  </a:lnTo>
                  <a:lnTo>
                    <a:pt x="0" y="651941"/>
                  </a:lnTo>
                  <a:lnTo>
                    <a:pt x="651941" y="651941"/>
                  </a:lnTo>
                  <a:lnTo>
                    <a:pt x="6519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455158" y="4710125"/>
              <a:ext cx="652145" cy="652145"/>
            </a:xfrm>
            <a:custGeom>
              <a:avLst/>
              <a:gdLst/>
              <a:ahLst/>
              <a:cxnLst/>
              <a:rect l="l" t="t" r="r" b="b"/>
              <a:pathLst>
                <a:path w="652145" h="652145">
                  <a:moveTo>
                    <a:pt x="0" y="651941"/>
                  </a:moveTo>
                  <a:lnTo>
                    <a:pt x="651941" y="651941"/>
                  </a:lnTo>
                  <a:lnTo>
                    <a:pt x="651941" y="0"/>
                  </a:lnTo>
                  <a:lnTo>
                    <a:pt x="0" y="0"/>
                  </a:lnTo>
                  <a:lnTo>
                    <a:pt x="0" y="651941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618226" y="4873155"/>
              <a:ext cx="326390" cy="326390"/>
            </a:xfrm>
            <a:custGeom>
              <a:avLst/>
              <a:gdLst/>
              <a:ahLst/>
              <a:cxnLst/>
              <a:rect l="l" t="t" r="r" b="b"/>
              <a:pathLst>
                <a:path w="326389" h="326389">
                  <a:moveTo>
                    <a:pt x="325970" y="0"/>
                  </a:moveTo>
                  <a:lnTo>
                    <a:pt x="0" y="0"/>
                  </a:lnTo>
                  <a:lnTo>
                    <a:pt x="0" y="325970"/>
                  </a:lnTo>
                  <a:lnTo>
                    <a:pt x="325970" y="325970"/>
                  </a:lnTo>
                  <a:lnTo>
                    <a:pt x="325970" y="0"/>
                  </a:lnTo>
                  <a:close/>
                </a:path>
              </a:pathLst>
            </a:custGeom>
            <a:solidFill>
              <a:srgbClr val="DF58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618226" y="4873155"/>
              <a:ext cx="326390" cy="326390"/>
            </a:xfrm>
            <a:custGeom>
              <a:avLst/>
              <a:gdLst/>
              <a:ahLst/>
              <a:cxnLst/>
              <a:rect l="l" t="t" r="r" b="b"/>
              <a:pathLst>
                <a:path w="326389" h="326389">
                  <a:moveTo>
                    <a:pt x="0" y="325970"/>
                  </a:moveTo>
                  <a:lnTo>
                    <a:pt x="325970" y="325970"/>
                  </a:lnTo>
                  <a:lnTo>
                    <a:pt x="325970" y="0"/>
                  </a:lnTo>
                  <a:lnTo>
                    <a:pt x="0" y="0"/>
                  </a:lnTo>
                  <a:lnTo>
                    <a:pt x="0" y="325970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699252" y="4855209"/>
            <a:ext cx="1644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0" dirty="0">
                <a:latin typeface="Calibri"/>
                <a:cs typeface="Calibri"/>
              </a:rPr>
              <a:t>B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6017323" y="4618875"/>
            <a:ext cx="179070" cy="179070"/>
            <a:chOff x="6017323" y="4618875"/>
            <a:chExt cx="179070" cy="179070"/>
          </a:xfrm>
        </p:grpSpPr>
        <p:sp>
          <p:nvSpPr>
            <p:cNvPr id="34" name="object 34"/>
            <p:cNvSpPr/>
            <p:nvPr/>
          </p:nvSpPr>
          <p:spPr>
            <a:xfrm>
              <a:off x="6025260" y="4626813"/>
              <a:ext cx="163195" cy="163195"/>
            </a:xfrm>
            <a:custGeom>
              <a:avLst/>
              <a:gdLst/>
              <a:ahLst/>
              <a:cxnLst/>
              <a:rect l="l" t="t" r="r" b="b"/>
              <a:pathLst>
                <a:path w="163195" h="163195">
                  <a:moveTo>
                    <a:pt x="162991" y="0"/>
                  </a:moveTo>
                  <a:lnTo>
                    <a:pt x="0" y="0"/>
                  </a:lnTo>
                  <a:lnTo>
                    <a:pt x="0" y="162991"/>
                  </a:lnTo>
                  <a:lnTo>
                    <a:pt x="162991" y="162991"/>
                  </a:lnTo>
                  <a:lnTo>
                    <a:pt x="1629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025260" y="4626813"/>
              <a:ext cx="163195" cy="163195"/>
            </a:xfrm>
            <a:custGeom>
              <a:avLst/>
              <a:gdLst/>
              <a:ahLst/>
              <a:cxnLst/>
              <a:rect l="l" t="t" r="r" b="b"/>
              <a:pathLst>
                <a:path w="163195" h="163195">
                  <a:moveTo>
                    <a:pt x="0" y="162991"/>
                  </a:moveTo>
                  <a:lnTo>
                    <a:pt x="162991" y="162991"/>
                  </a:lnTo>
                  <a:lnTo>
                    <a:pt x="162991" y="0"/>
                  </a:lnTo>
                  <a:lnTo>
                    <a:pt x="0" y="0"/>
                  </a:lnTo>
                  <a:lnTo>
                    <a:pt x="0" y="162991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6081395" y="4646447"/>
            <a:ext cx="53340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5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5936170" y="4782375"/>
            <a:ext cx="264795" cy="662940"/>
            <a:chOff x="5936170" y="4782375"/>
            <a:chExt cx="264795" cy="662940"/>
          </a:xfrm>
        </p:grpSpPr>
        <p:sp>
          <p:nvSpPr>
            <p:cNvPr id="38" name="object 38"/>
            <p:cNvSpPr/>
            <p:nvPr/>
          </p:nvSpPr>
          <p:spPr>
            <a:xfrm>
              <a:off x="5944108" y="4790313"/>
              <a:ext cx="85725" cy="83185"/>
            </a:xfrm>
            <a:custGeom>
              <a:avLst/>
              <a:gdLst/>
              <a:ahLst/>
              <a:cxnLst/>
              <a:rect l="l" t="t" r="r" b="b"/>
              <a:pathLst>
                <a:path w="85725" h="83185">
                  <a:moveTo>
                    <a:pt x="0" y="82804"/>
                  </a:moveTo>
                  <a:lnTo>
                    <a:pt x="85725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029833" y="5274386"/>
              <a:ext cx="163195" cy="163195"/>
            </a:xfrm>
            <a:custGeom>
              <a:avLst/>
              <a:gdLst/>
              <a:ahLst/>
              <a:cxnLst/>
              <a:rect l="l" t="t" r="r" b="b"/>
              <a:pathLst>
                <a:path w="163195" h="163195">
                  <a:moveTo>
                    <a:pt x="162991" y="0"/>
                  </a:moveTo>
                  <a:lnTo>
                    <a:pt x="0" y="0"/>
                  </a:lnTo>
                  <a:lnTo>
                    <a:pt x="0" y="162991"/>
                  </a:lnTo>
                  <a:lnTo>
                    <a:pt x="162991" y="162991"/>
                  </a:lnTo>
                  <a:lnTo>
                    <a:pt x="1629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029833" y="5274386"/>
              <a:ext cx="163195" cy="163195"/>
            </a:xfrm>
            <a:custGeom>
              <a:avLst/>
              <a:gdLst/>
              <a:ahLst/>
              <a:cxnLst/>
              <a:rect l="l" t="t" r="r" b="b"/>
              <a:pathLst>
                <a:path w="163195" h="163195">
                  <a:moveTo>
                    <a:pt x="0" y="162991"/>
                  </a:moveTo>
                  <a:lnTo>
                    <a:pt x="162991" y="162991"/>
                  </a:lnTo>
                  <a:lnTo>
                    <a:pt x="162991" y="0"/>
                  </a:lnTo>
                  <a:lnTo>
                    <a:pt x="0" y="0"/>
                  </a:lnTo>
                  <a:lnTo>
                    <a:pt x="0" y="162991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6073266" y="5243576"/>
            <a:ext cx="78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5373941" y="5266448"/>
            <a:ext cx="179070" cy="179070"/>
            <a:chOff x="5373941" y="5266448"/>
            <a:chExt cx="179070" cy="179070"/>
          </a:xfrm>
        </p:grpSpPr>
        <p:sp>
          <p:nvSpPr>
            <p:cNvPr id="43" name="object 43"/>
            <p:cNvSpPr/>
            <p:nvPr/>
          </p:nvSpPr>
          <p:spPr>
            <a:xfrm>
              <a:off x="5381878" y="5274386"/>
              <a:ext cx="163195" cy="163195"/>
            </a:xfrm>
            <a:custGeom>
              <a:avLst/>
              <a:gdLst/>
              <a:ahLst/>
              <a:cxnLst/>
              <a:rect l="l" t="t" r="r" b="b"/>
              <a:pathLst>
                <a:path w="163195" h="163195">
                  <a:moveTo>
                    <a:pt x="162991" y="0"/>
                  </a:moveTo>
                  <a:lnTo>
                    <a:pt x="0" y="0"/>
                  </a:lnTo>
                  <a:lnTo>
                    <a:pt x="0" y="162991"/>
                  </a:lnTo>
                  <a:lnTo>
                    <a:pt x="162991" y="162991"/>
                  </a:lnTo>
                  <a:lnTo>
                    <a:pt x="1629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381878" y="5274386"/>
              <a:ext cx="163195" cy="163195"/>
            </a:xfrm>
            <a:custGeom>
              <a:avLst/>
              <a:gdLst/>
              <a:ahLst/>
              <a:cxnLst/>
              <a:rect l="l" t="t" r="r" b="b"/>
              <a:pathLst>
                <a:path w="163195" h="163195">
                  <a:moveTo>
                    <a:pt x="0" y="162991"/>
                  </a:moveTo>
                  <a:lnTo>
                    <a:pt x="162991" y="162991"/>
                  </a:lnTo>
                  <a:lnTo>
                    <a:pt x="162991" y="0"/>
                  </a:lnTo>
                  <a:lnTo>
                    <a:pt x="0" y="0"/>
                  </a:lnTo>
                  <a:lnTo>
                    <a:pt x="0" y="162991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5437885" y="5294376"/>
            <a:ext cx="5334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5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5365813" y="4618875"/>
            <a:ext cx="179070" cy="179070"/>
            <a:chOff x="5365813" y="4618875"/>
            <a:chExt cx="179070" cy="179070"/>
          </a:xfrm>
        </p:grpSpPr>
        <p:sp>
          <p:nvSpPr>
            <p:cNvPr id="47" name="object 47"/>
            <p:cNvSpPr/>
            <p:nvPr/>
          </p:nvSpPr>
          <p:spPr>
            <a:xfrm>
              <a:off x="5373751" y="4626813"/>
              <a:ext cx="163195" cy="163195"/>
            </a:xfrm>
            <a:custGeom>
              <a:avLst/>
              <a:gdLst/>
              <a:ahLst/>
              <a:cxnLst/>
              <a:rect l="l" t="t" r="r" b="b"/>
              <a:pathLst>
                <a:path w="163195" h="163195">
                  <a:moveTo>
                    <a:pt x="162991" y="0"/>
                  </a:moveTo>
                  <a:lnTo>
                    <a:pt x="0" y="0"/>
                  </a:lnTo>
                  <a:lnTo>
                    <a:pt x="0" y="162991"/>
                  </a:lnTo>
                  <a:lnTo>
                    <a:pt x="162991" y="162991"/>
                  </a:lnTo>
                  <a:lnTo>
                    <a:pt x="1629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373751" y="4626813"/>
              <a:ext cx="163195" cy="163195"/>
            </a:xfrm>
            <a:custGeom>
              <a:avLst/>
              <a:gdLst/>
              <a:ahLst/>
              <a:cxnLst/>
              <a:rect l="l" t="t" r="r" b="b"/>
              <a:pathLst>
                <a:path w="163195" h="163195">
                  <a:moveTo>
                    <a:pt x="0" y="162991"/>
                  </a:moveTo>
                  <a:lnTo>
                    <a:pt x="162991" y="162991"/>
                  </a:lnTo>
                  <a:lnTo>
                    <a:pt x="162991" y="0"/>
                  </a:lnTo>
                  <a:lnTo>
                    <a:pt x="0" y="0"/>
                  </a:lnTo>
                  <a:lnTo>
                    <a:pt x="0" y="162991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5428234" y="4646447"/>
            <a:ext cx="53340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5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4797488" y="4777803"/>
            <a:ext cx="1234440" cy="1252855"/>
            <a:chOff x="4797488" y="4777803"/>
            <a:chExt cx="1234440" cy="1252855"/>
          </a:xfrm>
        </p:grpSpPr>
        <p:sp>
          <p:nvSpPr>
            <p:cNvPr id="51" name="object 51"/>
            <p:cNvSpPr/>
            <p:nvPr/>
          </p:nvSpPr>
          <p:spPr>
            <a:xfrm>
              <a:off x="5538470" y="4785740"/>
              <a:ext cx="485775" cy="488950"/>
            </a:xfrm>
            <a:custGeom>
              <a:avLst/>
              <a:gdLst/>
              <a:ahLst/>
              <a:cxnLst/>
              <a:rect l="l" t="t" r="r" b="b"/>
              <a:pathLst>
                <a:path w="485775" h="488950">
                  <a:moveTo>
                    <a:pt x="74802" y="82422"/>
                  </a:moveTo>
                  <a:lnTo>
                    <a:pt x="0" y="0"/>
                  </a:lnTo>
                </a:path>
                <a:path w="485775" h="488950">
                  <a:moveTo>
                    <a:pt x="79375" y="413384"/>
                  </a:moveTo>
                  <a:lnTo>
                    <a:pt x="6350" y="488568"/>
                  </a:lnTo>
                </a:path>
                <a:path w="485775" h="488950">
                  <a:moveTo>
                    <a:pt x="485266" y="488568"/>
                  </a:moveTo>
                  <a:lnTo>
                    <a:pt x="405638" y="413384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805426" y="5370334"/>
              <a:ext cx="652145" cy="652145"/>
            </a:xfrm>
            <a:custGeom>
              <a:avLst/>
              <a:gdLst/>
              <a:ahLst/>
              <a:cxnLst/>
              <a:rect l="l" t="t" r="r" b="b"/>
              <a:pathLst>
                <a:path w="652145" h="652145">
                  <a:moveTo>
                    <a:pt x="651941" y="0"/>
                  </a:moveTo>
                  <a:lnTo>
                    <a:pt x="0" y="0"/>
                  </a:lnTo>
                  <a:lnTo>
                    <a:pt x="0" y="651941"/>
                  </a:lnTo>
                  <a:lnTo>
                    <a:pt x="651941" y="651941"/>
                  </a:lnTo>
                  <a:lnTo>
                    <a:pt x="6519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805426" y="5370334"/>
              <a:ext cx="652145" cy="652145"/>
            </a:xfrm>
            <a:custGeom>
              <a:avLst/>
              <a:gdLst/>
              <a:ahLst/>
              <a:cxnLst/>
              <a:rect l="l" t="t" r="r" b="b"/>
              <a:pathLst>
                <a:path w="652145" h="652145">
                  <a:moveTo>
                    <a:pt x="0" y="651941"/>
                  </a:moveTo>
                  <a:lnTo>
                    <a:pt x="651941" y="651941"/>
                  </a:lnTo>
                  <a:lnTo>
                    <a:pt x="651941" y="0"/>
                  </a:lnTo>
                  <a:lnTo>
                    <a:pt x="0" y="0"/>
                  </a:lnTo>
                  <a:lnTo>
                    <a:pt x="0" y="651941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968367" y="5533313"/>
              <a:ext cx="326390" cy="326390"/>
            </a:xfrm>
            <a:custGeom>
              <a:avLst/>
              <a:gdLst/>
              <a:ahLst/>
              <a:cxnLst/>
              <a:rect l="l" t="t" r="r" b="b"/>
              <a:pathLst>
                <a:path w="326389" h="326389">
                  <a:moveTo>
                    <a:pt x="325970" y="0"/>
                  </a:moveTo>
                  <a:lnTo>
                    <a:pt x="0" y="0"/>
                  </a:lnTo>
                  <a:lnTo>
                    <a:pt x="0" y="325970"/>
                  </a:lnTo>
                  <a:lnTo>
                    <a:pt x="325970" y="325970"/>
                  </a:lnTo>
                  <a:lnTo>
                    <a:pt x="325970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968367" y="5533313"/>
              <a:ext cx="326390" cy="326390"/>
            </a:xfrm>
            <a:custGeom>
              <a:avLst/>
              <a:gdLst/>
              <a:ahLst/>
              <a:cxnLst/>
              <a:rect l="l" t="t" r="r" b="b"/>
              <a:pathLst>
                <a:path w="326389" h="326389">
                  <a:moveTo>
                    <a:pt x="0" y="325970"/>
                  </a:moveTo>
                  <a:lnTo>
                    <a:pt x="325970" y="325970"/>
                  </a:lnTo>
                  <a:lnTo>
                    <a:pt x="325970" y="0"/>
                  </a:lnTo>
                  <a:lnTo>
                    <a:pt x="0" y="0"/>
                  </a:lnTo>
                  <a:lnTo>
                    <a:pt x="0" y="325970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5060060" y="5515152"/>
            <a:ext cx="14287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0" dirty="0"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5367591" y="5279148"/>
            <a:ext cx="179070" cy="179070"/>
            <a:chOff x="5367591" y="5279148"/>
            <a:chExt cx="179070" cy="179070"/>
          </a:xfrm>
        </p:grpSpPr>
        <p:sp>
          <p:nvSpPr>
            <p:cNvPr id="58" name="object 58"/>
            <p:cNvSpPr/>
            <p:nvPr/>
          </p:nvSpPr>
          <p:spPr>
            <a:xfrm>
              <a:off x="5375528" y="5287086"/>
              <a:ext cx="163195" cy="163195"/>
            </a:xfrm>
            <a:custGeom>
              <a:avLst/>
              <a:gdLst/>
              <a:ahLst/>
              <a:cxnLst/>
              <a:rect l="l" t="t" r="r" b="b"/>
              <a:pathLst>
                <a:path w="163195" h="163195">
                  <a:moveTo>
                    <a:pt x="162991" y="0"/>
                  </a:moveTo>
                  <a:lnTo>
                    <a:pt x="0" y="0"/>
                  </a:lnTo>
                  <a:lnTo>
                    <a:pt x="0" y="162991"/>
                  </a:lnTo>
                  <a:lnTo>
                    <a:pt x="162991" y="162991"/>
                  </a:lnTo>
                  <a:lnTo>
                    <a:pt x="1629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375528" y="5287086"/>
              <a:ext cx="163195" cy="163195"/>
            </a:xfrm>
            <a:custGeom>
              <a:avLst/>
              <a:gdLst/>
              <a:ahLst/>
              <a:cxnLst/>
              <a:rect l="l" t="t" r="r" b="b"/>
              <a:pathLst>
                <a:path w="163195" h="163195">
                  <a:moveTo>
                    <a:pt x="0" y="162991"/>
                  </a:moveTo>
                  <a:lnTo>
                    <a:pt x="162991" y="162991"/>
                  </a:lnTo>
                  <a:lnTo>
                    <a:pt x="162991" y="0"/>
                  </a:lnTo>
                  <a:lnTo>
                    <a:pt x="0" y="0"/>
                  </a:lnTo>
                  <a:lnTo>
                    <a:pt x="0" y="162991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5418835" y="5256403"/>
            <a:ext cx="78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5286438" y="5442521"/>
            <a:ext cx="264795" cy="662940"/>
            <a:chOff x="5286438" y="5442521"/>
            <a:chExt cx="264795" cy="662940"/>
          </a:xfrm>
        </p:grpSpPr>
        <p:sp>
          <p:nvSpPr>
            <p:cNvPr id="62" name="object 62"/>
            <p:cNvSpPr/>
            <p:nvPr/>
          </p:nvSpPr>
          <p:spPr>
            <a:xfrm>
              <a:off x="5294376" y="5450459"/>
              <a:ext cx="85725" cy="83185"/>
            </a:xfrm>
            <a:custGeom>
              <a:avLst/>
              <a:gdLst/>
              <a:ahLst/>
              <a:cxnLst/>
              <a:rect l="l" t="t" r="r" b="b"/>
              <a:pathLst>
                <a:path w="85725" h="83185">
                  <a:moveTo>
                    <a:pt x="0" y="82803"/>
                  </a:moveTo>
                  <a:lnTo>
                    <a:pt x="85725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380101" y="5934519"/>
              <a:ext cx="163195" cy="163195"/>
            </a:xfrm>
            <a:custGeom>
              <a:avLst/>
              <a:gdLst/>
              <a:ahLst/>
              <a:cxnLst/>
              <a:rect l="l" t="t" r="r" b="b"/>
              <a:pathLst>
                <a:path w="163195" h="163195">
                  <a:moveTo>
                    <a:pt x="162991" y="0"/>
                  </a:moveTo>
                  <a:lnTo>
                    <a:pt x="0" y="0"/>
                  </a:lnTo>
                  <a:lnTo>
                    <a:pt x="0" y="162991"/>
                  </a:lnTo>
                  <a:lnTo>
                    <a:pt x="162991" y="162991"/>
                  </a:lnTo>
                  <a:lnTo>
                    <a:pt x="1629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380101" y="5934519"/>
              <a:ext cx="163195" cy="163195"/>
            </a:xfrm>
            <a:custGeom>
              <a:avLst/>
              <a:gdLst/>
              <a:ahLst/>
              <a:cxnLst/>
              <a:rect l="l" t="t" r="r" b="b"/>
              <a:pathLst>
                <a:path w="163195" h="163195">
                  <a:moveTo>
                    <a:pt x="0" y="162991"/>
                  </a:moveTo>
                  <a:lnTo>
                    <a:pt x="162991" y="162991"/>
                  </a:lnTo>
                  <a:lnTo>
                    <a:pt x="162991" y="0"/>
                  </a:lnTo>
                  <a:lnTo>
                    <a:pt x="0" y="0"/>
                  </a:lnTo>
                  <a:lnTo>
                    <a:pt x="0" y="162991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5423408" y="5904077"/>
            <a:ext cx="78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4724082" y="5926582"/>
            <a:ext cx="179070" cy="179070"/>
            <a:chOff x="4724082" y="5926582"/>
            <a:chExt cx="179070" cy="179070"/>
          </a:xfrm>
        </p:grpSpPr>
        <p:sp>
          <p:nvSpPr>
            <p:cNvPr id="67" name="object 67"/>
            <p:cNvSpPr/>
            <p:nvPr/>
          </p:nvSpPr>
          <p:spPr>
            <a:xfrm>
              <a:off x="4732020" y="5934519"/>
              <a:ext cx="163195" cy="163195"/>
            </a:xfrm>
            <a:custGeom>
              <a:avLst/>
              <a:gdLst/>
              <a:ahLst/>
              <a:cxnLst/>
              <a:rect l="l" t="t" r="r" b="b"/>
              <a:pathLst>
                <a:path w="163195" h="163195">
                  <a:moveTo>
                    <a:pt x="162991" y="0"/>
                  </a:moveTo>
                  <a:lnTo>
                    <a:pt x="0" y="0"/>
                  </a:lnTo>
                  <a:lnTo>
                    <a:pt x="0" y="162991"/>
                  </a:lnTo>
                  <a:lnTo>
                    <a:pt x="162991" y="162991"/>
                  </a:lnTo>
                  <a:lnTo>
                    <a:pt x="1629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732020" y="5934519"/>
              <a:ext cx="163195" cy="163195"/>
            </a:xfrm>
            <a:custGeom>
              <a:avLst/>
              <a:gdLst/>
              <a:ahLst/>
              <a:cxnLst/>
              <a:rect l="l" t="t" r="r" b="b"/>
              <a:pathLst>
                <a:path w="163195" h="163195">
                  <a:moveTo>
                    <a:pt x="0" y="162991"/>
                  </a:moveTo>
                  <a:lnTo>
                    <a:pt x="162991" y="162991"/>
                  </a:lnTo>
                  <a:lnTo>
                    <a:pt x="162991" y="0"/>
                  </a:lnTo>
                  <a:lnTo>
                    <a:pt x="0" y="0"/>
                  </a:lnTo>
                  <a:lnTo>
                    <a:pt x="0" y="162991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4775453" y="5904077"/>
            <a:ext cx="78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4715954" y="5279148"/>
            <a:ext cx="179070" cy="179070"/>
            <a:chOff x="4715954" y="5279148"/>
            <a:chExt cx="179070" cy="179070"/>
          </a:xfrm>
        </p:grpSpPr>
        <p:sp>
          <p:nvSpPr>
            <p:cNvPr id="71" name="object 71"/>
            <p:cNvSpPr/>
            <p:nvPr/>
          </p:nvSpPr>
          <p:spPr>
            <a:xfrm>
              <a:off x="4723891" y="5287086"/>
              <a:ext cx="163195" cy="163195"/>
            </a:xfrm>
            <a:custGeom>
              <a:avLst/>
              <a:gdLst/>
              <a:ahLst/>
              <a:cxnLst/>
              <a:rect l="l" t="t" r="r" b="b"/>
              <a:pathLst>
                <a:path w="163195" h="163195">
                  <a:moveTo>
                    <a:pt x="162991" y="0"/>
                  </a:moveTo>
                  <a:lnTo>
                    <a:pt x="0" y="0"/>
                  </a:lnTo>
                  <a:lnTo>
                    <a:pt x="0" y="162991"/>
                  </a:lnTo>
                  <a:lnTo>
                    <a:pt x="162991" y="162991"/>
                  </a:lnTo>
                  <a:lnTo>
                    <a:pt x="1629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723891" y="5287086"/>
              <a:ext cx="163195" cy="163195"/>
            </a:xfrm>
            <a:custGeom>
              <a:avLst/>
              <a:gdLst/>
              <a:ahLst/>
              <a:cxnLst/>
              <a:rect l="l" t="t" r="r" b="b"/>
              <a:pathLst>
                <a:path w="163195" h="163195">
                  <a:moveTo>
                    <a:pt x="0" y="162991"/>
                  </a:moveTo>
                  <a:lnTo>
                    <a:pt x="162991" y="162991"/>
                  </a:lnTo>
                  <a:lnTo>
                    <a:pt x="162991" y="0"/>
                  </a:lnTo>
                  <a:lnTo>
                    <a:pt x="0" y="0"/>
                  </a:lnTo>
                  <a:lnTo>
                    <a:pt x="0" y="162991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4765675" y="5256403"/>
            <a:ext cx="78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4779708" y="4055757"/>
            <a:ext cx="668020" cy="1887220"/>
            <a:chOff x="4779708" y="4055757"/>
            <a:chExt cx="668020" cy="1887220"/>
          </a:xfrm>
        </p:grpSpPr>
        <p:sp>
          <p:nvSpPr>
            <p:cNvPr id="75" name="object 75"/>
            <p:cNvSpPr/>
            <p:nvPr/>
          </p:nvSpPr>
          <p:spPr>
            <a:xfrm>
              <a:off x="4888738" y="5446014"/>
              <a:ext cx="485140" cy="488950"/>
            </a:xfrm>
            <a:custGeom>
              <a:avLst/>
              <a:gdLst/>
              <a:ahLst/>
              <a:cxnLst/>
              <a:rect l="l" t="t" r="r" b="b"/>
              <a:pathLst>
                <a:path w="485139" h="488950">
                  <a:moveTo>
                    <a:pt x="74802" y="82296"/>
                  </a:moveTo>
                  <a:lnTo>
                    <a:pt x="0" y="0"/>
                  </a:lnTo>
                </a:path>
                <a:path w="485139" h="488950">
                  <a:moveTo>
                    <a:pt x="79375" y="413270"/>
                  </a:moveTo>
                  <a:lnTo>
                    <a:pt x="6350" y="488518"/>
                  </a:lnTo>
                </a:path>
                <a:path w="485139" h="488950">
                  <a:moveTo>
                    <a:pt x="485139" y="488518"/>
                  </a:moveTo>
                  <a:lnTo>
                    <a:pt x="405638" y="41327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787646" y="4063695"/>
              <a:ext cx="652145" cy="652145"/>
            </a:xfrm>
            <a:custGeom>
              <a:avLst/>
              <a:gdLst/>
              <a:ahLst/>
              <a:cxnLst/>
              <a:rect l="l" t="t" r="r" b="b"/>
              <a:pathLst>
                <a:path w="652145" h="652145">
                  <a:moveTo>
                    <a:pt x="651941" y="0"/>
                  </a:moveTo>
                  <a:lnTo>
                    <a:pt x="0" y="0"/>
                  </a:lnTo>
                  <a:lnTo>
                    <a:pt x="0" y="651941"/>
                  </a:lnTo>
                  <a:lnTo>
                    <a:pt x="651941" y="651941"/>
                  </a:lnTo>
                  <a:lnTo>
                    <a:pt x="6519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787646" y="4063695"/>
              <a:ext cx="652145" cy="652145"/>
            </a:xfrm>
            <a:custGeom>
              <a:avLst/>
              <a:gdLst/>
              <a:ahLst/>
              <a:cxnLst/>
              <a:rect l="l" t="t" r="r" b="b"/>
              <a:pathLst>
                <a:path w="652145" h="652145">
                  <a:moveTo>
                    <a:pt x="0" y="651941"/>
                  </a:moveTo>
                  <a:lnTo>
                    <a:pt x="651941" y="651941"/>
                  </a:lnTo>
                  <a:lnTo>
                    <a:pt x="651941" y="0"/>
                  </a:lnTo>
                  <a:lnTo>
                    <a:pt x="0" y="0"/>
                  </a:lnTo>
                  <a:lnTo>
                    <a:pt x="0" y="651941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950714" y="4226725"/>
              <a:ext cx="326390" cy="326390"/>
            </a:xfrm>
            <a:custGeom>
              <a:avLst/>
              <a:gdLst/>
              <a:ahLst/>
              <a:cxnLst/>
              <a:rect l="l" t="t" r="r" b="b"/>
              <a:pathLst>
                <a:path w="326389" h="326389">
                  <a:moveTo>
                    <a:pt x="325970" y="0"/>
                  </a:moveTo>
                  <a:lnTo>
                    <a:pt x="0" y="0"/>
                  </a:lnTo>
                  <a:lnTo>
                    <a:pt x="0" y="325970"/>
                  </a:lnTo>
                  <a:lnTo>
                    <a:pt x="325970" y="325970"/>
                  </a:lnTo>
                  <a:lnTo>
                    <a:pt x="325970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950714" y="4226725"/>
              <a:ext cx="326390" cy="326390"/>
            </a:xfrm>
            <a:custGeom>
              <a:avLst/>
              <a:gdLst/>
              <a:ahLst/>
              <a:cxnLst/>
              <a:rect l="l" t="t" r="r" b="b"/>
              <a:pathLst>
                <a:path w="326389" h="326389">
                  <a:moveTo>
                    <a:pt x="0" y="325970"/>
                  </a:moveTo>
                  <a:lnTo>
                    <a:pt x="325970" y="325970"/>
                  </a:lnTo>
                  <a:lnTo>
                    <a:pt x="325970" y="0"/>
                  </a:lnTo>
                  <a:lnTo>
                    <a:pt x="0" y="0"/>
                  </a:lnTo>
                  <a:lnTo>
                    <a:pt x="0" y="325970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5042408" y="4208779"/>
            <a:ext cx="1428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0" dirty="0"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5357748" y="3980510"/>
            <a:ext cx="163195" cy="163195"/>
          </a:xfrm>
          <a:custGeom>
            <a:avLst/>
            <a:gdLst/>
            <a:ahLst/>
            <a:cxnLst/>
            <a:rect l="l" t="t" r="r" b="b"/>
            <a:pathLst>
              <a:path w="163195" h="163195">
                <a:moveTo>
                  <a:pt x="0" y="162991"/>
                </a:moveTo>
                <a:lnTo>
                  <a:pt x="162991" y="162991"/>
                </a:lnTo>
                <a:lnTo>
                  <a:pt x="162991" y="0"/>
                </a:lnTo>
                <a:lnTo>
                  <a:pt x="0" y="0"/>
                </a:lnTo>
                <a:lnTo>
                  <a:pt x="0" y="162991"/>
                </a:lnTo>
                <a:close/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5413883" y="4000246"/>
            <a:ext cx="5334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5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3" name="object 83"/>
          <p:cNvGrpSpPr/>
          <p:nvPr/>
        </p:nvGrpSpPr>
        <p:grpSpPr>
          <a:xfrm>
            <a:off x="5268658" y="4135945"/>
            <a:ext cx="264795" cy="662940"/>
            <a:chOff x="5268658" y="4135945"/>
            <a:chExt cx="264795" cy="662940"/>
          </a:xfrm>
        </p:grpSpPr>
        <p:sp>
          <p:nvSpPr>
            <p:cNvPr id="84" name="object 84"/>
            <p:cNvSpPr/>
            <p:nvPr/>
          </p:nvSpPr>
          <p:spPr>
            <a:xfrm>
              <a:off x="5276596" y="4143883"/>
              <a:ext cx="85725" cy="83185"/>
            </a:xfrm>
            <a:custGeom>
              <a:avLst/>
              <a:gdLst/>
              <a:ahLst/>
              <a:cxnLst/>
              <a:rect l="l" t="t" r="r" b="b"/>
              <a:pathLst>
                <a:path w="85725" h="83185">
                  <a:moveTo>
                    <a:pt x="0" y="82804"/>
                  </a:moveTo>
                  <a:lnTo>
                    <a:pt x="85725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362321" y="4627956"/>
              <a:ext cx="163195" cy="163195"/>
            </a:xfrm>
            <a:custGeom>
              <a:avLst/>
              <a:gdLst/>
              <a:ahLst/>
              <a:cxnLst/>
              <a:rect l="l" t="t" r="r" b="b"/>
              <a:pathLst>
                <a:path w="163195" h="163195">
                  <a:moveTo>
                    <a:pt x="162991" y="0"/>
                  </a:moveTo>
                  <a:lnTo>
                    <a:pt x="0" y="0"/>
                  </a:lnTo>
                  <a:lnTo>
                    <a:pt x="0" y="162991"/>
                  </a:lnTo>
                  <a:lnTo>
                    <a:pt x="162991" y="162991"/>
                  </a:lnTo>
                  <a:lnTo>
                    <a:pt x="1629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362321" y="4627956"/>
              <a:ext cx="163195" cy="163195"/>
            </a:xfrm>
            <a:custGeom>
              <a:avLst/>
              <a:gdLst/>
              <a:ahLst/>
              <a:cxnLst/>
              <a:rect l="l" t="t" r="r" b="b"/>
              <a:pathLst>
                <a:path w="163195" h="163195">
                  <a:moveTo>
                    <a:pt x="0" y="162991"/>
                  </a:moveTo>
                  <a:lnTo>
                    <a:pt x="162991" y="162991"/>
                  </a:lnTo>
                  <a:lnTo>
                    <a:pt x="162991" y="0"/>
                  </a:lnTo>
                  <a:lnTo>
                    <a:pt x="0" y="0"/>
                  </a:lnTo>
                  <a:lnTo>
                    <a:pt x="0" y="162991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87"/>
          <p:cNvSpPr txBox="1"/>
          <p:nvPr/>
        </p:nvSpPr>
        <p:spPr>
          <a:xfrm>
            <a:off x="5418454" y="4647946"/>
            <a:ext cx="5334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5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8" name="object 88"/>
          <p:cNvGrpSpPr/>
          <p:nvPr/>
        </p:nvGrpSpPr>
        <p:grpSpPr>
          <a:xfrm>
            <a:off x="4706429" y="4620018"/>
            <a:ext cx="179070" cy="179070"/>
            <a:chOff x="4706429" y="4620018"/>
            <a:chExt cx="179070" cy="179070"/>
          </a:xfrm>
        </p:grpSpPr>
        <p:sp>
          <p:nvSpPr>
            <p:cNvPr id="89" name="object 89"/>
            <p:cNvSpPr/>
            <p:nvPr/>
          </p:nvSpPr>
          <p:spPr>
            <a:xfrm>
              <a:off x="4714366" y="4627956"/>
              <a:ext cx="163195" cy="163195"/>
            </a:xfrm>
            <a:custGeom>
              <a:avLst/>
              <a:gdLst/>
              <a:ahLst/>
              <a:cxnLst/>
              <a:rect l="l" t="t" r="r" b="b"/>
              <a:pathLst>
                <a:path w="163195" h="163195">
                  <a:moveTo>
                    <a:pt x="162991" y="0"/>
                  </a:moveTo>
                  <a:lnTo>
                    <a:pt x="0" y="0"/>
                  </a:lnTo>
                  <a:lnTo>
                    <a:pt x="0" y="162991"/>
                  </a:lnTo>
                  <a:lnTo>
                    <a:pt x="162991" y="162991"/>
                  </a:lnTo>
                  <a:lnTo>
                    <a:pt x="1629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714366" y="4627956"/>
              <a:ext cx="163195" cy="163195"/>
            </a:xfrm>
            <a:custGeom>
              <a:avLst/>
              <a:gdLst/>
              <a:ahLst/>
              <a:cxnLst/>
              <a:rect l="l" t="t" r="r" b="b"/>
              <a:pathLst>
                <a:path w="163195" h="163195">
                  <a:moveTo>
                    <a:pt x="0" y="162991"/>
                  </a:moveTo>
                  <a:lnTo>
                    <a:pt x="162991" y="162991"/>
                  </a:lnTo>
                  <a:lnTo>
                    <a:pt x="162991" y="0"/>
                  </a:lnTo>
                  <a:lnTo>
                    <a:pt x="0" y="0"/>
                  </a:lnTo>
                  <a:lnTo>
                    <a:pt x="0" y="162991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object 91"/>
          <p:cNvSpPr txBox="1"/>
          <p:nvPr/>
        </p:nvSpPr>
        <p:spPr>
          <a:xfrm>
            <a:off x="4757673" y="4597145"/>
            <a:ext cx="78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92" name="object 92"/>
          <p:cNvGrpSpPr/>
          <p:nvPr/>
        </p:nvGrpSpPr>
        <p:grpSpPr>
          <a:xfrm>
            <a:off x="4698301" y="3972572"/>
            <a:ext cx="179070" cy="179070"/>
            <a:chOff x="4698301" y="3972572"/>
            <a:chExt cx="179070" cy="179070"/>
          </a:xfrm>
        </p:grpSpPr>
        <p:sp>
          <p:nvSpPr>
            <p:cNvPr id="93" name="object 93"/>
            <p:cNvSpPr/>
            <p:nvPr/>
          </p:nvSpPr>
          <p:spPr>
            <a:xfrm>
              <a:off x="4706239" y="3980510"/>
              <a:ext cx="163195" cy="163195"/>
            </a:xfrm>
            <a:custGeom>
              <a:avLst/>
              <a:gdLst/>
              <a:ahLst/>
              <a:cxnLst/>
              <a:rect l="l" t="t" r="r" b="b"/>
              <a:pathLst>
                <a:path w="163195" h="163195">
                  <a:moveTo>
                    <a:pt x="162991" y="0"/>
                  </a:moveTo>
                  <a:lnTo>
                    <a:pt x="0" y="0"/>
                  </a:lnTo>
                  <a:lnTo>
                    <a:pt x="0" y="162991"/>
                  </a:lnTo>
                  <a:lnTo>
                    <a:pt x="162991" y="162991"/>
                  </a:lnTo>
                  <a:lnTo>
                    <a:pt x="1629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706239" y="3980510"/>
              <a:ext cx="163195" cy="163195"/>
            </a:xfrm>
            <a:custGeom>
              <a:avLst/>
              <a:gdLst/>
              <a:ahLst/>
              <a:cxnLst/>
              <a:rect l="l" t="t" r="r" b="b"/>
              <a:pathLst>
                <a:path w="163195" h="163195">
                  <a:moveTo>
                    <a:pt x="0" y="162991"/>
                  </a:moveTo>
                  <a:lnTo>
                    <a:pt x="162991" y="162991"/>
                  </a:lnTo>
                  <a:lnTo>
                    <a:pt x="162991" y="0"/>
                  </a:lnTo>
                  <a:lnTo>
                    <a:pt x="0" y="0"/>
                  </a:lnTo>
                  <a:lnTo>
                    <a:pt x="0" y="162991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" name="object 95"/>
          <p:cNvSpPr txBox="1"/>
          <p:nvPr/>
        </p:nvSpPr>
        <p:spPr>
          <a:xfrm>
            <a:off x="4760721" y="4000246"/>
            <a:ext cx="5334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5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96" name="object 96"/>
          <p:cNvGrpSpPr/>
          <p:nvPr/>
        </p:nvGrpSpPr>
        <p:grpSpPr>
          <a:xfrm>
            <a:off x="4863020" y="4051312"/>
            <a:ext cx="1240790" cy="668020"/>
            <a:chOff x="4863020" y="4051312"/>
            <a:chExt cx="1240790" cy="668020"/>
          </a:xfrm>
        </p:grpSpPr>
        <p:sp>
          <p:nvSpPr>
            <p:cNvPr id="97" name="object 97"/>
            <p:cNvSpPr/>
            <p:nvPr/>
          </p:nvSpPr>
          <p:spPr>
            <a:xfrm>
              <a:off x="4870958" y="4139438"/>
              <a:ext cx="485775" cy="488950"/>
            </a:xfrm>
            <a:custGeom>
              <a:avLst/>
              <a:gdLst/>
              <a:ahLst/>
              <a:cxnLst/>
              <a:rect l="l" t="t" r="r" b="b"/>
              <a:pathLst>
                <a:path w="485775" h="488950">
                  <a:moveTo>
                    <a:pt x="74802" y="82295"/>
                  </a:moveTo>
                  <a:lnTo>
                    <a:pt x="0" y="0"/>
                  </a:lnTo>
                </a:path>
                <a:path w="485775" h="488950">
                  <a:moveTo>
                    <a:pt x="79375" y="413257"/>
                  </a:moveTo>
                  <a:lnTo>
                    <a:pt x="6350" y="488569"/>
                  </a:lnTo>
                </a:path>
                <a:path w="485775" h="488950">
                  <a:moveTo>
                    <a:pt x="485266" y="488569"/>
                  </a:moveTo>
                  <a:lnTo>
                    <a:pt x="405638" y="413257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443601" y="4059250"/>
              <a:ext cx="652145" cy="652145"/>
            </a:xfrm>
            <a:custGeom>
              <a:avLst/>
              <a:gdLst/>
              <a:ahLst/>
              <a:cxnLst/>
              <a:rect l="l" t="t" r="r" b="b"/>
              <a:pathLst>
                <a:path w="652145" h="652145">
                  <a:moveTo>
                    <a:pt x="651941" y="0"/>
                  </a:moveTo>
                  <a:lnTo>
                    <a:pt x="0" y="0"/>
                  </a:lnTo>
                  <a:lnTo>
                    <a:pt x="0" y="651941"/>
                  </a:lnTo>
                  <a:lnTo>
                    <a:pt x="651941" y="651941"/>
                  </a:lnTo>
                  <a:lnTo>
                    <a:pt x="6519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443601" y="4059250"/>
              <a:ext cx="652145" cy="652145"/>
            </a:xfrm>
            <a:custGeom>
              <a:avLst/>
              <a:gdLst/>
              <a:ahLst/>
              <a:cxnLst/>
              <a:rect l="l" t="t" r="r" b="b"/>
              <a:pathLst>
                <a:path w="652145" h="652145">
                  <a:moveTo>
                    <a:pt x="0" y="651941"/>
                  </a:moveTo>
                  <a:lnTo>
                    <a:pt x="651941" y="651941"/>
                  </a:lnTo>
                  <a:lnTo>
                    <a:pt x="651941" y="0"/>
                  </a:lnTo>
                  <a:lnTo>
                    <a:pt x="0" y="0"/>
                  </a:lnTo>
                  <a:lnTo>
                    <a:pt x="0" y="651941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606542" y="4222153"/>
              <a:ext cx="326390" cy="326390"/>
            </a:xfrm>
            <a:custGeom>
              <a:avLst/>
              <a:gdLst/>
              <a:ahLst/>
              <a:cxnLst/>
              <a:rect l="l" t="t" r="r" b="b"/>
              <a:pathLst>
                <a:path w="326389" h="326389">
                  <a:moveTo>
                    <a:pt x="325970" y="0"/>
                  </a:moveTo>
                  <a:lnTo>
                    <a:pt x="0" y="0"/>
                  </a:lnTo>
                  <a:lnTo>
                    <a:pt x="0" y="325970"/>
                  </a:lnTo>
                  <a:lnTo>
                    <a:pt x="325970" y="325970"/>
                  </a:lnTo>
                  <a:lnTo>
                    <a:pt x="325970" y="0"/>
                  </a:lnTo>
                  <a:close/>
                </a:path>
              </a:pathLst>
            </a:custGeom>
            <a:solidFill>
              <a:srgbClr val="D3B3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606542" y="4222153"/>
              <a:ext cx="326390" cy="326390"/>
            </a:xfrm>
            <a:custGeom>
              <a:avLst/>
              <a:gdLst/>
              <a:ahLst/>
              <a:cxnLst/>
              <a:rect l="l" t="t" r="r" b="b"/>
              <a:pathLst>
                <a:path w="326389" h="326389">
                  <a:moveTo>
                    <a:pt x="0" y="325970"/>
                  </a:moveTo>
                  <a:lnTo>
                    <a:pt x="325970" y="325970"/>
                  </a:lnTo>
                  <a:lnTo>
                    <a:pt x="325970" y="0"/>
                  </a:lnTo>
                  <a:lnTo>
                    <a:pt x="0" y="0"/>
                  </a:lnTo>
                  <a:lnTo>
                    <a:pt x="0" y="325970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2" name="object 102"/>
          <p:cNvSpPr txBox="1"/>
          <p:nvPr/>
        </p:nvSpPr>
        <p:spPr>
          <a:xfrm>
            <a:off x="5689219" y="4204208"/>
            <a:ext cx="1612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0" dirty="0">
                <a:latin typeface="Calibri"/>
                <a:cs typeface="Calibri"/>
              </a:rPr>
              <a:t>C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6013703" y="3975938"/>
            <a:ext cx="163195" cy="163195"/>
          </a:xfrm>
          <a:custGeom>
            <a:avLst/>
            <a:gdLst/>
            <a:ahLst/>
            <a:cxnLst/>
            <a:rect l="l" t="t" r="r" b="b"/>
            <a:pathLst>
              <a:path w="163195" h="163195">
                <a:moveTo>
                  <a:pt x="0" y="162991"/>
                </a:moveTo>
                <a:lnTo>
                  <a:pt x="162991" y="162991"/>
                </a:lnTo>
                <a:lnTo>
                  <a:pt x="162991" y="0"/>
                </a:lnTo>
                <a:lnTo>
                  <a:pt x="0" y="0"/>
                </a:lnTo>
                <a:lnTo>
                  <a:pt x="0" y="162991"/>
                </a:lnTo>
                <a:close/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6069838" y="3995445"/>
            <a:ext cx="53340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5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05" name="object 105"/>
          <p:cNvGrpSpPr/>
          <p:nvPr/>
        </p:nvGrpSpPr>
        <p:grpSpPr>
          <a:xfrm>
            <a:off x="5924613" y="4131500"/>
            <a:ext cx="264795" cy="662940"/>
            <a:chOff x="5924613" y="4131500"/>
            <a:chExt cx="264795" cy="662940"/>
          </a:xfrm>
        </p:grpSpPr>
        <p:sp>
          <p:nvSpPr>
            <p:cNvPr id="106" name="object 106"/>
            <p:cNvSpPr/>
            <p:nvPr/>
          </p:nvSpPr>
          <p:spPr>
            <a:xfrm>
              <a:off x="5932551" y="4139438"/>
              <a:ext cx="85725" cy="83185"/>
            </a:xfrm>
            <a:custGeom>
              <a:avLst/>
              <a:gdLst/>
              <a:ahLst/>
              <a:cxnLst/>
              <a:rect l="l" t="t" r="r" b="b"/>
              <a:pathLst>
                <a:path w="85725" h="83185">
                  <a:moveTo>
                    <a:pt x="0" y="82804"/>
                  </a:moveTo>
                  <a:lnTo>
                    <a:pt x="85725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018276" y="4623384"/>
              <a:ext cx="163195" cy="163195"/>
            </a:xfrm>
            <a:custGeom>
              <a:avLst/>
              <a:gdLst/>
              <a:ahLst/>
              <a:cxnLst/>
              <a:rect l="l" t="t" r="r" b="b"/>
              <a:pathLst>
                <a:path w="163195" h="163195">
                  <a:moveTo>
                    <a:pt x="162991" y="0"/>
                  </a:moveTo>
                  <a:lnTo>
                    <a:pt x="0" y="0"/>
                  </a:lnTo>
                  <a:lnTo>
                    <a:pt x="0" y="162991"/>
                  </a:lnTo>
                  <a:lnTo>
                    <a:pt x="162991" y="162991"/>
                  </a:lnTo>
                  <a:lnTo>
                    <a:pt x="1629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018276" y="4623384"/>
              <a:ext cx="163195" cy="163195"/>
            </a:xfrm>
            <a:custGeom>
              <a:avLst/>
              <a:gdLst/>
              <a:ahLst/>
              <a:cxnLst/>
              <a:rect l="l" t="t" r="r" b="b"/>
              <a:pathLst>
                <a:path w="163195" h="163195">
                  <a:moveTo>
                    <a:pt x="0" y="162991"/>
                  </a:moveTo>
                  <a:lnTo>
                    <a:pt x="162991" y="162991"/>
                  </a:lnTo>
                  <a:lnTo>
                    <a:pt x="162991" y="0"/>
                  </a:lnTo>
                  <a:lnTo>
                    <a:pt x="0" y="0"/>
                  </a:lnTo>
                  <a:lnTo>
                    <a:pt x="0" y="162991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9" name="object 109"/>
          <p:cNvSpPr txBox="1"/>
          <p:nvPr/>
        </p:nvSpPr>
        <p:spPr>
          <a:xfrm>
            <a:off x="6074409" y="4643373"/>
            <a:ext cx="5334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5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10" name="object 110"/>
          <p:cNvGrpSpPr/>
          <p:nvPr/>
        </p:nvGrpSpPr>
        <p:grpSpPr>
          <a:xfrm>
            <a:off x="5362384" y="4615446"/>
            <a:ext cx="179070" cy="179070"/>
            <a:chOff x="5362384" y="4615446"/>
            <a:chExt cx="179070" cy="179070"/>
          </a:xfrm>
        </p:grpSpPr>
        <p:sp>
          <p:nvSpPr>
            <p:cNvPr id="111" name="object 111"/>
            <p:cNvSpPr/>
            <p:nvPr/>
          </p:nvSpPr>
          <p:spPr>
            <a:xfrm>
              <a:off x="5370321" y="4623384"/>
              <a:ext cx="163195" cy="163195"/>
            </a:xfrm>
            <a:custGeom>
              <a:avLst/>
              <a:gdLst/>
              <a:ahLst/>
              <a:cxnLst/>
              <a:rect l="l" t="t" r="r" b="b"/>
              <a:pathLst>
                <a:path w="163195" h="163195">
                  <a:moveTo>
                    <a:pt x="162991" y="0"/>
                  </a:moveTo>
                  <a:lnTo>
                    <a:pt x="0" y="0"/>
                  </a:lnTo>
                  <a:lnTo>
                    <a:pt x="0" y="162991"/>
                  </a:lnTo>
                  <a:lnTo>
                    <a:pt x="162991" y="162991"/>
                  </a:lnTo>
                  <a:lnTo>
                    <a:pt x="1629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5370321" y="4623384"/>
              <a:ext cx="163195" cy="163195"/>
            </a:xfrm>
            <a:custGeom>
              <a:avLst/>
              <a:gdLst/>
              <a:ahLst/>
              <a:cxnLst/>
              <a:rect l="l" t="t" r="r" b="b"/>
              <a:pathLst>
                <a:path w="163195" h="163195">
                  <a:moveTo>
                    <a:pt x="0" y="162991"/>
                  </a:moveTo>
                  <a:lnTo>
                    <a:pt x="162991" y="162991"/>
                  </a:lnTo>
                  <a:lnTo>
                    <a:pt x="162991" y="0"/>
                  </a:lnTo>
                  <a:lnTo>
                    <a:pt x="0" y="0"/>
                  </a:lnTo>
                  <a:lnTo>
                    <a:pt x="0" y="162991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3" name="object 113"/>
          <p:cNvSpPr txBox="1"/>
          <p:nvPr/>
        </p:nvSpPr>
        <p:spPr>
          <a:xfrm>
            <a:off x="5413628" y="4592573"/>
            <a:ext cx="78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14" name="object 114"/>
          <p:cNvGrpSpPr/>
          <p:nvPr/>
        </p:nvGrpSpPr>
        <p:grpSpPr>
          <a:xfrm>
            <a:off x="5354129" y="3968000"/>
            <a:ext cx="179070" cy="179070"/>
            <a:chOff x="5354129" y="3968000"/>
            <a:chExt cx="179070" cy="179070"/>
          </a:xfrm>
        </p:grpSpPr>
        <p:sp>
          <p:nvSpPr>
            <p:cNvPr id="115" name="object 115"/>
            <p:cNvSpPr/>
            <p:nvPr/>
          </p:nvSpPr>
          <p:spPr>
            <a:xfrm>
              <a:off x="5362066" y="3975938"/>
              <a:ext cx="163195" cy="163195"/>
            </a:xfrm>
            <a:custGeom>
              <a:avLst/>
              <a:gdLst/>
              <a:ahLst/>
              <a:cxnLst/>
              <a:rect l="l" t="t" r="r" b="b"/>
              <a:pathLst>
                <a:path w="163195" h="163195">
                  <a:moveTo>
                    <a:pt x="162991" y="0"/>
                  </a:moveTo>
                  <a:lnTo>
                    <a:pt x="0" y="0"/>
                  </a:lnTo>
                  <a:lnTo>
                    <a:pt x="0" y="162991"/>
                  </a:lnTo>
                  <a:lnTo>
                    <a:pt x="162991" y="162991"/>
                  </a:lnTo>
                  <a:lnTo>
                    <a:pt x="1629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362066" y="3975938"/>
              <a:ext cx="163195" cy="163195"/>
            </a:xfrm>
            <a:custGeom>
              <a:avLst/>
              <a:gdLst/>
              <a:ahLst/>
              <a:cxnLst/>
              <a:rect l="l" t="t" r="r" b="b"/>
              <a:pathLst>
                <a:path w="163195" h="163195">
                  <a:moveTo>
                    <a:pt x="0" y="162991"/>
                  </a:moveTo>
                  <a:lnTo>
                    <a:pt x="162991" y="162991"/>
                  </a:lnTo>
                  <a:lnTo>
                    <a:pt x="162991" y="0"/>
                  </a:lnTo>
                  <a:lnTo>
                    <a:pt x="0" y="0"/>
                  </a:lnTo>
                  <a:lnTo>
                    <a:pt x="0" y="162991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7" name="object 117"/>
          <p:cNvSpPr txBox="1"/>
          <p:nvPr/>
        </p:nvSpPr>
        <p:spPr>
          <a:xfrm>
            <a:off x="5416550" y="3995445"/>
            <a:ext cx="53340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5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18" name="object 118"/>
          <p:cNvGrpSpPr/>
          <p:nvPr/>
        </p:nvGrpSpPr>
        <p:grpSpPr>
          <a:xfrm>
            <a:off x="5518975" y="4051312"/>
            <a:ext cx="1240790" cy="668020"/>
            <a:chOff x="5518975" y="4051312"/>
            <a:chExt cx="1240790" cy="668020"/>
          </a:xfrm>
        </p:grpSpPr>
        <p:sp>
          <p:nvSpPr>
            <p:cNvPr id="119" name="object 119"/>
            <p:cNvSpPr/>
            <p:nvPr/>
          </p:nvSpPr>
          <p:spPr>
            <a:xfrm>
              <a:off x="5526913" y="4134866"/>
              <a:ext cx="485775" cy="488950"/>
            </a:xfrm>
            <a:custGeom>
              <a:avLst/>
              <a:gdLst/>
              <a:ahLst/>
              <a:cxnLst/>
              <a:rect l="l" t="t" r="r" b="b"/>
              <a:pathLst>
                <a:path w="485775" h="488950">
                  <a:moveTo>
                    <a:pt x="74802" y="82295"/>
                  </a:moveTo>
                  <a:lnTo>
                    <a:pt x="0" y="0"/>
                  </a:lnTo>
                </a:path>
                <a:path w="485775" h="488950">
                  <a:moveTo>
                    <a:pt x="79375" y="413257"/>
                  </a:moveTo>
                  <a:lnTo>
                    <a:pt x="6350" y="488568"/>
                  </a:lnTo>
                </a:path>
                <a:path w="485775" h="488950">
                  <a:moveTo>
                    <a:pt x="485266" y="488568"/>
                  </a:moveTo>
                  <a:lnTo>
                    <a:pt x="405638" y="413257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099556" y="4059250"/>
              <a:ext cx="652145" cy="652145"/>
            </a:xfrm>
            <a:custGeom>
              <a:avLst/>
              <a:gdLst/>
              <a:ahLst/>
              <a:cxnLst/>
              <a:rect l="l" t="t" r="r" b="b"/>
              <a:pathLst>
                <a:path w="652145" h="652145">
                  <a:moveTo>
                    <a:pt x="651941" y="0"/>
                  </a:moveTo>
                  <a:lnTo>
                    <a:pt x="0" y="0"/>
                  </a:lnTo>
                  <a:lnTo>
                    <a:pt x="0" y="651941"/>
                  </a:lnTo>
                  <a:lnTo>
                    <a:pt x="651941" y="651941"/>
                  </a:lnTo>
                  <a:lnTo>
                    <a:pt x="6519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6099556" y="4059250"/>
              <a:ext cx="652145" cy="652145"/>
            </a:xfrm>
            <a:custGeom>
              <a:avLst/>
              <a:gdLst/>
              <a:ahLst/>
              <a:cxnLst/>
              <a:rect l="l" t="t" r="r" b="b"/>
              <a:pathLst>
                <a:path w="652145" h="652145">
                  <a:moveTo>
                    <a:pt x="0" y="651941"/>
                  </a:moveTo>
                  <a:lnTo>
                    <a:pt x="651941" y="651941"/>
                  </a:lnTo>
                  <a:lnTo>
                    <a:pt x="651941" y="0"/>
                  </a:lnTo>
                  <a:lnTo>
                    <a:pt x="0" y="0"/>
                  </a:lnTo>
                  <a:lnTo>
                    <a:pt x="0" y="651941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6262497" y="4222153"/>
              <a:ext cx="326390" cy="326390"/>
            </a:xfrm>
            <a:custGeom>
              <a:avLst/>
              <a:gdLst/>
              <a:ahLst/>
              <a:cxnLst/>
              <a:rect l="l" t="t" r="r" b="b"/>
              <a:pathLst>
                <a:path w="326390" h="326389">
                  <a:moveTo>
                    <a:pt x="325970" y="0"/>
                  </a:moveTo>
                  <a:lnTo>
                    <a:pt x="0" y="0"/>
                  </a:lnTo>
                  <a:lnTo>
                    <a:pt x="0" y="325970"/>
                  </a:lnTo>
                  <a:lnTo>
                    <a:pt x="325970" y="325970"/>
                  </a:lnTo>
                  <a:lnTo>
                    <a:pt x="325970" y="0"/>
                  </a:lnTo>
                  <a:close/>
                </a:path>
              </a:pathLst>
            </a:custGeom>
            <a:solidFill>
              <a:srgbClr val="DF58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6262497" y="4222153"/>
              <a:ext cx="326390" cy="326390"/>
            </a:xfrm>
            <a:custGeom>
              <a:avLst/>
              <a:gdLst/>
              <a:ahLst/>
              <a:cxnLst/>
              <a:rect l="l" t="t" r="r" b="b"/>
              <a:pathLst>
                <a:path w="326390" h="326389">
                  <a:moveTo>
                    <a:pt x="0" y="325970"/>
                  </a:moveTo>
                  <a:lnTo>
                    <a:pt x="325970" y="325970"/>
                  </a:lnTo>
                  <a:lnTo>
                    <a:pt x="325970" y="0"/>
                  </a:lnTo>
                  <a:lnTo>
                    <a:pt x="0" y="0"/>
                  </a:lnTo>
                  <a:lnTo>
                    <a:pt x="0" y="325970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4" name="object 124"/>
          <p:cNvSpPr txBox="1"/>
          <p:nvPr/>
        </p:nvSpPr>
        <p:spPr>
          <a:xfrm>
            <a:off x="6343650" y="4204208"/>
            <a:ext cx="1644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0" dirty="0">
                <a:latin typeface="Calibri"/>
                <a:cs typeface="Calibri"/>
              </a:rPr>
              <a:t>B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6669658" y="3975938"/>
            <a:ext cx="163195" cy="163195"/>
          </a:xfrm>
          <a:custGeom>
            <a:avLst/>
            <a:gdLst/>
            <a:ahLst/>
            <a:cxnLst/>
            <a:rect l="l" t="t" r="r" b="b"/>
            <a:pathLst>
              <a:path w="163195" h="163195">
                <a:moveTo>
                  <a:pt x="0" y="162991"/>
                </a:moveTo>
                <a:lnTo>
                  <a:pt x="162991" y="162991"/>
                </a:lnTo>
                <a:lnTo>
                  <a:pt x="162991" y="0"/>
                </a:lnTo>
                <a:lnTo>
                  <a:pt x="0" y="0"/>
                </a:lnTo>
                <a:lnTo>
                  <a:pt x="0" y="162991"/>
                </a:lnTo>
                <a:close/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 txBox="1"/>
          <p:nvPr/>
        </p:nvSpPr>
        <p:spPr>
          <a:xfrm>
            <a:off x="6725666" y="3995445"/>
            <a:ext cx="53340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5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27" name="object 127"/>
          <p:cNvGrpSpPr/>
          <p:nvPr/>
        </p:nvGrpSpPr>
        <p:grpSpPr>
          <a:xfrm>
            <a:off x="6580568" y="4131500"/>
            <a:ext cx="264795" cy="662940"/>
            <a:chOff x="6580568" y="4131500"/>
            <a:chExt cx="264795" cy="662940"/>
          </a:xfrm>
        </p:grpSpPr>
        <p:sp>
          <p:nvSpPr>
            <p:cNvPr id="128" name="object 128"/>
            <p:cNvSpPr/>
            <p:nvPr/>
          </p:nvSpPr>
          <p:spPr>
            <a:xfrm>
              <a:off x="6588506" y="4139438"/>
              <a:ext cx="85725" cy="83185"/>
            </a:xfrm>
            <a:custGeom>
              <a:avLst/>
              <a:gdLst/>
              <a:ahLst/>
              <a:cxnLst/>
              <a:rect l="l" t="t" r="r" b="b"/>
              <a:pathLst>
                <a:path w="85725" h="83185">
                  <a:moveTo>
                    <a:pt x="0" y="82804"/>
                  </a:moveTo>
                  <a:lnTo>
                    <a:pt x="85725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6674231" y="4623384"/>
              <a:ext cx="163195" cy="163195"/>
            </a:xfrm>
            <a:custGeom>
              <a:avLst/>
              <a:gdLst/>
              <a:ahLst/>
              <a:cxnLst/>
              <a:rect l="l" t="t" r="r" b="b"/>
              <a:pathLst>
                <a:path w="163195" h="163195">
                  <a:moveTo>
                    <a:pt x="162991" y="0"/>
                  </a:moveTo>
                  <a:lnTo>
                    <a:pt x="0" y="0"/>
                  </a:lnTo>
                  <a:lnTo>
                    <a:pt x="0" y="162991"/>
                  </a:lnTo>
                  <a:lnTo>
                    <a:pt x="162991" y="162991"/>
                  </a:lnTo>
                  <a:lnTo>
                    <a:pt x="1629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6674231" y="4623384"/>
              <a:ext cx="163195" cy="163195"/>
            </a:xfrm>
            <a:custGeom>
              <a:avLst/>
              <a:gdLst/>
              <a:ahLst/>
              <a:cxnLst/>
              <a:rect l="l" t="t" r="r" b="b"/>
              <a:pathLst>
                <a:path w="163195" h="163195">
                  <a:moveTo>
                    <a:pt x="0" y="162991"/>
                  </a:moveTo>
                  <a:lnTo>
                    <a:pt x="162991" y="162991"/>
                  </a:lnTo>
                  <a:lnTo>
                    <a:pt x="162991" y="0"/>
                  </a:lnTo>
                  <a:lnTo>
                    <a:pt x="0" y="0"/>
                  </a:lnTo>
                  <a:lnTo>
                    <a:pt x="0" y="162991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1" name="object 131"/>
          <p:cNvSpPr txBox="1"/>
          <p:nvPr/>
        </p:nvSpPr>
        <p:spPr>
          <a:xfrm>
            <a:off x="6717538" y="4592573"/>
            <a:ext cx="78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32" name="object 132"/>
          <p:cNvGrpSpPr/>
          <p:nvPr/>
        </p:nvGrpSpPr>
        <p:grpSpPr>
          <a:xfrm>
            <a:off x="6018212" y="4615446"/>
            <a:ext cx="179070" cy="179070"/>
            <a:chOff x="6018212" y="4615446"/>
            <a:chExt cx="179070" cy="179070"/>
          </a:xfrm>
        </p:grpSpPr>
        <p:sp>
          <p:nvSpPr>
            <p:cNvPr id="133" name="object 133"/>
            <p:cNvSpPr/>
            <p:nvPr/>
          </p:nvSpPr>
          <p:spPr>
            <a:xfrm>
              <a:off x="6026150" y="4623384"/>
              <a:ext cx="163195" cy="163195"/>
            </a:xfrm>
            <a:custGeom>
              <a:avLst/>
              <a:gdLst/>
              <a:ahLst/>
              <a:cxnLst/>
              <a:rect l="l" t="t" r="r" b="b"/>
              <a:pathLst>
                <a:path w="163195" h="163195">
                  <a:moveTo>
                    <a:pt x="162991" y="0"/>
                  </a:moveTo>
                  <a:lnTo>
                    <a:pt x="0" y="0"/>
                  </a:lnTo>
                  <a:lnTo>
                    <a:pt x="0" y="162991"/>
                  </a:lnTo>
                  <a:lnTo>
                    <a:pt x="162991" y="162991"/>
                  </a:lnTo>
                  <a:lnTo>
                    <a:pt x="1629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6026150" y="4623384"/>
              <a:ext cx="163195" cy="163195"/>
            </a:xfrm>
            <a:custGeom>
              <a:avLst/>
              <a:gdLst/>
              <a:ahLst/>
              <a:cxnLst/>
              <a:rect l="l" t="t" r="r" b="b"/>
              <a:pathLst>
                <a:path w="163195" h="163195">
                  <a:moveTo>
                    <a:pt x="0" y="162991"/>
                  </a:moveTo>
                  <a:lnTo>
                    <a:pt x="162991" y="162991"/>
                  </a:lnTo>
                  <a:lnTo>
                    <a:pt x="162991" y="0"/>
                  </a:lnTo>
                  <a:lnTo>
                    <a:pt x="0" y="0"/>
                  </a:lnTo>
                  <a:lnTo>
                    <a:pt x="0" y="162991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5" name="object 135"/>
          <p:cNvSpPr txBox="1"/>
          <p:nvPr/>
        </p:nvSpPr>
        <p:spPr>
          <a:xfrm>
            <a:off x="6069584" y="4592573"/>
            <a:ext cx="78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36" name="object 136"/>
          <p:cNvGrpSpPr/>
          <p:nvPr/>
        </p:nvGrpSpPr>
        <p:grpSpPr>
          <a:xfrm>
            <a:off x="6010084" y="3968000"/>
            <a:ext cx="179070" cy="179070"/>
            <a:chOff x="6010084" y="3968000"/>
            <a:chExt cx="179070" cy="179070"/>
          </a:xfrm>
        </p:grpSpPr>
        <p:sp>
          <p:nvSpPr>
            <p:cNvPr id="137" name="object 137"/>
            <p:cNvSpPr/>
            <p:nvPr/>
          </p:nvSpPr>
          <p:spPr>
            <a:xfrm>
              <a:off x="6018021" y="3975938"/>
              <a:ext cx="163195" cy="163195"/>
            </a:xfrm>
            <a:custGeom>
              <a:avLst/>
              <a:gdLst/>
              <a:ahLst/>
              <a:cxnLst/>
              <a:rect l="l" t="t" r="r" b="b"/>
              <a:pathLst>
                <a:path w="163195" h="163195">
                  <a:moveTo>
                    <a:pt x="162991" y="0"/>
                  </a:moveTo>
                  <a:lnTo>
                    <a:pt x="0" y="0"/>
                  </a:lnTo>
                  <a:lnTo>
                    <a:pt x="0" y="162991"/>
                  </a:lnTo>
                  <a:lnTo>
                    <a:pt x="162991" y="162991"/>
                  </a:lnTo>
                  <a:lnTo>
                    <a:pt x="1629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6018021" y="3975938"/>
              <a:ext cx="163195" cy="163195"/>
            </a:xfrm>
            <a:custGeom>
              <a:avLst/>
              <a:gdLst/>
              <a:ahLst/>
              <a:cxnLst/>
              <a:rect l="l" t="t" r="r" b="b"/>
              <a:pathLst>
                <a:path w="163195" h="163195">
                  <a:moveTo>
                    <a:pt x="0" y="162991"/>
                  </a:moveTo>
                  <a:lnTo>
                    <a:pt x="162991" y="162991"/>
                  </a:lnTo>
                  <a:lnTo>
                    <a:pt x="162991" y="0"/>
                  </a:lnTo>
                  <a:lnTo>
                    <a:pt x="0" y="0"/>
                  </a:lnTo>
                  <a:lnTo>
                    <a:pt x="0" y="162991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9" name="object 139"/>
          <p:cNvSpPr txBox="1"/>
          <p:nvPr/>
        </p:nvSpPr>
        <p:spPr>
          <a:xfrm>
            <a:off x="6072885" y="3995445"/>
            <a:ext cx="53340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5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40" name="object 140"/>
          <p:cNvGrpSpPr/>
          <p:nvPr/>
        </p:nvGrpSpPr>
        <p:grpSpPr>
          <a:xfrm>
            <a:off x="4776152" y="3324110"/>
            <a:ext cx="1899920" cy="1307465"/>
            <a:chOff x="4776152" y="3324110"/>
            <a:chExt cx="1899920" cy="1307465"/>
          </a:xfrm>
        </p:grpSpPr>
        <p:sp>
          <p:nvSpPr>
            <p:cNvPr id="141" name="object 141"/>
            <p:cNvSpPr/>
            <p:nvPr/>
          </p:nvSpPr>
          <p:spPr>
            <a:xfrm>
              <a:off x="6182868" y="4134865"/>
              <a:ext cx="485140" cy="488950"/>
            </a:xfrm>
            <a:custGeom>
              <a:avLst/>
              <a:gdLst/>
              <a:ahLst/>
              <a:cxnLst/>
              <a:rect l="l" t="t" r="r" b="b"/>
              <a:pathLst>
                <a:path w="485140" h="488950">
                  <a:moveTo>
                    <a:pt x="74803" y="82295"/>
                  </a:moveTo>
                  <a:lnTo>
                    <a:pt x="0" y="0"/>
                  </a:lnTo>
                </a:path>
                <a:path w="485140" h="488950">
                  <a:moveTo>
                    <a:pt x="79375" y="413257"/>
                  </a:moveTo>
                  <a:lnTo>
                    <a:pt x="6350" y="488568"/>
                  </a:lnTo>
                </a:path>
                <a:path w="485140" h="488950">
                  <a:moveTo>
                    <a:pt x="485139" y="488568"/>
                  </a:moveTo>
                  <a:lnTo>
                    <a:pt x="405638" y="413257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4784090" y="3415360"/>
              <a:ext cx="652145" cy="652145"/>
            </a:xfrm>
            <a:custGeom>
              <a:avLst/>
              <a:gdLst/>
              <a:ahLst/>
              <a:cxnLst/>
              <a:rect l="l" t="t" r="r" b="b"/>
              <a:pathLst>
                <a:path w="652145" h="652145">
                  <a:moveTo>
                    <a:pt x="651941" y="0"/>
                  </a:moveTo>
                  <a:lnTo>
                    <a:pt x="0" y="0"/>
                  </a:lnTo>
                  <a:lnTo>
                    <a:pt x="0" y="651941"/>
                  </a:lnTo>
                  <a:lnTo>
                    <a:pt x="651941" y="651941"/>
                  </a:lnTo>
                  <a:lnTo>
                    <a:pt x="6519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4784090" y="3415360"/>
              <a:ext cx="652145" cy="652145"/>
            </a:xfrm>
            <a:custGeom>
              <a:avLst/>
              <a:gdLst/>
              <a:ahLst/>
              <a:cxnLst/>
              <a:rect l="l" t="t" r="r" b="b"/>
              <a:pathLst>
                <a:path w="652145" h="652145">
                  <a:moveTo>
                    <a:pt x="0" y="651941"/>
                  </a:moveTo>
                  <a:lnTo>
                    <a:pt x="651941" y="651941"/>
                  </a:lnTo>
                  <a:lnTo>
                    <a:pt x="651941" y="0"/>
                  </a:lnTo>
                  <a:lnTo>
                    <a:pt x="0" y="0"/>
                  </a:lnTo>
                  <a:lnTo>
                    <a:pt x="0" y="651941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4947031" y="3578390"/>
              <a:ext cx="326390" cy="326390"/>
            </a:xfrm>
            <a:custGeom>
              <a:avLst/>
              <a:gdLst/>
              <a:ahLst/>
              <a:cxnLst/>
              <a:rect l="l" t="t" r="r" b="b"/>
              <a:pathLst>
                <a:path w="326389" h="326389">
                  <a:moveTo>
                    <a:pt x="325970" y="0"/>
                  </a:moveTo>
                  <a:lnTo>
                    <a:pt x="0" y="0"/>
                  </a:lnTo>
                  <a:lnTo>
                    <a:pt x="0" y="325970"/>
                  </a:lnTo>
                  <a:lnTo>
                    <a:pt x="325970" y="325970"/>
                  </a:lnTo>
                  <a:lnTo>
                    <a:pt x="325970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4947031" y="3578390"/>
              <a:ext cx="326390" cy="326390"/>
            </a:xfrm>
            <a:custGeom>
              <a:avLst/>
              <a:gdLst/>
              <a:ahLst/>
              <a:cxnLst/>
              <a:rect l="l" t="t" r="r" b="b"/>
              <a:pathLst>
                <a:path w="326389" h="326389">
                  <a:moveTo>
                    <a:pt x="0" y="325970"/>
                  </a:moveTo>
                  <a:lnTo>
                    <a:pt x="325970" y="325970"/>
                  </a:lnTo>
                  <a:lnTo>
                    <a:pt x="325970" y="0"/>
                  </a:lnTo>
                  <a:lnTo>
                    <a:pt x="0" y="0"/>
                  </a:lnTo>
                  <a:lnTo>
                    <a:pt x="0" y="325970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5354193" y="3332048"/>
              <a:ext cx="163195" cy="163195"/>
            </a:xfrm>
            <a:custGeom>
              <a:avLst/>
              <a:gdLst/>
              <a:ahLst/>
              <a:cxnLst/>
              <a:rect l="l" t="t" r="r" b="b"/>
              <a:pathLst>
                <a:path w="163195" h="163195">
                  <a:moveTo>
                    <a:pt x="162991" y="0"/>
                  </a:moveTo>
                  <a:lnTo>
                    <a:pt x="0" y="0"/>
                  </a:lnTo>
                  <a:lnTo>
                    <a:pt x="0" y="162991"/>
                  </a:lnTo>
                  <a:lnTo>
                    <a:pt x="162991" y="162991"/>
                  </a:lnTo>
                  <a:lnTo>
                    <a:pt x="1629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5354193" y="3332048"/>
              <a:ext cx="163195" cy="163195"/>
            </a:xfrm>
            <a:custGeom>
              <a:avLst/>
              <a:gdLst/>
              <a:ahLst/>
              <a:cxnLst/>
              <a:rect l="l" t="t" r="r" b="b"/>
              <a:pathLst>
                <a:path w="163195" h="163195">
                  <a:moveTo>
                    <a:pt x="0" y="162991"/>
                  </a:moveTo>
                  <a:lnTo>
                    <a:pt x="162991" y="162991"/>
                  </a:lnTo>
                  <a:lnTo>
                    <a:pt x="162991" y="0"/>
                  </a:lnTo>
                  <a:lnTo>
                    <a:pt x="0" y="0"/>
                  </a:lnTo>
                  <a:lnTo>
                    <a:pt x="0" y="162991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8" name="object 148"/>
          <p:cNvSpPr txBox="1"/>
          <p:nvPr/>
        </p:nvSpPr>
        <p:spPr>
          <a:xfrm>
            <a:off x="5410200" y="3351910"/>
            <a:ext cx="5334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5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49" name="object 149"/>
          <p:cNvGrpSpPr/>
          <p:nvPr/>
        </p:nvGrpSpPr>
        <p:grpSpPr>
          <a:xfrm>
            <a:off x="5265102" y="3487610"/>
            <a:ext cx="264795" cy="662940"/>
            <a:chOff x="5265102" y="3487610"/>
            <a:chExt cx="264795" cy="662940"/>
          </a:xfrm>
        </p:grpSpPr>
        <p:sp>
          <p:nvSpPr>
            <p:cNvPr id="150" name="object 150"/>
            <p:cNvSpPr/>
            <p:nvPr/>
          </p:nvSpPr>
          <p:spPr>
            <a:xfrm>
              <a:off x="5273040" y="3495547"/>
              <a:ext cx="85725" cy="83185"/>
            </a:xfrm>
            <a:custGeom>
              <a:avLst/>
              <a:gdLst/>
              <a:ahLst/>
              <a:cxnLst/>
              <a:rect l="l" t="t" r="r" b="b"/>
              <a:pathLst>
                <a:path w="85725" h="83185">
                  <a:moveTo>
                    <a:pt x="0" y="82803"/>
                  </a:moveTo>
                  <a:lnTo>
                    <a:pt x="85598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5358638" y="3979494"/>
              <a:ext cx="163195" cy="163195"/>
            </a:xfrm>
            <a:custGeom>
              <a:avLst/>
              <a:gdLst/>
              <a:ahLst/>
              <a:cxnLst/>
              <a:rect l="l" t="t" r="r" b="b"/>
              <a:pathLst>
                <a:path w="163195" h="163195">
                  <a:moveTo>
                    <a:pt x="162991" y="0"/>
                  </a:moveTo>
                  <a:lnTo>
                    <a:pt x="0" y="0"/>
                  </a:lnTo>
                  <a:lnTo>
                    <a:pt x="0" y="162991"/>
                  </a:lnTo>
                  <a:lnTo>
                    <a:pt x="162991" y="162991"/>
                  </a:lnTo>
                  <a:lnTo>
                    <a:pt x="1629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5358638" y="3979494"/>
              <a:ext cx="163195" cy="163195"/>
            </a:xfrm>
            <a:custGeom>
              <a:avLst/>
              <a:gdLst/>
              <a:ahLst/>
              <a:cxnLst/>
              <a:rect l="l" t="t" r="r" b="b"/>
              <a:pathLst>
                <a:path w="163195" h="163195">
                  <a:moveTo>
                    <a:pt x="0" y="162991"/>
                  </a:moveTo>
                  <a:lnTo>
                    <a:pt x="162991" y="162991"/>
                  </a:lnTo>
                  <a:lnTo>
                    <a:pt x="162991" y="0"/>
                  </a:lnTo>
                  <a:lnTo>
                    <a:pt x="0" y="0"/>
                  </a:lnTo>
                  <a:lnTo>
                    <a:pt x="0" y="162991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3" name="object 153"/>
          <p:cNvSpPr txBox="1"/>
          <p:nvPr/>
        </p:nvSpPr>
        <p:spPr>
          <a:xfrm>
            <a:off x="5414771" y="3999229"/>
            <a:ext cx="5334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5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54" name="object 154"/>
          <p:cNvGrpSpPr/>
          <p:nvPr/>
        </p:nvGrpSpPr>
        <p:grpSpPr>
          <a:xfrm>
            <a:off x="4702746" y="3971556"/>
            <a:ext cx="179070" cy="179070"/>
            <a:chOff x="4702746" y="3971556"/>
            <a:chExt cx="179070" cy="179070"/>
          </a:xfrm>
        </p:grpSpPr>
        <p:sp>
          <p:nvSpPr>
            <p:cNvPr id="155" name="object 155"/>
            <p:cNvSpPr/>
            <p:nvPr/>
          </p:nvSpPr>
          <p:spPr>
            <a:xfrm>
              <a:off x="4710684" y="3979494"/>
              <a:ext cx="163195" cy="163195"/>
            </a:xfrm>
            <a:custGeom>
              <a:avLst/>
              <a:gdLst/>
              <a:ahLst/>
              <a:cxnLst/>
              <a:rect l="l" t="t" r="r" b="b"/>
              <a:pathLst>
                <a:path w="163195" h="163195">
                  <a:moveTo>
                    <a:pt x="162991" y="0"/>
                  </a:moveTo>
                  <a:lnTo>
                    <a:pt x="0" y="0"/>
                  </a:lnTo>
                  <a:lnTo>
                    <a:pt x="0" y="162991"/>
                  </a:lnTo>
                  <a:lnTo>
                    <a:pt x="162991" y="162991"/>
                  </a:lnTo>
                  <a:lnTo>
                    <a:pt x="1629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4710684" y="3979494"/>
              <a:ext cx="163195" cy="163195"/>
            </a:xfrm>
            <a:custGeom>
              <a:avLst/>
              <a:gdLst/>
              <a:ahLst/>
              <a:cxnLst/>
              <a:rect l="l" t="t" r="r" b="b"/>
              <a:pathLst>
                <a:path w="163195" h="163195">
                  <a:moveTo>
                    <a:pt x="0" y="162991"/>
                  </a:moveTo>
                  <a:lnTo>
                    <a:pt x="162991" y="162991"/>
                  </a:lnTo>
                  <a:lnTo>
                    <a:pt x="162991" y="0"/>
                  </a:lnTo>
                  <a:lnTo>
                    <a:pt x="0" y="0"/>
                  </a:lnTo>
                  <a:lnTo>
                    <a:pt x="0" y="162991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7" name="object 157"/>
          <p:cNvSpPr txBox="1"/>
          <p:nvPr/>
        </p:nvSpPr>
        <p:spPr>
          <a:xfrm>
            <a:off x="4754117" y="3948429"/>
            <a:ext cx="78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58" name="object 158"/>
          <p:cNvGrpSpPr/>
          <p:nvPr/>
        </p:nvGrpSpPr>
        <p:grpSpPr>
          <a:xfrm>
            <a:off x="4694618" y="3324110"/>
            <a:ext cx="179070" cy="179070"/>
            <a:chOff x="4694618" y="3324110"/>
            <a:chExt cx="179070" cy="179070"/>
          </a:xfrm>
        </p:grpSpPr>
        <p:sp>
          <p:nvSpPr>
            <p:cNvPr id="159" name="object 159"/>
            <p:cNvSpPr/>
            <p:nvPr/>
          </p:nvSpPr>
          <p:spPr>
            <a:xfrm>
              <a:off x="4702555" y="3332048"/>
              <a:ext cx="163195" cy="163195"/>
            </a:xfrm>
            <a:custGeom>
              <a:avLst/>
              <a:gdLst/>
              <a:ahLst/>
              <a:cxnLst/>
              <a:rect l="l" t="t" r="r" b="b"/>
              <a:pathLst>
                <a:path w="163195" h="163195">
                  <a:moveTo>
                    <a:pt x="162991" y="0"/>
                  </a:moveTo>
                  <a:lnTo>
                    <a:pt x="0" y="0"/>
                  </a:lnTo>
                  <a:lnTo>
                    <a:pt x="0" y="162991"/>
                  </a:lnTo>
                  <a:lnTo>
                    <a:pt x="162991" y="162991"/>
                  </a:lnTo>
                  <a:lnTo>
                    <a:pt x="1629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4702555" y="3332048"/>
              <a:ext cx="163195" cy="163195"/>
            </a:xfrm>
            <a:custGeom>
              <a:avLst/>
              <a:gdLst/>
              <a:ahLst/>
              <a:cxnLst/>
              <a:rect l="l" t="t" r="r" b="b"/>
              <a:pathLst>
                <a:path w="163195" h="163195">
                  <a:moveTo>
                    <a:pt x="0" y="162991"/>
                  </a:moveTo>
                  <a:lnTo>
                    <a:pt x="162991" y="162991"/>
                  </a:lnTo>
                  <a:lnTo>
                    <a:pt x="162991" y="0"/>
                  </a:lnTo>
                  <a:lnTo>
                    <a:pt x="0" y="0"/>
                  </a:lnTo>
                  <a:lnTo>
                    <a:pt x="0" y="162991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1" name="object 161"/>
          <p:cNvSpPr txBox="1"/>
          <p:nvPr/>
        </p:nvSpPr>
        <p:spPr>
          <a:xfrm>
            <a:off x="4744339" y="3301110"/>
            <a:ext cx="78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62" name="object 162"/>
          <p:cNvGrpSpPr/>
          <p:nvPr/>
        </p:nvGrpSpPr>
        <p:grpSpPr>
          <a:xfrm>
            <a:off x="4859464" y="3319538"/>
            <a:ext cx="1322070" cy="751205"/>
            <a:chOff x="4859464" y="3319538"/>
            <a:chExt cx="1322070" cy="751205"/>
          </a:xfrm>
        </p:grpSpPr>
        <p:sp>
          <p:nvSpPr>
            <p:cNvPr id="163" name="object 163"/>
            <p:cNvSpPr/>
            <p:nvPr/>
          </p:nvSpPr>
          <p:spPr>
            <a:xfrm>
              <a:off x="4867402" y="3490976"/>
              <a:ext cx="485140" cy="488950"/>
            </a:xfrm>
            <a:custGeom>
              <a:avLst/>
              <a:gdLst/>
              <a:ahLst/>
              <a:cxnLst/>
              <a:rect l="l" t="t" r="r" b="b"/>
              <a:pathLst>
                <a:path w="485139" h="488950">
                  <a:moveTo>
                    <a:pt x="74802" y="82296"/>
                  </a:moveTo>
                  <a:lnTo>
                    <a:pt x="0" y="0"/>
                  </a:lnTo>
                </a:path>
                <a:path w="485139" h="488950">
                  <a:moveTo>
                    <a:pt x="79248" y="413385"/>
                  </a:moveTo>
                  <a:lnTo>
                    <a:pt x="6350" y="488569"/>
                  </a:lnTo>
                </a:path>
                <a:path w="485139" h="488950">
                  <a:moveTo>
                    <a:pt x="485139" y="488569"/>
                  </a:moveTo>
                  <a:lnTo>
                    <a:pt x="405638" y="413385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5439918" y="3410788"/>
              <a:ext cx="652145" cy="652145"/>
            </a:xfrm>
            <a:custGeom>
              <a:avLst/>
              <a:gdLst/>
              <a:ahLst/>
              <a:cxnLst/>
              <a:rect l="l" t="t" r="r" b="b"/>
              <a:pathLst>
                <a:path w="652145" h="652145">
                  <a:moveTo>
                    <a:pt x="651941" y="0"/>
                  </a:moveTo>
                  <a:lnTo>
                    <a:pt x="0" y="0"/>
                  </a:lnTo>
                  <a:lnTo>
                    <a:pt x="0" y="651941"/>
                  </a:lnTo>
                  <a:lnTo>
                    <a:pt x="651941" y="651941"/>
                  </a:lnTo>
                  <a:lnTo>
                    <a:pt x="6519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5439918" y="3410788"/>
              <a:ext cx="652145" cy="652145"/>
            </a:xfrm>
            <a:custGeom>
              <a:avLst/>
              <a:gdLst/>
              <a:ahLst/>
              <a:cxnLst/>
              <a:rect l="l" t="t" r="r" b="b"/>
              <a:pathLst>
                <a:path w="652145" h="652145">
                  <a:moveTo>
                    <a:pt x="0" y="651941"/>
                  </a:moveTo>
                  <a:lnTo>
                    <a:pt x="651941" y="651941"/>
                  </a:lnTo>
                  <a:lnTo>
                    <a:pt x="651941" y="0"/>
                  </a:lnTo>
                  <a:lnTo>
                    <a:pt x="0" y="0"/>
                  </a:lnTo>
                  <a:lnTo>
                    <a:pt x="0" y="651941"/>
                  </a:lnTo>
                  <a:close/>
                </a:path>
              </a:pathLst>
            </a:custGeom>
            <a:ln w="158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5602986" y="3573818"/>
              <a:ext cx="326390" cy="326390"/>
            </a:xfrm>
            <a:custGeom>
              <a:avLst/>
              <a:gdLst/>
              <a:ahLst/>
              <a:cxnLst/>
              <a:rect l="l" t="t" r="r" b="b"/>
              <a:pathLst>
                <a:path w="326389" h="326389">
                  <a:moveTo>
                    <a:pt x="325970" y="0"/>
                  </a:moveTo>
                  <a:lnTo>
                    <a:pt x="0" y="0"/>
                  </a:lnTo>
                  <a:lnTo>
                    <a:pt x="0" y="325970"/>
                  </a:lnTo>
                  <a:lnTo>
                    <a:pt x="325970" y="325970"/>
                  </a:lnTo>
                  <a:lnTo>
                    <a:pt x="325970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5602986" y="3573818"/>
              <a:ext cx="326390" cy="326390"/>
            </a:xfrm>
            <a:custGeom>
              <a:avLst/>
              <a:gdLst/>
              <a:ahLst/>
              <a:cxnLst/>
              <a:rect l="l" t="t" r="r" b="b"/>
              <a:pathLst>
                <a:path w="326389" h="326389">
                  <a:moveTo>
                    <a:pt x="0" y="325970"/>
                  </a:moveTo>
                  <a:lnTo>
                    <a:pt x="325970" y="325970"/>
                  </a:lnTo>
                  <a:lnTo>
                    <a:pt x="325970" y="0"/>
                  </a:lnTo>
                  <a:lnTo>
                    <a:pt x="0" y="0"/>
                  </a:lnTo>
                  <a:lnTo>
                    <a:pt x="0" y="325970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6010148" y="3327476"/>
              <a:ext cx="163195" cy="163195"/>
            </a:xfrm>
            <a:custGeom>
              <a:avLst/>
              <a:gdLst/>
              <a:ahLst/>
              <a:cxnLst/>
              <a:rect l="l" t="t" r="r" b="b"/>
              <a:pathLst>
                <a:path w="163195" h="163195">
                  <a:moveTo>
                    <a:pt x="162991" y="0"/>
                  </a:moveTo>
                  <a:lnTo>
                    <a:pt x="0" y="0"/>
                  </a:lnTo>
                  <a:lnTo>
                    <a:pt x="0" y="162991"/>
                  </a:lnTo>
                  <a:lnTo>
                    <a:pt x="162991" y="162991"/>
                  </a:lnTo>
                  <a:lnTo>
                    <a:pt x="1629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6010148" y="3327476"/>
              <a:ext cx="163195" cy="163195"/>
            </a:xfrm>
            <a:custGeom>
              <a:avLst/>
              <a:gdLst/>
              <a:ahLst/>
              <a:cxnLst/>
              <a:rect l="l" t="t" r="r" b="b"/>
              <a:pathLst>
                <a:path w="163195" h="163195">
                  <a:moveTo>
                    <a:pt x="0" y="162991"/>
                  </a:moveTo>
                  <a:lnTo>
                    <a:pt x="162991" y="162991"/>
                  </a:lnTo>
                  <a:lnTo>
                    <a:pt x="162991" y="0"/>
                  </a:lnTo>
                  <a:lnTo>
                    <a:pt x="0" y="0"/>
                  </a:lnTo>
                  <a:lnTo>
                    <a:pt x="0" y="162991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0" name="object 170"/>
          <p:cNvSpPr txBox="1"/>
          <p:nvPr/>
        </p:nvSpPr>
        <p:spPr>
          <a:xfrm>
            <a:off x="6066154" y="3347339"/>
            <a:ext cx="5334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5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71" name="object 171"/>
          <p:cNvGrpSpPr/>
          <p:nvPr/>
        </p:nvGrpSpPr>
        <p:grpSpPr>
          <a:xfrm>
            <a:off x="5920930" y="3483038"/>
            <a:ext cx="264795" cy="662940"/>
            <a:chOff x="5920930" y="3483038"/>
            <a:chExt cx="264795" cy="662940"/>
          </a:xfrm>
        </p:grpSpPr>
        <p:sp>
          <p:nvSpPr>
            <p:cNvPr id="172" name="object 172"/>
            <p:cNvSpPr/>
            <p:nvPr/>
          </p:nvSpPr>
          <p:spPr>
            <a:xfrm>
              <a:off x="5928867" y="3490976"/>
              <a:ext cx="85725" cy="83185"/>
            </a:xfrm>
            <a:custGeom>
              <a:avLst/>
              <a:gdLst/>
              <a:ahLst/>
              <a:cxnLst/>
              <a:rect l="l" t="t" r="r" b="b"/>
              <a:pathLst>
                <a:path w="85725" h="83185">
                  <a:moveTo>
                    <a:pt x="0" y="82803"/>
                  </a:moveTo>
                  <a:lnTo>
                    <a:pt x="85725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6014592" y="3975049"/>
              <a:ext cx="163195" cy="163195"/>
            </a:xfrm>
            <a:custGeom>
              <a:avLst/>
              <a:gdLst/>
              <a:ahLst/>
              <a:cxnLst/>
              <a:rect l="l" t="t" r="r" b="b"/>
              <a:pathLst>
                <a:path w="163195" h="163195">
                  <a:moveTo>
                    <a:pt x="162991" y="0"/>
                  </a:moveTo>
                  <a:lnTo>
                    <a:pt x="0" y="0"/>
                  </a:lnTo>
                  <a:lnTo>
                    <a:pt x="0" y="162991"/>
                  </a:lnTo>
                  <a:lnTo>
                    <a:pt x="162991" y="162991"/>
                  </a:lnTo>
                  <a:lnTo>
                    <a:pt x="1629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6014592" y="3975049"/>
              <a:ext cx="163195" cy="163195"/>
            </a:xfrm>
            <a:custGeom>
              <a:avLst/>
              <a:gdLst/>
              <a:ahLst/>
              <a:cxnLst/>
              <a:rect l="l" t="t" r="r" b="b"/>
              <a:pathLst>
                <a:path w="163195" h="163195">
                  <a:moveTo>
                    <a:pt x="0" y="162991"/>
                  </a:moveTo>
                  <a:lnTo>
                    <a:pt x="162991" y="162991"/>
                  </a:lnTo>
                  <a:lnTo>
                    <a:pt x="162991" y="0"/>
                  </a:lnTo>
                  <a:lnTo>
                    <a:pt x="0" y="0"/>
                  </a:lnTo>
                  <a:lnTo>
                    <a:pt x="0" y="162991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5" name="object 175"/>
          <p:cNvSpPr txBox="1"/>
          <p:nvPr/>
        </p:nvSpPr>
        <p:spPr>
          <a:xfrm>
            <a:off x="6070727" y="3994429"/>
            <a:ext cx="53340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5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76" name="object 176"/>
          <p:cNvGrpSpPr/>
          <p:nvPr/>
        </p:nvGrpSpPr>
        <p:grpSpPr>
          <a:xfrm>
            <a:off x="5358701" y="3967111"/>
            <a:ext cx="179070" cy="179070"/>
            <a:chOff x="5358701" y="3967111"/>
            <a:chExt cx="179070" cy="179070"/>
          </a:xfrm>
        </p:grpSpPr>
        <p:sp>
          <p:nvSpPr>
            <p:cNvPr id="177" name="object 177"/>
            <p:cNvSpPr/>
            <p:nvPr/>
          </p:nvSpPr>
          <p:spPr>
            <a:xfrm>
              <a:off x="5366639" y="3975049"/>
              <a:ext cx="163195" cy="163195"/>
            </a:xfrm>
            <a:custGeom>
              <a:avLst/>
              <a:gdLst/>
              <a:ahLst/>
              <a:cxnLst/>
              <a:rect l="l" t="t" r="r" b="b"/>
              <a:pathLst>
                <a:path w="163195" h="163195">
                  <a:moveTo>
                    <a:pt x="162991" y="0"/>
                  </a:moveTo>
                  <a:lnTo>
                    <a:pt x="0" y="0"/>
                  </a:lnTo>
                  <a:lnTo>
                    <a:pt x="0" y="162991"/>
                  </a:lnTo>
                  <a:lnTo>
                    <a:pt x="162991" y="162991"/>
                  </a:lnTo>
                  <a:lnTo>
                    <a:pt x="1629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5366639" y="3975049"/>
              <a:ext cx="163195" cy="163195"/>
            </a:xfrm>
            <a:custGeom>
              <a:avLst/>
              <a:gdLst/>
              <a:ahLst/>
              <a:cxnLst/>
              <a:rect l="l" t="t" r="r" b="b"/>
              <a:pathLst>
                <a:path w="163195" h="163195">
                  <a:moveTo>
                    <a:pt x="0" y="162991"/>
                  </a:moveTo>
                  <a:lnTo>
                    <a:pt x="162991" y="162991"/>
                  </a:lnTo>
                  <a:lnTo>
                    <a:pt x="162991" y="0"/>
                  </a:lnTo>
                  <a:lnTo>
                    <a:pt x="0" y="0"/>
                  </a:lnTo>
                  <a:lnTo>
                    <a:pt x="0" y="162991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9" name="object 179"/>
          <p:cNvSpPr txBox="1"/>
          <p:nvPr/>
        </p:nvSpPr>
        <p:spPr>
          <a:xfrm>
            <a:off x="5409946" y="3943553"/>
            <a:ext cx="787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80" name="object 180"/>
          <p:cNvGrpSpPr/>
          <p:nvPr/>
        </p:nvGrpSpPr>
        <p:grpSpPr>
          <a:xfrm>
            <a:off x="5350573" y="3319538"/>
            <a:ext cx="179070" cy="179070"/>
            <a:chOff x="5350573" y="3319538"/>
            <a:chExt cx="179070" cy="179070"/>
          </a:xfrm>
        </p:grpSpPr>
        <p:sp>
          <p:nvSpPr>
            <p:cNvPr id="181" name="object 181"/>
            <p:cNvSpPr/>
            <p:nvPr/>
          </p:nvSpPr>
          <p:spPr>
            <a:xfrm>
              <a:off x="5358510" y="3327476"/>
              <a:ext cx="163195" cy="163195"/>
            </a:xfrm>
            <a:custGeom>
              <a:avLst/>
              <a:gdLst/>
              <a:ahLst/>
              <a:cxnLst/>
              <a:rect l="l" t="t" r="r" b="b"/>
              <a:pathLst>
                <a:path w="163195" h="163195">
                  <a:moveTo>
                    <a:pt x="162991" y="0"/>
                  </a:moveTo>
                  <a:lnTo>
                    <a:pt x="0" y="0"/>
                  </a:lnTo>
                  <a:lnTo>
                    <a:pt x="0" y="162991"/>
                  </a:lnTo>
                  <a:lnTo>
                    <a:pt x="162991" y="162991"/>
                  </a:lnTo>
                  <a:lnTo>
                    <a:pt x="1629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5358510" y="3327476"/>
              <a:ext cx="163195" cy="163195"/>
            </a:xfrm>
            <a:custGeom>
              <a:avLst/>
              <a:gdLst/>
              <a:ahLst/>
              <a:cxnLst/>
              <a:rect l="l" t="t" r="r" b="b"/>
              <a:pathLst>
                <a:path w="163195" h="163195">
                  <a:moveTo>
                    <a:pt x="0" y="162991"/>
                  </a:moveTo>
                  <a:lnTo>
                    <a:pt x="162991" y="162991"/>
                  </a:lnTo>
                  <a:lnTo>
                    <a:pt x="162991" y="0"/>
                  </a:lnTo>
                  <a:lnTo>
                    <a:pt x="0" y="0"/>
                  </a:lnTo>
                  <a:lnTo>
                    <a:pt x="0" y="162991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3" name="object 183"/>
          <p:cNvSpPr txBox="1"/>
          <p:nvPr/>
        </p:nvSpPr>
        <p:spPr>
          <a:xfrm>
            <a:off x="5400294" y="3296539"/>
            <a:ext cx="78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84" name="object 184"/>
          <p:cNvGrpSpPr/>
          <p:nvPr/>
        </p:nvGrpSpPr>
        <p:grpSpPr>
          <a:xfrm>
            <a:off x="5515292" y="3319538"/>
            <a:ext cx="1322070" cy="751205"/>
            <a:chOff x="5515292" y="3319538"/>
            <a:chExt cx="1322070" cy="751205"/>
          </a:xfrm>
        </p:grpSpPr>
        <p:sp>
          <p:nvSpPr>
            <p:cNvPr id="185" name="object 185"/>
            <p:cNvSpPr/>
            <p:nvPr/>
          </p:nvSpPr>
          <p:spPr>
            <a:xfrm>
              <a:off x="5523229" y="3486404"/>
              <a:ext cx="485775" cy="488950"/>
            </a:xfrm>
            <a:custGeom>
              <a:avLst/>
              <a:gdLst/>
              <a:ahLst/>
              <a:cxnLst/>
              <a:rect l="l" t="t" r="r" b="b"/>
              <a:pathLst>
                <a:path w="485775" h="488950">
                  <a:moveTo>
                    <a:pt x="74930" y="82423"/>
                  </a:moveTo>
                  <a:lnTo>
                    <a:pt x="0" y="0"/>
                  </a:lnTo>
                </a:path>
                <a:path w="485775" h="488950">
                  <a:moveTo>
                    <a:pt x="79375" y="413385"/>
                  </a:moveTo>
                  <a:lnTo>
                    <a:pt x="6350" y="488569"/>
                  </a:lnTo>
                </a:path>
                <a:path w="485775" h="488950">
                  <a:moveTo>
                    <a:pt x="485267" y="488569"/>
                  </a:moveTo>
                  <a:lnTo>
                    <a:pt x="405638" y="413385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6095872" y="3410788"/>
              <a:ext cx="652145" cy="652145"/>
            </a:xfrm>
            <a:custGeom>
              <a:avLst/>
              <a:gdLst/>
              <a:ahLst/>
              <a:cxnLst/>
              <a:rect l="l" t="t" r="r" b="b"/>
              <a:pathLst>
                <a:path w="652145" h="652145">
                  <a:moveTo>
                    <a:pt x="651941" y="0"/>
                  </a:moveTo>
                  <a:lnTo>
                    <a:pt x="0" y="0"/>
                  </a:lnTo>
                  <a:lnTo>
                    <a:pt x="0" y="651941"/>
                  </a:lnTo>
                  <a:lnTo>
                    <a:pt x="651941" y="651941"/>
                  </a:lnTo>
                  <a:lnTo>
                    <a:pt x="6519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6095872" y="3410788"/>
              <a:ext cx="652145" cy="652145"/>
            </a:xfrm>
            <a:custGeom>
              <a:avLst/>
              <a:gdLst/>
              <a:ahLst/>
              <a:cxnLst/>
              <a:rect l="l" t="t" r="r" b="b"/>
              <a:pathLst>
                <a:path w="652145" h="652145">
                  <a:moveTo>
                    <a:pt x="0" y="651941"/>
                  </a:moveTo>
                  <a:lnTo>
                    <a:pt x="651941" y="651941"/>
                  </a:lnTo>
                  <a:lnTo>
                    <a:pt x="651941" y="0"/>
                  </a:lnTo>
                  <a:lnTo>
                    <a:pt x="0" y="0"/>
                  </a:lnTo>
                  <a:lnTo>
                    <a:pt x="0" y="651941"/>
                  </a:lnTo>
                  <a:close/>
                </a:path>
              </a:pathLst>
            </a:custGeom>
            <a:ln w="158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6258813" y="3573818"/>
              <a:ext cx="326390" cy="326390"/>
            </a:xfrm>
            <a:custGeom>
              <a:avLst/>
              <a:gdLst/>
              <a:ahLst/>
              <a:cxnLst/>
              <a:rect l="l" t="t" r="r" b="b"/>
              <a:pathLst>
                <a:path w="326390" h="326389">
                  <a:moveTo>
                    <a:pt x="325970" y="0"/>
                  </a:moveTo>
                  <a:lnTo>
                    <a:pt x="0" y="0"/>
                  </a:lnTo>
                  <a:lnTo>
                    <a:pt x="0" y="325970"/>
                  </a:lnTo>
                  <a:lnTo>
                    <a:pt x="325970" y="325970"/>
                  </a:lnTo>
                  <a:lnTo>
                    <a:pt x="325970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6258813" y="3573818"/>
              <a:ext cx="326390" cy="326390"/>
            </a:xfrm>
            <a:custGeom>
              <a:avLst/>
              <a:gdLst/>
              <a:ahLst/>
              <a:cxnLst/>
              <a:rect l="l" t="t" r="r" b="b"/>
              <a:pathLst>
                <a:path w="326390" h="326389">
                  <a:moveTo>
                    <a:pt x="0" y="325970"/>
                  </a:moveTo>
                  <a:lnTo>
                    <a:pt x="325970" y="325970"/>
                  </a:lnTo>
                  <a:lnTo>
                    <a:pt x="325970" y="0"/>
                  </a:lnTo>
                  <a:lnTo>
                    <a:pt x="0" y="0"/>
                  </a:lnTo>
                  <a:lnTo>
                    <a:pt x="0" y="325970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6665975" y="3327476"/>
              <a:ext cx="163195" cy="163195"/>
            </a:xfrm>
            <a:custGeom>
              <a:avLst/>
              <a:gdLst/>
              <a:ahLst/>
              <a:cxnLst/>
              <a:rect l="l" t="t" r="r" b="b"/>
              <a:pathLst>
                <a:path w="163195" h="163195">
                  <a:moveTo>
                    <a:pt x="162991" y="0"/>
                  </a:moveTo>
                  <a:lnTo>
                    <a:pt x="0" y="0"/>
                  </a:lnTo>
                  <a:lnTo>
                    <a:pt x="0" y="162991"/>
                  </a:lnTo>
                  <a:lnTo>
                    <a:pt x="162991" y="162991"/>
                  </a:lnTo>
                  <a:lnTo>
                    <a:pt x="1629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6665975" y="3327476"/>
              <a:ext cx="163195" cy="163195"/>
            </a:xfrm>
            <a:custGeom>
              <a:avLst/>
              <a:gdLst/>
              <a:ahLst/>
              <a:cxnLst/>
              <a:rect l="l" t="t" r="r" b="b"/>
              <a:pathLst>
                <a:path w="163195" h="163195">
                  <a:moveTo>
                    <a:pt x="0" y="162991"/>
                  </a:moveTo>
                  <a:lnTo>
                    <a:pt x="162991" y="162991"/>
                  </a:lnTo>
                  <a:lnTo>
                    <a:pt x="162991" y="0"/>
                  </a:lnTo>
                  <a:lnTo>
                    <a:pt x="0" y="0"/>
                  </a:lnTo>
                  <a:lnTo>
                    <a:pt x="0" y="162991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2" name="object 192"/>
          <p:cNvSpPr txBox="1"/>
          <p:nvPr/>
        </p:nvSpPr>
        <p:spPr>
          <a:xfrm>
            <a:off x="6722109" y="3347339"/>
            <a:ext cx="5334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5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93" name="object 193"/>
          <p:cNvGrpSpPr/>
          <p:nvPr/>
        </p:nvGrpSpPr>
        <p:grpSpPr>
          <a:xfrm>
            <a:off x="6576885" y="3483038"/>
            <a:ext cx="264795" cy="662940"/>
            <a:chOff x="6576885" y="3483038"/>
            <a:chExt cx="264795" cy="662940"/>
          </a:xfrm>
        </p:grpSpPr>
        <p:sp>
          <p:nvSpPr>
            <p:cNvPr id="194" name="object 194"/>
            <p:cNvSpPr/>
            <p:nvPr/>
          </p:nvSpPr>
          <p:spPr>
            <a:xfrm>
              <a:off x="6584822" y="3490976"/>
              <a:ext cx="85725" cy="83185"/>
            </a:xfrm>
            <a:custGeom>
              <a:avLst/>
              <a:gdLst/>
              <a:ahLst/>
              <a:cxnLst/>
              <a:rect l="l" t="t" r="r" b="b"/>
              <a:pathLst>
                <a:path w="85725" h="83185">
                  <a:moveTo>
                    <a:pt x="0" y="82803"/>
                  </a:moveTo>
                  <a:lnTo>
                    <a:pt x="85725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6670547" y="3975049"/>
              <a:ext cx="163195" cy="163195"/>
            </a:xfrm>
            <a:custGeom>
              <a:avLst/>
              <a:gdLst/>
              <a:ahLst/>
              <a:cxnLst/>
              <a:rect l="l" t="t" r="r" b="b"/>
              <a:pathLst>
                <a:path w="163195" h="163195">
                  <a:moveTo>
                    <a:pt x="162991" y="0"/>
                  </a:moveTo>
                  <a:lnTo>
                    <a:pt x="0" y="0"/>
                  </a:lnTo>
                  <a:lnTo>
                    <a:pt x="0" y="162991"/>
                  </a:lnTo>
                  <a:lnTo>
                    <a:pt x="162991" y="162991"/>
                  </a:lnTo>
                  <a:lnTo>
                    <a:pt x="1629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6670547" y="3975049"/>
              <a:ext cx="163195" cy="163195"/>
            </a:xfrm>
            <a:custGeom>
              <a:avLst/>
              <a:gdLst/>
              <a:ahLst/>
              <a:cxnLst/>
              <a:rect l="l" t="t" r="r" b="b"/>
              <a:pathLst>
                <a:path w="163195" h="163195">
                  <a:moveTo>
                    <a:pt x="0" y="162991"/>
                  </a:moveTo>
                  <a:lnTo>
                    <a:pt x="162991" y="162991"/>
                  </a:lnTo>
                  <a:lnTo>
                    <a:pt x="162991" y="0"/>
                  </a:lnTo>
                  <a:lnTo>
                    <a:pt x="0" y="0"/>
                  </a:lnTo>
                  <a:lnTo>
                    <a:pt x="0" y="162991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7" name="object 197"/>
          <p:cNvSpPr txBox="1"/>
          <p:nvPr/>
        </p:nvSpPr>
        <p:spPr>
          <a:xfrm>
            <a:off x="6726681" y="3994429"/>
            <a:ext cx="53340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5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98" name="object 198"/>
          <p:cNvGrpSpPr/>
          <p:nvPr/>
        </p:nvGrpSpPr>
        <p:grpSpPr>
          <a:xfrm>
            <a:off x="6014656" y="3967111"/>
            <a:ext cx="179070" cy="179070"/>
            <a:chOff x="6014656" y="3967111"/>
            <a:chExt cx="179070" cy="179070"/>
          </a:xfrm>
        </p:grpSpPr>
        <p:sp>
          <p:nvSpPr>
            <p:cNvPr id="199" name="object 199"/>
            <p:cNvSpPr/>
            <p:nvPr/>
          </p:nvSpPr>
          <p:spPr>
            <a:xfrm>
              <a:off x="6022594" y="3975049"/>
              <a:ext cx="163195" cy="163195"/>
            </a:xfrm>
            <a:custGeom>
              <a:avLst/>
              <a:gdLst/>
              <a:ahLst/>
              <a:cxnLst/>
              <a:rect l="l" t="t" r="r" b="b"/>
              <a:pathLst>
                <a:path w="163195" h="163195">
                  <a:moveTo>
                    <a:pt x="162991" y="0"/>
                  </a:moveTo>
                  <a:lnTo>
                    <a:pt x="0" y="0"/>
                  </a:lnTo>
                  <a:lnTo>
                    <a:pt x="0" y="162991"/>
                  </a:lnTo>
                  <a:lnTo>
                    <a:pt x="162991" y="162991"/>
                  </a:lnTo>
                  <a:lnTo>
                    <a:pt x="1629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6022594" y="3975049"/>
              <a:ext cx="163195" cy="163195"/>
            </a:xfrm>
            <a:custGeom>
              <a:avLst/>
              <a:gdLst/>
              <a:ahLst/>
              <a:cxnLst/>
              <a:rect l="l" t="t" r="r" b="b"/>
              <a:pathLst>
                <a:path w="163195" h="163195">
                  <a:moveTo>
                    <a:pt x="0" y="162991"/>
                  </a:moveTo>
                  <a:lnTo>
                    <a:pt x="162991" y="162991"/>
                  </a:lnTo>
                  <a:lnTo>
                    <a:pt x="162991" y="0"/>
                  </a:lnTo>
                  <a:lnTo>
                    <a:pt x="0" y="0"/>
                  </a:lnTo>
                  <a:lnTo>
                    <a:pt x="0" y="162991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1" name="object 201"/>
          <p:cNvSpPr txBox="1"/>
          <p:nvPr/>
        </p:nvSpPr>
        <p:spPr>
          <a:xfrm>
            <a:off x="6065901" y="3943553"/>
            <a:ext cx="787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02" name="object 202"/>
          <p:cNvGrpSpPr/>
          <p:nvPr/>
        </p:nvGrpSpPr>
        <p:grpSpPr>
          <a:xfrm>
            <a:off x="6006401" y="3319538"/>
            <a:ext cx="179070" cy="179070"/>
            <a:chOff x="6006401" y="3319538"/>
            <a:chExt cx="179070" cy="179070"/>
          </a:xfrm>
        </p:grpSpPr>
        <p:sp>
          <p:nvSpPr>
            <p:cNvPr id="203" name="object 203"/>
            <p:cNvSpPr/>
            <p:nvPr/>
          </p:nvSpPr>
          <p:spPr>
            <a:xfrm>
              <a:off x="6014339" y="3327476"/>
              <a:ext cx="163195" cy="163195"/>
            </a:xfrm>
            <a:custGeom>
              <a:avLst/>
              <a:gdLst/>
              <a:ahLst/>
              <a:cxnLst/>
              <a:rect l="l" t="t" r="r" b="b"/>
              <a:pathLst>
                <a:path w="163195" h="163195">
                  <a:moveTo>
                    <a:pt x="162991" y="0"/>
                  </a:moveTo>
                  <a:lnTo>
                    <a:pt x="0" y="0"/>
                  </a:lnTo>
                  <a:lnTo>
                    <a:pt x="0" y="162991"/>
                  </a:lnTo>
                  <a:lnTo>
                    <a:pt x="162991" y="162991"/>
                  </a:lnTo>
                  <a:lnTo>
                    <a:pt x="1629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6014339" y="3327476"/>
              <a:ext cx="163195" cy="163195"/>
            </a:xfrm>
            <a:custGeom>
              <a:avLst/>
              <a:gdLst/>
              <a:ahLst/>
              <a:cxnLst/>
              <a:rect l="l" t="t" r="r" b="b"/>
              <a:pathLst>
                <a:path w="163195" h="163195">
                  <a:moveTo>
                    <a:pt x="0" y="162991"/>
                  </a:moveTo>
                  <a:lnTo>
                    <a:pt x="162991" y="162991"/>
                  </a:lnTo>
                  <a:lnTo>
                    <a:pt x="162991" y="0"/>
                  </a:lnTo>
                  <a:lnTo>
                    <a:pt x="0" y="0"/>
                  </a:lnTo>
                  <a:lnTo>
                    <a:pt x="0" y="162991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5" name="object 205"/>
          <p:cNvSpPr txBox="1"/>
          <p:nvPr/>
        </p:nvSpPr>
        <p:spPr>
          <a:xfrm>
            <a:off x="6056503" y="3296539"/>
            <a:ext cx="78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06" name="object 206"/>
          <p:cNvGrpSpPr/>
          <p:nvPr/>
        </p:nvGrpSpPr>
        <p:grpSpPr>
          <a:xfrm>
            <a:off x="6171247" y="3407041"/>
            <a:ext cx="1240790" cy="668020"/>
            <a:chOff x="6171247" y="3407041"/>
            <a:chExt cx="1240790" cy="668020"/>
          </a:xfrm>
        </p:grpSpPr>
        <p:sp>
          <p:nvSpPr>
            <p:cNvPr id="207" name="object 207"/>
            <p:cNvSpPr/>
            <p:nvPr/>
          </p:nvSpPr>
          <p:spPr>
            <a:xfrm>
              <a:off x="6179184" y="3486403"/>
              <a:ext cx="485775" cy="488950"/>
            </a:xfrm>
            <a:custGeom>
              <a:avLst/>
              <a:gdLst/>
              <a:ahLst/>
              <a:cxnLst/>
              <a:rect l="l" t="t" r="r" b="b"/>
              <a:pathLst>
                <a:path w="485775" h="488950">
                  <a:moveTo>
                    <a:pt x="74802" y="82423"/>
                  </a:moveTo>
                  <a:lnTo>
                    <a:pt x="0" y="0"/>
                  </a:lnTo>
                </a:path>
                <a:path w="485775" h="488950">
                  <a:moveTo>
                    <a:pt x="79375" y="413385"/>
                  </a:moveTo>
                  <a:lnTo>
                    <a:pt x="6350" y="488569"/>
                  </a:lnTo>
                </a:path>
                <a:path w="485775" h="488950">
                  <a:moveTo>
                    <a:pt x="485266" y="488569"/>
                  </a:moveTo>
                  <a:lnTo>
                    <a:pt x="405638" y="413385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6751827" y="3414979"/>
              <a:ext cx="652145" cy="652145"/>
            </a:xfrm>
            <a:custGeom>
              <a:avLst/>
              <a:gdLst/>
              <a:ahLst/>
              <a:cxnLst/>
              <a:rect l="l" t="t" r="r" b="b"/>
              <a:pathLst>
                <a:path w="652145" h="652145">
                  <a:moveTo>
                    <a:pt x="651941" y="0"/>
                  </a:moveTo>
                  <a:lnTo>
                    <a:pt x="0" y="0"/>
                  </a:lnTo>
                  <a:lnTo>
                    <a:pt x="0" y="651941"/>
                  </a:lnTo>
                  <a:lnTo>
                    <a:pt x="651941" y="651941"/>
                  </a:lnTo>
                  <a:lnTo>
                    <a:pt x="6519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6751827" y="3414979"/>
              <a:ext cx="652145" cy="652145"/>
            </a:xfrm>
            <a:custGeom>
              <a:avLst/>
              <a:gdLst/>
              <a:ahLst/>
              <a:cxnLst/>
              <a:rect l="l" t="t" r="r" b="b"/>
              <a:pathLst>
                <a:path w="652145" h="652145">
                  <a:moveTo>
                    <a:pt x="0" y="651941"/>
                  </a:moveTo>
                  <a:lnTo>
                    <a:pt x="651941" y="651941"/>
                  </a:lnTo>
                  <a:lnTo>
                    <a:pt x="651941" y="0"/>
                  </a:lnTo>
                  <a:lnTo>
                    <a:pt x="0" y="0"/>
                  </a:lnTo>
                  <a:lnTo>
                    <a:pt x="0" y="651941"/>
                  </a:lnTo>
                  <a:close/>
                </a:path>
              </a:pathLst>
            </a:custGeom>
            <a:ln w="158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6914768" y="3578009"/>
              <a:ext cx="326390" cy="326390"/>
            </a:xfrm>
            <a:custGeom>
              <a:avLst/>
              <a:gdLst/>
              <a:ahLst/>
              <a:cxnLst/>
              <a:rect l="l" t="t" r="r" b="b"/>
              <a:pathLst>
                <a:path w="326390" h="326389">
                  <a:moveTo>
                    <a:pt x="325970" y="0"/>
                  </a:moveTo>
                  <a:lnTo>
                    <a:pt x="0" y="0"/>
                  </a:lnTo>
                  <a:lnTo>
                    <a:pt x="0" y="325970"/>
                  </a:lnTo>
                  <a:lnTo>
                    <a:pt x="325970" y="325970"/>
                  </a:lnTo>
                  <a:lnTo>
                    <a:pt x="325970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6914768" y="3578009"/>
              <a:ext cx="326390" cy="326390"/>
            </a:xfrm>
            <a:custGeom>
              <a:avLst/>
              <a:gdLst/>
              <a:ahLst/>
              <a:cxnLst/>
              <a:rect l="l" t="t" r="r" b="b"/>
              <a:pathLst>
                <a:path w="326390" h="326389">
                  <a:moveTo>
                    <a:pt x="0" y="325970"/>
                  </a:moveTo>
                  <a:lnTo>
                    <a:pt x="325970" y="325970"/>
                  </a:lnTo>
                  <a:lnTo>
                    <a:pt x="325970" y="0"/>
                  </a:lnTo>
                  <a:lnTo>
                    <a:pt x="0" y="0"/>
                  </a:lnTo>
                  <a:lnTo>
                    <a:pt x="0" y="325970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2" name="object 212"/>
          <p:cNvSpPr txBox="1"/>
          <p:nvPr/>
        </p:nvSpPr>
        <p:spPr>
          <a:xfrm>
            <a:off x="4989321" y="3560190"/>
            <a:ext cx="22110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68020" algn="l"/>
                <a:tab pos="1323975" algn="l"/>
                <a:tab pos="1979930" algn="l"/>
              </a:tabLst>
            </a:pPr>
            <a:r>
              <a:rPr sz="2000" spc="-5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3000" spc="-75" baseline="1388" dirty="0">
                <a:latin typeface="Calibri"/>
                <a:cs typeface="Calibri"/>
              </a:rPr>
              <a:t>M</a:t>
            </a:r>
            <a:r>
              <a:rPr sz="3000" baseline="1388" dirty="0">
                <a:latin typeface="Calibri"/>
                <a:cs typeface="Calibri"/>
              </a:rPr>
              <a:t>	</a:t>
            </a:r>
            <a:r>
              <a:rPr sz="3000" spc="-75" baseline="1388" dirty="0">
                <a:latin typeface="Calibri"/>
                <a:cs typeface="Calibri"/>
              </a:rPr>
              <a:t>M</a:t>
            </a:r>
            <a:r>
              <a:rPr sz="3000" baseline="1388" dirty="0">
                <a:latin typeface="Calibri"/>
                <a:cs typeface="Calibri"/>
              </a:rPr>
              <a:t>	</a:t>
            </a:r>
            <a:r>
              <a:rPr sz="2000" spc="-50" dirty="0">
                <a:latin typeface="Calibri"/>
                <a:cs typeface="Calibri"/>
              </a:rPr>
              <a:t>M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13" name="object 213"/>
          <p:cNvGrpSpPr/>
          <p:nvPr/>
        </p:nvGrpSpPr>
        <p:grpSpPr>
          <a:xfrm>
            <a:off x="7313993" y="3323729"/>
            <a:ext cx="179070" cy="179070"/>
            <a:chOff x="7313993" y="3323729"/>
            <a:chExt cx="179070" cy="179070"/>
          </a:xfrm>
        </p:grpSpPr>
        <p:sp>
          <p:nvSpPr>
            <p:cNvPr id="214" name="object 214"/>
            <p:cNvSpPr/>
            <p:nvPr/>
          </p:nvSpPr>
          <p:spPr>
            <a:xfrm>
              <a:off x="7321931" y="3331667"/>
              <a:ext cx="163195" cy="163195"/>
            </a:xfrm>
            <a:custGeom>
              <a:avLst/>
              <a:gdLst/>
              <a:ahLst/>
              <a:cxnLst/>
              <a:rect l="l" t="t" r="r" b="b"/>
              <a:pathLst>
                <a:path w="163195" h="163195">
                  <a:moveTo>
                    <a:pt x="162991" y="0"/>
                  </a:moveTo>
                  <a:lnTo>
                    <a:pt x="0" y="0"/>
                  </a:lnTo>
                  <a:lnTo>
                    <a:pt x="0" y="162991"/>
                  </a:lnTo>
                  <a:lnTo>
                    <a:pt x="162991" y="162991"/>
                  </a:lnTo>
                  <a:lnTo>
                    <a:pt x="1629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7321931" y="3331667"/>
              <a:ext cx="163195" cy="163195"/>
            </a:xfrm>
            <a:custGeom>
              <a:avLst/>
              <a:gdLst/>
              <a:ahLst/>
              <a:cxnLst/>
              <a:rect l="l" t="t" r="r" b="b"/>
              <a:pathLst>
                <a:path w="163195" h="163195">
                  <a:moveTo>
                    <a:pt x="0" y="162991"/>
                  </a:moveTo>
                  <a:lnTo>
                    <a:pt x="162991" y="162991"/>
                  </a:lnTo>
                  <a:lnTo>
                    <a:pt x="162991" y="0"/>
                  </a:lnTo>
                  <a:lnTo>
                    <a:pt x="0" y="0"/>
                  </a:lnTo>
                  <a:lnTo>
                    <a:pt x="0" y="162991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6" name="object 216"/>
          <p:cNvSpPr txBox="1"/>
          <p:nvPr/>
        </p:nvSpPr>
        <p:spPr>
          <a:xfrm>
            <a:off x="7365618" y="3300476"/>
            <a:ext cx="78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17" name="object 217"/>
          <p:cNvGrpSpPr/>
          <p:nvPr/>
        </p:nvGrpSpPr>
        <p:grpSpPr>
          <a:xfrm>
            <a:off x="7232840" y="3487229"/>
            <a:ext cx="264795" cy="662940"/>
            <a:chOff x="7232840" y="3487229"/>
            <a:chExt cx="264795" cy="662940"/>
          </a:xfrm>
        </p:grpSpPr>
        <p:sp>
          <p:nvSpPr>
            <p:cNvPr id="218" name="object 218"/>
            <p:cNvSpPr/>
            <p:nvPr/>
          </p:nvSpPr>
          <p:spPr>
            <a:xfrm>
              <a:off x="7240778" y="3495166"/>
              <a:ext cx="85725" cy="83185"/>
            </a:xfrm>
            <a:custGeom>
              <a:avLst/>
              <a:gdLst/>
              <a:ahLst/>
              <a:cxnLst/>
              <a:rect l="l" t="t" r="r" b="b"/>
              <a:pathLst>
                <a:path w="85725" h="83185">
                  <a:moveTo>
                    <a:pt x="0" y="82804"/>
                  </a:moveTo>
                  <a:lnTo>
                    <a:pt x="85725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7326503" y="3979113"/>
              <a:ext cx="163195" cy="163195"/>
            </a:xfrm>
            <a:custGeom>
              <a:avLst/>
              <a:gdLst/>
              <a:ahLst/>
              <a:cxnLst/>
              <a:rect l="l" t="t" r="r" b="b"/>
              <a:pathLst>
                <a:path w="163195" h="163195">
                  <a:moveTo>
                    <a:pt x="162991" y="0"/>
                  </a:moveTo>
                  <a:lnTo>
                    <a:pt x="0" y="0"/>
                  </a:lnTo>
                  <a:lnTo>
                    <a:pt x="0" y="162991"/>
                  </a:lnTo>
                  <a:lnTo>
                    <a:pt x="162991" y="162991"/>
                  </a:lnTo>
                  <a:lnTo>
                    <a:pt x="1629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7326503" y="3979113"/>
              <a:ext cx="163195" cy="163195"/>
            </a:xfrm>
            <a:custGeom>
              <a:avLst/>
              <a:gdLst/>
              <a:ahLst/>
              <a:cxnLst/>
              <a:rect l="l" t="t" r="r" b="b"/>
              <a:pathLst>
                <a:path w="163195" h="163195">
                  <a:moveTo>
                    <a:pt x="0" y="162991"/>
                  </a:moveTo>
                  <a:lnTo>
                    <a:pt x="162991" y="162991"/>
                  </a:lnTo>
                  <a:lnTo>
                    <a:pt x="162991" y="0"/>
                  </a:lnTo>
                  <a:lnTo>
                    <a:pt x="0" y="0"/>
                  </a:lnTo>
                  <a:lnTo>
                    <a:pt x="0" y="162991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1" name="object 221"/>
          <p:cNvSpPr txBox="1"/>
          <p:nvPr/>
        </p:nvSpPr>
        <p:spPr>
          <a:xfrm>
            <a:off x="7370191" y="3948176"/>
            <a:ext cx="78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22" name="object 222"/>
          <p:cNvGrpSpPr/>
          <p:nvPr/>
        </p:nvGrpSpPr>
        <p:grpSpPr>
          <a:xfrm>
            <a:off x="6670484" y="3971175"/>
            <a:ext cx="179070" cy="179070"/>
            <a:chOff x="6670484" y="3971175"/>
            <a:chExt cx="179070" cy="179070"/>
          </a:xfrm>
        </p:grpSpPr>
        <p:sp>
          <p:nvSpPr>
            <p:cNvPr id="223" name="object 223"/>
            <p:cNvSpPr/>
            <p:nvPr/>
          </p:nvSpPr>
          <p:spPr>
            <a:xfrm>
              <a:off x="6678421" y="3979113"/>
              <a:ext cx="163195" cy="163195"/>
            </a:xfrm>
            <a:custGeom>
              <a:avLst/>
              <a:gdLst/>
              <a:ahLst/>
              <a:cxnLst/>
              <a:rect l="l" t="t" r="r" b="b"/>
              <a:pathLst>
                <a:path w="163195" h="163195">
                  <a:moveTo>
                    <a:pt x="162991" y="0"/>
                  </a:moveTo>
                  <a:lnTo>
                    <a:pt x="0" y="0"/>
                  </a:lnTo>
                  <a:lnTo>
                    <a:pt x="0" y="162991"/>
                  </a:lnTo>
                  <a:lnTo>
                    <a:pt x="162991" y="162991"/>
                  </a:lnTo>
                  <a:lnTo>
                    <a:pt x="1629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6678421" y="3979113"/>
              <a:ext cx="163195" cy="163195"/>
            </a:xfrm>
            <a:custGeom>
              <a:avLst/>
              <a:gdLst/>
              <a:ahLst/>
              <a:cxnLst/>
              <a:rect l="l" t="t" r="r" b="b"/>
              <a:pathLst>
                <a:path w="163195" h="163195">
                  <a:moveTo>
                    <a:pt x="0" y="162991"/>
                  </a:moveTo>
                  <a:lnTo>
                    <a:pt x="162991" y="162991"/>
                  </a:lnTo>
                  <a:lnTo>
                    <a:pt x="162991" y="0"/>
                  </a:lnTo>
                  <a:lnTo>
                    <a:pt x="0" y="0"/>
                  </a:lnTo>
                  <a:lnTo>
                    <a:pt x="0" y="162991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5" name="object 225"/>
          <p:cNvSpPr txBox="1"/>
          <p:nvPr/>
        </p:nvSpPr>
        <p:spPr>
          <a:xfrm>
            <a:off x="6721856" y="3948176"/>
            <a:ext cx="78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26" name="object 226"/>
          <p:cNvGrpSpPr/>
          <p:nvPr/>
        </p:nvGrpSpPr>
        <p:grpSpPr>
          <a:xfrm>
            <a:off x="6662356" y="3323729"/>
            <a:ext cx="179070" cy="179070"/>
            <a:chOff x="6662356" y="3323729"/>
            <a:chExt cx="179070" cy="179070"/>
          </a:xfrm>
        </p:grpSpPr>
        <p:sp>
          <p:nvSpPr>
            <p:cNvPr id="227" name="object 227"/>
            <p:cNvSpPr/>
            <p:nvPr/>
          </p:nvSpPr>
          <p:spPr>
            <a:xfrm>
              <a:off x="6670293" y="3331667"/>
              <a:ext cx="163195" cy="163195"/>
            </a:xfrm>
            <a:custGeom>
              <a:avLst/>
              <a:gdLst/>
              <a:ahLst/>
              <a:cxnLst/>
              <a:rect l="l" t="t" r="r" b="b"/>
              <a:pathLst>
                <a:path w="163195" h="163195">
                  <a:moveTo>
                    <a:pt x="162991" y="0"/>
                  </a:moveTo>
                  <a:lnTo>
                    <a:pt x="0" y="0"/>
                  </a:lnTo>
                  <a:lnTo>
                    <a:pt x="0" y="162991"/>
                  </a:lnTo>
                  <a:lnTo>
                    <a:pt x="162991" y="162991"/>
                  </a:lnTo>
                  <a:lnTo>
                    <a:pt x="1629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6670293" y="3331667"/>
              <a:ext cx="163195" cy="163195"/>
            </a:xfrm>
            <a:custGeom>
              <a:avLst/>
              <a:gdLst/>
              <a:ahLst/>
              <a:cxnLst/>
              <a:rect l="l" t="t" r="r" b="b"/>
              <a:pathLst>
                <a:path w="163195" h="163195">
                  <a:moveTo>
                    <a:pt x="0" y="162991"/>
                  </a:moveTo>
                  <a:lnTo>
                    <a:pt x="162991" y="162991"/>
                  </a:lnTo>
                  <a:lnTo>
                    <a:pt x="162991" y="0"/>
                  </a:lnTo>
                  <a:lnTo>
                    <a:pt x="0" y="0"/>
                  </a:lnTo>
                  <a:lnTo>
                    <a:pt x="0" y="162991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9" name="object 229"/>
          <p:cNvSpPr txBox="1"/>
          <p:nvPr/>
        </p:nvSpPr>
        <p:spPr>
          <a:xfrm>
            <a:off x="6712457" y="3300476"/>
            <a:ext cx="78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30" name="object 230"/>
          <p:cNvGrpSpPr/>
          <p:nvPr/>
        </p:nvGrpSpPr>
        <p:grpSpPr>
          <a:xfrm>
            <a:off x="6574028" y="3482657"/>
            <a:ext cx="754380" cy="1868805"/>
            <a:chOff x="6574028" y="3482657"/>
            <a:chExt cx="754380" cy="1868805"/>
          </a:xfrm>
        </p:grpSpPr>
        <p:sp>
          <p:nvSpPr>
            <p:cNvPr id="231" name="object 231"/>
            <p:cNvSpPr/>
            <p:nvPr/>
          </p:nvSpPr>
          <p:spPr>
            <a:xfrm>
              <a:off x="6835140" y="3490595"/>
              <a:ext cx="485140" cy="488950"/>
            </a:xfrm>
            <a:custGeom>
              <a:avLst/>
              <a:gdLst/>
              <a:ahLst/>
              <a:cxnLst/>
              <a:rect l="l" t="t" r="r" b="b"/>
              <a:pathLst>
                <a:path w="485140" h="488950">
                  <a:moveTo>
                    <a:pt x="74802" y="82295"/>
                  </a:moveTo>
                  <a:lnTo>
                    <a:pt x="0" y="0"/>
                  </a:lnTo>
                </a:path>
                <a:path w="485140" h="488950">
                  <a:moveTo>
                    <a:pt x="79375" y="413384"/>
                  </a:moveTo>
                  <a:lnTo>
                    <a:pt x="6350" y="488568"/>
                  </a:lnTo>
                </a:path>
                <a:path w="485140" h="488950">
                  <a:moveTo>
                    <a:pt x="485139" y="488568"/>
                  </a:moveTo>
                  <a:lnTo>
                    <a:pt x="405637" y="413384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2" name="object 23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74028" y="5132070"/>
              <a:ext cx="219582" cy="219202"/>
            </a:xfrm>
            <a:prstGeom prst="rect">
              <a:avLst/>
            </a:prstGeom>
          </p:spPr>
        </p:pic>
      </p:grpSp>
      <p:grpSp>
        <p:nvGrpSpPr>
          <p:cNvPr id="233" name="object 233"/>
          <p:cNvGrpSpPr/>
          <p:nvPr/>
        </p:nvGrpSpPr>
        <p:grpSpPr>
          <a:xfrm>
            <a:off x="168275" y="555580"/>
            <a:ext cx="1019175" cy="1013460"/>
            <a:chOff x="168275" y="555580"/>
            <a:chExt cx="1019175" cy="1013460"/>
          </a:xfrm>
        </p:grpSpPr>
        <p:sp>
          <p:nvSpPr>
            <p:cNvPr id="234" name="object 234"/>
            <p:cNvSpPr/>
            <p:nvPr/>
          </p:nvSpPr>
          <p:spPr>
            <a:xfrm>
              <a:off x="517994" y="606628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40">
                  <a:moveTo>
                    <a:pt x="0" y="307009"/>
                  </a:moveTo>
                  <a:lnTo>
                    <a:pt x="307009" y="307009"/>
                  </a:lnTo>
                  <a:lnTo>
                    <a:pt x="307009" y="0"/>
                  </a:lnTo>
                  <a:lnTo>
                    <a:pt x="0" y="0"/>
                  </a:lnTo>
                  <a:lnTo>
                    <a:pt x="0" y="307009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786472" y="567391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786472" y="567391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788606" y="872318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788606" y="872318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483463" y="872318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483463" y="872318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479628" y="567391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479628" y="567391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824014" y="604342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40">
                  <a:moveTo>
                    <a:pt x="307009" y="0"/>
                  </a:moveTo>
                  <a:lnTo>
                    <a:pt x="0" y="0"/>
                  </a:lnTo>
                  <a:lnTo>
                    <a:pt x="0" y="307009"/>
                  </a:lnTo>
                  <a:lnTo>
                    <a:pt x="307009" y="307009"/>
                  </a:lnTo>
                  <a:lnTo>
                    <a:pt x="30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824014" y="604342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40">
                  <a:moveTo>
                    <a:pt x="0" y="307009"/>
                  </a:moveTo>
                  <a:lnTo>
                    <a:pt x="307009" y="307009"/>
                  </a:lnTo>
                  <a:lnTo>
                    <a:pt x="307009" y="0"/>
                  </a:lnTo>
                  <a:lnTo>
                    <a:pt x="0" y="0"/>
                  </a:lnTo>
                  <a:lnTo>
                    <a:pt x="0" y="307009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900772" y="681012"/>
              <a:ext cx="153670" cy="153670"/>
            </a:xfrm>
            <a:custGeom>
              <a:avLst/>
              <a:gdLst/>
              <a:ahLst/>
              <a:cxnLst/>
              <a:rect l="l" t="t" r="r" b="b"/>
              <a:pathLst>
                <a:path w="153669" h="153669">
                  <a:moveTo>
                    <a:pt x="153504" y="0"/>
                  </a:moveTo>
                  <a:lnTo>
                    <a:pt x="0" y="0"/>
                  </a:lnTo>
                  <a:lnTo>
                    <a:pt x="0" y="153504"/>
                  </a:lnTo>
                  <a:lnTo>
                    <a:pt x="153504" y="153504"/>
                  </a:lnTo>
                  <a:lnTo>
                    <a:pt x="153504" y="0"/>
                  </a:lnTo>
                  <a:close/>
                </a:path>
              </a:pathLst>
            </a:custGeom>
            <a:solidFill>
              <a:srgbClr val="C8C8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900772" y="681012"/>
              <a:ext cx="153670" cy="153670"/>
            </a:xfrm>
            <a:custGeom>
              <a:avLst/>
              <a:gdLst/>
              <a:ahLst/>
              <a:cxnLst/>
              <a:rect l="l" t="t" r="r" b="b"/>
              <a:pathLst>
                <a:path w="153669" h="153669">
                  <a:moveTo>
                    <a:pt x="0" y="153504"/>
                  </a:moveTo>
                  <a:lnTo>
                    <a:pt x="153504" y="153504"/>
                  </a:lnTo>
                  <a:lnTo>
                    <a:pt x="153504" y="0"/>
                  </a:lnTo>
                  <a:lnTo>
                    <a:pt x="0" y="0"/>
                  </a:lnTo>
                  <a:lnTo>
                    <a:pt x="0" y="15350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1092492" y="565105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1054277" y="565105"/>
              <a:ext cx="115570" cy="116205"/>
            </a:xfrm>
            <a:custGeom>
              <a:avLst/>
              <a:gdLst/>
              <a:ahLst/>
              <a:cxnLst/>
              <a:rect l="l" t="t" r="r" b="b"/>
              <a:pathLst>
                <a:path w="115569" h="116204">
                  <a:moveTo>
                    <a:pt x="38214" y="76752"/>
                  </a:moveTo>
                  <a:lnTo>
                    <a:pt x="114966" y="76752"/>
                  </a:lnTo>
                  <a:lnTo>
                    <a:pt x="114966" y="0"/>
                  </a:lnTo>
                  <a:lnTo>
                    <a:pt x="38214" y="0"/>
                  </a:lnTo>
                  <a:lnTo>
                    <a:pt x="38214" y="76752"/>
                  </a:lnTo>
                  <a:close/>
                </a:path>
                <a:path w="115569" h="116204">
                  <a:moveTo>
                    <a:pt x="0" y="115995"/>
                  </a:moveTo>
                  <a:lnTo>
                    <a:pt x="40347" y="77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1094625" y="870032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789482" y="870032"/>
              <a:ext cx="382270" cy="76835"/>
            </a:xfrm>
            <a:custGeom>
              <a:avLst/>
              <a:gdLst/>
              <a:ahLst/>
              <a:cxnLst/>
              <a:rect l="l" t="t" r="r" b="b"/>
              <a:pathLst>
                <a:path w="382269" h="76834">
                  <a:moveTo>
                    <a:pt x="305142" y="76752"/>
                  </a:moveTo>
                  <a:lnTo>
                    <a:pt x="381895" y="76752"/>
                  </a:lnTo>
                  <a:lnTo>
                    <a:pt x="381895" y="0"/>
                  </a:lnTo>
                  <a:lnTo>
                    <a:pt x="305142" y="0"/>
                  </a:lnTo>
                  <a:lnTo>
                    <a:pt x="305142" y="76752"/>
                  </a:lnTo>
                  <a:close/>
                </a:path>
                <a:path w="382269" h="76834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785647" y="565105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520585" y="565105"/>
              <a:ext cx="571500" cy="650875"/>
            </a:xfrm>
            <a:custGeom>
              <a:avLst/>
              <a:gdLst/>
              <a:ahLst/>
              <a:cxnLst/>
              <a:rect l="l" t="t" r="r" b="b"/>
              <a:pathLst>
                <a:path w="571500" h="650875">
                  <a:moveTo>
                    <a:pt x="265061" y="76752"/>
                  </a:moveTo>
                  <a:lnTo>
                    <a:pt x="341814" y="76752"/>
                  </a:lnTo>
                  <a:lnTo>
                    <a:pt x="341814" y="0"/>
                  </a:lnTo>
                  <a:lnTo>
                    <a:pt x="265061" y="0"/>
                  </a:lnTo>
                  <a:lnTo>
                    <a:pt x="265061" y="76752"/>
                  </a:lnTo>
                  <a:close/>
                </a:path>
                <a:path w="571500" h="650875">
                  <a:moveTo>
                    <a:pt x="377901" y="113582"/>
                  </a:moveTo>
                  <a:lnTo>
                    <a:pt x="342658" y="74847"/>
                  </a:lnTo>
                </a:path>
                <a:path w="571500" h="650875">
                  <a:moveTo>
                    <a:pt x="380022" y="269411"/>
                  </a:moveTo>
                  <a:lnTo>
                    <a:pt x="345643" y="304844"/>
                  </a:lnTo>
                </a:path>
                <a:path w="571500" h="650875">
                  <a:moveTo>
                    <a:pt x="571157" y="304844"/>
                  </a:moveTo>
                  <a:lnTo>
                    <a:pt x="533692" y="269411"/>
                  </a:lnTo>
                </a:path>
                <a:path w="571500" h="650875">
                  <a:moveTo>
                    <a:pt x="0" y="650411"/>
                  </a:moveTo>
                  <a:lnTo>
                    <a:pt x="307009" y="650411"/>
                  </a:lnTo>
                  <a:lnTo>
                    <a:pt x="307009" y="343401"/>
                  </a:lnTo>
                  <a:lnTo>
                    <a:pt x="0" y="343401"/>
                  </a:lnTo>
                  <a:lnTo>
                    <a:pt x="0" y="650411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789063" y="869270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789063" y="869270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791184" y="1174197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791184" y="1174197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486041" y="1174197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486041" y="1174197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482206" y="869270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482206" y="869270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826604" y="906221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40">
                  <a:moveTo>
                    <a:pt x="307009" y="0"/>
                  </a:moveTo>
                  <a:lnTo>
                    <a:pt x="0" y="0"/>
                  </a:lnTo>
                  <a:lnTo>
                    <a:pt x="0" y="307009"/>
                  </a:lnTo>
                  <a:lnTo>
                    <a:pt x="307009" y="307009"/>
                  </a:lnTo>
                  <a:lnTo>
                    <a:pt x="30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826604" y="906221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40">
                  <a:moveTo>
                    <a:pt x="0" y="307009"/>
                  </a:moveTo>
                  <a:lnTo>
                    <a:pt x="307009" y="307009"/>
                  </a:lnTo>
                  <a:lnTo>
                    <a:pt x="307009" y="0"/>
                  </a:lnTo>
                  <a:lnTo>
                    <a:pt x="0" y="0"/>
                  </a:lnTo>
                  <a:lnTo>
                    <a:pt x="0" y="307009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1095070" y="866984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1095070" y="866984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1097203" y="1171911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1097203" y="1171911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792060" y="1171911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792060" y="1171911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788225" y="866984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788225" y="866984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216166" y="910666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40">
                  <a:moveTo>
                    <a:pt x="307009" y="0"/>
                  </a:moveTo>
                  <a:lnTo>
                    <a:pt x="0" y="0"/>
                  </a:lnTo>
                  <a:lnTo>
                    <a:pt x="0" y="307009"/>
                  </a:lnTo>
                  <a:lnTo>
                    <a:pt x="307009" y="307009"/>
                  </a:lnTo>
                  <a:lnTo>
                    <a:pt x="30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216166" y="910666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40">
                  <a:moveTo>
                    <a:pt x="0" y="307009"/>
                  </a:moveTo>
                  <a:lnTo>
                    <a:pt x="307009" y="307009"/>
                  </a:lnTo>
                  <a:lnTo>
                    <a:pt x="307009" y="0"/>
                  </a:lnTo>
                  <a:lnTo>
                    <a:pt x="0" y="0"/>
                  </a:lnTo>
                  <a:lnTo>
                    <a:pt x="0" y="307009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484644" y="871556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484644" y="871556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486778" y="1176356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486778" y="1176356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181635" y="1176356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5" h="76834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181635" y="1176356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5" h="76834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177800" y="871556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5" h="76834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177800" y="871556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5" h="76834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522185" y="908507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40">
                  <a:moveTo>
                    <a:pt x="307009" y="0"/>
                  </a:moveTo>
                  <a:lnTo>
                    <a:pt x="0" y="0"/>
                  </a:lnTo>
                  <a:lnTo>
                    <a:pt x="0" y="307009"/>
                  </a:lnTo>
                  <a:lnTo>
                    <a:pt x="307009" y="307009"/>
                  </a:lnTo>
                  <a:lnTo>
                    <a:pt x="30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522185" y="908507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40">
                  <a:moveTo>
                    <a:pt x="0" y="307009"/>
                  </a:moveTo>
                  <a:lnTo>
                    <a:pt x="307009" y="307009"/>
                  </a:lnTo>
                  <a:lnTo>
                    <a:pt x="307009" y="0"/>
                  </a:lnTo>
                  <a:lnTo>
                    <a:pt x="0" y="0"/>
                  </a:lnTo>
                  <a:lnTo>
                    <a:pt x="0" y="307009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790663" y="869270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790663" y="869270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792797" y="1174197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487654" y="1174197"/>
              <a:ext cx="382270" cy="76835"/>
            </a:xfrm>
            <a:custGeom>
              <a:avLst/>
              <a:gdLst/>
              <a:ahLst/>
              <a:cxnLst/>
              <a:rect l="l" t="t" r="r" b="b"/>
              <a:pathLst>
                <a:path w="382269" h="76834">
                  <a:moveTo>
                    <a:pt x="305142" y="76752"/>
                  </a:moveTo>
                  <a:lnTo>
                    <a:pt x="381895" y="76752"/>
                  </a:lnTo>
                  <a:lnTo>
                    <a:pt x="381895" y="0"/>
                  </a:lnTo>
                  <a:lnTo>
                    <a:pt x="305142" y="0"/>
                  </a:lnTo>
                  <a:lnTo>
                    <a:pt x="305142" y="76752"/>
                  </a:lnTo>
                  <a:close/>
                </a:path>
                <a:path w="382269" h="76834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483819" y="869270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483819" y="869270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218757" y="1212545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40">
                  <a:moveTo>
                    <a:pt x="307009" y="0"/>
                  </a:moveTo>
                  <a:lnTo>
                    <a:pt x="0" y="0"/>
                  </a:lnTo>
                  <a:lnTo>
                    <a:pt x="0" y="307009"/>
                  </a:lnTo>
                  <a:lnTo>
                    <a:pt x="307009" y="307009"/>
                  </a:lnTo>
                  <a:lnTo>
                    <a:pt x="30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218757" y="1212545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40">
                  <a:moveTo>
                    <a:pt x="0" y="307009"/>
                  </a:moveTo>
                  <a:lnTo>
                    <a:pt x="307009" y="307009"/>
                  </a:lnTo>
                  <a:lnTo>
                    <a:pt x="307009" y="0"/>
                  </a:lnTo>
                  <a:lnTo>
                    <a:pt x="0" y="0"/>
                  </a:lnTo>
                  <a:lnTo>
                    <a:pt x="0" y="307009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1" name="object 29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853" y="1163910"/>
              <a:ext cx="404780" cy="400602"/>
            </a:xfrm>
            <a:prstGeom prst="rect">
              <a:avLst/>
            </a:prstGeom>
          </p:spPr>
        </p:pic>
        <p:sp>
          <p:nvSpPr>
            <p:cNvPr id="292" name="object 292"/>
            <p:cNvSpPr/>
            <p:nvPr/>
          </p:nvSpPr>
          <p:spPr>
            <a:xfrm>
              <a:off x="524776" y="1210386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40">
                  <a:moveTo>
                    <a:pt x="307009" y="0"/>
                  </a:moveTo>
                  <a:lnTo>
                    <a:pt x="0" y="0"/>
                  </a:lnTo>
                  <a:lnTo>
                    <a:pt x="0" y="307009"/>
                  </a:lnTo>
                  <a:lnTo>
                    <a:pt x="307009" y="307009"/>
                  </a:lnTo>
                  <a:lnTo>
                    <a:pt x="30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524776" y="1210386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40">
                  <a:moveTo>
                    <a:pt x="0" y="307009"/>
                  </a:moveTo>
                  <a:lnTo>
                    <a:pt x="307009" y="307009"/>
                  </a:lnTo>
                  <a:lnTo>
                    <a:pt x="307009" y="0"/>
                  </a:lnTo>
                  <a:lnTo>
                    <a:pt x="0" y="0"/>
                  </a:lnTo>
                  <a:lnTo>
                    <a:pt x="0" y="307009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793241" y="1171149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793241" y="1171149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795375" y="1476076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795375" y="1476076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490232" y="1476076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490232" y="1476076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486397" y="1171149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486397" y="1171149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216801" y="608787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40">
                  <a:moveTo>
                    <a:pt x="307009" y="0"/>
                  </a:moveTo>
                  <a:lnTo>
                    <a:pt x="0" y="0"/>
                  </a:lnTo>
                  <a:lnTo>
                    <a:pt x="0" y="307009"/>
                  </a:lnTo>
                  <a:lnTo>
                    <a:pt x="307009" y="307009"/>
                  </a:lnTo>
                  <a:lnTo>
                    <a:pt x="30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216801" y="608787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40">
                  <a:moveTo>
                    <a:pt x="0" y="307009"/>
                  </a:moveTo>
                  <a:lnTo>
                    <a:pt x="307009" y="307009"/>
                  </a:lnTo>
                  <a:lnTo>
                    <a:pt x="307009" y="0"/>
                  </a:lnTo>
                  <a:lnTo>
                    <a:pt x="0" y="0"/>
                  </a:lnTo>
                  <a:lnTo>
                    <a:pt x="0" y="307009"/>
                  </a:lnTo>
                  <a:close/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4" name="object 30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8897" y="560152"/>
              <a:ext cx="404793" cy="400602"/>
            </a:xfrm>
            <a:prstGeom prst="rect">
              <a:avLst/>
            </a:prstGeom>
          </p:spPr>
        </p:pic>
        <p:sp>
          <p:nvSpPr>
            <p:cNvPr id="305" name="object 305"/>
            <p:cNvSpPr/>
            <p:nvPr/>
          </p:nvSpPr>
          <p:spPr>
            <a:xfrm>
              <a:off x="522820" y="606628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40">
                  <a:moveTo>
                    <a:pt x="307009" y="0"/>
                  </a:moveTo>
                  <a:lnTo>
                    <a:pt x="0" y="0"/>
                  </a:lnTo>
                  <a:lnTo>
                    <a:pt x="0" y="307009"/>
                  </a:lnTo>
                  <a:lnTo>
                    <a:pt x="307009" y="307009"/>
                  </a:lnTo>
                  <a:lnTo>
                    <a:pt x="30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522820" y="606628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40">
                  <a:moveTo>
                    <a:pt x="0" y="307009"/>
                  </a:moveTo>
                  <a:lnTo>
                    <a:pt x="307009" y="307009"/>
                  </a:lnTo>
                  <a:lnTo>
                    <a:pt x="307009" y="0"/>
                  </a:lnTo>
                  <a:lnTo>
                    <a:pt x="0" y="0"/>
                  </a:lnTo>
                  <a:lnTo>
                    <a:pt x="0" y="307009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599566" y="683298"/>
              <a:ext cx="153670" cy="153670"/>
            </a:xfrm>
            <a:custGeom>
              <a:avLst/>
              <a:gdLst/>
              <a:ahLst/>
              <a:cxnLst/>
              <a:rect l="l" t="t" r="r" b="b"/>
              <a:pathLst>
                <a:path w="153670" h="153669">
                  <a:moveTo>
                    <a:pt x="153504" y="0"/>
                  </a:moveTo>
                  <a:lnTo>
                    <a:pt x="0" y="0"/>
                  </a:lnTo>
                  <a:lnTo>
                    <a:pt x="0" y="153504"/>
                  </a:lnTo>
                  <a:lnTo>
                    <a:pt x="153504" y="153504"/>
                  </a:lnTo>
                  <a:lnTo>
                    <a:pt x="153504" y="0"/>
                  </a:lnTo>
                  <a:close/>
                </a:path>
              </a:pathLst>
            </a:custGeom>
            <a:solidFill>
              <a:srgbClr val="C8C8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599566" y="683298"/>
              <a:ext cx="153670" cy="153670"/>
            </a:xfrm>
            <a:custGeom>
              <a:avLst/>
              <a:gdLst/>
              <a:ahLst/>
              <a:cxnLst/>
              <a:rect l="l" t="t" r="r" b="b"/>
              <a:pathLst>
                <a:path w="153670" h="153669">
                  <a:moveTo>
                    <a:pt x="0" y="153504"/>
                  </a:moveTo>
                  <a:lnTo>
                    <a:pt x="153504" y="153504"/>
                  </a:lnTo>
                  <a:lnTo>
                    <a:pt x="153504" y="0"/>
                  </a:lnTo>
                  <a:lnTo>
                    <a:pt x="0" y="0"/>
                  </a:lnTo>
                  <a:lnTo>
                    <a:pt x="0" y="15350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791298" y="567391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753071" y="567391"/>
              <a:ext cx="115570" cy="116205"/>
            </a:xfrm>
            <a:custGeom>
              <a:avLst/>
              <a:gdLst/>
              <a:ahLst/>
              <a:cxnLst/>
              <a:rect l="l" t="t" r="r" b="b"/>
              <a:pathLst>
                <a:path w="115569" h="116204">
                  <a:moveTo>
                    <a:pt x="38227" y="76752"/>
                  </a:moveTo>
                  <a:lnTo>
                    <a:pt x="114979" y="76752"/>
                  </a:lnTo>
                  <a:lnTo>
                    <a:pt x="114979" y="0"/>
                  </a:lnTo>
                  <a:lnTo>
                    <a:pt x="38227" y="0"/>
                  </a:lnTo>
                  <a:lnTo>
                    <a:pt x="38227" y="76752"/>
                  </a:lnTo>
                  <a:close/>
                </a:path>
                <a:path w="115569" h="116204">
                  <a:moveTo>
                    <a:pt x="0" y="115995"/>
                  </a:moveTo>
                  <a:lnTo>
                    <a:pt x="40347" y="77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793419" y="872318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488289" y="872318"/>
              <a:ext cx="382270" cy="76835"/>
            </a:xfrm>
            <a:custGeom>
              <a:avLst/>
              <a:gdLst/>
              <a:ahLst/>
              <a:cxnLst/>
              <a:rect l="l" t="t" r="r" b="b"/>
              <a:pathLst>
                <a:path w="382269" h="76834">
                  <a:moveTo>
                    <a:pt x="305130" y="76752"/>
                  </a:moveTo>
                  <a:lnTo>
                    <a:pt x="381882" y="76752"/>
                  </a:lnTo>
                  <a:lnTo>
                    <a:pt x="381882" y="0"/>
                  </a:lnTo>
                  <a:lnTo>
                    <a:pt x="305130" y="0"/>
                  </a:lnTo>
                  <a:lnTo>
                    <a:pt x="305130" y="76752"/>
                  </a:lnTo>
                  <a:close/>
                </a:path>
                <a:path w="382269" h="76834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484441" y="567391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484441" y="567391"/>
              <a:ext cx="306705" cy="305435"/>
            </a:xfrm>
            <a:custGeom>
              <a:avLst/>
              <a:gdLst/>
              <a:ahLst/>
              <a:cxnLst/>
              <a:rect l="l" t="t" r="r" b="b"/>
              <a:pathLst>
                <a:path w="306705" h="305434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  <a:path w="306705" h="305434">
                  <a:moveTo>
                    <a:pt x="112839" y="113582"/>
                  </a:moveTo>
                  <a:lnTo>
                    <a:pt x="77609" y="74847"/>
                  </a:lnTo>
                </a:path>
                <a:path w="306705" h="305434">
                  <a:moveTo>
                    <a:pt x="114973" y="269411"/>
                  </a:moveTo>
                  <a:lnTo>
                    <a:pt x="80594" y="304844"/>
                  </a:lnTo>
                </a:path>
                <a:path w="306705" h="305434">
                  <a:moveTo>
                    <a:pt x="306095" y="304844"/>
                  </a:moveTo>
                  <a:lnTo>
                    <a:pt x="268630" y="2694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219379" y="910666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40">
                  <a:moveTo>
                    <a:pt x="307009" y="0"/>
                  </a:moveTo>
                  <a:lnTo>
                    <a:pt x="0" y="0"/>
                  </a:lnTo>
                  <a:lnTo>
                    <a:pt x="0" y="307009"/>
                  </a:lnTo>
                  <a:lnTo>
                    <a:pt x="307009" y="307009"/>
                  </a:lnTo>
                  <a:lnTo>
                    <a:pt x="30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219379" y="910666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40">
                  <a:moveTo>
                    <a:pt x="0" y="307009"/>
                  </a:moveTo>
                  <a:lnTo>
                    <a:pt x="307009" y="307009"/>
                  </a:lnTo>
                  <a:lnTo>
                    <a:pt x="307009" y="0"/>
                  </a:lnTo>
                  <a:lnTo>
                    <a:pt x="0" y="0"/>
                  </a:lnTo>
                  <a:lnTo>
                    <a:pt x="0" y="307009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7" name="object 3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1488" y="862031"/>
              <a:ext cx="404780" cy="400602"/>
            </a:xfrm>
            <a:prstGeom prst="rect">
              <a:avLst/>
            </a:prstGeom>
          </p:spPr>
        </p:pic>
        <p:sp>
          <p:nvSpPr>
            <p:cNvPr id="318" name="object 318"/>
            <p:cNvSpPr/>
            <p:nvPr/>
          </p:nvSpPr>
          <p:spPr>
            <a:xfrm>
              <a:off x="525399" y="908507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40">
                  <a:moveTo>
                    <a:pt x="307009" y="0"/>
                  </a:moveTo>
                  <a:lnTo>
                    <a:pt x="0" y="0"/>
                  </a:lnTo>
                  <a:lnTo>
                    <a:pt x="0" y="307009"/>
                  </a:lnTo>
                  <a:lnTo>
                    <a:pt x="307009" y="307009"/>
                  </a:lnTo>
                  <a:lnTo>
                    <a:pt x="30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525399" y="908507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40">
                  <a:moveTo>
                    <a:pt x="0" y="307009"/>
                  </a:moveTo>
                  <a:lnTo>
                    <a:pt x="307009" y="307009"/>
                  </a:lnTo>
                  <a:lnTo>
                    <a:pt x="307009" y="0"/>
                  </a:lnTo>
                  <a:lnTo>
                    <a:pt x="0" y="0"/>
                  </a:lnTo>
                  <a:lnTo>
                    <a:pt x="0" y="307009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793876" y="869270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793876" y="869270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796010" y="1174197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796010" y="1174197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490867" y="1174197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490867" y="1174197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487019" y="869270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487019" y="869270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521652" y="914857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40">
                  <a:moveTo>
                    <a:pt x="307009" y="0"/>
                  </a:moveTo>
                  <a:lnTo>
                    <a:pt x="0" y="0"/>
                  </a:lnTo>
                  <a:lnTo>
                    <a:pt x="0" y="307009"/>
                  </a:lnTo>
                  <a:lnTo>
                    <a:pt x="307009" y="307009"/>
                  </a:lnTo>
                  <a:lnTo>
                    <a:pt x="30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521652" y="914857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40">
                  <a:moveTo>
                    <a:pt x="0" y="307009"/>
                  </a:moveTo>
                  <a:lnTo>
                    <a:pt x="307009" y="307009"/>
                  </a:lnTo>
                  <a:lnTo>
                    <a:pt x="307009" y="0"/>
                  </a:lnTo>
                  <a:lnTo>
                    <a:pt x="0" y="0"/>
                  </a:lnTo>
                  <a:lnTo>
                    <a:pt x="0" y="307009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0" name="object 3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3748" y="866095"/>
              <a:ext cx="404780" cy="400729"/>
            </a:xfrm>
            <a:prstGeom prst="rect">
              <a:avLst/>
            </a:prstGeom>
          </p:spPr>
        </p:pic>
        <p:sp>
          <p:nvSpPr>
            <p:cNvPr id="331" name="object 331"/>
            <p:cNvSpPr/>
            <p:nvPr/>
          </p:nvSpPr>
          <p:spPr>
            <a:xfrm>
              <a:off x="827671" y="912571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40">
                  <a:moveTo>
                    <a:pt x="307009" y="0"/>
                  </a:moveTo>
                  <a:lnTo>
                    <a:pt x="0" y="0"/>
                  </a:lnTo>
                  <a:lnTo>
                    <a:pt x="0" y="307009"/>
                  </a:lnTo>
                  <a:lnTo>
                    <a:pt x="307009" y="307009"/>
                  </a:lnTo>
                  <a:lnTo>
                    <a:pt x="30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827671" y="912571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40">
                  <a:moveTo>
                    <a:pt x="0" y="307009"/>
                  </a:moveTo>
                  <a:lnTo>
                    <a:pt x="307009" y="307009"/>
                  </a:lnTo>
                  <a:lnTo>
                    <a:pt x="307009" y="0"/>
                  </a:lnTo>
                  <a:lnTo>
                    <a:pt x="0" y="0"/>
                  </a:lnTo>
                  <a:lnTo>
                    <a:pt x="0" y="307009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904417" y="989368"/>
              <a:ext cx="153670" cy="153670"/>
            </a:xfrm>
            <a:custGeom>
              <a:avLst/>
              <a:gdLst/>
              <a:ahLst/>
              <a:cxnLst/>
              <a:rect l="l" t="t" r="r" b="b"/>
              <a:pathLst>
                <a:path w="153669" h="153669">
                  <a:moveTo>
                    <a:pt x="153504" y="0"/>
                  </a:moveTo>
                  <a:lnTo>
                    <a:pt x="0" y="0"/>
                  </a:lnTo>
                  <a:lnTo>
                    <a:pt x="0" y="153504"/>
                  </a:lnTo>
                  <a:lnTo>
                    <a:pt x="153504" y="153504"/>
                  </a:lnTo>
                  <a:lnTo>
                    <a:pt x="153504" y="0"/>
                  </a:lnTo>
                  <a:close/>
                </a:path>
              </a:pathLst>
            </a:custGeom>
            <a:solidFill>
              <a:srgbClr val="C8C8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904417" y="989368"/>
              <a:ext cx="153670" cy="153670"/>
            </a:xfrm>
            <a:custGeom>
              <a:avLst/>
              <a:gdLst/>
              <a:ahLst/>
              <a:cxnLst/>
              <a:rect l="l" t="t" r="r" b="b"/>
              <a:pathLst>
                <a:path w="153669" h="153669">
                  <a:moveTo>
                    <a:pt x="0" y="153504"/>
                  </a:moveTo>
                  <a:lnTo>
                    <a:pt x="153504" y="153504"/>
                  </a:lnTo>
                  <a:lnTo>
                    <a:pt x="153504" y="0"/>
                  </a:lnTo>
                  <a:lnTo>
                    <a:pt x="0" y="0"/>
                  </a:lnTo>
                  <a:lnTo>
                    <a:pt x="0" y="15350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1096136" y="873334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1057922" y="873334"/>
              <a:ext cx="115570" cy="116205"/>
            </a:xfrm>
            <a:custGeom>
              <a:avLst/>
              <a:gdLst/>
              <a:ahLst/>
              <a:cxnLst/>
              <a:rect l="l" t="t" r="r" b="b"/>
              <a:pathLst>
                <a:path w="115569" h="116205">
                  <a:moveTo>
                    <a:pt x="38214" y="76752"/>
                  </a:moveTo>
                  <a:lnTo>
                    <a:pt x="114966" y="76752"/>
                  </a:lnTo>
                  <a:lnTo>
                    <a:pt x="114966" y="0"/>
                  </a:lnTo>
                  <a:lnTo>
                    <a:pt x="38214" y="0"/>
                  </a:lnTo>
                  <a:lnTo>
                    <a:pt x="38214" y="76752"/>
                  </a:lnTo>
                  <a:close/>
                </a:path>
                <a:path w="115569" h="116205">
                  <a:moveTo>
                    <a:pt x="0" y="115995"/>
                  </a:moveTo>
                  <a:lnTo>
                    <a:pt x="40347" y="77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1098270" y="1178261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793127" y="1178261"/>
              <a:ext cx="382270" cy="76835"/>
            </a:xfrm>
            <a:custGeom>
              <a:avLst/>
              <a:gdLst/>
              <a:ahLst/>
              <a:cxnLst/>
              <a:rect l="l" t="t" r="r" b="b"/>
              <a:pathLst>
                <a:path w="382269" h="76834">
                  <a:moveTo>
                    <a:pt x="305142" y="76752"/>
                  </a:moveTo>
                  <a:lnTo>
                    <a:pt x="381895" y="76752"/>
                  </a:lnTo>
                  <a:lnTo>
                    <a:pt x="381895" y="0"/>
                  </a:lnTo>
                  <a:lnTo>
                    <a:pt x="305142" y="0"/>
                  </a:lnTo>
                  <a:lnTo>
                    <a:pt x="305142" y="76752"/>
                  </a:lnTo>
                  <a:close/>
                </a:path>
                <a:path w="382269" h="76834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789292" y="873334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789292" y="873334"/>
              <a:ext cx="306705" cy="305435"/>
            </a:xfrm>
            <a:custGeom>
              <a:avLst/>
              <a:gdLst/>
              <a:ahLst/>
              <a:cxnLst/>
              <a:rect l="l" t="t" r="r" b="b"/>
              <a:pathLst>
                <a:path w="306705" h="305434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  <a:path w="306705" h="305434">
                  <a:moveTo>
                    <a:pt x="112839" y="113582"/>
                  </a:moveTo>
                  <a:lnTo>
                    <a:pt x="77609" y="74847"/>
                  </a:lnTo>
                </a:path>
                <a:path w="306705" h="305434">
                  <a:moveTo>
                    <a:pt x="114973" y="269538"/>
                  </a:moveTo>
                  <a:lnTo>
                    <a:pt x="80594" y="304971"/>
                  </a:lnTo>
                </a:path>
                <a:path w="306705" h="305434">
                  <a:moveTo>
                    <a:pt x="306095" y="304971"/>
                  </a:moveTo>
                  <a:lnTo>
                    <a:pt x="268630" y="269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524230" y="1216736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40">
                  <a:moveTo>
                    <a:pt x="307009" y="0"/>
                  </a:moveTo>
                  <a:lnTo>
                    <a:pt x="0" y="0"/>
                  </a:lnTo>
                  <a:lnTo>
                    <a:pt x="0" y="307009"/>
                  </a:lnTo>
                  <a:lnTo>
                    <a:pt x="307009" y="307009"/>
                  </a:lnTo>
                  <a:lnTo>
                    <a:pt x="30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524230" y="1216736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40">
                  <a:moveTo>
                    <a:pt x="0" y="307009"/>
                  </a:moveTo>
                  <a:lnTo>
                    <a:pt x="307009" y="307009"/>
                  </a:lnTo>
                  <a:lnTo>
                    <a:pt x="307009" y="0"/>
                  </a:lnTo>
                  <a:lnTo>
                    <a:pt x="0" y="0"/>
                  </a:lnTo>
                  <a:lnTo>
                    <a:pt x="0" y="307009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3" name="object 34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6326" y="1167974"/>
              <a:ext cx="404793" cy="400729"/>
            </a:xfrm>
            <a:prstGeom prst="rect">
              <a:avLst/>
            </a:prstGeom>
          </p:spPr>
        </p:pic>
        <p:sp>
          <p:nvSpPr>
            <p:cNvPr id="344" name="object 344"/>
            <p:cNvSpPr/>
            <p:nvPr/>
          </p:nvSpPr>
          <p:spPr>
            <a:xfrm>
              <a:off x="830249" y="1214450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40">
                  <a:moveTo>
                    <a:pt x="307009" y="0"/>
                  </a:moveTo>
                  <a:lnTo>
                    <a:pt x="0" y="0"/>
                  </a:lnTo>
                  <a:lnTo>
                    <a:pt x="0" y="307009"/>
                  </a:lnTo>
                  <a:lnTo>
                    <a:pt x="307009" y="307009"/>
                  </a:lnTo>
                  <a:lnTo>
                    <a:pt x="30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830249" y="1214450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40">
                  <a:moveTo>
                    <a:pt x="0" y="307009"/>
                  </a:moveTo>
                  <a:lnTo>
                    <a:pt x="307009" y="307009"/>
                  </a:lnTo>
                  <a:lnTo>
                    <a:pt x="307009" y="0"/>
                  </a:lnTo>
                  <a:lnTo>
                    <a:pt x="0" y="0"/>
                  </a:lnTo>
                  <a:lnTo>
                    <a:pt x="0" y="307009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6" name="object 34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2345" y="1165688"/>
              <a:ext cx="404793" cy="400729"/>
            </a:xfrm>
            <a:prstGeom prst="rect">
              <a:avLst/>
            </a:prstGeom>
          </p:spPr>
        </p:pic>
      </p:grpSp>
      <p:sp>
        <p:nvSpPr>
          <p:cNvPr id="347" name="object 34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r>
              <a:rPr spc="-25" dirty="0"/>
              <a:t>30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9872" y="656031"/>
            <a:ext cx="34696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CGRA</a:t>
            </a:r>
            <a:r>
              <a:rPr spc="-225" dirty="0"/>
              <a:t> </a:t>
            </a:r>
            <a:r>
              <a:rPr spc="-25" dirty="0"/>
              <a:t>Overview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0214" y="1584147"/>
            <a:ext cx="10894695" cy="17329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</a:tabLst>
            </a:pPr>
            <a:r>
              <a:rPr sz="2800" dirty="0">
                <a:latin typeface="Calibri"/>
                <a:cs typeface="Calibri"/>
              </a:rPr>
              <a:t>Collection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processing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elements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(PE)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connected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via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NoC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756285" algn="l"/>
              </a:tabLst>
            </a:pPr>
            <a:r>
              <a:rPr sz="2800" dirty="0">
                <a:latin typeface="Calibri"/>
                <a:cs typeface="Calibri"/>
              </a:rPr>
              <a:t>Configure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once,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use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many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times: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no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instruction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fetch/control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costs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sz="2800" dirty="0">
                <a:latin typeface="Calibri"/>
                <a:cs typeface="Calibri"/>
              </a:rPr>
              <a:t>Data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move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directly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PE: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no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RF/VRF/Cache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costs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sz="2800" dirty="0">
                <a:latin typeface="Calibri"/>
                <a:cs typeface="Calibri"/>
              </a:rPr>
              <a:t>Stream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data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through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fabric: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Reduced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memory</a:t>
            </a:r>
            <a:r>
              <a:rPr sz="2800" b="1" spc="-10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costs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48814" y="3478072"/>
            <a:ext cx="2383790" cy="213233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62230" marR="30480">
              <a:lnSpc>
                <a:spcPct val="100000"/>
              </a:lnSpc>
              <a:spcBef>
                <a:spcPts val="240"/>
              </a:spcBef>
            </a:pPr>
            <a:r>
              <a:rPr sz="2000" spc="-10" dirty="0">
                <a:latin typeface="Calibri"/>
                <a:cs typeface="Calibri"/>
              </a:rPr>
              <a:t>dot_product():</a:t>
            </a:r>
            <a:endParaRPr sz="2000">
              <a:latin typeface="Calibri"/>
              <a:cs typeface="Calibri"/>
            </a:endParaRPr>
          </a:p>
          <a:p>
            <a:pPr marL="541655" marR="30480" indent="-367030">
              <a:lnSpc>
                <a:spcPct val="100000"/>
              </a:lnSpc>
              <a:spcBef>
                <a:spcPts val="380"/>
              </a:spcBef>
              <a:buAutoNum type="arabicPeriod"/>
              <a:tabLst>
                <a:tab pos="541655" algn="l"/>
              </a:tabLst>
            </a:pPr>
            <a:r>
              <a:rPr sz="1600" dirty="0">
                <a:latin typeface="Courier New"/>
                <a:cs typeface="Courier New"/>
              </a:rPr>
              <a:t>vload</a:t>
            </a:r>
            <a:r>
              <a:rPr sz="1600" spc="-35" dirty="0">
                <a:latin typeface="Courier New"/>
                <a:cs typeface="Courier New"/>
              </a:rPr>
              <a:t> </a:t>
            </a:r>
            <a:r>
              <a:rPr sz="1600" dirty="0">
                <a:latin typeface="Courier New"/>
                <a:cs typeface="Courier New"/>
              </a:rPr>
              <a:t>v0,</a:t>
            </a:r>
            <a:r>
              <a:rPr sz="1600" spc="-35" dirty="0">
                <a:latin typeface="Courier New"/>
                <a:cs typeface="Courier New"/>
              </a:rPr>
              <a:t> </a:t>
            </a:r>
            <a:r>
              <a:rPr sz="1600" spc="-25" dirty="0">
                <a:latin typeface="Courier New"/>
                <a:cs typeface="Courier New"/>
              </a:rPr>
              <a:t>&amp;a</a:t>
            </a:r>
            <a:endParaRPr sz="1600">
              <a:latin typeface="Courier New"/>
              <a:cs typeface="Courier New"/>
            </a:endParaRPr>
          </a:p>
          <a:p>
            <a:pPr marL="541020" marR="30480" indent="-366395">
              <a:lnSpc>
                <a:spcPct val="100000"/>
              </a:lnSpc>
              <a:buAutoNum type="arabicPeriod"/>
              <a:tabLst>
                <a:tab pos="541020" algn="l"/>
              </a:tabLst>
            </a:pPr>
            <a:r>
              <a:rPr sz="1600" dirty="0">
                <a:latin typeface="Courier New"/>
                <a:cs typeface="Courier New"/>
              </a:rPr>
              <a:t>vload</a:t>
            </a:r>
            <a:r>
              <a:rPr sz="1600" spc="-35" dirty="0">
                <a:latin typeface="Courier New"/>
                <a:cs typeface="Courier New"/>
              </a:rPr>
              <a:t> </a:t>
            </a:r>
            <a:r>
              <a:rPr sz="1600" dirty="0">
                <a:latin typeface="Courier New"/>
                <a:cs typeface="Courier New"/>
              </a:rPr>
              <a:t>v1,</a:t>
            </a:r>
            <a:r>
              <a:rPr sz="1600" spc="-30" dirty="0">
                <a:latin typeface="Courier New"/>
                <a:cs typeface="Courier New"/>
              </a:rPr>
              <a:t> </a:t>
            </a:r>
            <a:r>
              <a:rPr sz="1600" spc="-25" dirty="0">
                <a:latin typeface="Courier New"/>
                <a:cs typeface="Courier New"/>
              </a:rPr>
              <a:t>&amp;b</a:t>
            </a:r>
            <a:endParaRPr sz="1600">
              <a:latin typeface="Courier New"/>
              <a:cs typeface="Courier New"/>
            </a:endParaRPr>
          </a:p>
          <a:p>
            <a:pPr marL="541020" indent="-366395">
              <a:lnSpc>
                <a:spcPct val="100000"/>
              </a:lnSpc>
              <a:buAutoNum type="arabicPeriod"/>
              <a:tabLst>
                <a:tab pos="541020" algn="l"/>
              </a:tabLst>
            </a:pPr>
            <a:r>
              <a:rPr sz="1600" dirty="0">
                <a:latin typeface="Courier New"/>
                <a:cs typeface="Courier New"/>
              </a:rPr>
              <a:t>vmul</a:t>
            </a:r>
            <a:r>
              <a:rPr sz="1600" spc="-25" dirty="0">
                <a:latin typeface="Courier New"/>
                <a:cs typeface="Courier New"/>
              </a:rPr>
              <a:t> </a:t>
            </a:r>
            <a:r>
              <a:rPr sz="1600" dirty="0">
                <a:latin typeface="Courier New"/>
                <a:cs typeface="Courier New"/>
              </a:rPr>
              <a:t>v2,</a:t>
            </a:r>
            <a:r>
              <a:rPr sz="1600" spc="-30" dirty="0">
                <a:latin typeface="Courier New"/>
                <a:cs typeface="Courier New"/>
              </a:rPr>
              <a:t> </a:t>
            </a:r>
            <a:r>
              <a:rPr sz="1600" dirty="0">
                <a:latin typeface="Courier New"/>
                <a:cs typeface="Courier New"/>
              </a:rPr>
              <a:t>v0,</a:t>
            </a:r>
            <a:r>
              <a:rPr sz="1600" spc="-25" dirty="0">
                <a:latin typeface="Courier New"/>
                <a:cs typeface="Courier New"/>
              </a:rPr>
              <a:t> v1</a:t>
            </a:r>
            <a:endParaRPr sz="1600">
              <a:latin typeface="Courier New"/>
              <a:cs typeface="Courier New"/>
            </a:endParaRPr>
          </a:p>
          <a:p>
            <a:pPr marL="541020" marR="30480" indent="-366395">
              <a:lnSpc>
                <a:spcPct val="100000"/>
              </a:lnSpc>
              <a:buAutoNum type="arabicPeriod"/>
              <a:tabLst>
                <a:tab pos="541020" algn="l"/>
              </a:tabLst>
            </a:pPr>
            <a:r>
              <a:rPr sz="1600" dirty="0">
                <a:latin typeface="Courier New"/>
                <a:cs typeface="Courier New"/>
              </a:rPr>
              <a:t>vredsum</a:t>
            </a:r>
            <a:r>
              <a:rPr sz="1600" spc="-45" dirty="0">
                <a:latin typeface="Courier New"/>
                <a:cs typeface="Courier New"/>
              </a:rPr>
              <a:t> </a:t>
            </a:r>
            <a:r>
              <a:rPr sz="1600" dirty="0">
                <a:latin typeface="Courier New"/>
                <a:cs typeface="Courier New"/>
              </a:rPr>
              <a:t>v3,</a:t>
            </a:r>
            <a:r>
              <a:rPr sz="1600" spc="-40" dirty="0">
                <a:latin typeface="Courier New"/>
                <a:cs typeface="Courier New"/>
              </a:rPr>
              <a:t> </a:t>
            </a:r>
            <a:r>
              <a:rPr sz="1600" spc="-25" dirty="0">
                <a:latin typeface="Courier New"/>
                <a:cs typeface="Courier New"/>
              </a:rPr>
              <a:t>v2</a:t>
            </a:r>
            <a:endParaRPr sz="1600">
              <a:latin typeface="Courier New"/>
              <a:cs typeface="Courier New"/>
            </a:endParaRPr>
          </a:p>
          <a:p>
            <a:pPr marL="541020" marR="30480" indent="-366395">
              <a:lnSpc>
                <a:spcPct val="100000"/>
              </a:lnSpc>
              <a:buAutoNum type="arabicPeriod"/>
              <a:tabLst>
                <a:tab pos="541020" algn="l"/>
              </a:tabLst>
            </a:pPr>
            <a:r>
              <a:rPr sz="1600" dirty="0">
                <a:latin typeface="Courier New"/>
                <a:cs typeface="Courier New"/>
              </a:rPr>
              <a:t>vstore</a:t>
            </a:r>
            <a:r>
              <a:rPr sz="1600" spc="-40" dirty="0">
                <a:latin typeface="Courier New"/>
                <a:cs typeface="Courier New"/>
              </a:rPr>
              <a:t> </a:t>
            </a:r>
            <a:r>
              <a:rPr sz="1600" dirty="0">
                <a:latin typeface="Courier New"/>
                <a:cs typeface="Courier New"/>
              </a:rPr>
              <a:t>&amp;c,</a:t>
            </a:r>
            <a:r>
              <a:rPr sz="1600" spc="-35" dirty="0">
                <a:latin typeface="Courier New"/>
                <a:cs typeface="Courier New"/>
              </a:rPr>
              <a:t> </a:t>
            </a:r>
            <a:r>
              <a:rPr sz="1600" spc="-25" dirty="0">
                <a:latin typeface="Courier New"/>
                <a:cs typeface="Courier New"/>
              </a:rPr>
              <a:t>v3</a:t>
            </a:r>
            <a:endParaRPr sz="1600">
              <a:latin typeface="Courier New"/>
              <a:cs typeface="Courier New"/>
            </a:endParaRPr>
          </a:p>
          <a:p>
            <a:pPr marL="91440" marR="30480">
              <a:lnSpc>
                <a:spcPct val="100000"/>
              </a:lnSpc>
              <a:spcBef>
                <a:spcPts val="365"/>
              </a:spcBef>
            </a:pPr>
            <a:r>
              <a:rPr sz="2000" b="1" spc="-10" dirty="0">
                <a:latin typeface="Calibri"/>
                <a:cs typeface="Calibri"/>
              </a:rPr>
              <a:t>Vector</a:t>
            </a:r>
            <a:r>
              <a:rPr sz="2000" b="1" spc="-10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assembly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16246" y="4399915"/>
            <a:ext cx="522605" cy="159385"/>
          </a:xfrm>
          <a:custGeom>
            <a:avLst/>
            <a:gdLst/>
            <a:ahLst/>
            <a:cxnLst/>
            <a:rect l="l" t="t" r="r" b="b"/>
            <a:pathLst>
              <a:path w="522604" h="159385">
                <a:moveTo>
                  <a:pt x="442849" y="0"/>
                </a:moveTo>
                <a:lnTo>
                  <a:pt x="442849" y="39878"/>
                </a:lnTo>
                <a:lnTo>
                  <a:pt x="0" y="39878"/>
                </a:lnTo>
                <a:lnTo>
                  <a:pt x="0" y="119507"/>
                </a:lnTo>
                <a:lnTo>
                  <a:pt x="442849" y="119507"/>
                </a:lnTo>
                <a:lnTo>
                  <a:pt x="442849" y="159385"/>
                </a:lnTo>
                <a:lnTo>
                  <a:pt x="522604" y="79756"/>
                </a:lnTo>
                <a:lnTo>
                  <a:pt x="4428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933950" y="4140834"/>
            <a:ext cx="6559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Arial"/>
                <a:cs typeface="Arial"/>
              </a:rPr>
              <a:t>Extract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636259" y="3518661"/>
            <a:ext cx="920115" cy="1983105"/>
            <a:chOff x="5636259" y="3518661"/>
            <a:chExt cx="920115" cy="1983105"/>
          </a:xfrm>
        </p:grpSpPr>
        <p:sp>
          <p:nvSpPr>
            <p:cNvPr id="8" name="object 8"/>
            <p:cNvSpPr/>
            <p:nvPr/>
          </p:nvSpPr>
          <p:spPr>
            <a:xfrm>
              <a:off x="5648959" y="3531361"/>
              <a:ext cx="894715" cy="1957705"/>
            </a:xfrm>
            <a:custGeom>
              <a:avLst/>
              <a:gdLst/>
              <a:ahLst/>
              <a:cxnLst/>
              <a:rect l="l" t="t" r="r" b="b"/>
              <a:pathLst>
                <a:path w="894715" h="1957704">
                  <a:moveTo>
                    <a:pt x="0" y="1957451"/>
                  </a:moveTo>
                  <a:lnTo>
                    <a:pt x="894130" y="1957451"/>
                  </a:lnTo>
                  <a:lnTo>
                    <a:pt x="894130" y="0"/>
                  </a:lnTo>
                  <a:lnTo>
                    <a:pt x="0" y="0"/>
                  </a:lnTo>
                  <a:lnTo>
                    <a:pt x="0" y="1957451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95695" y="3592575"/>
              <a:ext cx="323850" cy="323850"/>
            </a:xfrm>
            <a:custGeom>
              <a:avLst/>
              <a:gdLst/>
              <a:ahLst/>
              <a:cxnLst/>
              <a:rect l="l" t="t" r="r" b="b"/>
              <a:pathLst>
                <a:path w="323850" h="323850">
                  <a:moveTo>
                    <a:pt x="161925" y="0"/>
                  </a:moveTo>
                  <a:lnTo>
                    <a:pt x="118886" y="5776"/>
                  </a:lnTo>
                  <a:lnTo>
                    <a:pt x="80207" y="22079"/>
                  </a:lnTo>
                  <a:lnTo>
                    <a:pt x="47434" y="47371"/>
                  </a:lnTo>
                  <a:lnTo>
                    <a:pt x="22112" y="80113"/>
                  </a:lnTo>
                  <a:lnTo>
                    <a:pt x="5785" y="118768"/>
                  </a:lnTo>
                  <a:lnTo>
                    <a:pt x="0" y="161798"/>
                  </a:lnTo>
                  <a:lnTo>
                    <a:pt x="5785" y="204836"/>
                  </a:lnTo>
                  <a:lnTo>
                    <a:pt x="22112" y="243515"/>
                  </a:lnTo>
                  <a:lnTo>
                    <a:pt x="47434" y="276288"/>
                  </a:lnTo>
                  <a:lnTo>
                    <a:pt x="80207" y="301610"/>
                  </a:lnTo>
                  <a:lnTo>
                    <a:pt x="118886" y="317937"/>
                  </a:lnTo>
                  <a:lnTo>
                    <a:pt x="161925" y="323723"/>
                  </a:lnTo>
                  <a:lnTo>
                    <a:pt x="205007" y="317937"/>
                  </a:lnTo>
                  <a:lnTo>
                    <a:pt x="243698" y="301610"/>
                  </a:lnTo>
                  <a:lnTo>
                    <a:pt x="276463" y="276288"/>
                  </a:lnTo>
                  <a:lnTo>
                    <a:pt x="301766" y="243515"/>
                  </a:lnTo>
                  <a:lnTo>
                    <a:pt x="318073" y="204836"/>
                  </a:lnTo>
                  <a:lnTo>
                    <a:pt x="323850" y="161798"/>
                  </a:lnTo>
                  <a:lnTo>
                    <a:pt x="318073" y="118768"/>
                  </a:lnTo>
                  <a:lnTo>
                    <a:pt x="301766" y="80113"/>
                  </a:lnTo>
                  <a:lnTo>
                    <a:pt x="276463" y="47371"/>
                  </a:lnTo>
                  <a:lnTo>
                    <a:pt x="243698" y="22079"/>
                  </a:lnTo>
                  <a:lnTo>
                    <a:pt x="205007" y="5776"/>
                  </a:lnTo>
                  <a:lnTo>
                    <a:pt x="161925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95695" y="3592575"/>
              <a:ext cx="323850" cy="323850"/>
            </a:xfrm>
            <a:custGeom>
              <a:avLst/>
              <a:gdLst/>
              <a:ahLst/>
              <a:cxnLst/>
              <a:rect l="l" t="t" r="r" b="b"/>
              <a:pathLst>
                <a:path w="323850" h="323850">
                  <a:moveTo>
                    <a:pt x="0" y="161798"/>
                  </a:moveTo>
                  <a:lnTo>
                    <a:pt x="5785" y="118768"/>
                  </a:lnTo>
                  <a:lnTo>
                    <a:pt x="22112" y="80113"/>
                  </a:lnTo>
                  <a:lnTo>
                    <a:pt x="47434" y="47371"/>
                  </a:lnTo>
                  <a:lnTo>
                    <a:pt x="80207" y="22079"/>
                  </a:lnTo>
                  <a:lnTo>
                    <a:pt x="118886" y="5776"/>
                  </a:lnTo>
                  <a:lnTo>
                    <a:pt x="161925" y="0"/>
                  </a:lnTo>
                  <a:lnTo>
                    <a:pt x="205007" y="5776"/>
                  </a:lnTo>
                  <a:lnTo>
                    <a:pt x="243698" y="22079"/>
                  </a:lnTo>
                  <a:lnTo>
                    <a:pt x="276463" y="47371"/>
                  </a:lnTo>
                  <a:lnTo>
                    <a:pt x="301766" y="80113"/>
                  </a:lnTo>
                  <a:lnTo>
                    <a:pt x="318073" y="118768"/>
                  </a:lnTo>
                  <a:lnTo>
                    <a:pt x="323850" y="161798"/>
                  </a:lnTo>
                  <a:lnTo>
                    <a:pt x="318073" y="204836"/>
                  </a:lnTo>
                  <a:lnTo>
                    <a:pt x="301766" y="243515"/>
                  </a:lnTo>
                  <a:lnTo>
                    <a:pt x="276463" y="276288"/>
                  </a:lnTo>
                  <a:lnTo>
                    <a:pt x="243698" y="301610"/>
                  </a:lnTo>
                  <a:lnTo>
                    <a:pt x="205007" y="317937"/>
                  </a:lnTo>
                  <a:lnTo>
                    <a:pt x="161925" y="323723"/>
                  </a:lnTo>
                  <a:lnTo>
                    <a:pt x="118886" y="317937"/>
                  </a:lnTo>
                  <a:lnTo>
                    <a:pt x="80207" y="301610"/>
                  </a:lnTo>
                  <a:lnTo>
                    <a:pt x="47434" y="276288"/>
                  </a:lnTo>
                  <a:lnTo>
                    <a:pt x="22112" y="243515"/>
                  </a:lnTo>
                  <a:lnTo>
                    <a:pt x="5785" y="204836"/>
                  </a:lnTo>
                  <a:lnTo>
                    <a:pt x="0" y="161798"/>
                  </a:lnTo>
                  <a:close/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915151" y="4074159"/>
              <a:ext cx="323850" cy="323850"/>
            </a:xfrm>
            <a:custGeom>
              <a:avLst/>
              <a:gdLst/>
              <a:ahLst/>
              <a:cxnLst/>
              <a:rect l="l" t="t" r="r" b="b"/>
              <a:pathLst>
                <a:path w="323850" h="323850">
                  <a:moveTo>
                    <a:pt x="161925" y="0"/>
                  </a:moveTo>
                  <a:lnTo>
                    <a:pt x="118886" y="5785"/>
                  </a:lnTo>
                  <a:lnTo>
                    <a:pt x="80207" y="22112"/>
                  </a:lnTo>
                  <a:lnTo>
                    <a:pt x="47434" y="47434"/>
                  </a:lnTo>
                  <a:lnTo>
                    <a:pt x="22112" y="80207"/>
                  </a:lnTo>
                  <a:lnTo>
                    <a:pt x="5785" y="118886"/>
                  </a:lnTo>
                  <a:lnTo>
                    <a:pt x="0" y="161925"/>
                  </a:lnTo>
                  <a:lnTo>
                    <a:pt x="5785" y="204954"/>
                  </a:lnTo>
                  <a:lnTo>
                    <a:pt x="22112" y="243609"/>
                  </a:lnTo>
                  <a:lnTo>
                    <a:pt x="47434" y="276351"/>
                  </a:lnTo>
                  <a:lnTo>
                    <a:pt x="80207" y="301643"/>
                  </a:lnTo>
                  <a:lnTo>
                    <a:pt x="118886" y="317946"/>
                  </a:lnTo>
                  <a:lnTo>
                    <a:pt x="161925" y="323722"/>
                  </a:lnTo>
                  <a:lnTo>
                    <a:pt x="204963" y="317946"/>
                  </a:lnTo>
                  <a:lnTo>
                    <a:pt x="243642" y="301643"/>
                  </a:lnTo>
                  <a:lnTo>
                    <a:pt x="276415" y="276351"/>
                  </a:lnTo>
                  <a:lnTo>
                    <a:pt x="301737" y="243609"/>
                  </a:lnTo>
                  <a:lnTo>
                    <a:pt x="318064" y="204954"/>
                  </a:lnTo>
                  <a:lnTo>
                    <a:pt x="323850" y="161925"/>
                  </a:lnTo>
                  <a:lnTo>
                    <a:pt x="318064" y="118886"/>
                  </a:lnTo>
                  <a:lnTo>
                    <a:pt x="301737" y="80207"/>
                  </a:lnTo>
                  <a:lnTo>
                    <a:pt x="276415" y="47434"/>
                  </a:lnTo>
                  <a:lnTo>
                    <a:pt x="243642" y="22112"/>
                  </a:lnTo>
                  <a:lnTo>
                    <a:pt x="204963" y="5785"/>
                  </a:lnTo>
                  <a:lnTo>
                    <a:pt x="161925" y="0"/>
                  </a:lnTo>
                  <a:close/>
                </a:path>
              </a:pathLst>
            </a:custGeom>
            <a:solidFill>
              <a:srgbClr val="D3B3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915151" y="4074159"/>
              <a:ext cx="323850" cy="323850"/>
            </a:xfrm>
            <a:custGeom>
              <a:avLst/>
              <a:gdLst/>
              <a:ahLst/>
              <a:cxnLst/>
              <a:rect l="l" t="t" r="r" b="b"/>
              <a:pathLst>
                <a:path w="323850" h="323850">
                  <a:moveTo>
                    <a:pt x="0" y="161925"/>
                  </a:moveTo>
                  <a:lnTo>
                    <a:pt x="5785" y="118886"/>
                  </a:lnTo>
                  <a:lnTo>
                    <a:pt x="22112" y="80207"/>
                  </a:lnTo>
                  <a:lnTo>
                    <a:pt x="47434" y="47434"/>
                  </a:lnTo>
                  <a:lnTo>
                    <a:pt x="80207" y="22112"/>
                  </a:lnTo>
                  <a:lnTo>
                    <a:pt x="118886" y="5785"/>
                  </a:lnTo>
                  <a:lnTo>
                    <a:pt x="161925" y="0"/>
                  </a:lnTo>
                  <a:lnTo>
                    <a:pt x="204963" y="5785"/>
                  </a:lnTo>
                  <a:lnTo>
                    <a:pt x="243642" y="22112"/>
                  </a:lnTo>
                  <a:lnTo>
                    <a:pt x="276415" y="47434"/>
                  </a:lnTo>
                  <a:lnTo>
                    <a:pt x="301737" y="80207"/>
                  </a:lnTo>
                  <a:lnTo>
                    <a:pt x="318064" y="118886"/>
                  </a:lnTo>
                  <a:lnTo>
                    <a:pt x="323850" y="161925"/>
                  </a:lnTo>
                  <a:lnTo>
                    <a:pt x="318064" y="204954"/>
                  </a:lnTo>
                  <a:lnTo>
                    <a:pt x="301737" y="243609"/>
                  </a:lnTo>
                  <a:lnTo>
                    <a:pt x="276415" y="276351"/>
                  </a:lnTo>
                  <a:lnTo>
                    <a:pt x="243642" y="301643"/>
                  </a:lnTo>
                  <a:lnTo>
                    <a:pt x="204963" y="317946"/>
                  </a:lnTo>
                  <a:lnTo>
                    <a:pt x="161925" y="323722"/>
                  </a:lnTo>
                  <a:lnTo>
                    <a:pt x="118886" y="317946"/>
                  </a:lnTo>
                  <a:lnTo>
                    <a:pt x="80207" y="301643"/>
                  </a:lnTo>
                  <a:lnTo>
                    <a:pt x="47434" y="276351"/>
                  </a:lnTo>
                  <a:lnTo>
                    <a:pt x="22112" y="243609"/>
                  </a:lnTo>
                  <a:lnTo>
                    <a:pt x="5785" y="204954"/>
                  </a:lnTo>
                  <a:lnTo>
                    <a:pt x="0" y="161925"/>
                  </a:lnTo>
                  <a:close/>
                </a:path>
              </a:pathLst>
            </a:custGeom>
            <a:ln w="22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918453" y="4555744"/>
              <a:ext cx="323850" cy="323850"/>
            </a:xfrm>
            <a:custGeom>
              <a:avLst/>
              <a:gdLst/>
              <a:ahLst/>
              <a:cxnLst/>
              <a:rect l="l" t="t" r="r" b="b"/>
              <a:pathLst>
                <a:path w="323850" h="323850">
                  <a:moveTo>
                    <a:pt x="161925" y="0"/>
                  </a:moveTo>
                  <a:lnTo>
                    <a:pt x="118842" y="5785"/>
                  </a:lnTo>
                  <a:lnTo>
                    <a:pt x="80151" y="22112"/>
                  </a:lnTo>
                  <a:lnTo>
                    <a:pt x="47386" y="47434"/>
                  </a:lnTo>
                  <a:lnTo>
                    <a:pt x="22083" y="80207"/>
                  </a:lnTo>
                  <a:lnTo>
                    <a:pt x="5776" y="118886"/>
                  </a:lnTo>
                  <a:lnTo>
                    <a:pt x="0" y="161924"/>
                  </a:lnTo>
                  <a:lnTo>
                    <a:pt x="5776" y="204963"/>
                  </a:lnTo>
                  <a:lnTo>
                    <a:pt x="22083" y="243642"/>
                  </a:lnTo>
                  <a:lnTo>
                    <a:pt x="47386" y="276415"/>
                  </a:lnTo>
                  <a:lnTo>
                    <a:pt x="80151" y="301737"/>
                  </a:lnTo>
                  <a:lnTo>
                    <a:pt x="118842" y="318064"/>
                  </a:lnTo>
                  <a:lnTo>
                    <a:pt x="161925" y="323849"/>
                  </a:lnTo>
                  <a:lnTo>
                    <a:pt x="204954" y="318064"/>
                  </a:lnTo>
                  <a:lnTo>
                    <a:pt x="243609" y="301737"/>
                  </a:lnTo>
                  <a:lnTo>
                    <a:pt x="276352" y="276415"/>
                  </a:lnTo>
                  <a:lnTo>
                    <a:pt x="301643" y="243642"/>
                  </a:lnTo>
                  <a:lnTo>
                    <a:pt x="317946" y="204963"/>
                  </a:lnTo>
                  <a:lnTo>
                    <a:pt x="323723" y="161924"/>
                  </a:lnTo>
                  <a:lnTo>
                    <a:pt x="317946" y="118886"/>
                  </a:lnTo>
                  <a:lnTo>
                    <a:pt x="301643" y="80207"/>
                  </a:lnTo>
                  <a:lnTo>
                    <a:pt x="276352" y="47434"/>
                  </a:lnTo>
                  <a:lnTo>
                    <a:pt x="243609" y="22112"/>
                  </a:lnTo>
                  <a:lnTo>
                    <a:pt x="204954" y="5785"/>
                  </a:lnTo>
                  <a:lnTo>
                    <a:pt x="161925" y="0"/>
                  </a:lnTo>
                  <a:close/>
                </a:path>
              </a:pathLst>
            </a:custGeom>
            <a:solidFill>
              <a:srgbClr val="DF58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918453" y="4555744"/>
              <a:ext cx="323850" cy="323850"/>
            </a:xfrm>
            <a:custGeom>
              <a:avLst/>
              <a:gdLst/>
              <a:ahLst/>
              <a:cxnLst/>
              <a:rect l="l" t="t" r="r" b="b"/>
              <a:pathLst>
                <a:path w="323850" h="323850">
                  <a:moveTo>
                    <a:pt x="0" y="161924"/>
                  </a:moveTo>
                  <a:lnTo>
                    <a:pt x="5776" y="118886"/>
                  </a:lnTo>
                  <a:lnTo>
                    <a:pt x="22083" y="80207"/>
                  </a:lnTo>
                  <a:lnTo>
                    <a:pt x="47386" y="47434"/>
                  </a:lnTo>
                  <a:lnTo>
                    <a:pt x="80151" y="22112"/>
                  </a:lnTo>
                  <a:lnTo>
                    <a:pt x="118842" y="5785"/>
                  </a:lnTo>
                  <a:lnTo>
                    <a:pt x="161925" y="0"/>
                  </a:lnTo>
                  <a:lnTo>
                    <a:pt x="204954" y="5785"/>
                  </a:lnTo>
                  <a:lnTo>
                    <a:pt x="243609" y="22112"/>
                  </a:lnTo>
                  <a:lnTo>
                    <a:pt x="276352" y="47434"/>
                  </a:lnTo>
                  <a:lnTo>
                    <a:pt x="301643" y="80207"/>
                  </a:lnTo>
                  <a:lnTo>
                    <a:pt x="317946" y="118886"/>
                  </a:lnTo>
                  <a:lnTo>
                    <a:pt x="323723" y="161924"/>
                  </a:lnTo>
                  <a:lnTo>
                    <a:pt x="317946" y="204963"/>
                  </a:lnTo>
                  <a:lnTo>
                    <a:pt x="301643" y="243642"/>
                  </a:lnTo>
                  <a:lnTo>
                    <a:pt x="276352" y="276415"/>
                  </a:lnTo>
                  <a:lnTo>
                    <a:pt x="243609" y="301737"/>
                  </a:lnTo>
                  <a:lnTo>
                    <a:pt x="204954" y="318064"/>
                  </a:lnTo>
                  <a:lnTo>
                    <a:pt x="161925" y="323849"/>
                  </a:lnTo>
                  <a:lnTo>
                    <a:pt x="118842" y="318064"/>
                  </a:lnTo>
                  <a:lnTo>
                    <a:pt x="80151" y="301737"/>
                  </a:lnTo>
                  <a:lnTo>
                    <a:pt x="47386" y="276415"/>
                  </a:lnTo>
                  <a:lnTo>
                    <a:pt x="22083" y="243642"/>
                  </a:lnTo>
                  <a:lnTo>
                    <a:pt x="5776" y="204963"/>
                  </a:lnTo>
                  <a:lnTo>
                    <a:pt x="0" y="161924"/>
                  </a:lnTo>
                  <a:close/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019800" y="4071873"/>
            <a:ext cx="132080" cy="781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  <a:p>
            <a:pPr marL="3175">
              <a:lnSpc>
                <a:spcPct val="100000"/>
              </a:lnSpc>
              <a:spcBef>
                <a:spcPts val="1630"/>
              </a:spcBef>
            </a:pPr>
            <a:r>
              <a:rPr sz="1800" spc="-50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904039" y="5027866"/>
            <a:ext cx="346075" cy="346075"/>
            <a:chOff x="5904039" y="5027866"/>
            <a:chExt cx="346075" cy="346075"/>
          </a:xfrm>
        </p:grpSpPr>
        <p:sp>
          <p:nvSpPr>
            <p:cNvPr id="17" name="object 17"/>
            <p:cNvSpPr/>
            <p:nvPr/>
          </p:nvSpPr>
          <p:spPr>
            <a:xfrm>
              <a:off x="5915152" y="5038978"/>
              <a:ext cx="323850" cy="323850"/>
            </a:xfrm>
            <a:custGeom>
              <a:avLst/>
              <a:gdLst/>
              <a:ahLst/>
              <a:cxnLst/>
              <a:rect l="l" t="t" r="r" b="b"/>
              <a:pathLst>
                <a:path w="323850" h="323850">
                  <a:moveTo>
                    <a:pt x="161925" y="0"/>
                  </a:moveTo>
                  <a:lnTo>
                    <a:pt x="118886" y="5776"/>
                  </a:lnTo>
                  <a:lnTo>
                    <a:pt x="80207" y="22079"/>
                  </a:lnTo>
                  <a:lnTo>
                    <a:pt x="47434" y="47371"/>
                  </a:lnTo>
                  <a:lnTo>
                    <a:pt x="22112" y="80113"/>
                  </a:lnTo>
                  <a:lnTo>
                    <a:pt x="5785" y="118768"/>
                  </a:lnTo>
                  <a:lnTo>
                    <a:pt x="0" y="161798"/>
                  </a:lnTo>
                  <a:lnTo>
                    <a:pt x="5785" y="204836"/>
                  </a:lnTo>
                  <a:lnTo>
                    <a:pt x="22112" y="243515"/>
                  </a:lnTo>
                  <a:lnTo>
                    <a:pt x="47434" y="276288"/>
                  </a:lnTo>
                  <a:lnTo>
                    <a:pt x="80207" y="301610"/>
                  </a:lnTo>
                  <a:lnTo>
                    <a:pt x="118886" y="317937"/>
                  </a:lnTo>
                  <a:lnTo>
                    <a:pt x="161925" y="323723"/>
                  </a:lnTo>
                  <a:lnTo>
                    <a:pt x="204963" y="317937"/>
                  </a:lnTo>
                  <a:lnTo>
                    <a:pt x="243642" y="301610"/>
                  </a:lnTo>
                  <a:lnTo>
                    <a:pt x="276415" y="276288"/>
                  </a:lnTo>
                  <a:lnTo>
                    <a:pt x="301737" y="243515"/>
                  </a:lnTo>
                  <a:lnTo>
                    <a:pt x="318064" y="204836"/>
                  </a:lnTo>
                  <a:lnTo>
                    <a:pt x="323850" y="161798"/>
                  </a:lnTo>
                  <a:lnTo>
                    <a:pt x="318064" y="118768"/>
                  </a:lnTo>
                  <a:lnTo>
                    <a:pt x="301737" y="80113"/>
                  </a:lnTo>
                  <a:lnTo>
                    <a:pt x="276415" y="47371"/>
                  </a:lnTo>
                  <a:lnTo>
                    <a:pt x="243642" y="22079"/>
                  </a:lnTo>
                  <a:lnTo>
                    <a:pt x="204963" y="5776"/>
                  </a:lnTo>
                  <a:lnTo>
                    <a:pt x="161925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915152" y="5038978"/>
              <a:ext cx="323850" cy="323850"/>
            </a:xfrm>
            <a:custGeom>
              <a:avLst/>
              <a:gdLst/>
              <a:ahLst/>
              <a:cxnLst/>
              <a:rect l="l" t="t" r="r" b="b"/>
              <a:pathLst>
                <a:path w="323850" h="323850">
                  <a:moveTo>
                    <a:pt x="0" y="161798"/>
                  </a:moveTo>
                  <a:lnTo>
                    <a:pt x="5785" y="118768"/>
                  </a:lnTo>
                  <a:lnTo>
                    <a:pt x="22112" y="80113"/>
                  </a:lnTo>
                  <a:lnTo>
                    <a:pt x="47434" y="47371"/>
                  </a:lnTo>
                  <a:lnTo>
                    <a:pt x="80207" y="22079"/>
                  </a:lnTo>
                  <a:lnTo>
                    <a:pt x="118886" y="5776"/>
                  </a:lnTo>
                  <a:lnTo>
                    <a:pt x="161925" y="0"/>
                  </a:lnTo>
                  <a:lnTo>
                    <a:pt x="204963" y="5776"/>
                  </a:lnTo>
                  <a:lnTo>
                    <a:pt x="243642" y="22079"/>
                  </a:lnTo>
                  <a:lnTo>
                    <a:pt x="276415" y="47371"/>
                  </a:lnTo>
                  <a:lnTo>
                    <a:pt x="301737" y="80113"/>
                  </a:lnTo>
                  <a:lnTo>
                    <a:pt x="318064" y="118768"/>
                  </a:lnTo>
                  <a:lnTo>
                    <a:pt x="323850" y="161798"/>
                  </a:lnTo>
                  <a:lnTo>
                    <a:pt x="318064" y="204836"/>
                  </a:lnTo>
                  <a:lnTo>
                    <a:pt x="301737" y="243515"/>
                  </a:lnTo>
                  <a:lnTo>
                    <a:pt x="276415" y="276288"/>
                  </a:lnTo>
                  <a:lnTo>
                    <a:pt x="243642" y="301610"/>
                  </a:lnTo>
                  <a:lnTo>
                    <a:pt x="204963" y="317937"/>
                  </a:lnTo>
                  <a:lnTo>
                    <a:pt x="161925" y="323723"/>
                  </a:lnTo>
                  <a:lnTo>
                    <a:pt x="118886" y="317937"/>
                  </a:lnTo>
                  <a:lnTo>
                    <a:pt x="80207" y="301610"/>
                  </a:lnTo>
                  <a:lnTo>
                    <a:pt x="47434" y="276288"/>
                  </a:lnTo>
                  <a:lnTo>
                    <a:pt x="22112" y="243515"/>
                  </a:lnTo>
                  <a:lnTo>
                    <a:pt x="5785" y="204836"/>
                  </a:lnTo>
                  <a:lnTo>
                    <a:pt x="0" y="161798"/>
                  </a:lnTo>
                  <a:close/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019800" y="5036261"/>
            <a:ext cx="1289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960871" y="3574859"/>
            <a:ext cx="549910" cy="1464310"/>
            <a:chOff x="5960871" y="3574859"/>
            <a:chExt cx="549910" cy="1464310"/>
          </a:xfrm>
        </p:grpSpPr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60871" y="3863085"/>
              <a:ext cx="116204" cy="21107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40627" y="4397628"/>
              <a:ext cx="76200" cy="15811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40500" y="4879339"/>
              <a:ext cx="76200" cy="15963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175247" y="3585971"/>
              <a:ext cx="323850" cy="323850"/>
            </a:xfrm>
            <a:custGeom>
              <a:avLst/>
              <a:gdLst/>
              <a:ahLst/>
              <a:cxnLst/>
              <a:rect l="l" t="t" r="r" b="b"/>
              <a:pathLst>
                <a:path w="323850" h="323850">
                  <a:moveTo>
                    <a:pt x="161925" y="0"/>
                  </a:moveTo>
                  <a:lnTo>
                    <a:pt x="118886" y="5776"/>
                  </a:lnTo>
                  <a:lnTo>
                    <a:pt x="80207" y="22083"/>
                  </a:lnTo>
                  <a:lnTo>
                    <a:pt x="47434" y="47386"/>
                  </a:lnTo>
                  <a:lnTo>
                    <a:pt x="22112" y="80151"/>
                  </a:lnTo>
                  <a:lnTo>
                    <a:pt x="5785" y="118842"/>
                  </a:lnTo>
                  <a:lnTo>
                    <a:pt x="0" y="161925"/>
                  </a:lnTo>
                  <a:lnTo>
                    <a:pt x="5785" y="204954"/>
                  </a:lnTo>
                  <a:lnTo>
                    <a:pt x="22112" y="243609"/>
                  </a:lnTo>
                  <a:lnTo>
                    <a:pt x="47434" y="276351"/>
                  </a:lnTo>
                  <a:lnTo>
                    <a:pt x="80207" y="301643"/>
                  </a:lnTo>
                  <a:lnTo>
                    <a:pt x="118886" y="317946"/>
                  </a:lnTo>
                  <a:lnTo>
                    <a:pt x="161925" y="323722"/>
                  </a:lnTo>
                  <a:lnTo>
                    <a:pt x="204963" y="317946"/>
                  </a:lnTo>
                  <a:lnTo>
                    <a:pt x="243642" y="301643"/>
                  </a:lnTo>
                  <a:lnTo>
                    <a:pt x="276415" y="276351"/>
                  </a:lnTo>
                  <a:lnTo>
                    <a:pt x="301737" y="243609"/>
                  </a:lnTo>
                  <a:lnTo>
                    <a:pt x="318064" y="204954"/>
                  </a:lnTo>
                  <a:lnTo>
                    <a:pt x="323850" y="161925"/>
                  </a:lnTo>
                  <a:lnTo>
                    <a:pt x="318064" y="118842"/>
                  </a:lnTo>
                  <a:lnTo>
                    <a:pt x="301737" y="80151"/>
                  </a:lnTo>
                  <a:lnTo>
                    <a:pt x="276415" y="47386"/>
                  </a:lnTo>
                  <a:lnTo>
                    <a:pt x="243642" y="22083"/>
                  </a:lnTo>
                  <a:lnTo>
                    <a:pt x="204963" y="5776"/>
                  </a:lnTo>
                  <a:lnTo>
                    <a:pt x="161925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175247" y="3585971"/>
              <a:ext cx="323850" cy="323850"/>
            </a:xfrm>
            <a:custGeom>
              <a:avLst/>
              <a:gdLst/>
              <a:ahLst/>
              <a:cxnLst/>
              <a:rect l="l" t="t" r="r" b="b"/>
              <a:pathLst>
                <a:path w="323850" h="323850">
                  <a:moveTo>
                    <a:pt x="0" y="161925"/>
                  </a:moveTo>
                  <a:lnTo>
                    <a:pt x="5785" y="118842"/>
                  </a:lnTo>
                  <a:lnTo>
                    <a:pt x="22112" y="80151"/>
                  </a:lnTo>
                  <a:lnTo>
                    <a:pt x="47434" y="47386"/>
                  </a:lnTo>
                  <a:lnTo>
                    <a:pt x="80207" y="22083"/>
                  </a:lnTo>
                  <a:lnTo>
                    <a:pt x="118886" y="5776"/>
                  </a:lnTo>
                  <a:lnTo>
                    <a:pt x="161925" y="0"/>
                  </a:lnTo>
                  <a:lnTo>
                    <a:pt x="204963" y="5776"/>
                  </a:lnTo>
                  <a:lnTo>
                    <a:pt x="243642" y="22083"/>
                  </a:lnTo>
                  <a:lnTo>
                    <a:pt x="276415" y="47386"/>
                  </a:lnTo>
                  <a:lnTo>
                    <a:pt x="301737" y="80151"/>
                  </a:lnTo>
                  <a:lnTo>
                    <a:pt x="318064" y="118842"/>
                  </a:lnTo>
                  <a:lnTo>
                    <a:pt x="323850" y="161925"/>
                  </a:lnTo>
                  <a:lnTo>
                    <a:pt x="318064" y="204954"/>
                  </a:lnTo>
                  <a:lnTo>
                    <a:pt x="301737" y="243609"/>
                  </a:lnTo>
                  <a:lnTo>
                    <a:pt x="276415" y="276351"/>
                  </a:lnTo>
                  <a:lnTo>
                    <a:pt x="243642" y="301643"/>
                  </a:lnTo>
                  <a:lnTo>
                    <a:pt x="204963" y="317946"/>
                  </a:lnTo>
                  <a:lnTo>
                    <a:pt x="161925" y="323722"/>
                  </a:lnTo>
                  <a:lnTo>
                    <a:pt x="118886" y="317946"/>
                  </a:lnTo>
                  <a:lnTo>
                    <a:pt x="80207" y="301643"/>
                  </a:lnTo>
                  <a:lnTo>
                    <a:pt x="47434" y="276351"/>
                  </a:lnTo>
                  <a:lnTo>
                    <a:pt x="22112" y="243609"/>
                  </a:lnTo>
                  <a:lnTo>
                    <a:pt x="5785" y="204954"/>
                  </a:lnTo>
                  <a:lnTo>
                    <a:pt x="0" y="161925"/>
                  </a:lnTo>
                  <a:close/>
                </a:path>
              </a:pathLst>
            </a:custGeom>
            <a:ln w="22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800344" y="3590035"/>
            <a:ext cx="608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479425" algn="l"/>
              </a:tabLst>
            </a:pPr>
            <a:r>
              <a:rPr sz="1800" spc="-50" dirty="0">
                <a:latin typeface="Calibri"/>
                <a:cs typeface="Calibri"/>
              </a:rPr>
              <a:t>1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2700" spc="-75" baseline="1543" dirty="0">
                <a:latin typeface="Calibri"/>
                <a:cs typeface="Calibri"/>
              </a:rPr>
              <a:t>2</a:t>
            </a:r>
            <a:endParaRPr sz="2700" baseline="1543">
              <a:latin typeface="Calibri"/>
              <a:cs typeface="Calibri"/>
            </a:endParaRPr>
          </a:p>
        </p:txBody>
      </p:sp>
      <p:pic>
        <p:nvPicPr>
          <p:cNvPr id="27" name="object 2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77077" y="3855084"/>
            <a:ext cx="156083" cy="219075"/>
          </a:xfrm>
          <a:prstGeom prst="rect">
            <a:avLst/>
          </a:prstGeom>
        </p:spPr>
      </p:pic>
      <p:grpSp>
        <p:nvGrpSpPr>
          <p:cNvPr id="28" name="object 28"/>
          <p:cNvGrpSpPr/>
          <p:nvPr/>
        </p:nvGrpSpPr>
        <p:grpSpPr>
          <a:xfrm>
            <a:off x="7635430" y="4398979"/>
            <a:ext cx="549910" cy="551180"/>
            <a:chOff x="7635430" y="4398979"/>
            <a:chExt cx="549910" cy="551180"/>
          </a:xfrm>
        </p:grpSpPr>
        <p:sp>
          <p:nvSpPr>
            <p:cNvPr id="29" name="object 29"/>
            <p:cNvSpPr/>
            <p:nvPr/>
          </p:nvSpPr>
          <p:spPr>
            <a:xfrm>
              <a:off x="7643368" y="4467542"/>
              <a:ext cx="474980" cy="474980"/>
            </a:xfrm>
            <a:custGeom>
              <a:avLst/>
              <a:gdLst/>
              <a:ahLst/>
              <a:cxnLst/>
              <a:rect l="l" t="t" r="r" b="b"/>
              <a:pathLst>
                <a:path w="474979" h="474979">
                  <a:moveTo>
                    <a:pt x="0" y="474408"/>
                  </a:moveTo>
                  <a:lnTo>
                    <a:pt x="474408" y="474408"/>
                  </a:lnTo>
                  <a:lnTo>
                    <a:pt x="474408" y="0"/>
                  </a:lnTo>
                  <a:lnTo>
                    <a:pt x="0" y="0"/>
                  </a:lnTo>
                  <a:lnTo>
                    <a:pt x="0" y="474408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761986" y="4586135"/>
              <a:ext cx="237490" cy="237490"/>
            </a:xfrm>
            <a:custGeom>
              <a:avLst/>
              <a:gdLst/>
              <a:ahLst/>
              <a:cxnLst/>
              <a:rect l="l" t="t" r="r" b="b"/>
              <a:pathLst>
                <a:path w="237490" h="237489">
                  <a:moveTo>
                    <a:pt x="237197" y="0"/>
                  </a:moveTo>
                  <a:lnTo>
                    <a:pt x="0" y="0"/>
                  </a:lnTo>
                  <a:lnTo>
                    <a:pt x="0" y="237197"/>
                  </a:lnTo>
                  <a:lnTo>
                    <a:pt x="237197" y="237197"/>
                  </a:lnTo>
                  <a:lnTo>
                    <a:pt x="237197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761986" y="4586135"/>
              <a:ext cx="237490" cy="237490"/>
            </a:xfrm>
            <a:custGeom>
              <a:avLst/>
              <a:gdLst/>
              <a:ahLst/>
              <a:cxnLst/>
              <a:rect l="l" t="t" r="r" b="b"/>
              <a:pathLst>
                <a:path w="237490" h="237489">
                  <a:moveTo>
                    <a:pt x="0" y="237197"/>
                  </a:moveTo>
                  <a:lnTo>
                    <a:pt x="237197" y="237197"/>
                  </a:lnTo>
                  <a:lnTo>
                    <a:pt x="237197" y="0"/>
                  </a:lnTo>
                  <a:lnTo>
                    <a:pt x="0" y="0"/>
                  </a:lnTo>
                  <a:lnTo>
                    <a:pt x="0" y="237197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058277" y="4406916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118601" y="0"/>
                  </a:moveTo>
                  <a:lnTo>
                    <a:pt x="0" y="0"/>
                  </a:lnTo>
                  <a:lnTo>
                    <a:pt x="0" y="118601"/>
                  </a:lnTo>
                  <a:lnTo>
                    <a:pt x="118601" y="118601"/>
                  </a:lnTo>
                  <a:lnTo>
                    <a:pt x="1186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058277" y="4406916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0" y="118601"/>
                  </a:moveTo>
                  <a:lnTo>
                    <a:pt x="118601" y="118601"/>
                  </a:lnTo>
                  <a:lnTo>
                    <a:pt x="118601" y="0"/>
                  </a:lnTo>
                  <a:lnTo>
                    <a:pt x="0" y="0"/>
                  </a:lnTo>
                  <a:lnTo>
                    <a:pt x="0" y="118601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8095488" y="4411726"/>
            <a:ext cx="46990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50" spc="-50" dirty="0">
                <a:latin typeface="Calibri"/>
                <a:cs typeface="Calibri"/>
              </a:rPr>
              <a:t>r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7991284" y="4517961"/>
            <a:ext cx="196850" cy="487045"/>
            <a:chOff x="7991284" y="4517961"/>
            <a:chExt cx="196850" cy="487045"/>
          </a:xfrm>
        </p:grpSpPr>
        <p:sp>
          <p:nvSpPr>
            <p:cNvPr id="36" name="object 36"/>
            <p:cNvSpPr/>
            <p:nvPr/>
          </p:nvSpPr>
          <p:spPr>
            <a:xfrm>
              <a:off x="7999221" y="4525898"/>
              <a:ext cx="62865" cy="60325"/>
            </a:xfrm>
            <a:custGeom>
              <a:avLst/>
              <a:gdLst/>
              <a:ahLst/>
              <a:cxnLst/>
              <a:rect l="l" t="t" r="r" b="b"/>
              <a:pathLst>
                <a:path w="62865" h="60325">
                  <a:moveTo>
                    <a:pt x="0" y="60325"/>
                  </a:moveTo>
                  <a:lnTo>
                    <a:pt x="62356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061578" y="4878086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118601" y="0"/>
                  </a:moveTo>
                  <a:lnTo>
                    <a:pt x="0" y="0"/>
                  </a:lnTo>
                  <a:lnTo>
                    <a:pt x="0" y="118601"/>
                  </a:lnTo>
                  <a:lnTo>
                    <a:pt x="118601" y="118601"/>
                  </a:lnTo>
                  <a:lnTo>
                    <a:pt x="1186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061578" y="4878086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0" y="118601"/>
                  </a:moveTo>
                  <a:lnTo>
                    <a:pt x="118601" y="118601"/>
                  </a:lnTo>
                  <a:lnTo>
                    <a:pt x="118601" y="0"/>
                  </a:lnTo>
                  <a:lnTo>
                    <a:pt x="0" y="0"/>
                  </a:lnTo>
                  <a:lnTo>
                    <a:pt x="0" y="118601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8098790" y="4882896"/>
            <a:ext cx="46990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50" spc="-50" dirty="0">
                <a:latin typeface="Calibri"/>
                <a:cs typeface="Calibri"/>
              </a:rPr>
              <a:t>r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7582090" y="4870148"/>
            <a:ext cx="134620" cy="134620"/>
            <a:chOff x="7582090" y="4870148"/>
            <a:chExt cx="134620" cy="134620"/>
          </a:xfrm>
        </p:grpSpPr>
        <p:sp>
          <p:nvSpPr>
            <p:cNvPr id="41" name="object 41"/>
            <p:cNvSpPr/>
            <p:nvPr/>
          </p:nvSpPr>
          <p:spPr>
            <a:xfrm>
              <a:off x="7590028" y="4878086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118601" y="0"/>
                  </a:moveTo>
                  <a:lnTo>
                    <a:pt x="0" y="0"/>
                  </a:lnTo>
                  <a:lnTo>
                    <a:pt x="0" y="118601"/>
                  </a:lnTo>
                  <a:lnTo>
                    <a:pt x="118601" y="118601"/>
                  </a:lnTo>
                  <a:lnTo>
                    <a:pt x="1186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590028" y="4878086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0" y="118601"/>
                  </a:moveTo>
                  <a:lnTo>
                    <a:pt x="118601" y="118601"/>
                  </a:lnTo>
                  <a:lnTo>
                    <a:pt x="118601" y="0"/>
                  </a:lnTo>
                  <a:lnTo>
                    <a:pt x="0" y="0"/>
                  </a:lnTo>
                  <a:lnTo>
                    <a:pt x="0" y="118601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7627366" y="4882896"/>
            <a:ext cx="46990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50" spc="-50" dirty="0">
                <a:latin typeface="Calibri"/>
                <a:cs typeface="Calibri"/>
              </a:rPr>
              <a:t>r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7576121" y="4398979"/>
            <a:ext cx="134620" cy="134620"/>
            <a:chOff x="7576121" y="4398979"/>
            <a:chExt cx="134620" cy="134620"/>
          </a:xfrm>
        </p:grpSpPr>
        <p:sp>
          <p:nvSpPr>
            <p:cNvPr id="45" name="object 45"/>
            <p:cNvSpPr/>
            <p:nvPr/>
          </p:nvSpPr>
          <p:spPr>
            <a:xfrm>
              <a:off x="7584058" y="4406916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118601" y="0"/>
                  </a:moveTo>
                  <a:lnTo>
                    <a:pt x="0" y="0"/>
                  </a:lnTo>
                  <a:lnTo>
                    <a:pt x="0" y="118601"/>
                  </a:lnTo>
                  <a:lnTo>
                    <a:pt x="118601" y="118601"/>
                  </a:lnTo>
                  <a:lnTo>
                    <a:pt x="1186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584058" y="4406916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0" y="118601"/>
                  </a:moveTo>
                  <a:lnTo>
                    <a:pt x="118601" y="118601"/>
                  </a:lnTo>
                  <a:lnTo>
                    <a:pt x="118601" y="0"/>
                  </a:lnTo>
                  <a:lnTo>
                    <a:pt x="0" y="0"/>
                  </a:lnTo>
                  <a:lnTo>
                    <a:pt x="0" y="118601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7620634" y="4411726"/>
            <a:ext cx="46990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50" spc="-50" dirty="0">
                <a:latin typeface="Calibri"/>
                <a:cs typeface="Calibri"/>
              </a:rPr>
              <a:t>r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7696136" y="4395677"/>
            <a:ext cx="966469" cy="551180"/>
            <a:chOff x="7696136" y="4395677"/>
            <a:chExt cx="966469" cy="551180"/>
          </a:xfrm>
        </p:grpSpPr>
        <p:sp>
          <p:nvSpPr>
            <p:cNvPr id="49" name="object 49"/>
            <p:cNvSpPr/>
            <p:nvPr/>
          </p:nvSpPr>
          <p:spPr>
            <a:xfrm>
              <a:off x="7704073" y="4522597"/>
              <a:ext cx="353060" cy="355600"/>
            </a:xfrm>
            <a:custGeom>
              <a:avLst/>
              <a:gdLst/>
              <a:ahLst/>
              <a:cxnLst/>
              <a:rect l="l" t="t" r="r" b="b"/>
              <a:pathLst>
                <a:path w="353059" h="355600">
                  <a:moveTo>
                    <a:pt x="54355" y="59943"/>
                  </a:moveTo>
                  <a:lnTo>
                    <a:pt x="0" y="0"/>
                  </a:lnTo>
                </a:path>
                <a:path w="353059" h="355600">
                  <a:moveTo>
                    <a:pt x="57657" y="300735"/>
                  </a:moveTo>
                  <a:lnTo>
                    <a:pt x="4572" y="355472"/>
                  </a:lnTo>
                </a:path>
                <a:path w="353059" h="355600">
                  <a:moveTo>
                    <a:pt x="353059" y="355472"/>
                  </a:moveTo>
                  <a:lnTo>
                    <a:pt x="295148" y="300735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120760" y="4464240"/>
              <a:ext cx="474980" cy="474980"/>
            </a:xfrm>
            <a:custGeom>
              <a:avLst/>
              <a:gdLst/>
              <a:ahLst/>
              <a:cxnLst/>
              <a:rect l="l" t="t" r="r" b="b"/>
              <a:pathLst>
                <a:path w="474979" h="474979">
                  <a:moveTo>
                    <a:pt x="474408" y="0"/>
                  </a:moveTo>
                  <a:lnTo>
                    <a:pt x="0" y="0"/>
                  </a:lnTo>
                  <a:lnTo>
                    <a:pt x="0" y="474408"/>
                  </a:lnTo>
                  <a:lnTo>
                    <a:pt x="474408" y="474408"/>
                  </a:lnTo>
                  <a:lnTo>
                    <a:pt x="4744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120760" y="4464240"/>
              <a:ext cx="474980" cy="474980"/>
            </a:xfrm>
            <a:custGeom>
              <a:avLst/>
              <a:gdLst/>
              <a:ahLst/>
              <a:cxnLst/>
              <a:rect l="l" t="t" r="r" b="b"/>
              <a:pathLst>
                <a:path w="474979" h="474979">
                  <a:moveTo>
                    <a:pt x="0" y="474408"/>
                  </a:moveTo>
                  <a:lnTo>
                    <a:pt x="474408" y="474408"/>
                  </a:lnTo>
                  <a:lnTo>
                    <a:pt x="474408" y="0"/>
                  </a:lnTo>
                  <a:lnTo>
                    <a:pt x="0" y="0"/>
                  </a:lnTo>
                  <a:lnTo>
                    <a:pt x="0" y="474408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239251" y="4582833"/>
              <a:ext cx="237490" cy="237490"/>
            </a:xfrm>
            <a:custGeom>
              <a:avLst/>
              <a:gdLst/>
              <a:ahLst/>
              <a:cxnLst/>
              <a:rect l="l" t="t" r="r" b="b"/>
              <a:pathLst>
                <a:path w="237490" h="237489">
                  <a:moveTo>
                    <a:pt x="237197" y="0"/>
                  </a:moveTo>
                  <a:lnTo>
                    <a:pt x="0" y="0"/>
                  </a:lnTo>
                  <a:lnTo>
                    <a:pt x="0" y="237197"/>
                  </a:lnTo>
                  <a:lnTo>
                    <a:pt x="237197" y="237197"/>
                  </a:lnTo>
                  <a:lnTo>
                    <a:pt x="237197" y="0"/>
                  </a:lnTo>
                  <a:close/>
                </a:path>
              </a:pathLst>
            </a:custGeom>
            <a:solidFill>
              <a:srgbClr val="DF58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239251" y="4582833"/>
              <a:ext cx="237490" cy="237490"/>
            </a:xfrm>
            <a:custGeom>
              <a:avLst/>
              <a:gdLst/>
              <a:ahLst/>
              <a:cxnLst/>
              <a:rect l="l" t="t" r="r" b="b"/>
              <a:pathLst>
                <a:path w="237490" h="237489">
                  <a:moveTo>
                    <a:pt x="0" y="237197"/>
                  </a:moveTo>
                  <a:lnTo>
                    <a:pt x="237197" y="237197"/>
                  </a:lnTo>
                  <a:lnTo>
                    <a:pt x="237197" y="0"/>
                  </a:lnTo>
                  <a:lnTo>
                    <a:pt x="0" y="0"/>
                  </a:lnTo>
                  <a:lnTo>
                    <a:pt x="0" y="237197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535542" y="4403614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118601" y="0"/>
                  </a:moveTo>
                  <a:lnTo>
                    <a:pt x="0" y="0"/>
                  </a:lnTo>
                  <a:lnTo>
                    <a:pt x="0" y="118601"/>
                  </a:lnTo>
                  <a:lnTo>
                    <a:pt x="118601" y="118601"/>
                  </a:lnTo>
                  <a:lnTo>
                    <a:pt x="1186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535542" y="4403614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0" y="118601"/>
                  </a:moveTo>
                  <a:lnTo>
                    <a:pt x="118601" y="118601"/>
                  </a:lnTo>
                  <a:lnTo>
                    <a:pt x="118601" y="0"/>
                  </a:lnTo>
                  <a:lnTo>
                    <a:pt x="0" y="0"/>
                  </a:lnTo>
                  <a:lnTo>
                    <a:pt x="0" y="118601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8573134" y="4408296"/>
            <a:ext cx="46990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50" spc="-50" dirty="0">
                <a:latin typeface="Calibri"/>
                <a:cs typeface="Calibri"/>
              </a:rPr>
              <a:t>r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8059356" y="4514659"/>
            <a:ext cx="606425" cy="487045"/>
            <a:chOff x="8059356" y="4514659"/>
            <a:chExt cx="606425" cy="487045"/>
          </a:xfrm>
        </p:grpSpPr>
        <p:sp>
          <p:nvSpPr>
            <p:cNvPr id="58" name="object 58"/>
            <p:cNvSpPr/>
            <p:nvPr/>
          </p:nvSpPr>
          <p:spPr>
            <a:xfrm>
              <a:off x="8476487" y="4522596"/>
              <a:ext cx="62865" cy="60325"/>
            </a:xfrm>
            <a:custGeom>
              <a:avLst/>
              <a:gdLst/>
              <a:ahLst/>
              <a:cxnLst/>
              <a:rect l="l" t="t" r="r" b="b"/>
              <a:pathLst>
                <a:path w="62865" h="60325">
                  <a:moveTo>
                    <a:pt x="0" y="60197"/>
                  </a:moveTo>
                  <a:lnTo>
                    <a:pt x="62356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538844" y="4874784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118601" y="0"/>
                  </a:moveTo>
                  <a:lnTo>
                    <a:pt x="0" y="0"/>
                  </a:lnTo>
                  <a:lnTo>
                    <a:pt x="0" y="118601"/>
                  </a:lnTo>
                  <a:lnTo>
                    <a:pt x="118601" y="118601"/>
                  </a:lnTo>
                  <a:lnTo>
                    <a:pt x="1186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538844" y="4874784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0" y="118601"/>
                  </a:moveTo>
                  <a:lnTo>
                    <a:pt x="118601" y="118601"/>
                  </a:lnTo>
                  <a:lnTo>
                    <a:pt x="118601" y="0"/>
                  </a:lnTo>
                  <a:lnTo>
                    <a:pt x="0" y="0"/>
                  </a:lnTo>
                  <a:lnTo>
                    <a:pt x="0" y="118601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067293" y="4874784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118601" y="0"/>
                  </a:moveTo>
                  <a:lnTo>
                    <a:pt x="0" y="0"/>
                  </a:lnTo>
                  <a:lnTo>
                    <a:pt x="0" y="118601"/>
                  </a:lnTo>
                  <a:lnTo>
                    <a:pt x="118601" y="118601"/>
                  </a:lnTo>
                  <a:lnTo>
                    <a:pt x="1186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067293" y="4874784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0" y="118601"/>
                  </a:moveTo>
                  <a:lnTo>
                    <a:pt x="118601" y="118601"/>
                  </a:lnTo>
                  <a:lnTo>
                    <a:pt x="118601" y="0"/>
                  </a:lnTo>
                  <a:lnTo>
                    <a:pt x="0" y="0"/>
                  </a:lnTo>
                  <a:lnTo>
                    <a:pt x="0" y="118601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8104631" y="4879594"/>
            <a:ext cx="46990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50" spc="-50" dirty="0">
                <a:latin typeface="Calibri"/>
                <a:cs typeface="Calibri"/>
              </a:rPr>
              <a:t>r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8053514" y="4395677"/>
            <a:ext cx="134620" cy="134620"/>
            <a:chOff x="8053514" y="4395677"/>
            <a:chExt cx="134620" cy="134620"/>
          </a:xfrm>
        </p:grpSpPr>
        <p:sp>
          <p:nvSpPr>
            <p:cNvPr id="65" name="object 65"/>
            <p:cNvSpPr/>
            <p:nvPr/>
          </p:nvSpPr>
          <p:spPr>
            <a:xfrm>
              <a:off x="8061452" y="4403614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118601" y="0"/>
                  </a:moveTo>
                  <a:lnTo>
                    <a:pt x="0" y="0"/>
                  </a:lnTo>
                  <a:lnTo>
                    <a:pt x="0" y="118601"/>
                  </a:lnTo>
                  <a:lnTo>
                    <a:pt x="118601" y="118601"/>
                  </a:lnTo>
                  <a:lnTo>
                    <a:pt x="1186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061452" y="4403614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0" y="118601"/>
                  </a:moveTo>
                  <a:lnTo>
                    <a:pt x="118601" y="118601"/>
                  </a:lnTo>
                  <a:lnTo>
                    <a:pt x="118601" y="0"/>
                  </a:lnTo>
                  <a:lnTo>
                    <a:pt x="0" y="0"/>
                  </a:lnTo>
                  <a:lnTo>
                    <a:pt x="0" y="118601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8098281" y="4408296"/>
            <a:ext cx="46990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50" spc="-50" dirty="0">
                <a:latin typeface="Calibri"/>
                <a:cs typeface="Calibri"/>
              </a:rPr>
              <a:t>r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7745666" y="4104614"/>
            <a:ext cx="253365" cy="253365"/>
            <a:chOff x="7745666" y="4104614"/>
            <a:chExt cx="253365" cy="253365"/>
          </a:xfrm>
        </p:grpSpPr>
        <p:sp>
          <p:nvSpPr>
            <p:cNvPr id="69" name="object 69"/>
            <p:cNvSpPr/>
            <p:nvPr/>
          </p:nvSpPr>
          <p:spPr>
            <a:xfrm>
              <a:off x="7753604" y="4112552"/>
              <a:ext cx="237490" cy="237490"/>
            </a:xfrm>
            <a:custGeom>
              <a:avLst/>
              <a:gdLst/>
              <a:ahLst/>
              <a:cxnLst/>
              <a:rect l="l" t="t" r="r" b="b"/>
              <a:pathLst>
                <a:path w="237490" h="237489">
                  <a:moveTo>
                    <a:pt x="237197" y="0"/>
                  </a:moveTo>
                  <a:lnTo>
                    <a:pt x="0" y="0"/>
                  </a:lnTo>
                  <a:lnTo>
                    <a:pt x="0" y="237197"/>
                  </a:lnTo>
                  <a:lnTo>
                    <a:pt x="237197" y="237197"/>
                  </a:lnTo>
                  <a:lnTo>
                    <a:pt x="237197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753604" y="4112552"/>
              <a:ext cx="237490" cy="237490"/>
            </a:xfrm>
            <a:custGeom>
              <a:avLst/>
              <a:gdLst/>
              <a:ahLst/>
              <a:cxnLst/>
              <a:rect l="l" t="t" r="r" b="b"/>
              <a:pathLst>
                <a:path w="237490" h="237489">
                  <a:moveTo>
                    <a:pt x="0" y="237197"/>
                  </a:moveTo>
                  <a:lnTo>
                    <a:pt x="237197" y="237197"/>
                  </a:lnTo>
                  <a:lnTo>
                    <a:pt x="237197" y="0"/>
                  </a:lnTo>
                  <a:lnTo>
                    <a:pt x="0" y="0"/>
                  </a:lnTo>
                  <a:lnTo>
                    <a:pt x="0" y="237197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1" name="object 71"/>
          <p:cNvGrpSpPr/>
          <p:nvPr/>
        </p:nvGrpSpPr>
        <p:grpSpPr>
          <a:xfrm>
            <a:off x="7580566" y="3925396"/>
            <a:ext cx="962025" cy="1556385"/>
            <a:chOff x="7580566" y="3925396"/>
            <a:chExt cx="962025" cy="1556385"/>
          </a:xfrm>
        </p:grpSpPr>
        <p:sp>
          <p:nvSpPr>
            <p:cNvPr id="72" name="object 72"/>
            <p:cNvSpPr/>
            <p:nvPr/>
          </p:nvSpPr>
          <p:spPr>
            <a:xfrm>
              <a:off x="8181340" y="4519295"/>
              <a:ext cx="353060" cy="355600"/>
            </a:xfrm>
            <a:custGeom>
              <a:avLst/>
              <a:gdLst/>
              <a:ahLst/>
              <a:cxnLst/>
              <a:rect l="l" t="t" r="r" b="b"/>
              <a:pathLst>
                <a:path w="353059" h="355600">
                  <a:moveTo>
                    <a:pt x="54482" y="59943"/>
                  </a:moveTo>
                  <a:lnTo>
                    <a:pt x="0" y="0"/>
                  </a:lnTo>
                </a:path>
                <a:path w="353059" h="355600">
                  <a:moveTo>
                    <a:pt x="57657" y="300735"/>
                  </a:moveTo>
                  <a:lnTo>
                    <a:pt x="4571" y="355472"/>
                  </a:lnTo>
                </a:path>
                <a:path w="353059" h="355600">
                  <a:moveTo>
                    <a:pt x="353059" y="355472"/>
                  </a:moveTo>
                  <a:lnTo>
                    <a:pt x="295148" y="300735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647813" y="4944681"/>
              <a:ext cx="474980" cy="474980"/>
            </a:xfrm>
            <a:custGeom>
              <a:avLst/>
              <a:gdLst/>
              <a:ahLst/>
              <a:cxnLst/>
              <a:rect l="l" t="t" r="r" b="b"/>
              <a:pathLst>
                <a:path w="474979" h="474979">
                  <a:moveTo>
                    <a:pt x="474408" y="0"/>
                  </a:moveTo>
                  <a:lnTo>
                    <a:pt x="0" y="0"/>
                  </a:lnTo>
                  <a:lnTo>
                    <a:pt x="0" y="474408"/>
                  </a:lnTo>
                  <a:lnTo>
                    <a:pt x="474408" y="474408"/>
                  </a:lnTo>
                  <a:lnTo>
                    <a:pt x="4744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647813" y="4944681"/>
              <a:ext cx="474980" cy="474980"/>
            </a:xfrm>
            <a:custGeom>
              <a:avLst/>
              <a:gdLst/>
              <a:ahLst/>
              <a:cxnLst/>
              <a:rect l="l" t="t" r="r" b="b"/>
              <a:pathLst>
                <a:path w="474979" h="474979">
                  <a:moveTo>
                    <a:pt x="0" y="474408"/>
                  </a:moveTo>
                  <a:lnTo>
                    <a:pt x="474408" y="474408"/>
                  </a:lnTo>
                  <a:lnTo>
                    <a:pt x="474408" y="0"/>
                  </a:lnTo>
                  <a:lnTo>
                    <a:pt x="0" y="0"/>
                  </a:lnTo>
                  <a:lnTo>
                    <a:pt x="0" y="474408"/>
                  </a:lnTo>
                  <a:close/>
                </a:path>
              </a:pathLst>
            </a:custGeom>
            <a:ln w="158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766431" y="5063274"/>
              <a:ext cx="237490" cy="237490"/>
            </a:xfrm>
            <a:custGeom>
              <a:avLst/>
              <a:gdLst/>
              <a:ahLst/>
              <a:cxnLst/>
              <a:rect l="l" t="t" r="r" b="b"/>
              <a:pathLst>
                <a:path w="237490" h="237489">
                  <a:moveTo>
                    <a:pt x="237197" y="0"/>
                  </a:moveTo>
                  <a:lnTo>
                    <a:pt x="0" y="0"/>
                  </a:lnTo>
                  <a:lnTo>
                    <a:pt x="0" y="237197"/>
                  </a:lnTo>
                  <a:lnTo>
                    <a:pt x="237197" y="237197"/>
                  </a:lnTo>
                  <a:lnTo>
                    <a:pt x="237197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7766431" y="5063274"/>
              <a:ext cx="237490" cy="237490"/>
            </a:xfrm>
            <a:custGeom>
              <a:avLst/>
              <a:gdLst/>
              <a:ahLst/>
              <a:cxnLst/>
              <a:rect l="l" t="t" r="r" b="b"/>
              <a:pathLst>
                <a:path w="237490" h="237489">
                  <a:moveTo>
                    <a:pt x="0" y="237197"/>
                  </a:moveTo>
                  <a:lnTo>
                    <a:pt x="237197" y="237197"/>
                  </a:lnTo>
                  <a:lnTo>
                    <a:pt x="237197" y="0"/>
                  </a:lnTo>
                  <a:lnTo>
                    <a:pt x="0" y="0"/>
                  </a:lnTo>
                  <a:lnTo>
                    <a:pt x="0" y="237197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062722" y="4884055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118601" y="0"/>
                  </a:moveTo>
                  <a:lnTo>
                    <a:pt x="0" y="0"/>
                  </a:lnTo>
                  <a:lnTo>
                    <a:pt x="0" y="118601"/>
                  </a:lnTo>
                  <a:lnTo>
                    <a:pt x="118601" y="118601"/>
                  </a:lnTo>
                  <a:lnTo>
                    <a:pt x="1186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003667" y="4884055"/>
              <a:ext cx="177800" cy="179705"/>
            </a:xfrm>
            <a:custGeom>
              <a:avLst/>
              <a:gdLst/>
              <a:ahLst/>
              <a:cxnLst/>
              <a:rect l="l" t="t" r="r" b="b"/>
              <a:pathLst>
                <a:path w="177800" h="179704">
                  <a:moveTo>
                    <a:pt x="59054" y="118601"/>
                  </a:moveTo>
                  <a:lnTo>
                    <a:pt x="177656" y="118601"/>
                  </a:lnTo>
                  <a:lnTo>
                    <a:pt x="177656" y="0"/>
                  </a:lnTo>
                  <a:lnTo>
                    <a:pt x="59054" y="0"/>
                  </a:lnTo>
                  <a:lnTo>
                    <a:pt x="59054" y="118601"/>
                  </a:lnTo>
                  <a:close/>
                </a:path>
                <a:path w="177800" h="179704">
                  <a:moveTo>
                    <a:pt x="0" y="179180"/>
                  </a:moveTo>
                  <a:lnTo>
                    <a:pt x="62356" y="118982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066024" y="5355225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118601" y="0"/>
                  </a:moveTo>
                  <a:lnTo>
                    <a:pt x="0" y="0"/>
                  </a:lnTo>
                  <a:lnTo>
                    <a:pt x="0" y="118601"/>
                  </a:lnTo>
                  <a:lnTo>
                    <a:pt x="118601" y="118601"/>
                  </a:lnTo>
                  <a:lnTo>
                    <a:pt x="1186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066024" y="5355225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0" y="118601"/>
                  </a:moveTo>
                  <a:lnTo>
                    <a:pt x="118601" y="118601"/>
                  </a:lnTo>
                  <a:lnTo>
                    <a:pt x="118601" y="0"/>
                  </a:lnTo>
                  <a:lnTo>
                    <a:pt x="0" y="0"/>
                  </a:lnTo>
                  <a:lnTo>
                    <a:pt x="0" y="118601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7594473" y="5355225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118601" y="0"/>
                  </a:moveTo>
                  <a:lnTo>
                    <a:pt x="0" y="0"/>
                  </a:lnTo>
                  <a:lnTo>
                    <a:pt x="0" y="118601"/>
                  </a:lnTo>
                  <a:lnTo>
                    <a:pt x="118601" y="118601"/>
                  </a:lnTo>
                  <a:lnTo>
                    <a:pt x="1186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594473" y="5355225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0" y="118601"/>
                  </a:moveTo>
                  <a:lnTo>
                    <a:pt x="118601" y="118601"/>
                  </a:lnTo>
                  <a:lnTo>
                    <a:pt x="118601" y="0"/>
                  </a:lnTo>
                  <a:lnTo>
                    <a:pt x="0" y="0"/>
                  </a:lnTo>
                  <a:lnTo>
                    <a:pt x="0" y="118601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588504" y="4884055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118601" y="0"/>
                  </a:moveTo>
                  <a:lnTo>
                    <a:pt x="0" y="0"/>
                  </a:lnTo>
                  <a:lnTo>
                    <a:pt x="0" y="118601"/>
                  </a:lnTo>
                  <a:lnTo>
                    <a:pt x="118601" y="118601"/>
                  </a:lnTo>
                  <a:lnTo>
                    <a:pt x="1186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588504" y="4884055"/>
              <a:ext cx="473075" cy="471170"/>
            </a:xfrm>
            <a:custGeom>
              <a:avLst/>
              <a:gdLst/>
              <a:ahLst/>
              <a:cxnLst/>
              <a:rect l="l" t="t" r="r" b="b"/>
              <a:pathLst>
                <a:path w="473075" h="471170">
                  <a:moveTo>
                    <a:pt x="0" y="118601"/>
                  </a:moveTo>
                  <a:lnTo>
                    <a:pt x="118601" y="118601"/>
                  </a:lnTo>
                  <a:lnTo>
                    <a:pt x="118601" y="0"/>
                  </a:lnTo>
                  <a:lnTo>
                    <a:pt x="0" y="0"/>
                  </a:lnTo>
                  <a:lnTo>
                    <a:pt x="0" y="118601"/>
                  </a:lnTo>
                  <a:close/>
                </a:path>
                <a:path w="473075" h="471170">
                  <a:moveTo>
                    <a:pt x="174371" y="175624"/>
                  </a:moveTo>
                  <a:lnTo>
                    <a:pt x="120015" y="115680"/>
                  </a:lnTo>
                </a:path>
                <a:path w="473075" h="471170">
                  <a:moveTo>
                    <a:pt x="177673" y="416416"/>
                  </a:moveTo>
                  <a:lnTo>
                    <a:pt x="124587" y="471153"/>
                  </a:lnTo>
                </a:path>
                <a:path w="473075" h="471170">
                  <a:moveTo>
                    <a:pt x="473075" y="471153"/>
                  </a:moveTo>
                  <a:lnTo>
                    <a:pt x="415163" y="416416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7634986" y="3993832"/>
              <a:ext cx="474980" cy="474980"/>
            </a:xfrm>
            <a:custGeom>
              <a:avLst/>
              <a:gdLst/>
              <a:ahLst/>
              <a:cxnLst/>
              <a:rect l="l" t="t" r="r" b="b"/>
              <a:pathLst>
                <a:path w="474979" h="474979">
                  <a:moveTo>
                    <a:pt x="474408" y="0"/>
                  </a:moveTo>
                  <a:lnTo>
                    <a:pt x="0" y="0"/>
                  </a:lnTo>
                  <a:lnTo>
                    <a:pt x="0" y="474408"/>
                  </a:lnTo>
                  <a:lnTo>
                    <a:pt x="474408" y="474408"/>
                  </a:lnTo>
                  <a:lnTo>
                    <a:pt x="4744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634986" y="3933333"/>
              <a:ext cx="534035" cy="535305"/>
            </a:xfrm>
            <a:custGeom>
              <a:avLst/>
              <a:gdLst/>
              <a:ahLst/>
              <a:cxnLst/>
              <a:rect l="l" t="t" r="r" b="b"/>
              <a:pathLst>
                <a:path w="534034" h="535304">
                  <a:moveTo>
                    <a:pt x="0" y="534907"/>
                  </a:moveTo>
                  <a:lnTo>
                    <a:pt x="474408" y="534907"/>
                  </a:lnTo>
                  <a:lnTo>
                    <a:pt x="474408" y="60498"/>
                  </a:lnTo>
                  <a:lnTo>
                    <a:pt x="0" y="60498"/>
                  </a:lnTo>
                  <a:lnTo>
                    <a:pt x="0" y="534907"/>
                  </a:lnTo>
                  <a:close/>
                </a:path>
                <a:path w="534034" h="535304">
                  <a:moveTo>
                    <a:pt x="414909" y="118601"/>
                  </a:moveTo>
                  <a:lnTo>
                    <a:pt x="533510" y="118601"/>
                  </a:lnTo>
                  <a:lnTo>
                    <a:pt x="533510" y="0"/>
                  </a:lnTo>
                  <a:lnTo>
                    <a:pt x="414909" y="0"/>
                  </a:lnTo>
                  <a:lnTo>
                    <a:pt x="414909" y="118601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87"/>
          <p:cNvSpPr txBox="1"/>
          <p:nvPr/>
        </p:nvSpPr>
        <p:spPr>
          <a:xfrm>
            <a:off x="8087232" y="3937761"/>
            <a:ext cx="46990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50" spc="-50" dirty="0">
                <a:latin typeface="Calibri"/>
                <a:cs typeface="Calibri"/>
              </a:rPr>
              <a:t>r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88" name="object 88"/>
          <p:cNvGrpSpPr/>
          <p:nvPr/>
        </p:nvGrpSpPr>
        <p:grpSpPr>
          <a:xfrm>
            <a:off x="7982902" y="4044251"/>
            <a:ext cx="196850" cy="487045"/>
            <a:chOff x="7982902" y="4044251"/>
            <a:chExt cx="196850" cy="487045"/>
          </a:xfrm>
        </p:grpSpPr>
        <p:sp>
          <p:nvSpPr>
            <p:cNvPr id="89" name="object 89"/>
            <p:cNvSpPr/>
            <p:nvPr/>
          </p:nvSpPr>
          <p:spPr>
            <a:xfrm>
              <a:off x="7990840" y="4052189"/>
              <a:ext cx="62230" cy="60325"/>
            </a:xfrm>
            <a:custGeom>
              <a:avLst/>
              <a:gdLst/>
              <a:ahLst/>
              <a:cxnLst/>
              <a:rect l="l" t="t" r="r" b="b"/>
              <a:pathLst>
                <a:path w="62229" h="60325">
                  <a:moveTo>
                    <a:pt x="0" y="60325"/>
                  </a:moveTo>
                  <a:lnTo>
                    <a:pt x="62229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053070" y="4404503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118601" y="0"/>
                  </a:moveTo>
                  <a:lnTo>
                    <a:pt x="0" y="0"/>
                  </a:lnTo>
                  <a:lnTo>
                    <a:pt x="0" y="118601"/>
                  </a:lnTo>
                  <a:lnTo>
                    <a:pt x="118601" y="118601"/>
                  </a:lnTo>
                  <a:lnTo>
                    <a:pt x="1186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053070" y="4404503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0" y="118601"/>
                  </a:moveTo>
                  <a:lnTo>
                    <a:pt x="118601" y="118601"/>
                  </a:lnTo>
                  <a:lnTo>
                    <a:pt x="118601" y="0"/>
                  </a:lnTo>
                  <a:lnTo>
                    <a:pt x="0" y="0"/>
                  </a:lnTo>
                  <a:lnTo>
                    <a:pt x="0" y="118601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" name="object 92"/>
          <p:cNvSpPr txBox="1"/>
          <p:nvPr/>
        </p:nvSpPr>
        <p:spPr>
          <a:xfrm>
            <a:off x="8090661" y="4408932"/>
            <a:ext cx="46990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50" spc="-50" dirty="0">
                <a:latin typeface="Calibri"/>
                <a:cs typeface="Calibri"/>
              </a:rPr>
              <a:t>r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93" name="object 93"/>
          <p:cNvGrpSpPr/>
          <p:nvPr/>
        </p:nvGrpSpPr>
        <p:grpSpPr>
          <a:xfrm>
            <a:off x="7567739" y="3925396"/>
            <a:ext cx="140970" cy="605790"/>
            <a:chOff x="7567739" y="3925396"/>
            <a:chExt cx="140970" cy="605790"/>
          </a:xfrm>
        </p:grpSpPr>
        <p:sp>
          <p:nvSpPr>
            <p:cNvPr id="94" name="object 94"/>
            <p:cNvSpPr/>
            <p:nvPr/>
          </p:nvSpPr>
          <p:spPr>
            <a:xfrm>
              <a:off x="7581646" y="4404503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118601" y="0"/>
                  </a:moveTo>
                  <a:lnTo>
                    <a:pt x="0" y="0"/>
                  </a:lnTo>
                  <a:lnTo>
                    <a:pt x="0" y="118601"/>
                  </a:lnTo>
                  <a:lnTo>
                    <a:pt x="118601" y="118601"/>
                  </a:lnTo>
                  <a:lnTo>
                    <a:pt x="1186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581646" y="4404503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0" y="118601"/>
                  </a:moveTo>
                  <a:lnTo>
                    <a:pt x="118601" y="118601"/>
                  </a:lnTo>
                  <a:lnTo>
                    <a:pt x="118601" y="0"/>
                  </a:lnTo>
                  <a:lnTo>
                    <a:pt x="0" y="0"/>
                  </a:lnTo>
                  <a:lnTo>
                    <a:pt x="0" y="118601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7575677" y="3933333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118601" y="0"/>
                  </a:moveTo>
                  <a:lnTo>
                    <a:pt x="0" y="0"/>
                  </a:lnTo>
                  <a:lnTo>
                    <a:pt x="0" y="118601"/>
                  </a:lnTo>
                  <a:lnTo>
                    <a:pt x="118601" y="118601"/>
                  </a:lnTo>
                  <a:lnTo>
                    <a:pt x="1186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7575677" y="3933333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0" y="118601"/>
                  </a:moveTo>
                  <a:lnTo>
                    <a:pt x="118601" y="118601"/>
                  </a:lnTo>
                  <a:lnTo>
                    <a:pt x="118601" y="0"/>
                  </a:lnTo>
                  <a:lnTo>
                    <a:pt x="0" y="0"/>
                  </a:lnTo>
                  <a:lnTo>
                    <a:pt x="0" y="118601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8" name="object 98"/>
          <p:cNvSpPr txBox="1"/>
          <p:nvPr/>
        </p:nvSpPr>
        <p:spPr>
          <a:xfrm>
            <a:off x="7612380" y="3937761"/>
            <a:ext cx="46990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50" spc="-50" dirty="0">
                <a:latin typeface="Calibri"/>
                <a:cs typeface="Calibri"/>
              </a:rPr>
              <a:t>r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99" name="object 99"/>
          <p:cNvGrpSpPr/>
          <p:nvPr/>
        </p:nvGrpSpPr>
        <p:grpSpPr>
          <a:xfrm>
            <a:off x="7687627" y="3922093"/>
            <a:ext cx="966469" cy="551180"/>
            <a:chOff x="7687627" y="3922093"/>
            <a:chExt cx="966469" cy="551180"/>
          </a:xfrm>
        </p:grpSpPr>
        <p:sp>
          <p:nvSpPr>
            <p:cNvPr id="100" name="object 100"/>
            <p:cNvSpPr/>
            <p:nvPr/>
          </p:nvSpPr>
          <p:spPr>
            <a:xfrm>
              <a:off x="7695565" y="4048886"/>
              <a:ext cx="353060" cy="355600"/>
            </a:xfrm>
            <a:custGeom>
              <a:avLst/>
              <a:gdLst/>
              <a:ahLst/>
              <a:cxnLst/>
              <a:rect l="l" t="t" r="r" b="b"/>
              <a:pathLst>
                <a:path w="353059" h="355600">
                  <a:moveTo>
                    <a:pt x="54482" y="59943"/>
                  </a:moveTo>
                  <a:lnTo>
                    <a:pt x="0" y="0"/>
                  </a:lnTo>
                </a:path>
                <a:path w="353059" h="355600">
                  <a:moveTo>
                    <a:pt x="57784" y="300863"/>
                  </a:moveTo>
                  <a:lnTo>
                    <a:pt x="4699" y="355600"/>
                  </a:lnTo>
                </a:path>
                <a:path w="353059" h="355600">
                  <a:moveTo>
                    <a:pt x="353059" y="355600"/>
                  </a:moveTo>
                  <a:lnTo>
                    <a:pt x="295275" y="300863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112252" y="3990530"/>
              <a:ext cx="474980" cy="474980"/>
            </a:xfrm>
            <a:custGeom>
              <a:avLst/>
              <a:gdLst/>
              <a:ahLst/>
              <a:cxnLst/>
              <a:rect l="l" t="t" r="r" b="b"/>
              <a:pathLst>
                <a:path w="474979" h="474979">
                  <a:moveTo>
                    <a:pt x="474408" y="0"/>
                  </a:moveTo>
                  <a:lnTo>
                    <a:pt x="0" y="0"/>
                  </a:lnTo>
                  <a:lnTo>
                    <a:pt x="0" y="474408"/>
                  </a:lnTo>
                  <a:lnTo>
                    <a:pt x="474408" y="474408"/>
                  </a:lnTo>
                  <a:lnTo>
                    <a:pt x="4744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112252" y="3990530"/>
              <a:ext cx="474980" cy="474980"/>
            </a:xfrm>
            <a:custGeom>
              <a:avLst/>
              <a:gdLst/>
              <a:ahLst/>
              <a:cxnLst/>
              <a:rect l="l" t="t" r="r" b="b"/>
              <a:pathLst>
                <a:path w="474979" h="474979">
                  <a:moveTo>
                    <a:pt x="0" y="474408"/>
                  </a:moveTo>
                  <a:lnTo>
                    <a:pt x="474408" y="474408"/>
                  </a:lnTo>
                  <a:lnTo>
                    <a:pt x="474408" y="0"/>
                  </a:lnTo>
                  <a:lnTo>
                    <a:pt x="0" y="0"/>
                  </a:lnTo>
                  <a:lnTo>
                    <a:pt x="0" y="474408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230870" y="4109250"/>
              <a:ext cx="237490" cy="237490"/>
            </a:xfrm>
            <a:custGeom>
              <a:avLst/>
              <a:gdLst/>
              <a:ahLst/>
              <a:cxnLst/>
              <a:rect l="l" t="t" r="r" b="b"/>
              <a:pathLst>
                <a:path w="237490" h="237489">
                  <a:moveTo>
                    <a:pt x="237197" y="0"/>
                  </a:moveTo>
                  <a:lnTo>
                    <a:pt x="0" y="0"/>
                  </a:lnTo>
                  <a:lnTo>
                    <a:pt x="0" y="237197"/>
                  </a:lnTo>
                  <a:lnTo>
                    <a:pt x="237197" y="237197"/>
                  </a:lnTo>
                  <a:lnTo>
                    <a:pt x="237197" y="0"/>
                  </a:lnTo>
                  <a:close/>
                </a:path>
              </a:pathLst>
            </a:custGeom>
            <a:solidFill>
              <a:srgbClr val="D3B3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230870" y="3930031"/>
              <a:ext cx="415290" cy="416559"/>
            </a:xfrm>
            <a:custGeom>
              <a:avLst/>
              <a:gdLst/>
              <a:ahLst/>
              <a:cxnLst/>
              <a:rect l="l" t="t" r="r" b="b"/>
              <a:pathLst>
                <a:path w="415290" h="416560">
                  <a:moveTo>
                    <a:pt x="0" y="416416"/>
                  </a:moveTo>
                  <a:lnTo>
                    <a:pt x="237197" y="416416"/>
                  </a:lnTo>
                  <a:lnTo>
                    <a:pt x="237197" y="179218"/>
                  </a:lnTo>
                  <a:lnTo>
                    <a:pt x="0" y="179218"/>
                  </a:lnTo>
                  <a:lnTo>
                    <a:pt x="0" y="416416"/>
                  </a:lnTo>
                  <a:close/>
                </a:path>
                <a:path w="415290" h="416560">
                  <a:moveTo>
                    <a:pt x="296290" y="118601"/>
                  </a:moveTo>
                  <a:lnTo>
                    <a:pt x="414892" y="118601"/>
                  </a:lnTo>
                  <a:lnTo>
                    <a:pt x="414892" y="0"/>
                  </a:lnTo>
                  <a:lnTo>
                    <a:pt x="296290" y="0"/>
                  </a:lnTo>
                  <a:lnTo>
                    <a:pt x="296290" y="118601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5" name="object 105"/>
          <p:cNvSpPr txBox="1"/>
          <p:nvPr/>
        </p:nvSpPr>
        <p:spPr>
          <a:xfrm>
            <a:off x="8564626" y="3934333"/>
            <a:ext cx="46990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50" spc="-50" dirty="0">
                <a:latin typeface="Calibri"/>
                <a:cs typeface="Calibri"/>
              </a:rPr>
              <a:t>r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106" name="object 106"/>
          <p:cNvGrpSpPr/>
          <p:nvPr/>
        </p:nvGrpSpPr>
        <p:grpSpPr>
          <a:xfrm>
            <a:off x="8460168" y="4040949"/>
            <a:ext cx="196850" cy="487045"/>
            <a:chOff x="8460168" y="4040949"/>
            <a:chExt cx="196850" cy="487045"/>
          </a:xfrm>
        </p:grpSpPr>
        <p:sp>
          <p:nvSpPr>
            <p:cNvPr id="107" name="object 107"/>
            <p:cNvSpPr/>
            <p:nvPr/>
          </p:nvSpPr>
          <p:spPr>
            <a:xfrm>
              <a:off x="8468106" y="4048886"/>
              <a:ext cx="62865" cy="60325"/>
            </a:xfrm>
            <a:custGeom>
              <a:avLst/>
              <a:gdLst/>
              <a:ahLst/>
              <a:cxnLst/>
              <a:rect l="l" t="t" r="r" b="b"/>
              <a:pathLst>
                <a:path w="62865" h="60325">
                  <a:moveTo>
                    <a:pt x="0" y="60325"/>
                  </a:moveTo>
                  <a:lnTo>
                    <a:pt x="62357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8530463" y="4401201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118601" y="0"/>
                  </a:moveTo>
                  <a:lnTo>
                    <a:pt x="0" y="0"/>
                  </a:lnTo>
                  <a:lnTo>
                    <a:pt x="0" y="118601"/>
                  </a:lnTo>
                  <a:lnTo>
                    <a:pt x="118601" y="118601"/>
                  </a:lnTo>
                  <a:lnTo>
                    <a:pt x="1186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530463" y="4401201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0" y="118601"/>
                  </a:moveTo>
                  <a:lnTo>
                    <a:pt x="118601" y="118601"/>
                  </a:lnTo>
                  <a:lnTo>
                    <a:pt x="118601" y="0"/>
                  </a:lnTo>
                  <a:lnTo>
                    <a:pt x="0" y="0"/>
                  </a:lnTo>
                  <a:lnTo>
                    <a:pt x="0" y="118601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0" name="object 110"/>
          <p:cNvSpPr txBox="1"/>
          <p:nvPr/>
        </p:nvSpPr>
        <p:spPr>
          <a:xfrm>
            <a:off x="8567928" y="4405629"/>
            <a:ext cx="46990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50" spc="-50" dirty="0">
                <a:latin typeface="Calibri"/>
                <a:cs typeface="Calibri"/>
              </a:rPr>
              <a:t>r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111" name="object 111"/>
          <p:cNvGrpSpPr/>
          <p:nvPr/>
        </p:nvGrpSpPr>
        <p:grpSpPr>
          <a:xfrm>
            <a:off x="8045005" y="3922093"/>
            <a:ext cx="1086485" cy="605790"/>
            <a:chOff x="8045005" y="3922093"/>
            <a:chExt cx="1086485" cy="605790"/>
          </a:xfrm>
        </p:grpSpPr>
        <p:sp>
          <p:nvSpPr>
            <p:cNvPr id="112" name="object 112"/>
            <p:cNvSpPr/>
            <p:nvPr/>
          </p:nvSpPr>
          <p:spPr>
            <a:xfrm>
              <a:off x="8058912" y="4401201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118601" y="0"/>
                  </a:moveTo>
                  <a:lnTo>
                    <a:pt x="0" y="0"/>
                  </a:lnTo>
                  <a:lnTo>
                    <a:pt x="0" y="118601"/>
                  </a:lnTo>
                  <a:lnTo>
                    <a:pt x="118601" y="118601"/>
                  </a:lnTo>
                  <a:lnTo>
                    <a:pt x="1186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8058912" y="4401201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0" y="118601"/>
                  </a:moveTo>
                  <a:lnTo>
                    <a:pt x="118601" y="118601"/>
                  </a:lnTo>
                  <a:lnTo>
                    <a:pt x="118601" y="0"/>
                  </a:lnTo>
                  <a:lnTo>
                    <a:pt x="0" y="0"/>
                  </a:lnTo>
                  <a:lnTo>
                    <a:pt x="0" y="118601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8052943" y="3930031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118601" y="0"/>
                  </a:moveTo>
                  <a:lnTo>
                    <a:pt x="0" y="0"/>
                  </a:lnTo>
                  <a:lnTo>
                    <a:pt x="0" y="118601"/>
                  </a:lnTo>
                  <a:lnTo>
                    <a:pt x="118601" y="118601"/>
                  </a:lnTo>
                  <a:lnTo>
                    <a:pt x="1186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8052943" y="3930031"/>
              <a:ext cx="473075" cy="471170"/>
            </a:xfrm>
            <a:custGeom>
              <a:avLst/>
              <a:gdLst/>
              <a:ahLst/>
              <a:cxnLst/>
              <a:rect l="l" t="t" r="r" b="b"/>
              <a:pathLst>
                <a:path w="473075" h="471170">
                  <a:moveTo>
                    <a:pt x="0" y="118601"/>
                  </a:moveTo>
                  <a:lnTo>
                    <a:pt x="118601" y="118601"/>
                  </a:lnTo>
                  <a:lnTo>
                    <a:pt x="118601" y="0"/>
                  </a:lnTo>
                  <a:lnTo>
                    <a:pt x="0" y="0"/>
                  </a:lnTo>
                  <a:lnTo>
                    <a:pt x="0" y="118601"/>
                  </a:lnTo>
                  <a:close/>
                </a:path>
                <a:path w="473075" h="471170">
                  <a:moveTo>
                    <a:pt x="174371" y="175497"/>
                  </a:moveTo>
                  <a:lnTo>
                    <a:pt x="119887" y="115553"/>
                  </a:lnTo>
                </a:path>
                <a:path w="473075" h="471170">
                  <a:moveTo>
                    <a:pt x="177673" y="416416"/>
                  </a:moveTo>
                  <a:lnTo>
                    <a:pt x="124586" y="471153"/>
                  </a:lnTo>
                </a:path>
                <a:path w="473075" h="471170">
                  <a:moveTo>
                    <a:pt x="473075" y="471153"/>
                  </a:moveTo>
                  <a:lnTo>
                    <a:pt x="415162" y="416416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8589518" y="3990530"/>
              <a:ext cx="474980" cy="474980"/>
            </a:xfrm>
            <a:custGeom>
              <a:avLst/>
              <a:gdLst/>
              <a:ahLst/>
              <a:cxnLst/>
              <a:rect l="l" t="t" r="r" b="b"/>
              <a:pathLst>
                <a:path w="474979" h="474979">
                  <a:moveTo>
                    <a:pt x="474408" y="0"/>
                  </a:moveTo>
                  <a:lnTo>
                    <a:pt x="0" y="0"/>
                  </a:lnTo>
                  <a:lnTo>
                    <a:pt x="0" y="474408"/>
                  </a:lnTo>
                  <a:lnTo>
                    <a:pt x="474408" y="474408"/>
                  </a:lnTo>
                  <a:lnTo>
                    <a:pt x="4744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8589518" y="3990530"/>
              <a:ext cx="474980" cy="474980"/>
            </a:xfrm>
            <a:custGeom>
              <a:avLst/>
              <a:gdLst/>
              <a:ahLst/>
              <a:cxnLst/>
              <a:rect l="l" t="t" r="r" b="b"/>
              <a:pathLst>
                <a:path w="474979" h="474979">
                  <a:moveTo>
                    <a:pt x="0" y="474408"/>
                  </a:moveTo>
                  <a:lnTo>
                    <a:pt x="474408" y="474408"/>
                  </a:lnTo>
                  <a:lnTo>
                    <a:pt x="474408" y="0"/>
                  </a:lnTo>
                  <a:lnTo>
                    <a:pt x="0" y="0"/>
                  </a:lnTo>
                  <a:lnTo>
                    <a:pt x="0" y="474408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8708136" y="4109250"/>
              <a:ext cx="237490" cy="237490"/>
            </a:xfrm>
            <a:custGeom>
              <a:avLst/>
              <a:gdLst/>
              <a:ahLst/>
              <a:cxnLst/>
              <a:rect l="l" t="t" r="r" b="b"/>
              <a:pathLst>
                <a:path w="237490" h="237489">
                  <a:moveTo>
                    <a:pt x="237197" y="0"/>
                  </a:moveTo>
                  <a:lnTo>
                    <a:pt x="0" y="0"/>
                  </a:lnTo>
                  <a:lnTo>
                    <a:pt x="0" y="237197"/>
                  </a:lnTo>
                  <a:lnTo>
                    <a:pt x="237197" y="237197"/>
                  </a:lnTo>
                  <a:lnTo>
                    <a:pt x="237197" y="0"/>
                  </a:lnTo>
                  <a:close/>
                </a:path>
              </a:pathLst>
            </a:custGeom>
            <a:solidFill>
              <a:srgbClr val="DF58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8708136" y="3930031"/>
              <a:ext cx="415290" cy="416559"/>
            </a:xfrm>
            <a:custGeom>
              <a:avLst/>
              <a:gdLst/>
              <a:ahLst/>
              <a:cxnLst/>
              <a:rect l="l" t="t" r="r" b="b"/>
              <a:pathLst>
                <a:path w="415290" h="416560">
                  <a:moveTo>
                    <a:pt x="0" y="416416"/>
                  </a:moveTo>
                  <a:lnTo>
                    <a:pt x="237197" y="416416"/>
                  </a:lnTo>
                  <a:lnTo>
                    <a:pt x="237197" y="179218"/>
                  </a:lnTo>
                  <a:lnTo>
                    <a:pt x="0" y="179218"/>
                  </a:lnTo>
                  <a:lnTo>
                    <a:pt x="0" y="416416"/>
                  </a:lnTo>
                  <a:close/>
                </a:path>
                <a:path w="415290" h="416560">
                  <a:moveTo>
                    <a:pt x="296291" y="118601"/>
                  </a:moveTo>
                  <a:lnTo>
                    <a:pt x="414892" y="118601"/>
                  </a:lnTo>
                  <a:lnTo>
                    <a:pt x="414892" y="0"/>
                  </a:lnTo>
                  <a:lnTo>
                    <a:pt x="296291" y="0"/>
                  </a:lnTo>
                  <a:lnTo>
                    <a:pt x="296291" y="118601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0" name="object 120"/>
          <p:cNvSpPr txBox="1"/>
          <p:nvPr/>
        </p:nvSpPr>
        <p:spPr>
          <a:xfrm>
            <a:off x="9041892" y="3934333"/>
            <a:ext cx="46990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50" spc="-50" dirty="0">
                <a:latin typeface="Calibri"/>
                <a:cs typeface="Calibri"/>
              </a:rPr>
              <a:t>r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121" name="object 121"/>
          <p:cNvGrpSpPr/>
          <p:nvPr/>
        </p:nvGrpSpPr>
        <p:grpSpPr>
          <a:xfrm>
            <a:off x="8522271" y="3922093"/>
            <a:ext cx="612140" cy="605790"/>
            <a:chOff x="8522271" y="3922093"/>
            <a:chExt cx="612140" cy="605790"/>
          </a:xfrm>
        </p:grpSpPr>
        <p:sp>
          <p:nvSpPr>
            <p:cNvPr id="122" name="object 122"/>
            <p:cNvSpPr/>
            <p:nvPr/>
          </p:nvSpPr>
          <p:spPr>
            <a:xfrm>
              <a:off x="8945371" y="4048886"/>
              <a:ext cx="62865" cy="60325"/>
            </a:xfrm>
            <a:custGeom>
              <a:avLst/>
              <a:gdLst/>
              <a:ahLst/>
              <a:cxnLst/>
              <a:rect l="l" t="t" r="r" b="b"/>
              <a:pathLst>
                <a:path w="62865" h="60325">
                  <a:moveTo>
                    <a:pt x="0" y="60325"/>
                  </a:moveTo>
                  <a:lnTo>
                    <a:pt x="62356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9007728" y="4401201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118601" y="0"/>
                  </a:moveTo>
                  <a:lnTo>
                    <a:pt x="0" y="0"/>
                  </a:lnTo>
                  <a:lnTo>
                    <a:pt x="0" y="118601"/>
                  </a:lnTo>
                  <a:lnTo>
                    <a:pt x="118601" y="118601"/>
                  </a:lnTo>
                  <a:lnTo>
                    <a:pt x="1186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9007728" y="4401201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0" y="118601"/>
                  </a:moveTo>
                  <a:lnTo>
                    <a:pt x="118601" y="118601"/>
                  </a:lnTo>
                  <a:lnTo>
                    <a:pt x="118601" y="0"/>
                  </a:lnTo>
                  <a:lnTo>
                    <a:pt x="0" y="0"/>
                  </a:lnTo>
                  <a:lnTo>
                    <a:pt x="0" y="118601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8536177" y="4401201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118601" y="0"/>
                  </a:moveTo>
                  <a:lnTo>
                    <a:pt x="0" y="0"/>
                  </a:lnTo>
                  <a:lnTo>
                    <a:pt x="0" y="118601"/>
                  </a:lnTo>
                  <a:lnTo>
                    <a:pt x="118601" y="118601"/>
                  </a:lnTo>
                  <a:lnTo>
                    <a:pt x="1186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8536177" y="4401201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0" y="118601"/>
                  </a:moveTo>
                  <a:lnTo>
                    <a:pt x="118601" y="118601"/>
                  </a:lnTo>
                  <a:lnTo>
                    <a:pt x="118601" y="0"/>
                  </a:lnTo>
                  <a:lnTo>
                    <a:pt x="0" y="0"/>
                  </a:lnTo>
                  <a:lnTo>
                    <a:pt x="0" y="118601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8530208" y="3930031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118601" y="0"/>
                  </a:moveTo>
                  <a:lnTo>
                    <a:pt x="0" y="0"/>
                  </a:lnTo>
                  <a:lnTo>
                    <a:pt x="0" y="118601"/>
                  </a:lnTo>
                  <a:lnTo>
                    <a:pt x="118601" y="118601"/>
                  </a:lnTo>
                  <a:lnTo>
                    <a:pt x="1186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8530208" y="3930031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0" y="118601"/>
                  </a:moveTo>
                  <a:lnTo>
                    <a:pt x="118601" y="118601"/>
                  </a:lnTo>
                  <a:lnTo>
                    <a:pt x="118601" y="0"/>
                  </a:lnTo>
                  <a:lnTo>
                    <a:pt x="0" y="0"/>
                  </a:lnTo>
                  <a:lnTo>
                    <a:pt x="0" y="118601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9" name="object 129"/>
          <p:cNvSpPr txBox="1"/>
          <p:nvPr/>
        </p:nvSpPr>
        <p:spPr>
          <a:xfrm>
            <a:off x="8567039" y="3934333"/>
            <a:ext cx="46990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50" spc="-50" dirty="0">
                <a:latin typeface="Calibri"/>
                <a:cs typeface="Calibri"/>
              </a:rPr>
              <a:t>r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130" name="object 130"/>
          <p:cNvGrpSpPr/>
          <p:nvPr/>
        </p:nvGrpSpPr>
        <p:grpSpPr>
          <a:xfrm>
            <a:off x="7624381" y="3453591"/>
            <a:ext cx="1386840" cy="955675"/>
            <a:chOff x="7624381" y="3453591"/>
            <a:chExt cx="1386840" cy="955675"/>
          </a:xfrm>
        </p:grpSpPr>
        <p:sp>
          <p:nvSpPr>
            <p:cNvPr id="131" name="object 131"/>
            <p:cNvSpPr/>
            <p:nvPr/>
          </p:nvSpPr>
          <p:spPr>
            <a:xfrm>
              <a:off x="8650223" y="4045585"/>
              <a:ext cx="353060" cy="355600"/>
            </a:xfrm>
            <a:custGeom>
              <a:avLst/>
              <a:gdLst/>
              <a:ahLst/>
              <a:cxnLst/>
              <a:rect l="l" t="t" r="r" b="b"/>
              <a:pathLst>
                <a:path w="353059" h="355600">
                  <a:moveTo>
                    <a:pt x="54355" y="59943"/>
                  </a:moveTo>
                  <a:lnTo>
                    <a:pt x="0" y="0"/>
                  </a:lnTo>
                </a:path>
                <a:path w="353059" h="355600">
                  <a:moveTo>
                    <a:pt x="57657" y="300863"/>
                  </a:moveTo>
                  <a:lnTo>
                    <a:pt x="4572" y="355600"/>
                  </a:lnTo>
                </a:path>
                <a:path w="353059" h="355600">
                  <a:moveTo>
                    <a:pt x="353059" y="355600"/>
                  </a:moveTo>
                  <a:lnTo>
                    <a:pt x="295148" y="300863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7632318" y="3522027"/>
              <a:ext cx="474980" cy="474980"/>
            </a:xfrm>
            <a:custGeom>
              <a:avLst/>
              <a:gdLst/>
              <a:ahLst/>
              <a:cxnLst/>
              <a:rect l="l" t="t" r="r" b="b"/>
              <a:pathLst>
                <a:path w="474979" h="474979">
                  <a:moveTo>
                    <a:pt x="474408" y="0"/>
                  </a:moveTo>
                  <a:lnTo>
                    <a:pt x="0" y="0"/>
                  </a:lnTo>
                  <a:lnTo>
                    <a:pt x="0" y="474408"/>
                  </a:lnTo>
                  <a:lnTo>
                    <a:pt x="474408" y="474408"/>
                  </a:lnTo>
                  <a:lnTo>
                    <a:pt x="4744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7632318" y="3522027"/>
              <a:ext cx="474980" cy="474980"/>
            </a:xfrm>
            <a:custGeom>
              <a:avLst/>
              <a:gdLst/>
              <a:ahLst/>
              <a:cxnLst/>
              <a:rect l="l" t="t" r="r" b="b"/>
              <a:pathLst>
                <a:path w="474979" h="474979">
                  <a:moveTo>
                    <a:pt x="0" y="474408"/>
                  </a:moveTo>
                  <a:lnTo>
                    <a:pt x="474408" y="474408"/>
                  </a:lnTo>
                  <a:lnTo>
                    <a:pt x="474408" y="0"/>
                  </a:lnTo>
                  <a:lnTo>
                    <a:pt x="0" y="0"/>
                  </a:lnTo>
                  <a:lnTo>
                    <a:pt x="0" y="474408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7750936" y="3640620"/>
              <a:ext cx="237490" cy="237490"/>
            </a:xfrm>
            <a:custGeom>
              <a:avLst/>
              <a:gdLst/>
              <a:ahLst/>
              <a:cxnLst/>
              <a:rect l="l" t="t" r="r" b="b"/>
              <a:pathLst>
                <a:path w="237490" h="237489">
                  <a:moveTo>
                    <a:pt x="237197" y="0"/>
                  </a:moveTo>
                  <a:lnTo>
                    <a:pt x="0" y="0"/>
                  </a:lnTo>
                  <a:lnTo>
                    <a:pt x="0" y="237197"/>
                  </a:lnTo>
                  <a:lnTo>
                    <a:pt x="237197" y="237197"/>
                  </a:lnTo>
                  <a:lnTo>
                    <a:pt x="237197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7750936" y="3640620"/>
              <a:ext cx="237490" cy="237490"/>
            </a:xfrm>
            <a:custGeom>
              <a:avLst/>
              <a:gdLst/>
              <a:ahLst/>
              <a:cxnLst/>
              <a:rect l="l" t="t" r="r" b="b"/>
              <a:pathLst>
                <a:path w="237490" h="237489">
                  <a:moveTo>
                    <a:pt x="0" y="237197"/>
                  </a:moveTo>
                  <a:lnTo>
                    <a:pt x="237197" y="237197"/>
                  </a:lnTo>
                  <a:lnTo>
                    <a:pt x="237197" y="0"/>
                  </a:lnTo>
                  <a:lnTo>
                    <a:pt x="0" y="0"/>
                  </a:lnTo>
                  <a:lnTo>
                    <a:pt x="0" y="237197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8047227" y="3461528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118601" y="0"/>
                  </a:moveTo>
                  <a:lnTo>
                    <a:pt x="0" y="0"/>
                  </a:lnTo>
                  <a:lnTo>
                    <a:pt x="0" y="118601"/>
                  </a:lnTo>
                  <a:lnTo>
                    <a:pt x="118601" y="118601"/>
                  </a:lnTo>
                  <a:lnTo>
                    <a:pt x="1186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8047227" y="3461528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0" y="118601"/>
                  </a:moveTo>
                  <a:lnTo>
                    <a:pt x="118601" y="118601"/>
                  </a:lnTo>
                  <a:lnTo>
                    <a:pt x="118601" y="0"/>
                  </a:lnTo>
                  <a:lnTo>
                    <a:pt x="0" y="0"/>
                  </a:lnTo>
                  <a:lnTo>
                    <a:pt x="0" y="118601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8" name="object 138"/>
          <p:cNvSpPr txBox="1"/>
          <p:nvPr/>
        </p:nvSpPr>
        <p:spPr>
          <a:xfrm>
            <a:off x="8084566" y="3465829"/>
            <a:ext cx="46990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50" spc="-50" dirty="0">
                <a:latin typeface="Calibri"/>
                <a:cs typeface="Calibri"/>
              </a:rPr>
              <a:t>r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139" name="object 139"/>
          <p:cNvGrpSpPr/>
          <p:nvPr/>
        </p:nvGrpSpPr>
        <p:grpSpPr>
          <a:xfrm>
            <a:off x="7565072" y="3450161"/>
            <a:ext cx="1086485" cy="608965"/>
            <a:chOff x="7565072" y="3450161"/>
            <a:chExt cx="1086485" cy="608965"/>
          </a:xfrm>
        </p:grpSpPr>
        <p:sp>
          <p:nvSpPr>
            <p:cNvPr id="140" name="object 140"/>
            <p:cNvSpPr/>
            <p:nvPr/>
          </p:nvSpPr>
          <p:spPr>
            <a:xfrm>
              <a:off x="7988172" y="3580383"/>
              <a:ext cx="62865" cy="60325"/>
            </a:xfrm>
            <a:custGeom>
              <a:avLst/>
              <a:gdLst/>
              <a:ahLst/>
              <a:cxnLst/>
              <a:rect l="l" t="t" r="r" b="b"/>
              <a:pathLst>
                <a:path w="62865" h="60325">
                  <a:moveTo>
                    <a:pt x="0" y="60324"/>
                  </a:moveTo>
                  <a:lnTo>
                    <a:pt x="62356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8050529" y="3932571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118601" y="0"/>
                  </a:moveTo>
                  <a:lnTo>
                    <a:pt x="0" y="0"/>
                  </a:lnTo>
                  <a:lnTo>
                    <a:pt x="0" y="118601"/>
                  </a:lnTo>
                  <a:lnTo>
                    <a:pt x="118601" y="118601"/>
                  </a:lnTo>
                  <a:lnTo>
                    <a:pt x="1186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8050529" y="3932571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0" y="118601"/>
                  </a:moveTo>
                  <a:lnTo>
                    <a:pt x="118601" y="118601"/>
                  </a:lnTo>
                  <a:lnTo>
                    <a:pt x="118601" y="0"/>
                  </a:lnTo>
                  <a:lnTo>
                    <a:pt x="0" y="0"/>
                  </a:lnTo>
                  <a:lnTo>
                    <a:pt x="0" y="118601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7578978" y="3932571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118601" y="0"/>
                  </a:moveTo>
                  <a:lnTo>
                    <a:pt x="0" y="0"/>
                  </a:lnTo>
                  <a:lnTo>
                    <a:pt x="0" y="118601"/>
                  </a:lnTo>
                  <a:lnTo>
                    <a:pt x="118601" y="118601"/>
                  </a:lnTo>
                  <a:lnTo>
                    <a:pt x="1186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7578978" y="3932571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0" y="118601"/>
                  </a:moveTo>
                  <a:lnTo>
                    <a:pt x="118601" y="118601"/>
                  </a:lnTo>
                  <a:lnTo>
                    <a:pt x="118601" y="0"/>
                  </a:lnTo>
                  <a:lnTo>
                    <a:pt x="0" y="0"/>
                  </a:lnTo>
                  <a:lnTo>
                    <a:pt x="0" y="118601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7573009" y="3461528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118601" y="0"/>
                  </a:moveTo>
                  <a:lnTo>
                    <a:pt x="0" y="0"/>
                  </a:lnTo>
                  <a:lnTo>
                    <a:pt x="0" y="118601"/>
                  </a:lnTo>
                  <a:lnTo>
                    <a:pt x="118601" y="118601"/>
                  </a:lnTo>
                  <a:lnTo>
                    <a:pt x="1186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7573009" y="3461528"/>
              <a:ext cx="473075" cy="471170"/>
            </a:xfrm>
            <a:custGeom>
              <a:avLst/>
              <a:gdLst/>
              <a:ahLst/>
              <a:cxnLst/>
              <a:rect l="l" t="t" r="r" b="b"/>
              <a:pathLst>
                <a:path w="473075" h="471170">
                  <a:moveTo>
                    <a:pt x="0" y="118601"/>
                  </a:moveTo>
                  <a:lnTo>
                    <a:pt x="118601" y="118601"/>
                  </a:lnTo>
                  <a:lnTo>
                    <a:pt x="118601" y="0"/>
                  </a:lnTo>
                  <a:lnTo>
                    <a:pt x="0" y="0"/>
                  </a:lnTo>
                  <a:lnTo>
                    <a:pt x="0" y="118601"/>
                  </a:lnTo>
                  <a:close/>
                </a:path>
                <a:path w="473075" h="471170">
                  <a:moveTo>
                    <a:pt x="174371" y="175497"/>
                  </a:moveTo>
                  <a:lnTo>
                    <a:pt x="119888" y="115553"/>
                  </a:lnTo>
                </a:path>
                <a:path w="473075" h="471170">
                  <a:moveTo>
                    <a:pt x="177673" y="416289"/>
                  </a:moveTo>
                  <a:lnTo>
                    <a:pt x="124587" y="471153"/>
                  </a:lnTo>
                </a:path>
                <a:path w="473075" h="471170">
                  <a:moveTo>
                    <a:pt x="472948" y="471153"/>
                  </a:moveTo>
                  <a:lnTo>
                    <a:pt x="415163" y="416289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8109584" y="3518725"/>
              <a:ext cx="474980" cy="474980"/>
            </a:xfrm>
            <a:custGeom>
              <a:avLst/>
              <a:gdLst/>
              <a:ahLst/>
              <a:cxnLst/>
              <a:rect l="l" t="t" r="r" b="b"/>
              <a:pathLst>
                <a:path w="474979" h="474979">
                  <a:moveTo>
                    <a:pt x="474408" y="0"/>
                  </a:moveTo>
                  <a:lnTo>
                    <a:pt x="0" y="0"/>
                  </a:lnTo>
                  <a:lnTo>
                    <a:pt x="0" y="474408"/>
                  </a:lnTo>
                  <a:lnTo>
                    <a:pt x="474408" y="474408"/>
                  </a:lnTo>
                  <a:lnTo>
                    <a:pt x="4744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8109584" y="3518725"/>
              <a:ext cx="474980" cy="474980"/>
            </a:xfrm>
            <a:custGeom>
              <a:avLst/>
              <a:gdLst/>
              <a:ahLst/>
              <a:cxnLst/>
              <a:rect l="l" t="t" r="r" b="b"/>
              <a:pathLst>
                <a:path w="474979" h="474979">
                  <a:moveTo>
                    <a:pt x="0" y="474408"/>
                  </a:moveTo>
                  <a:lnTo>
                    <a:pt x="474408" y="474408"/>
                  </a:lnTo>
                  <a:lnTo>
                    <a:pt x="474408" y="0"/>
                  </a:lnTo>
                  <a:lnTo>
                    <a:pt x="0" y="0"/>
                  </a:lnTo>
                  <a:lnTo>
                    <a:pt x="0" y="474408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8228202" y="3637317"/>
              <a:ext cx="237490" cy="237490"/>
            </a:xfrm>
            <a:custGeom>
              <a:avLst/>
              <a:gdLst/>
              <a:ahLst/>
              <a:cxnLst/>
              <a:rect l="l" t="t" r="r" b="b"/>
              <a:pathLst>
                <a:path w="237490" h="237489">
                  <a:moveTo>
                    <a:pt x="237197" y="0"/>
                  </a:moveTo>
                  <a:lnTo>
                    <a:pt x="0" y="0"/>
                  </a:lnTo>
                  <a:lnTo>
                    <a:pt x="0" y="237197"/>
                  </a:lnTo>
                  <a:lnTo>
                    <a:pt x="237197" y="237197"/>
                  </a:lnTo>
                  <a:lnTo>
                    <a:pt x="237197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8228202" y="3637317"/>
              <a:ext cx="237490" cy="237490"/>
            </a:xfrm>
            <a:custGeom>
              <a:avLst/>
              <a:gdLst/>
              <a:ahLst/>
              <a:cxnLst/>
              <a:rect l="l" t="t" r="r" b="b"/>
              <a:pathLst>
                <a:path w="237490" h="237489">
                  <a:moveTo>
                    <a:pt x="0" y="237197"/>
                  </a:moveTo>
                  <a:lnTo>
                    <a:pt x="237197" y="237197"/>
                  </a:lnTo>
                  <a:lnTo>
                    <a:pt x="237197" y="0"/>
                  </a:lnTo>
                  <a:lnTo>
                    <a:pt x="0" y="0"/>
                  </a:lnTo>
                  <a:lnTo>
                    <a:pt x="0" y="237197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8524493" y="3458099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118601" y="0"/>
                  </a:moveTo>
                  <a:lnTo>
                    <a:pt x="0" y="0"/>
                  </a:lnTo>
                  <a:lnTo>
                    <a:pt x="0" y="118601"/>
                  </a:lnTo>
                  <a:lnTo>
                    <a:pt x="118601" y="118601"/>
                  </a:lnTo>
                  <a:lnTo>
                    <a:pt x="1186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8524493" y="3458099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0" y="118601"/>
                  </a:moveTo>
                  <a:lnTo>
                    <a:pt x="118601" y="118601"/>
                  </a:lnTo>
                  <a:lnTo>
                    <a:pt x="118601" y="0"/>
                  </a:lnTo>
                  <a:lnTo>
                    <a:pt x="0" y="0"/>
                  </a:lnTo>
                  <a:lnTo>
                    <a:pt x="0" y="118601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3" name="object 153"/>
          <p:cNvSpPr txBox="1"/>
          <p:nvPr/>
        </p:nvSpPr>
        <p:spPr>
          <a:xfrm>
            <a:off x="8561831" y="3462528"/>
            <a:ext cx="46990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50" spc="-50" dirty="0">
                <a:latin typeface="Calibri"/>
                <a:cs typeface="Calibri"/>
              </a:rPr>
              <a:t>r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154" name="object 154"/>
          <p:cNvGrpSpPr/>
          <p:nvPr/>
        </p:nvGrpSpPr>
        <p:grpSpPr>
          <a:xfrm>
            <a:off x="8457501" y="3569144"/>
            <a:ext cx="196850" cy="487045"/>
            <a:chOff x="8457501" y="3569144"/>
            <a:chExt cx="196850" cy="487045"/>
          </a:xfrm>
        </p:grpSpPr>
        <p:sp>
          <p:nvSpPr>
            <p:cNvPr id="155" name="object 155"/>
            <p:cNvSpPr/>
            <p:nvPr/>
          </p:nvSpPr>
          <p:spPr>
            <a:xfrm>
              <a:off x="8465439" y="3577082"/>
              <a:ext cx="62865" cy="60325"/>
            </a:xfrm>
            <a:custGeom>
              <a:avLst/>
              <a:gdLst/>
              <a:ahLst/>
              <a:cxnLst/>
              <a:rect l="l" t="t" r="r" b="b"/>
              <a:pathLst>
                <a:path w="62865" h="60325">
                  <a:moveTo>
                    <a:pt x="0" y="60324"/>
                  </a:moveTo>
                  <a:lnTo>
                    <a:pt x="62356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8527796" y="3929269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118601" y="0"/>
                  </a:moveTo>
                  <a:lnTo>
                    <a:pt x="0" y="0"/>
                  </a:lnTo>
                  <a:lnTo>
                    <a:pt x="0" y="118601"/>
                  </a:lnTo>
                  <a:lnTo>
                    <a:pt x="118601" y="118601"/>
                  </a:lnTo>
                  <a:lnTo>
                    <a:pt x="1186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8527796" y="3929269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0" y="118601"/>
                  </a:moveTo>
                  <a:lnTo>
                    <a:pt x="118601" y="118601"/>
                  </a:lnTo>
                  <a:lnTo>
                    <a:pt x="118601" y="0"/>
                  </a:lnTo>
                  <a:lnTo>
                    <a:pt x="0" y="0"/>
                  </a:lnTo>
                  <a:lnTo>
                    <a:pt x="0" y="118601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8" name="object 158"/>
          <p:cNvSpPr txBox="1"/>
          <p:nvPr/>
        </p:nvSpPr>
        <p:spPr>
          <a:xfrm>
            <a:off x="8565133" y="3933697"/>
            <a:ext cx="46990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50" spc="-50" dirty="0">
                <a:latin typeface="Calibri"/>
                <a:cs typeface="Calibri"/>
              </a:rPr>
              <a:t>r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159" name="object 159"/>
          <p:cNvGrpSpPr/>
          <p:nvPr/>
        </p:nvGrpSpPr>
        <p:grpSpPr>
          <a:xfrm>
            <a:off x="8042338" y="3450161"/>
            <a:ext cx="1086485" cy="605790"/>
            <a:chOff x="8042338" y="3450161"/>
            <a:chExt cx="1086485" cy="605790"/>
          </a:xfrm>
        </p:grpSpPr>
        <p:sp>
          <p:nvSpPr>
            <p:cNvPr id="160" name="object 160"/>
            <p:cNvSpPr/>
            <p:nvPr/>
          </p:nvSpPr>
          <p:spPr>
            <a:xfrm>
              <a:off x="8056245" y="3929269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118601" y="0"/>
                  </a:moveTo>
                  <a:lnTo>
                    <a:pt x="0" y="0"/>
                  </a:lnTo>
                  <a:lnTo>
                    <a:pt x="0" y="118601"/>
                  </a:lnTo>
                  <a:lnTo>
                    <a:pt x="118601" y="118601"/>
                  </a:lnTo>
                  <a:lnTo>
                    <a:pt x="1186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8056245" y="3929269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0" y="118601"/>
                  </a:moveTo>
                  <a:lnTo>
                    <a:pt x="118601" y="118601"/>
                  </a:lnTo>
                  <a:lnTo>
                    <a:pt x="118601" y="0"/>
                  </a:lnTo>
                  <a:lnTo>
                    <a:pt x="0" y="0"/>
                  </a:lnTo>
                  <a:lnTo>
                    <a:pt x="0" y="118601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8050276" y="3458099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118601" y="0"/>
                  </a:moveTo>
                  <a:lnTo>
                    <a:pt x="0" y="0"/>
                  </a:lnTo>
                  <a:lnTo>
                    <a:pt x="0" y="118601"/>
                  </a:lnTo>
                  <a:lnTo>
                    <a:pt x="118601" y="118601"/>
                  </a:lnTo>
                  <a:lnTo>
                    <a:pt x="1186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8050276" y="3458099"/>
              <a:ext cx="473075" cy="471805"/>
            </a:xfrm>
            <a:custGeom>
              <a:avLst/>
              <a:gdLst/>
              <a:ahLst/>
              <a:cxnLst/>
              <a:rect l="l" t="t" r="r" b="b"/>
              <a:pathLst>
                <a:path w="473075" h="471804">
                  <a:moveTo>
                    <a:pt x="0" y="118601"/>
                  </a:moveTo>
                  <a:lnTo>
                    <a:pt x="118601" y="118601"/>
                  </a:lnTo>
                  <a:lnTo>
                    <a:pt x="118601" y="0"/>
                  </a:lnTo>
                  <a:lnTo>
                    <a:pt x="0" y="0"/>
                  </a:lnTo>
                  <a:lnTo>
                    <a:pt x="0" y="118601"/>
                  </a:lnTo>
                  <a:close/>
                </a:path>
                <a:path w="473075" h="471804">
                  <a:moveTo>
                    <a:pt x="174371" y="175624"/>
                  </a:moveTo>
                  <a:lnTo>
                    <a:pt x="120015" y="115680"/>
                  </a:lnTo>
                </a:path>
                <a:path w="473075" h="471804">
                  <a:moveTo>
                    <a:pt x="177673" y="416416"/>
                  </a:moveTo>
                  <a:lnTo>
                    <a:pt x="124587" y="471280"/>
                  </a:lnTo>
                </a:path>
                <a:path w="473075" h="471804">
                  <a:moveTo>
                    <a:pt x="473075" y="471280"/>
                  </a:moveTo>
                  <a:lnTo>
                    <a:pt x="415163" y="416416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8586978" y="3518725"/>
              <a:ext cx="474980" cy="474980"/>
            </a:xfrm>
            <a:custGeom>
              <a:avLst/>
              <a:gdLst/>
              <a:ahLst/>
              <a:cxnLst/>
              <a:rect l="l" t="t" r="r" b="b"/>
              <a:pathLst>
                <a:path w="474979" h="474979">
                  <a:moveTo>
                    <a:pt x="474408" y="0"/>
                  </a:moveTo>
                  <a:lnTo>
                    <a:pt x="0" y="0"/>
                  </a:lnTo>
                  <a:lnTo>
                    <a:pt x="0" y="474408"/>
                  </a:lnTo>
                  <a:lnTo>
                    <a:pt x="474408" y="474408"/>
                  </a:lnTo>
                  <a:lnTo>
                    <a:pt x="4744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8586978" y="3518725"/>
              <a:ext cx="474980" cy="474980"/>
            </a:xfrm>
            <a:custGeom>
              <a:avLst/>
              <a:gdLst/>
              <a:ahLst/>
              <a:cxnLst/>
              <a:rect l="l" t="t" r="r" b="b"/>
              <a:pathLst>
                <a:path w="474979" h="474979">
                  <a:moveTo>
                    <a:pt x="0" y="474408"/>
                  </a:moveTo>
                  <a:lnTo>
                    <a:pt x="474408" y="474408"/>
                  </a:lnTo>
                  <a:lnTo>
                    <a:pt x="474408" y="0"/>
                  </a:lnTo>
                  <a:lnTo>
                    <a:pt x="0" y="0"/>
                  </a:lnTo>
                  <a:lnTo>
                    <a:pt x="0" y="474408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8705469" y="3637317"/>
              <a:ext cx="237490" cy="237490"/>
            </a:xfrm>
            <a:custGeom>
              <a:avLst/>
              <a:gdLst/>
              <a:ahLst/>
              <a:cxnLst/>
              <a:rect l="l" t="t" r="r" b="b"/>
              <a:pathLst>
                <a:path w="237490" h="237489">
                  <a:moveTo>
                    <a:pt x="237197" y="0"/>
                  </a:moveTo>
                  <a:lnTo>
                    <a:pt x="0" y="0"/>
                  </a:lnTo>
                  <a:lnTo>
                    <a:pt x="0" y="237197"/>
                  </a:lnTo>
                  <a:lnTo>
                    <a:pt x="237197" y="237197"/>
                  </a:lnTo>
                  <a:lnTo>
                    <a:pt x="237197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8705469" y="3637317"/>
              <a:ext cx="237490" cy="237490"/>
            </a:xfrm>
            <a:custGeom>
              <a:avLst/>
              <a:gdLst/>
              <a:ahLst/>
              <a:cxnLst/>
              <a:rect l="l" t="t" r="r" b="b"/>
              <a:pathLst>
                <a:path w="237490" h="237489">
                  <a:moveTo>
                    <a:pt x="0" y="237197"/>
                  </a:moveTo>
                  <a:lnTo>
                    <a:pt x="237197" y="237197"/>
                  </a:lnTo>
                  <a:lnTo>
                    <a:pt x="237197" y="0"/>
                  </a:lnTo>
                  <a:lnTo>
                    <a:pt x="0" y="0"/>
                  </a:lnTo>
                  <a:lnTo>
                    <a:pt x="0" y="237197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9001760" y="3458226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118601" y="0"/>
                  </a:moveTo>
                  <a:lnTo>
                    <a:pt x="0" y="0"/>
                  </a:lnTo>
                  <a:lnTo>
                    <a:pt x="0" y="118601"/>
                  </a:lnTo>
                  <a:lnTo>
                    <a:pt x="118601" y="118601"/>
                  </a:lnTo>
                  <a:lnTo>
                    <a:pt x="1186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9001760" y="3458226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0" y="118601"/>
                  </a:moveTo>
                  <a:lnTo>
                    <a:pt x="118601" y="118601"/>
                  </a:lnTo>
                  <a:lnTo>
                    <a:pt x="118601" y="0"/>
                  </a:lnTo>
                  <a:lnTo>
                    <a:pt x="0" y="0"/>
                  </a:lnTo>
                  <a:lnTo>
                    <a:pt x="0" y="118601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0" name="object 170"/>
          <p:cNvSpPr txBox="1"/>
          <p:nvPr/>
        </p:nvSpPr>
        <p:spPr>
          <a:xfrm>
            <a:off x="9039097" y="3462528"/>
            <a:ext cx="46990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50" spc="-50" dirty="0">
                <a:latin typeface="Calibri"/>
                <a:cs typeface="Calibri"/>
              </a:rPr>
              <a:t>r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171" name="object 171"/>
          <p:cNvGrpSpPr/>
          <p:nvPr/>
        </p:nvGrpSpPr>
        <p:grpSpPr>
          <a:xfrm>
            <a:off x="8934767" y="3569144"/>
            <a:ext cx="196850" cy="487045"/>
            <a:chOff x="8934767" y="3569144"/>
            <a:chExt cx="196850" cy="487045"/>
          </a:xfrm>
        </p:grpSpPr>
        <p:sp>
          <p:nvSpPr>
            <p:cNvPr id="172" name="object 172"/>
            <p:cNvSpPr/>
            <p:nvPr/>
          </p:nvSpPr>
          <p:spPr>
            <a:xfrm>
              <a:off x="8942705" y="3577082"/>
              <a:ext cx="62865" cy="60325"/>
            </a:xfrm>
            <a:custGeom>
              <a:avLst/>
              <a:gdLst/>
              <a:ahLst/>
              <a:cxnLst/>
              <a:rect l="l" t="t" r="r" b="b"/>
              <a:pathLst>
                <a:path w="62865" h="60325">
                  <a:moveTo>
                    <a:pt x="0" y="60324"/>
                  </a:moveTo>
                  <a:lnTo>
                    <a:pt x="62356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9005062" y="3929269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118601" y="0"/>
                  </a:moveTo>
                  <a:lnTo>
                    <a:pt x="0" y="0"/>
                  </a:lnTo>
                  <a:lnTo>
                    <a:pt x="0" y="118601"/>
                  </a:lnTo>
                  <a:lnTo>
                    <a:pt x="118601" y="118601"/>
                  </a:lnTo>
                  <a:lnTo>
                    <a:pt x="1186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9005062" y="3929269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0" y="118601"/>
                  </a:moveTo>
                  <a:lnTo>
                    <a:pt x="118601" y="118601"/>
                  </a:lnTo>
                  <a:lnTo>
                    <a:pt x="118601" y="0"/>
                  </a:lnTo>
                  <a:lnTo>
                    <a:pt x="0" y="0"/>
                  </a:lnTo>
                  <a:lnTo>
                    <a:pt x="0" y="118601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5" name="object 175"/>
          <p:cNvSpPr txBox="1"/>
          <p:nvPr/>
        </p:nvSpPr>
        <p:spPr>
          <a:xfrm>
            <a:off x="9042527" y="3933697"/>
            <a:ext cx="46990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50" spc="-50" dirty="0">
                <a:latin typeface="Calibri"/>
                <a:cs typeface="Calibri"/>
              </a:rPr>
              <a:t>r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7609585" y="3462528"/>
            <a:ext cx="1957070" cy="2032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30"/>
              </a:lnSpc>
              <a:tabLst>
                <a:tab pos="476884" algn="l"/>
                <a:tab pos="954405" algn="l"/>
                <a:tab pos="1431925" algn="l"/>
                <a:tab pos="1906270" algn="l"/>
              </a:tabLst>
            </a:pPr>
            <a:r>
              <a:rPr sz="1050" spc="-50" dirty="0">
                <a:latin typeface="Calibri"/>
                <a:cs typeface="Calibri"/>
              </a:rPr>
              <a:t>r</a:t>
            </a:r>
            <a:r>
              <a:rPr sz="1050" dirty="0">
                <a:latin typeface="Calibri"/>
                <a:cs typeface="Calibri"/>
              </a:rPr>
              <a:t>	</a:t>
            </a:r>
            <a:r>
              <a:rPr sz="1575" spc="-75" baseline="2645" dirty="0">
                <a:latin typeface="Calibri"/>
                <a:cs typeface="Calibri"/>
              </a:rPr>
              <a:t>r</a:t>
            </a:r>
            <a:r>
              <a:rPr sz="1575" baseline="2645" dirty="0">
                <a:latin typeface="Calibri"/>
                <a:cs typeface="Calibri"/>
              </a:rPr>
              <a:t>	</a:t>
            </a:r>
            <a:r>
              <a:rPr sz="1575" spc="-75" baseline="2645" dirty="0">
                <a:latin typeface="Calibri"/>
                <a:cs typeface="Calibri"/>
              </a:rPr>
              <a:t>r</a:t>
            </a:r>
            <a:r>
              <a:rPr sz="1575" baseline="2645" dirty="0">
                <a:latin typeface="Calibri"/>
                <a:cs typeface="Calibri"/>
              </a:rPr>
              <a:t>	</a:t>
            </a:r>
            <a:r>
              <a:rPr sz="1050" spc="-50" dirty="0">
                <a:latin typeface="Calibri"/>
                <a:cs typeface="Calibri"/>
              </a:rPr>
              <a:t>r</a:t>
            </a:r>
            <a:r>
              <a:rPr sz="1050" dirty="0">
                <a:latin typeface="Calibri"/>
                <a:cs typeface="Calibri"/>
              </a:rPr>
              <a:t>	</a:t>
            </a:r>
            <a:r>
              <a:rPr sz="1050" spc="-50" dirty="0">
                <a:latin typeface="Calibri"/>
                <a:cs typeface="Calibri"/>
              </a:rPr>
              <a:t>r</a:t>
            </a:r>
            <a:endParaRPr sz="1050">
              <a:latin typeface="Calibri"/>
              <a:cs typeface="Calibri"/>
            </a:endParaRPr>
          </a:p>
          <a:p>
            <a:pPr marL="173990">
              <a:lnSpc>
                <a:spcPct val="100000"/>
              </a:lnSpc>
              <a:spcBef>
                <a:spcPts val="250"/>
              </a:spcBef>
              <a:tabLst>
                <a:tab pos="651510" algn="l"/>
                <a:tab pos="1128395" algn="l"/>
                <a:tab pos="1606550" algn="l"/>
              </a:tabLst>
            </a:pPr>
            <a:r>
              <a:rPr sz="1600" spc="-50" dirty="0">
                <a:latin typeface="Calibri"/>
                <a:cs typeface="Calibri"/>
              </a:rPr>
              <a:t>M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2400" spc="-75" baseline="1736" dirty="0">
                <a:latin typeface="Calibri"/>
                <a:cs typeface="Calibri"/>
              </a:rPr>
              <a:t>M</a:t>
            </a:r>
            <a:r>
              <a:rPr sz="2400" baseline="1736" dirty="0">
                <a:latin typeface="Calibri"/>
                <a:cs typeface="Calibri"/>
              </a:rPr>
              <a:t>	</a:t>
            </a:r>
            <a:r>
              <a:rPr sz="2400" spc="-75" baseline="1736" dirty="0">
                <a:latin typeface="Calibri"/>
                <a:cs typeface="Calibri"/>
              </a:rPr>
              <a:t>M</a:t>
            </a:r>
            <a:r>
              <a:rPr sz="2400" baseline="1736" dirty="0">
                <a:latin typeface="Calibri"/>
                <a:cs typeface="Calibri"/>
              </a:rPr>
              <a:t>	</a:t>
            </a:r>
            <a:r>
              <a:rPr sz="1600" spc="-50" dirty="0">
                <a:latin typeface="Calibri"/>
                <a:cs typeface="Calibri"/>
              </a:rPr>
              <a:t>M</a:t>
            </a:r>
            <a:endParaRPr sz="1600">
              <a:latin typeface="Calibri"/>
              <a:cs typeface="Calibri"/>
            </a:endParaRPr>
          </a:p>
          <a:p>
            <a:pPr marL="6350">
              <a:lnSpc>
                <a:spcPct val="100000"/>
              </a:lnSpc>
              <a:spcBef>
                <a:spcPts val="280"/>
              </a:spcBef>
              <a:tabLst>
                <a:tab pos="483870" algn="l"/>
                <a:tab pos="960755" algn="l"/>
                <a:tab pos="1438275" algn="l"/>
                <a:tab pos="1910080" algn="l"/>
              </a:tabLst>
            </a:pPr>
            <a:r>
              <a:rPr sz="1050" spc="-50" dirty="0">
                <a:latin typeface="Calibri"/>
                <a:cs typeface="Calibri"/>
              </a:rPr>
              <a:t>r</a:t>
            </a:r>
            <a:r>
              <a:rPr sz="1050" dirty="0">
                <a:latin typeface="Calibri"/>
                <a:cs typeface="Calibri"/>
              </a:rPr>
              <a:t>	</a:t>
            </a:r>
            <a:r>
              <a:rPr sz="1575" spc="-75" baseline="2645" dirty="0">
                <a:latin typeface="Calibri"/>
                <a:cs typeface="Calibri"/>
              </a:rPr>
              <a:t>r</a:t>
            </a:r>
            <a:r>
              <a:rPr sz="1575" baseline="2645" dirty="0">
                <a:latin typeface="Calibri"/>
                <a:cs typeface="Calibri"/>
              </a:rPr>
              <a:t>	</a:t>
            </a:r>
            <a:r>
              <a:rPr sz="1575" spc="-75" baseline="2645" dirty="0">
                <a:latin typeface="Calibri"/>
                <a:cs typeface="Calibri"/>
              </a:rPr>
              <a:t>r</a:t>
            </a:r>
            <a:r>
              <a:rPr sz="1575" baseline="2645" dirty="0">
                <a:latin typeface="Calibri"/>
                <a:cs typeface="Calibri"/>
              </a:rPr>
              <a:t>	</a:t>
            </a:r>
            <a:r>
              <a:rPr sz="1050" spc="-50" dirty="0">
                <a:latin typeface="Calibri"/>
                <a:cs typeface="Calibri"/>
              </a:rPr>
              <a:t>r</a:t>
            </a:r>
            <a:r>
              <a:rPr sz="1050" dirty="0">
                <a:latin typeface="Calibri"/>
                <a:cs typeface="Calibri"/>
              </a:rPr>
              <a:t>	</a:t>
            </a:r>
            <a:r>
              <a:rPr sz="1050" spc="-50" dirty="0">
                <a:latin typeface="Calibri"/>
                <a:cs typeface="Calibri"/>
              </a:rPr>
              <a:t>r</a:t>
            </a:r>
            <a:endParaRPr sz="1050">
              <a:latin typeface="Calibri"/>
              <a:cs typeface="Calibri"/>
            </a:endParaRPr>
          </a:p>
          <a:p>
            <a:pPr marL="216535">
              <a:lnSpc>
                <a:spcPct val="100000"/>
              </a:lnSpc>
              <a:spcBef>
                <a:spcPts val="259"/>
              </a:spcBef>
              <a:tabLst>
                <a:tab pos="686435" algn="l"/>
                <a:tab pos="1162685" algn="l"/>
              </a:tabLst>
            </a:pPr>
            <a:r>
              <a:rPr sz="1600" spc="-50" dirty="0">
                <a:latin typeface="Calibri"/>
                <a:cs typeface="Calibri"/>
              </a:rPr>
              <a:t>S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2400" spc="-75" baseline="1736" dirty="0">
                <a:latin typeface="Calibri"/>
                <a:cs typeface="Calibri"/>
              </a:rPr>
              <a:t>C</a:t>
            </a:r>
            <a:r>
              <a:rPr sz="2400" baseline="1736" dirty="0">
                <a:latin typeface="Calibri"/>
                <a:cs typeface="Calibri"/>
              </a:rPr>
              <a:t>	</a:t>
            </a:r>
            <a:r>
              <a:rPr sz="2400" spc="-75" baseline="1736" dirty="0">
                <a:latin typeface="Calibri"/>
                <a:cs typeface="Calibri"/>
              </a:rPr>
              <a:t>B</a:t>
            </a:r>
            <a:endParaRPr sz="2400" baseline="1736">
              <a:latin typeface="Calibri"/>
              <a:cs typeface="Calibri"/>
            </a:endParaRPr>
          </a:p>
          <a:p>
            <a:pPr marL="8890">
              <a:lnSpc>
                <a:spcPct val="100000"/>
              </a:lnSpc>
              <a:spcBef>
                <a:spcPts val="275"/>
              </a:spcBef>
              <a:tabLst>
                <a:tab pos="486409" algn="l"/>
                <a:tab pos="963930" algn="l"/>
                <a:tab pos="1435100" algn="l"/>
              </a:tabLst>
            </a:pPr>
            <a:r>
              <a:rPr sz="1050" spc="-50" dirty="0">
                <a:latin typeface="Calibri"/>
                <a:cs typeface="Calibri"/>
              </a:rPr>
              <a:t>r</a:t>
            </a:r>
            <a:r>
              <a:rPr sz="1050" dirty="0">
                <a:latin typeface="Calibri"/>
                <a:cs typeface="Calibri"/>
              </a:rPr>
              <a:t>	</a:t>
            </a:r>
            <a:r>
              <a:rPr sz="1575" spc="-75" baseline="2645" dirty="0">
                <a:latin typeface="Calibri"/>
                <a:cs typeface="Calibri"/>
              </a:rPr>
              <a:t>r</a:t>
            </a:r>
            <a:r>
              <a:rPr sz="1575" baseline="2645" dirty="0">
                <a:latin typeface="Calibri"/>
                <a:cs typeface="Calibri"/>
              </a:rPr>
              <a:t>	</a:t>
            </a:r>
            <a:r>
              <a:rPr sz="1575" spc="-75" baseline="2645" dirty="0">
                <a:latin typeface="Calibri"/>
                <a:cs typeface="Calibri"/>
              </a:rPr>
              <a:t>r</a:t>
            </a:r>
            <a:r>
              <a:rPr sz="1575" baseline="2645" dirty="0">
                <a:latin typeface="Calibri"/>
                <a:cs typeface="Calibri"/>
              </a:rPr>
              <a:t>	</a:t>
            </a:r>
            <a:r>
              <a:rPr sz="1575" spc="-75" baseline="2645" dirty="0">
                <a:latin typeface="Calibri"/>
                <a:cs typeface="Calibri"/>
              </a:rPr>
              <a:t>r</a:t>
            </a:r>
            <a:endParaRPr sz="1575" baseline="2645">
              <a:latin typeface="Calibri"/>
              <a:cs typeface="Calibri"/>
            </a:endParaRPr>
          </a:p>
          <a:p>
            <a:pPr marL="224790">
              <a:lnSpc>
                <a:spcPct val="100000"/>
              </a:lnSpc>
              <a:spcBef>
                <a:spcPts val="275"/>
              </a:spcBef>
              <a:tabLst>
                <a:tab pos="693420" algn="l"/>
              </a:tabLst>
            </a:pPr>
            <a:r>
              <a:rPr sz="1600" spc="-50" dirty="0">
                <a:latin typeface="Calibri"/>
                <a:cs typeface="Calibri"/>
              </a:rPr>
              <a:t>S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2400" spc="-75" baseline="1736" dirty="0">
                <a:latin typeface="Calibri"/>
                <a:cs typeface="Calibri"/>
              </a:rPr>
              <a:t>B</a:t>
            </a:r>
            <a:endParaRPr sz="2400" baseline="1736">
              <a:latin typeface="Calibri"/>
              <a:cs typeface="Calibri"/>
            </a:endParaRPr>
          </a:p>
          <a:p>
            <a:pPr marL="15240">
              <a:lnSpc>
                <a:spcPct val="100000"/>
              </a:lnSpc>
              <a:spcBef>
                <a:spcPts val="320"/>
              </a:spcBef>
              <a:tabLst>
                <a:tab pos="490220" algn="l"/>
                <a:tab pos="966469" algn="l"/>
              </a:tabLst>
            </a:pPr>
            <a:r>
              <a:rPr sz="1050" spc="-50" dirty="0">
                <a:latin typeface="Calibri"/>
                <a:cs typeface="Calibri"/>
              </a:rPr>
              <a:t>r</a:t>
            </a:r>
            <a:r>
              <a:rPr sz="1050" dirty="0">
                <a:latin typeface="Calibri"/>
                <a:cs typeface="Calibri"/>
              </a:rPr>
              <a:t>	</a:t>
            </a:r>
            <a:r>
              <a:rPr sz="1050" spc="-50" dirty="0">
                <a:latin typeface="Calibri"/>
                <a:cs typeface="Calibri"/>
              </a:rPr>
              <a:t>r</a:t>
            </a:r>
            <a:r>
              <a:rPr sz="1050" dirty="0">
                <a:latin typeface="Calibri"/>
                <a:cs typeface="Calibri"/>
              </a:rPr>
              <a:t>	</a:t>
            </a:r>
            <a:r>
              <a:rPr sz="1575" spc="-75" baseline="2645" dirty="0">
                <a:latin typeface="Calibri"/>
                <a:cs typeface="Calibri"/>
              </a:rPr>
              <a:t>r</a:t>
            </a:r>
            <a:endParaRPr sz="1575" baseline="2645">
              <a:latin typeface="Calibri"/>
              <a:cs typeface="Calibri"/>
            </a:endParaRPr>
          </a:p>
          <a:p>
            <a:pPr marL="229235">
              <a:lnSpc>
                <a:spcPct val="100000"/>
              </a:lnSpc>
              <a:spcBef>
                <a:spcPts val="254"/>
              </a:spcBef>
            </a:pPr>
            <a:r>
              <a:rPr sz="1600" spc="-50" dirty="0"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  <a:p>
            <a:pPr marL="22225">
              <a:lnSpc>
                <a:spcPct val="100000"/>
              </a:lnSpc>
              <a:spcBef>
                <a:spcPts val="275"/>
              </a:spcBef>
              <a:tabLst>
                <a:tab pos="493395" algn="l"/>
              </a:tabLst>
            </a:pPr>
            <a:r>
              <a:rPr sz="1050" spc="-50" dirty="0">
                <a:latin typeface="Calibri"/>
                <a:cs typeface="Calibri"/>
              </a:rPr>
              <a:t>r</a:t>
            </a:r>
            <a:r>
              <a:rPr sz="1050" dirty="0">
                <a:latin typeface="Calibri"/>
                <a:cs typeface="Calibri"/>
              </a:rPr>
              <a:t>	</a:t>
            </a:r>
            <a:r>
              <a:rPr sz="1050" spc="-50" dirty="0">
                <a:latin typeface="Calibri"/>
                <a:cs typeface="Calibri"/>
              </a:rPr>
              <a:t>r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177" name="object 177"/>
          <p:cNvGrpSpPr/>
          <p:nvPr/>
        </p:nvGrpSpPr>
        <p:grpSpPr>
          <a:xfrm>
            <a:off x="9174924" y="3632428"/>
            <a:ext cx="253365" cy="253365"/>
            <a:chOff x="9174924" y="3632428"/>
            <a:chExt cx="253365" cy="253365"/>
          </a:xfrm>
        </p:grpSpPr>
        <p:sp>
          <p:nvSpPr>
            <p:cNvPr id="178" name="object 178"/>
            <p:cNvSpPr/>
            <p:nvPr/>
          </p:nvSpPr>
          <p:spPr>
            <a:xfrm>
              <a:off x="9182861" y="3640366"/>
              <a:ext cx="237490" cy="237490"/>
            </a:xfrm>
            <a:custGeom>
              <a:avLst/>
              <a:gdLst/>
              <a:ahLst/>
              <a:cxnLst/>
              <a:rect l="l" t="t" r="r" b="b"/>
              <a:pathLst>
                <a:path w="237490" h="237489">
                  <a:moveTo>
                    <a:pt x="237197" y="0"/>
                  </a:moveTo>
                  <a:lnTo>
                    <a:pt x="0" y="0"/>
                  </a:lnTo>
                  <a:lnTo>
                    <a:pt x="0" y="237197"/>
                  </a:lnTo>
                  <a:lnTo>
                    <a:pt x="237197" y="237197"/>
                  </a:lnTo>
                  <a:lnTo>
                    <a:pt x="237197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9182861" y="3640366"/>
              <a:ext cx="237490" cy="237490"/>
            </a:xfrm>
            <a:custGeom>
              <a:avLst/>
              <a:gdLst/>
              <a:ahLst/>
              <a:cxnLst/>
              <a:rect l="l" t="t" r="r" b="b"/>
              <a:pathLst>
                <a:path w="237490" h="237489">
                  <a:moveTo>
                    <a:pt x="0" y="237197"/>
                  </a:moveTo>
                  <a:lnTo>
                    <a:pt x="237197" y="237197"/>
                  </a:lnTo>
                  <a:lnTo>
                    <a:pt x="237197" y="0"/>
                  </a:lnTo>
                  <a:lnTo>
                    <a:pt x="0" y="0"/>
                  </a:lnTo>
                  <a:lnTo>
                    <a:pt x="0" y="237197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0" name="object 180"/>
          <p:cNvGrpSpPr/>
          <p:nvPr/>
        </p:nvGrpSpPr>
        <p:grpSpPr>
          <a:xfrm>
            <a:off x="8519731" y="3450289"/>
            <a:ext cx="1089660" cy="608965"/>
            <a:chOff x="8519731" y="3450289"/>
            <a:chExt cx="1089660" cy="608965"/>
          </a:xfrm>
        </p:grpSpPr>
        <p:sp>
          <p:nvSpPr>
            <p:cNvPr id="181" name="object 181"/>
            <p:cNvSpPr/>
            <p:nvPr/>
          </p:nvSpPr>
          <p:spPr>
            <a:xfrm>
              <a:off x="8533510" y="3929269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118601" y="0"/>
                  </a:moveTo>
                  <a:lnTo>
                    <a:pt x="0" y="0"/>
                  </a:lnTo>
                  <a:lnTo>
                    <a:pt x="0" y="118601"/>
                  </a:lnTo>
                  <a:lnTo>
                    <a:pt x="118601" y="118601"/>
                  </a:lnTo>
                  <a:lnTo>
                    <a:pt x="1186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8533510" y="3929269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0" y="118601"/>
                  </a:moveTo>
                  <a:lnTo>
                    <a:pt x="118601" y="118601"/>
                  </a:lnTo>
                  <a:lnTo>
                    <a:pt x="118601" y="0"/>
                  </a:lnTo>
                  <a:lnTo>
                    <a:pt x="0" y="0"/>
                  </a:lnTo>
                  <a:lnTo>
                    <a:pt x="0" y="118601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8527668" y="3458226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118601" y="0"/>
                  </a:moveTo>
                  <a:lnTo>
                    <a:pt x="0" y="0"/>
                  </a:lnTo>
                  <a:lnTo>
                    <a:pt x="0" y="118601"/>
                  </a:lnTo>
                  <a:lnTo>
                    <a:pt x="118601" y="118601"/>
                  </a:lnTo>
                  <a:lnTo>
                    <a:pt x="1186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8527668" y="3458226"/>
              <a:ext cx="473075" cy="471170"/>
            </a:xfrm>
            <a:custGeom>
              <a:avLst/>
              <a:gdLst/>
              <a:ahLst/>
              <a:cxnLst/>
              <a:rect l="l" t="t" r="r" b="b"/>
              <a:pathLst>
                <a:path w="473075" h="471170">
                  <a:moveTo>
                    <a:pt x="0" y="118601"/>
                  </a:moveTo>
                  <a:lnTo>
                    <a:pt x="118601" y="118601"/>
                  </a:lnTo>
                  <a:lnTo>
                    <a:pt x="118601" y="0"/>
                  </a:lnTo>
                  <a:lnTo>
                    <a:pt x="0" y="0"/>
                  </a:lnTo>
                  <a:lnTo>
                    <a:pt x="0" y="118601"/>
                  </a:lnTo>
                  <a:close/>
                </a:path>
                <a:path w="473075" h="471170">
                  <a:moveTo>
                    <a:pt x="174371" y="175497"/>
                  </a:moveTo>
                  <a:lnTo>
                    <a:pt x="119887" y="115553"/>
                  </a:lnTo>
                </a:path>
                <a:path w="473075" h="471170">
                  <a:moveTo>
                    <a:pt x="177673" y="416289"/>
                  </a:moveTo>
                  <a:lnTo>
                    <a:pt x="124459" y="471153"/>
                  </a:lnTo>
                </a:path>
                <a:path w="473075" h="471170">
                  <a:moveTo>
                    <a:pt x="472948" y="471153"/>
                  </a:moveTo>
                  <a:lnTo>
                    <a:pt x="415035" y="416289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9064243" y="3521773"/>
              <a:ext cx="474980" cy="474980"/>
            </a:xfrm>
            <a:custGeom>
              <a:avLst/>
              <a:gdLst/>
              <a:ahLst/>
              <a:cxnLst/>
              <a:rect l="l" t="t" r="r" b="b"/>
              <a:pathLst>
                <a:path w="474979" h="474979">
                  <a:moveTo>
                    <a:pt x="474408" y="0"/>
                  </a:moveTo>
                  <a:lnTo>
                    <a:pt x="0" y="0"/>
                  </a:lnTo>
                  <a:lnTo>
                    <a:pt x="0" y="474408"/>
                  </a:lnTo>
                  <a:lnTo>
                    <a:pt x="474408" y="474408"/>
                  </a:lnTo>
                  <a:lnTo>
                    <a:pt x="4744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9064243" y="3521773"/>
              <a:ext cx="474980" cy="474980"/>
            </a:xfrm>
            <a:custGeom>
              <a:avLst/>
              <a:gdLst/>
              <a:ahLst/>
              <a:cxnLst/>
              <a:rect l="l" t="t" r="r" b="b"/>
              <a:pathLst>
                <a:path w="474979" h="474979">
                  <a:moveTo>
                    <a:pt x="0" y="474408"/>
                  </a:moveTo>
                  <a:lnTo>
                    <a:pt x="474408" y="474408"/>
                  </a:lnTo>
                  <a:lnTo>
                    <a:pt x="474408" y="0"/>
                  </a:lnTo>
                  <a:lnTo>
                    <a:pt x="0" y="0"/>
                  </a:lnTo>
                  <a:lnTo>
                    <a:pt x="0" y="474408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9479025" y="3461147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118601" y="0"/>
                  </a:moveTo>
                  <a:lnTo>
                    <a:pt x="0" y="0"/>
                  </a:lnTo>
                  <a:lnTo>
                    <a:pt x="0" y="118601"/>
                  </a:lnTo>
                  <a:lnTo>
                    <a:pt x="118601" y="118601"/>
                  </a:lnTo>
                  <a:lnTo>
                    <a:pt x="1186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9419970" y="3461147"/>
              <a:ext cx="177800" cy="179705"/>
            </a:xfrm>
            <a:custGeom>
              <a:avLst/>
              <a:gdLst/>
              <a:ahLst/>
              <a:cxnLst/>
              <a:rect l="l" t="t" r="r" b="b"/>
              <a:pathLst>
                <a:path w="177800" h="179704">
                  <a:moveTo>
                    <a:pt x="59054" y="118601"/>
                  </a:moveTo>
                  <a:lnTo>
                    <a:pt x="177656" y="118601"/>
                  </a:lnTo>
                  <a:lnTo>
                    <a:pt x="177656" y="0"/>
                  </a:lnTo>
                  <a:lnTo>
                    <a:pt x="59054" y="0"/>
                  </a:lnTo>
                  <a:lnTo>
                    <a:pt x="59054" y="118601"/>
                  </a:lnTo>
                  <a:close/>
                </a:path>
                <a:path w="177800" h="179704">
                  <a:moveTo>
                    <a:pt x="0" y="179180"/>
                  </a:moveTo>
                  <a:lnTo>
                    <a:pt x="62356" y="118982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9482327" y="3932317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118601" y="0"/>
                  </a:moveTo>
                  <a:lnTo>
                    <a:pt x="0" y="0"/>
                  </a:lnTo>
                  <a:lnTo>
                    <a:pt x="0" y="118601"/>
                  </a:lnTo>
                  <a:lnTo>
                    <a:pt x="118601" y="118601"/>
                  </a:lnTo>
                  <a:lnTo>
                    <a:pt x="1186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9482327" y="3932317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0" y="118601"/>
                  </a:moveTo>
                  <a:lnTo>
                    <a:pt x="118601" y="118601"/>
                  </a:lnTo>
                  <a:lnTo>
                    <a:pt x="118601" y="0"/>
                  </a:lnTo>
                  <a:lnTo>
                    <a:pt x="0" y="0"/>
                  </a:lnTo>
                  <a:lnTo>
                    <a:pt x="0" y="118601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9010903" y="3932317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118601" y="0"/>
                  </a:moveTo>
                  <a:lnTo>
                    <a:pt x="0" y="0"/>
                  </a:lnTo>
                  <a:lnTo>
                    <a:pt x="0" y="118601"/>
                  </a:lnTo>
                  <a:lnTo>
                    <a:pt x="118601" y="118601"/>
                  </a:lnTo>
                  <a:lnTo>
                    <a:pt x="1186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9010903" y="3932317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0" y="118601"/>
                  </a:moveTo>
                  <a:lnTo>
                    <a:pt x="118601" y="118601"/>
                  </a:lnTo>
                  <a:lnTo>
                    <a:pt x="118601" y="0"/>
                  </a:lnTo>
                  <a:lnTo>
                    <a:pt x="0" y="0"/>
                  </a:lnTo>
                  <a:lnTo>
                    <a:pt x="0" y="118601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9004934" y="3461147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118601" y="0"/>
                  </a:moveTo>
                  <a:lnTo>
                    <a:pt x="0" y="0"/>
                  </a:lnTo>
                  <a:lnTo>
                    <a:pt x="0" y="118601"/>
                  </a:lnTo>
                  <a:lnTo>
                    <a:pt x="118601" y="118601"/>
                  </a:lnTo>
                  <a:lnTo>
                    <a:pt x="1186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9004934" y="3461147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0" y="118601"/>
                  </a:moveTo>
                  <a:lnTo>
                    <a:pt x="118601" y="118601"/>
                  </a:lnTo>
                  <a:lnTo>
                    <a:pt x="118601" y="0"/>
                  </a:lnTo>
                  <a:lnTo>
                    <a:pt x="0" y="0"/>
                  </a:lnTo>
                  <a:lnTo>
                    <a:pt x="0" y="118601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5" name="object 195"/>
          <p:cNvGrpSpPr/>
          <p:nvPr/>
        </p:nvGrpSpPr>
        <p:grpSpPr>
          <a:xfrm>
            <a:off x="7555610" y="3429000"/>
            <a:ext cx="2162810" cy="2118995"/>
            <a:chOff x="7555610" y="3429000"/>
            <a:chExt cx="2162810" cy="2118995"/>
          </a:xfrm>
        </p:grpSpPr>
        <p:sp>
          <p:nvSpPr>
            <p:cNvPr id="196" name="object 196"/>
            <p:cNvSpPr/>
            <p:nvPr/>
          </p:nvSpPr>
          <p:spPr>
            <a:xfrm>
              <a:off x="9124822" y="3576828"/>
              <a:ext cx="353060" cy="355600"/>
            </a:xfrm>
            <a:custGeom>
              <a:avLst/>
              <a:gdLst/>
              <a:ahLst/>
              <a:cxnLst/>
              <a:rect l="l" t="t" r="r" b="b"/>
              <a:pathLst>
                <a:path w="353059" h="355600">
                  <a:moveTo>
                    <a:pt x="54482" y="59944"/>
                  </a:moveTo>
                  <a:lnTo>
                    <a:pt x="0" y="0"/>
                  </a:lnTo>
                </a:path>
                <a:path w="353059" h="355600">
                  <a:moveTo>
                    <a:pt x="57784" y="300736"/>
                  </a:moveTo>
                  <a:lnTo>
                    <a:pt x="4572" y="355473"/>
                  </a:lnTo>
                </a:path>
                <a:path w="353059" h="355600">
                  <a:moveTo>
                    <a:pt x="353059" y="355473"/>
                  </a:moveTo>
                  <a:lnTo>
                    <a:pt x="295148" y="300736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7" name="object 19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19082" y="4770627"/>
              <a:ext cx="176022" cy="175641"/>
            </a:xfrm>
            <a:prstGeom prst="rect">
              <a:avLst/>
            </a:prstGeom>
          </p:spPr>
        </p:pic>
        <p:sp>
          <p:nvSpPr>
            <p:cNvPr id="198" name="object 198"/>
            <p:cNvSpPr/>
            <p:nvPr/>
          </p:nvSpPr>
          <p:spPr>
            <a:xfrm>
              <a:off x="7555610" y="3429000"/>
              <a:ext cx="2162810" cy="2118995"/>
            </a:xfrm>
            <a:custGeom>
              <a:avLst/>
              <a:gdLst/>
              <a:ahLst/>
              <a:cxnLst/>
              <a:rect l="l" t="t" r="r" b="b"/>
              <a:pathLst>
                <a:path w="2162809" h="2118995">
                  <a:moveTo>
                    <a:pt x="2162555" y="0"/>
                  </a:moveTo>
                  <a:lnTo>
                    <a:pt x="0" y="0"/>
                  </a:lnTo>
                  <a:lnTo>
                    <a:pt x="0" y="2118487"/>
                  </a:lnTo>
                  <a:lnTo>
                    <a:pt x="2162555" y="2118487"/>
                  </a:lnTo>
                  <a:lnTo>
                    <a:pt x="2162555" y="0"/>
                  </a:lnTo>
                  <a:close/>
                </a:path>
              </a:pathLst>
            </a:custGeom>
            <a:solidFill>
              <a:srgbClr val="FFFFFF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9" name="object 19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22742" y="3620643"/>
              <a:ext cx="294893" cy="294894"/>
            </a:xfrm>
            <a:prstGeom prst="rect">
              <a:avLst/>
            </a:prstGeom>
          </p:spPr>
        </p:pic>
        <p:sp>
          <p:nvSpPr>
            <p:cNvPr id="200" name="object 200"/>
            <p:cNvSpPr/>
            <p:nvPr/>
          </p:nvSpPr>
          <p:spPr>
            <a:xfrm>
              <a:off x="7722742" y="3620643"/>
              <a:ext cx="295275" cy="295275"/>
            </a:xfrm>
            <a:custGeom>
              <a:avLst/>
              <a:gdLst/>
              <a:ahLst/>
              <a:cxnLst/>
              <a:rect l="l" t="t" r="r" b="b"/>
              <a:pathLst>
                <a:path w="295275" h="295275">
                  <a:moveTo>
                    <a:pt x="0" y="147446"/>
                  </a:moveTo>
                  <a:lnTo>
                    <a:pt x="7519" y="100852"/>
                  </a:lnTo>
                  <a:lnTo>
                    <a:pt x="28456" y="60377"/>
                  </a:lnTo>
                  <a:lnTo>
                    <a:pt x="60377" y="28456"/>
                  </a:lnTo>
                  <a:lnTo>
                    <a:pt x="100852" y="7519"/>
                  </a:lnTo>
                  <a:lnTo>
                    <a:pt x="147447" y="0"/>
                  </a:lnTo>
                  <a:lnTo>
                    <a:pt x="194090" y="7519"/>
                  </a:lnTo>
                  <a:lnTo>
                    <a:pt x="234571" y="28456"/>
                  </a:lnTo>
                  <a:lnTo>
                    <a:pt x="266474" y="60377"/>
                  </a:lnTo>
                  <a:lnTo>
                    <a:pt x="287386" y="100852"/>
                  </a:lnTo>
                  <a:lnTo>
                    <a:pt x="294893" y="147446"/>
                  </a:lnTo>
                  <a:lnTo>
                    <a:pt x="287386" y="194041"/>
                  </a:lnTo>
                  <a:lnTo>
                    <a:pt x="266474" y="234516"/>
                  </a:lnTo>
                  <a:lnTo>
                    <a:pt x="234571" y="266437"/>
                  </a:lnTo>
                  <a:lnTo>
                    <a:pt x="194090" y="287374"/>
                  </a:lnTo>
                  <a:lnTo>
                    <a:pt x="147447" y="294893"/>
                  </a:lnTo>
                  <a:lnTo>
                    <a:pt x="100852" y="287374"/>
                  </a:lnTo>
                  <a:lnTo>
                    <a:pt x="60377" y="266437"/>
                  </a:lnTo>
                  <a:lnTo>
                    <a:pt x="28456" y="234516"/>
                  </a:lnTo>
                  <a:lnTo>
                    <a:pt x="7519" y="194041"/>
                  </a:lnTo>
                  <a:lnTo>
                    <a:pt x="0" y="147446"/>
                  </a:lnTo>
                  <a:close/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1" name="object 20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99500" y="3609212"/>
              <a:ext cx="294894" cy="294894"/>
            </a:xfrm>
            <a:prstGeom prst="rect">
              <a:avLst/>
            </a:prstGeom>
          </p:spPr>
        </p:pic>
        <p:sp>
          <p:nvSpPr>
            <p:cNvPr id="202" name="object 202"/>
            <p:cNvSpPr/>
            <p:nvPr/>
          </p:nvSpPr>
          <p:spPr>
            <a:xfrm>
              <a:off x="8199500" y="3609212"/>
              <a:ext cx="295275" cy="295275"/>
            </a:xfrm>
            <a:custGeom>
              <a:avLst/>
              <a:gdLst/>
              <a:ahLst/>
              <a:cxnLst/>
              <a:rect l="l" t="t" r="r" b="b"/>
              <a:pathLst>
                <a:path w="295275" h="295275">
                  <a:moveTo>
                    <a:pt x="0" y="147447"/>
                  </a:moveTo>
                  <a:lnTo>
                    <a:pt x="7507" y="100852"/>
                  </a:lnTo>
                  <a:lnTo>
                    <a:pt x="28419" y="60377"/>
                  </a:lnTo>
                  <a:lnTo>
                    <a:pt x="60322" y="28456"/>
                  </a:lnTo>
                  <a:lnTo>
                    <a:pt x="100803" y="7519"/>
                  </a:lnTo>
                  <a:lnTo>
                    <a:pt x="147447" y="0"/>
                  </a:lnTo>
                  <a:lnTo>
                    <a:pt x="194041" y="7519"/>
                  </a:lnTo>
                  <a:lnTo>
                    <a:pt x="234516" y="28456"/>
                  </a:lnTo>
                  <a:lnTo>
                    <a:pt x="266437" y="60377"/>
                  </a:lnTo>
                  <a:lnTo>
                    <a:pt x="287374" y="100852"/>
                  </a:lnTo>
                  <a:lnTo>
                    <a:pt x="294894" y="147447"/>
                  </a:lnTo>
                  <a:lnTo>
                    <a:pt x="287374" y="194041"/>
                  </a:lnTo>
                  <a:lnTo>
                    <a:pt x="266437" y="234516"/>
                  </a:lnTo>
                  <a:lnTo>
                    <a:pt x="234516" y="266437"/>
                  </a:lnTo>
                  <a:lnTo>
                    <a:pt x="194041" y="287374"/>
                  </a:lnTo>
                  <a:lnTo>
                    <a:pt x="147447" y="294894"/>
                  </a:lnTo>
                  <a:lnTo>
                    <a:pt x="100803" y="287374"/>
                  </a:lnTo>
                  <a:lnTo>
                    <a:pt x="60322" y="266437"/>
                  </a:lnTo>
                  <a:lnTo>
                    <a:pt x="28419" y="234516"/>
                  </a:lnTo>
                  <a:lnTo>
                    <a:pt x="7507" y="194041"/>
                  </a:lnTo>
                  <a:lnTo>
                    <a:pt x="0" y="147447"/>
                  </a:lnTo>
                  <a:close/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3" name="object 20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06739" y="4086225"/>
              <a:ext cx="295020" cy="294894"/>
            </a:xfrm>
            <a:prstGeom prst="rect">
              <a:avLst/>
            </a:prstGeom>
          </p:spPr>
        </p:pic>
        <p:sp>
          <p:nvSpPr>
            <p:cNvPr id="204" name="object 204"/>
            <p:cNvSpPr/>
            <p:nvPr/>
          </p:nvSpPr>
          <p:spPr>
            <a:xfrm>
              <a:off x="8206739" y="4086225"/>
              <a:ext cx="295275" cy="295275"/>
            </a:xfrm>
            <a:custGeom>
              <a:avLst/>
              <a:gdLst/>
              <a:ahLst/>
              <a:cxnLst/>
              <a:rect l="l" t="t" r="r" b="b"/>
              <a:pathLst>
                <a:path w="295275" h="295275">
                  <a:moveTo>
                    <a:pt x="0" y="147447"/>
                  </a:moveTo>
                  <a:lnTo>
                    <a:pt x="7519" y="100852"/>
                  </a:lnTo>
                  <a:lnTo>
                    <a:pt x="28456" y="60377"/>
                  </a:lnTo>
                  <a:lnTo>
                    <a:pt x="60377" y="28456"/>
                  </a:lnTo>
                  <a:lnTo>
                    <a:pt x="100852" y="7519"/>
                  </a:lnTo>
                  <a:lnTo>
                    <a:pt x="147446" y="0"/>
                  </a:lnTo>
                  <a:lnTo>
                    <a:pt x="194103" y="7519"/>
                  </a:lnTo>
                  <a:lnTo>
                    <a:pt x="234615" y="28456"/>
                  </a:lnTo>
                  <a:lnTo>
                    <a:pt x="266556" y="60377"/>
                  </a:lnTo>
                  <a:lnTo>
                    <a:pt x="287500" y="100852"/>
                  </a:lnTo>
                  <a:lnTo>
                    <a:pt x="295020" y="147447"/>
                  </a:lnTo>
                  <a:lnTo>
                    <a:pt x="287500" y="194041"/>
                  </a:lnTo>
                  <a:lnTo>
                    <a:pt x="266556" y="234516"/>
                  </a:lnTo>
                  <a:lnTo>
                    <a:pt x="234615" y="266437"/>
                  </a:lnTo>
                  <a:lnTo>
                    <a:pt x="194103" y="287374"/>
                  </a:lnTo>
                  <a:lnTo>
                    <a:pt x="147446" y="294894"/>
                  </a:lnTo>
                  <a:lnTo>
                    <a:pt x="100852" y="287374"/>
                  </a:lnTo>
                  <a:lnTo>
                    <a:pt x="60377" y="266437"/>
                  </a:lnTo>
                  <a:lnTo>
                    <a:pt x="28456" y="234516"/>
                  </a:lnTo>
                  <a:lnTo>
                    <a:pt x="7519" y="194041"/>
                  </a:lnTo>
                  <a:lnTo>
                    <a:pt x="0" y="147447"/>
                  </a:lnTo>
                  <a:close/>
                </a:path>
              </a:pathLst>
            </a:custGeom>
            <a:ln w="22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5" name="object 20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680195" y="4078477"/>
              <a:ext cx="294894" cy="294894"/>
            </a:xfrm>
            <a:prstGeom prst="rect">
              <a:avLst/>
            </a:prstGeom>
          </p:spPr>
        </p:pic>
        <p:sp>
          <p:nvSpPr>
            <p:cNvPr id="206" name="object 206"/>
            <p:cNvSpPr/>
            <p:nvPr/>
          </p:nvSpPr>
          <p:spPr>
            <a:xfrm>
              <a:off x="8680195" y="4078477"/>
              <a:ext cx="295275" cy="295275"/>
            </a:xfrm>
            <a:custGeom>
              <a:avLst/>
              <a:gdLst/>
              <a:ahLst/>
              <a:cxnLst/>
              <a:rect l="l" t="t" r="r" b="b"/>
              <a:pathLst>
                <a:path w="295275" h="295275">
                  <a:moveTo>
                    <a:pt x="0" y="147447"/>
                  </a:moveTo>
                  <a:lnTo>
                    <a:pt x="7519" y="100803"/>
                  </a:lnTo>
                  <a:lnTo>
                    <a:pt x="28456" y="60322"/>
                  </a:lnTo>
                  <a:lnTo>
                    <a:pt x="60377" y="28419"/>
                  </a:lnTo>
                  <a:lnTo>
                    <a:pt x="100852" y="7507"/>
                  </a:lnTo>
                  <a:lnTo>
                    <a:pt x="147447" y="0"/>
                  </a:lnTo>
                  <a:lnTo>
                    <a:pt x="194041" y="7507"/>
                  </a:lnTo>
                  <a:lnTo>
                    <a:pt x="234516" y="28419"/>
                  </a:lnTo>
                  <a:lnTo>
                    <a:pt x="266437" y="60322"/>
                  </a:lnTo>
                  <a:lnTo>
                    <a:pt x="287374" y="100803"/>
                  </a:lnTo>
                  <a:lnTo>
                    <a:pt x="294894" y="147447"/>
                  </a:lnTo>
                  <a:lnTo>
                    <a:pt x="287374" y="194041"/>
                  </a:lnTo>
                  <a:lnTo>
                    <a:pt x="266437" y="234516"/>
                  </a:lnTo>
                  <a:lnTo>
                    <a:pt x="234516" y="266437"/>
                  </a:lnTo>
                  <a:lnTo>
                    <a:pt x="194041" y="287374"/>
                  </a:lnTo>
                  <a:lnTo>
                    <a:pt x="147447" y="294894"/>
                  </a:lnTo>
                  <a:lnTo>
                    <a:pt x="100852" y="287374"/>
                  </a:lnTo>
                  <a:lnTo>
                    <a:pt x="60377" y="266437"/>
                  </a:lnTo>
                  <a:lnTo>
                    <a:pt x="28456" y="234516"/>
                  </a:lnTo>
                  <a:lnTo>
                    <a:pt x="7519" y="194041"/>
                  </a:lnTo>
                  <a:lnTo>
                    <a:pt x="0" y="147447"/>
                  </a:lnTo>
                  <a:close/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7" name="object 20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688450" y="3609720"/>
              <a:ext cx="294894" cy="294894"/>
            </a:xfrm>
            <a:prstGeom prst="rect">
              <a:avLst/>
            </a:prstGeom>
          </p:spPr>
        </p:pic>
        <p:sp>
          <p:nvSpPr>
            <p:cNvPr id="208" name="object 208"/>
            <p:cNvSpPr/>
            <p:nvPr/>
          </p:nvSpPr>
          <p:spPr>
            <a:xfrm>
              <a:off x="8688450" y="3609720"/>
              <a:ext cx="295275" cy="295275"/>
            </a:xfrm>
            <a:custGeom>
              <a:avLst/>
              <a:gdLst/>
              <a:ahLst/>
              <a:cxnLst/>
              <a:rect l="l" t="t" r="r" b="b"/>
              <a:pathLst>
                <a:path w="295275" h="295275">
                  <a:moveTo>
                    <a:pt x="0" y="147446"/>
                  </a:moveTo>
                  <a:lnTo>
                    <a:pt x="7519" y="100852"/>
                  </a:lnTo>
                  <a:lnTo>
                    <a:pt x="28456" y="60377"/>
                  </a:lnTo>
                  <a:lnTo>
                    <a:pt x="60377" y="28456"/>
                  </a:lnTo>
                  <a:lnTo>
                    <a:pt x="100852" y="7519"/>
                  </a:lnTo>
                  <a:lnTo>
                    <a:pt x="147447" y="0"/>
                  </a:lnTo>
                  <a:lnTo>
                    <a:pt x="194041" y="7519"/>
                  </a:lnTo>
                  <a:lnTo>
                    <a:pt x="234516" y="28456"/>
                  </a:lnTo>
                  <a:lnTo>
                    <a:pt x="266437" y="60377"/>
                  </a:lnTo>
                  <a:lnTo>
                    <a:pt x="287374" y="100852"/>
                  </a:lnTo>
                  <a:lnTo>
                    <a:pt x="294894" y="147446"/>
                  </a:lnTo>
                  <a:lnTo>
                    <a:pt x="287374" y="194041"/>
                  </a:lnTo>
                  <a:lnTo>
                    <a:pt x="266437" y="234516"/>
                  </a:lnTo>
                  <a:lnTo>
                    <a:pt x="234516" y="266437"/>
                  </a:lnTo>
                  <a:lnTo>
                    <a:pt x="194041" y="287374"/>
                  </a:lnTo>
                  <a:lnTo>
                    <a:pt x="147447" y="294893"/>
                  </a:lnTo>
                  <a:lnTo>
                    <a:pt x="100852" y="287374"/>
                  </a:lnTo>
                  <a:lnTo>
                    <a:pt x="60377" y="266437"/>
                  </a:lnTo>
                  <a:lnTo>
                    <a:pt x="28456" y="234516"/>
                  </a:lnTo>
                  <a:lnTo>
                    <a:pt x="7519" y="194041"/>
                  </a:lnTo>
                  <a:lnTo>
                    <a:pt x="0" y="147446"/>
                  </a:lnTo>
                  <a:close/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9" name="object 209"/>
          <p:cNvSpPr txBox="1"/>
          <p:nvPr/>
        </p:nvSpPr>
        <p:spPr>
          <a:xfrm>
            <a:off x="7800593" y="3603752"/>
            <a:ext cx="1107440" cy="765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476250" algn="l"/>
                <a:tab pos="965200" algn="l"/>
              </a:tabLst>
            </a:pPr>
            <a:r>
              <a:rPr sz="1800" spc="-50" dirty="0">
                <a:latin typeface="Calibri"/>
                <a:cs typeface="Calibri"/>
              </a:rPr>
              <a:t>1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2700" spc="-75" baseline="3086" dirty="0">
                <a:latin typeface="Calibri"/>
                <a:cs typeface="Calibri"/>
              </a:rPr>
              <a:t>2</a:t>
            </a:r>
            <a:r>
              <a:rPr sz="2700" baseline="3086" dirty="0">
                <a:latin typeface="Calibri"/>
                <a:cs typeface="Calibri"/>
              </a:rPr>
              <a:t>	</a:t>
            </a:r>
            <a:r>
              <a:rPr sz="2700" spc="-75" baseline="3086" dirty="0">
                <a:latin typeface="Calibri"/>
                <a:cs typeface="Calibri"/>
              </a:rPr>
              <a:t>5</a:t>
            </a:r>
            <a:endParaRPr sz="2700" baseline="3086">
              <a:latin typeface="Calibri"/>
              <a:cs typeface="Calibri"/>
            </a:endParaRPr>
          </a:p>
          <a:p>
            <a:pPr marR="13970" algn="r">
              <a:lnSpc>
                <a:spcPct val="100000"/>
              </a:lnSpc>
              <a:spcBef>
                <a:spcPts val="1505"/>
              </a:spcBef>
              <a:tabLst>
                <a:tab pos="473075" algn="l"/>
              </a:tabLst>
            </a:pPr>
            <a:r>
              <a:rPr sz="1800" spc="-50" dirty="0">
                <a:latin typeface="Calibri"/>
                <a:cs typeface="Calibri"/>
              </a:rPr>
              <a:t>3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2700" spc="-75" baseline="1543" dirty="0">
                <a:latin typeface="Calibri"/>
                <a:cs typeface="Calibri"/>
              </a:rPr>
              <a:t>4</a:t>
            </a:r>
            <a:endParaRPr sz="2700" baseline="1543">
              <a:latin typeface="Calibri"/>
              <a:cs typeface="Calibri"/>
            </a:endParaRPr>
          </a:p>
        </p:txBody>
      </p:sp>
      <p:grpSp>
        <p:nvGrpSpPr>
          <p:cNvPr id="210" name="object 210"/>
          <p:cNvGrpSpPr/>
          <p:nvPr/>
        </p:nvGrpSpPr>
        <p:grpSpPr>
          <a:xfrm>
            <a:off x="7965820" y="3833240"/>
            <a:ext cx="1119505" cy="628650"/>
            <a:chOff x="7965820" y="3833240"/>
            <a:chExt cx="1119505" cy="628650"/>
          </a:xfrm>
        </p:grpSpPr>
        <p:sp>
          <p:nvSpPr>
            <p:cNvPr id="211" name="object 211"/>
            <p:cNvSpPr/>
            <p:nvPr/>
          </p:nvSpPr>
          <p:spPr>
            <a:xfrm>
              <a:off x="7965821" y="3861434"/>
              <a:ext cx="1116330" cy="597535"/>
            </a:xfrm>
            <a:custGeom>
              <a:avLst/>
              <a:gdLst/>
              <a:ahLst/>
              <a:cxnLst/>
              <a:rect l="l" t="t" r="r" b="b"/>
              <a:pathLst>
                <a:path w="1116329" h="597535">
                  <a:moveTo>
                    <a:pt x="284099" y="267970"/>
                  </a:moveTo>
                  <a:lnTo>
                    <a:pt x="271424" y="233934"/>
                  </a:lnTo>
                  <a:lnTo>
                    <a:pt x="254381" y="188087"/>
                  </a:lnTo>
                  <a:lnTo>
                    <a:pt x="237045" y="206692"/>
                  </a:lnTo>
                  <a:lnTo>
                    <a:pt x="17399" y="1651"/>
                  </a:lnTo>
                  <a:lnTo>
                    <a:pt x="0" y="20193"/>
                  </a:lnTo>
                  <a:lnTo>
                    <a:pt x="219773" y="225234"/>
                  </a:lnTo>
                  <a:lnTo>
                    <a:pt x="202438" y="243840"/>
                  </a:lnTo>
                  <a:lnTo>
                    <a:pt x="284099" y="267970"/>
                  </a:lnTo>
                  <a:close/>
                </a:path>
                <a:path w="1116329" h="597535">
                  <a:moveTo>
                    <a:pt x="757555" y="468630"/>
                  </a:moveTo>
                  <a:lnTo>
                    <a:pt x="674751" y="488696"/>
                  </a:lnTo>
                  <a:lnTo>
                    <a:pt x="691134" y="508139"/>
                  </a:lnTo>
                  <a:lnTo>
                    <a:pt x="608711" y="577723"/>
                  </a:lnTo>
                  <a:lnTo>
                    <a:pt x="625094" y="597154"/>
                  </a:lnTo>
                  <a:lnTo>
                    <a:pt x="707517" y="527570"/>
                  </a:lnTo>
                  <a:lnTo>
                    <a:pt x="723900" y="546989"/>
                  </a:lnTo>
                  <a:lnTo>
                    <a:pt x="744080" y="499999"/>
                  </a:lnTo>
                  <a:lnTo>
                    <a:pt x="757555" y="468630"/>
                  </a:lnTo>
                  <a:close/>
                </a:path>
                <a:path w="1116329" h="597535">
                  <a:moveTo>
                    <a:pt x="1116203" y="125095"/>
                  </a:moveTo>
                  <a:lnTo>
                    <a:pt x="1036955" y="45173"/>
                  </a:lnTo>
                  <a:lnTo>
                    <a:pt x="1046010" y="36195"/>
                  </a:lnTo>
                  <a:lnTo>
                    <a:pt x="1054989" y="27305"/>
                  </a:lnTo>
                  <a:lnTo>
                    <a:pt x="974344" y="0"/>
                  </a:lnTo>
                  <a:lnTo>
                    <a:pt x="1000887" y="80899"/>
                  </a:lnTo>
                  <a:lnTo>
                    <a:pt x="1018959" y="63004"/>
                  </a:lnTo>
                  <a:lnTo>
                    <a:pt x="1098169" y="143002"/>
                  </a:lnTo>
                  <a:lnTo>
                    <a:pt x="1116203" y="1250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2" name="object 21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444356" y="3833240"/>
              <a:ext cx="165608" cy="296163"/>
            </a:xfrm>
            <a:prstGeom prst="rect">
              <a:avLst/>
            </a:prstGeom>
          </p:spPr>
        </p:pic>
        <p:sp>
          <p:nvSpPr>
            <p:cNvPr id="213" name="object 213"/>
            <p:cNvSpPr/>
            <p:nvPr/>
          </p:nvSpPr>
          <p:spPr>
            <a:xfrm>
              <a:off x="8458453" y="3987545"/>
              <a:ext cx="614680" cy="461645"/>
            </a:xfrm>
            <a:custGeom>
              <a:avLst/>
              <a:gdLst/>
              <a:ahLst/>
              <a:cxnLst/>
              <a:rect l="l" t="t" r="r" b="b"/>
              <a:pathLst>
                <a:path w="614679" h="461645">
                  <a:moveTo>
                    <a:pt x="614172" y="0"/>
                  </a:moveTo>
                  <a:lnTo>
                    <a:pt x="473455" y="134111"/>
                  </a:lnTo>
                </a:path>
                <a:path w="614679" h="461645">
                  <a:moveTo>
                    <a:pt x="138811" y="461390"/>
                  </a:moveTo>
                  <a:lnTo>
                    <a:pt x="0" y="35039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4" name="object 214"/>
          <p:cNvSpPr txBox="1"/>
          <p:nvPr/>
        </p:nvSpPr>
        <p:spPr>
          <a:xfrm>
            <a:off x="6597777" y="4155185"/>
            <a:ext cx="8724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Arial"/>
                <a:cs typeface="Arial"/>
              </a:rPr>
              <a:t>Schedule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5" name="object 215"/>
          <p:cNvSpPr/>
          <p:nvPr/>
        </p:nvSpPr>
        <p:spPr>
          <a:xfrm>
            <a:off x="6637273" y="4405376"/>
            <a:ext cx="683895" cy="165735"/>
          </a:xfrm>
          <a:custGeom>
            <a:avLst/>
            <a:gdLst/>
            <a:ahLst/>
            <a:cxnLst/>
            <a:rect l="l" t="t" r="r" b="b"/>
            <a:pathLst>
              <a:path w="683895" h="165735">
                <a:moveTo>
                  <a:pt x="600709" y="0"/>
                </a:moveTo>
                <a:lnTo>
                  <a:pt x="600709" y="41401"/>
                </a:lnTo>
                <a:lnTo>
                  <a:pt x="0" y="41401"/>
                </a:lnTo>
                <a:lnTo>
                  <a:pt x="0" y="124332"/>
                </a:lnTo>
                <a:lnTo>
                  <a:pt x="600709" y="124332"/>
                </a:lnTo>
                <a:lnTo>
                  <a:pt x="600709" y="165735"/>
                </a:lnTo>
                <a:lnTo>
                  <a:pt x="683641" y="82804"/>
                </a:lnTo>
                <a:lnTo>
                  <a:pt x="6007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6" name="object 216"/>
          <p:cNvGrpSpPr/>
          <p:nvPr/>
        </p:nvGrpSpPr>
        <p:grpSpPr>
          <a:xfrm>
            <a:off x="168275" y="555580"/>
            <a:ext cx="1019175" cy="1013460"/>
            <a:chOff x="168275" y="555580"/>
            <a:chExt cx="1019175" cy="1013460"/>
          </a:xfrm>
        </p:grpSpPr>
        <p:sp>
          <p:nvSpPr>
            <p:cNvPr id="217" name="object 217"/>
            <p:cNvSpPr/>
            <p:nvPr/>
          </p:nvSpPr>
          <p:spPr>
            <a:xfrm>
              <a:off x="517994" y="606628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40">
                  <a:moveTo>
                    <a:pt x="0" y="307009"/>
                  </a:moveTo>
                  <a:lnTo>
                    <a:pt x="307009" y="307009"/>
                  </a:lnTo>
                  <a:lnTo>
                    <a:pt x="307009" y="0"/>
                  </a:lnTo>
                  <a:lnTo>
                    <a:pt x="0" y="0"/>
                  </a:lnTo>
                  <a:lnTo>
                    <a:pt x="0" y="307009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786472" y="567391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786472" y="567391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788606" y="872318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788606" y="872318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483463" y="872318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483463" y="872318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479628" y="567391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479628" y="567391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824014" y="604342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40">
                  <a:moveTo>
                    <a:pt x="307009" y="0"/>
                  </a:moveTo>
                  <a:lnTo>
                    <a:pt x="0" y="0"/>
                  </a:lnTo>
                  <a:lnTo>
                    <a:pt x="0" y="307009"/>
                  </a:lnTo>
                  <a:lnTo>
                    <a:pt x="307009" y="307009"/>
                  </a:lnTo>
                  <a:lnTo>
                    <a:pt x="30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824014" y="604342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40">
                  <a:moveTo>
                    <a:pt x="0" y="307009"/>
                  </a:moveTo>
                  <a:lnTo>
                    <a:pt x="307009" y="307009"/>
                  </a:lnTo>
                  <a:lnTo>
                    <a:pt x="307009" y="0"/>
                  </a:lnTo>
                  <a:lnTo>
                    <a:pt x="0" y="0"/>
                  </a:lnTo>
                  <a:lnTo>
                    <a:pt x="0" y="307009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900772" y="681012"/>
              <a:ext cx="153670" cy="153670"/>
            </a:xfrm>
            <a:custGeom>
              <a:avLst/>
              <a:gdLst/>
              <a:ahLst/>
              <a:cxnLst/>
              <a:rect l="l" t="t" r="r" b="b"/>
              <a:pathLst>
                <a:path w="153669" h="153669">
                  <a:moveTo>
                    <a:pt x="153504" y="0"/>
                  </a:moveTo>
                  <a:lnTo>
                    <a:pt x="0" y="0"/>
                  </a:lnTo>
                  <a:lnTo>
                    <a:pt x="0" y="153504"/>
                  </a:lnTo>
                  <a:lnTo>
                    <a:pt x="153504" y="153504"/>
                  </a:lnTo>
                  <a:lnTo>
                    <a:pt x="153504" y="0"/>
                  </a:lnTo>
                  <a:close/>
                </a:path>
              </a:pathLst>
            </a:custGeom>
            <a:solidFill>
              <a:srgbClr val="C8C8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900772" y="681012"/>
              <a:ext cx="153670" cy="153670"/>
            </a:xfrm>
            <a:custGeom>
              <a:avLst/>
              <a:gdLst/>
              <a:ahLst/>
              <a:cxnLst/>
              <a:rect l="l" t="t" r="r" b="b"/>
              <a:pathLst>
                <a:path w="153669" h="153669">
                  <a:moveTo>
                    <a:pt x="0" y="153504"/>
                  </a:moveTo>
                  <a:lnTo>
                    <a:pt x="153504" y="153504"/>
                  </a:lnTo>
                  <a:lnTo>
                    <a:pt x="153504" y="0"/>
                  </a:lnTo>
                  <a:lnTo>
                    <a:pt x="0" y="0"/>
                  </a:lnTo>
                  <a:lnTo>
                    <a:pt x="0" y="15350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1092492" y="565105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1054277" y="565105"/>
              <a:ext cx="115570" cy="116205"/>
            </a:xfrm>
            <a:custGeom>
              <a:avLst/>
              <a:gdLst/>
              <a:ahLst/>
              <a:cxnLst/>
              <a:rect l="l" t="t" r="r" b="b"/>
              <a:pathLst>
                <a:path w="115569" h="116204">
                  <a:moveTo>
                    <a:pt x="38214" y="76752"/>
                  </a:moveTo>
                  <a:lnTo>
                    <a:pt x="114966" y="76752"/>
                  </a:lnTo>
                  <a:lnTo>
                    <a:pt x="114966" y="0"/>
                  </a:lnTo>
                  <a:lnTo>
                    <a:pt x="38214" y="0"/>
                  </a:lnTo>
                  <a:lnTo>
                    <a:pt x="38214" y="76752"/>
                  </a:lnTo>
                  <a:close/>
                </a:path>
                <a:path w="115569" h="116204">
                  <a:moveTo>
                    <a:pt x="0" y="115995"/>
                  </a:moveTo>
                  <a:lnTo>
                    <a:pt x="40347" y="77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1094625" y="870032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789482" y="870032"/>
              <a:ext cx="382270" cy="76835"/>
            </a:xfrm>
            <a:custGeom>
              <a:avLst/>
              <a:gdLst/>
              <a:ahLst/>
              <a:cxnLst/>
              <a:rect l="l" t="t" r="r" b="b"/>
              <a:pathLst>
                <a:path w="382269" h="76834">
                  <a:moveTo>
                    <a:pt x="305142" y="76752"/>
                  </a:moveTo>
                  <a:lnTo>
                    <a:pt x="381895" y="76752"/>
                  </a:lnTo>
                  <a:lnTo>
                    <a:pt x="381895" y="0"/>
                  </a:lnTo>
                  <a:lnTo>
                    <a:pt x="305142" y="0"/>
                  </a:lnTo>
                  <a:lnTo>
                    <a:pt x="305142" y="76752"/>
                  </a:lnTo>
                  <a:close/>
                </a:path>
                <a:path w="382269" h="76834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785647" y="565105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520585" y="565105"/>
              <a:ext cx="571500" cy="650875"/>
            </a:xfrm>
            <a:custGeom>
              <a:avLst/>
              <a:gdLst/>
              <a:ahLst/>
              <a:cxnLst/>
              <a:rect l="l" t="t" r="r" b="b"/>
              <a:pathLst>
                <a:path w="571500" h="650875">
                  <a:moveTo>
                    <a:pt x="265061" y="76752"/>
                  </a:moveTo>
                  <a:lnTo>
                    <a:pt x="341814" y="76752"/>
                  </a:lnTo>
                  <a:lnTo>
                    <a:pt x="341814" y="0"/>
                  </a:lnTo>
                  <a:lnTo>
                    <a:pt x="265061" y="0"/>
                  </a:lnTo>
                  <a:lnTo>
                    <a:pt x="265061" y="76752"/>
                  </a:lnTo>
                  <a:close/>
                </a:path>
                <a:path w="571500" h="650875">
                  <a:moveTo>
                    <a:pt x="377901" y="113582"/>
                  </a:moveTo>
                  <a:lnTo>
                    <a:pt x="342658" y="74847"/>
                  </a:lnTo>
                </a:path>
                <a:path w="571500" h="650875">
                  <a:moveTo>
                    <a:pt x="380022" y="269411"/>
                  </a:moveTo>
                  <a:lnTo>
                    <a:pt x="345643" y="304844"/>
                  </a:lnTo>
                </a:path>
                <a:path w="571500" h="650875">
                  <a:moveTo>
                    <a:pt x="571157" y="304844"/>
                  </a:moveTo>
                  <a:lnTo>
                    <a:pt x="533692" y="269411"/>
                  </a:lnTo>
                </a:path>
                <a:path w="571500" h="650875">
                  <a:moveTo>
                    <a:pt x="0" y="650411"/>
                  </a:moveTo>
                  <a:lnTo>
                    <a:pt x="307009" y="650411"/>
                  </a:lnTo>
                  <a:lnTo>
                    <a:pt x="307009" y="343401"/>
                  </a:lnTo>
                  <a:lnTo>
                    <a:pt x="0" y="343401"/>
                  </a:lnTo>
                  <a:lnTo>
                    <a:pt x="0" y="650411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789063" y="869270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789063" y="869270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791184" y="1174197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791184" y="1174197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486041" y="1174197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486041" y="1174197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482206" y="869270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482206" y="869270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826604" y="906221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40">
                  <a:moveTo>
                    <a:pt x="307009" y="0"/>
                  </a:moveTo>
                  <a:lnTo>
                    <a:pt x="0" y="0"/>
                  </a:lnTo>
                  <a:lnTo>
                    <a:pt x="0" y="307009"/>
                  </a:lnTo>
                  <a:lnTo>
                    <a:pt x="307009" y="307009"/>
                  </a:lnTo>
                  <a:lnTo>
                    <a:pt x="30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826604" y="906221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40">
                  <a:moveTo>
                    <a:pt x="0" y="307009"/>
                  </a:moveTo>
                  <a:lnTo>
                    <a:pt x="307009" y="307009"/>
                  </a:lnTo>
                  <a:lnTo>
                    <a:pt x="307009" y="0"/>
                  </a:lnTo>
                  <a:lnTo>
                    <a:pt x="0" y="0"/>
                  </a:lnTo>
                  <a:lnTo>
                    <a:pt x="0" y="307009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1095070" y="866984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1095070" y="866984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1097203" y="1171911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1097203" y="1171911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792060" y="1171911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792060" y="1171911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788225" y="866984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788225" y="866984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216166" y="910666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40">
                  <a:moveTo>
                    <a:pt x="307009" y="0"/>
                  </a:moveTo>
                  <a:lnTo>
                    <a:pt x="0" y="0"/>
                  </a:lnTo>
                  <a:lnTo>
                    <a:pt x="0" y="307009"/>
                  </a:lnTo>
                  <a:lnTo>
                    <a:pt x="307009" y="307009"/>
                  </a:lnTo>
                  <a:lnTo>
                    <a:pt x="30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216166" y="910666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40">
                  <a:moveTo>
                    <a:pt x="0" y="307009"/>
                  </a:moveTo>
                  <a:lnTo>
                    <a:pt x="307009" y="307009"/>
                  </a:lnTo>
                  <a:lnTo>
                    <a:pt x="307009" y="0"/>
                  </a:lnTo>
                  <a:lnTo>
                    <a:pt x="0" y="0"/>
                  </a:lnTo>
                  <a:lnTo>
                    <a:pt x="0" y="307009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484644" y="871556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484644" y="871556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486778" y="1176356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486778" y="1176356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181635" y="1176356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5" h="76834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181635" y="1176356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5" h="76834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177800" y="871556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5" h="76834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177800" y="871556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5" h="76834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522185" y="908507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40">
                  <a:moveTo>
                    <a:pt x="307009" y="0"/>
                  </a:moveTo>
                  <a:lnTo>
                    <a:pt x="0" y="0"/>
                  </a:lnTo>
                  <a:lnTo>
                    <a:pt x="0" y="307009"/>
                  </a:lnTo>
                  <a:lnTo>
                    <a:pt x="307009" y="307009"/>
                  </a:lnTo>
                  <a:lnTo>
                    <a:pt x="30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522185" y="908507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40">
                  <a:moveTo>
                    <a:pt x="0" y="307009"/>
                  </a:moveTo>
                  <a:lnTo>
                    <a:pt x="307009" y="307009"/>
                  </a:lnTo>
                  <a:lnTo>
                    <a:pt x="307009" y="0"/>
                  </a:lnTo>
                  <a:lnTo>
                    <a:pt x="0" y="0"/>
                  </a:lnTo>
                  <a:lnTo>
                    <a:pt x="0" y="307009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790663" y="869270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790663" y="869270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792797" y="1174197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487654" y="1174197"/>
              <a:ext cx="382270" cy="76835"/>
            </a:xfrm>
            <a:custGeom>
              <a:avLst/>
              <a:gdLst/>
              <a:ahLst/>
              <a:cxnLst/>
              <a:rect l="l" t="t" r="r" b="b"/>
              <a:pathLst>
                <a:path w="382269" h="76834">
                  <a:moveTo>
                    <a:pt x="305142" y="76752"/>
                  </a:moveTo>
                  <a:lnTo>
                    <a:pt x="381895" y="76752"/>
                  </a:lnTo>
                  <a:lnTo>
                    <a:pt x="381895" y="0"/>
                  </a:lnTo>
                  <a:lnTo>
                    <a:pt x="305142" y="0"/>
                  </a:lnTo>
                  <a:lnTo>
                    <a:pt x="305142" y="76752"/>
                  </a:lnTo>
                  <a:close/>
                </a:path>
                <a:path w="382269" h="76834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483819" y="869270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483819" y="869270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218757" y="1212545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40">
                  <a:moveTo>
                    <a:pt x="307009" y="0"/>
                  </a:moveTo>
                  <a:lnTo>
                    <a:pt x="0" y="0"/>
                  </a:lnTo>
                  <a:lnTo>
                    <a:pt x="0" y="307009"/>
                  </a:lnTo>
                  <a:lnTo>
                    <a:pt x="307009" y="307009"/>
                  </a:lnTo>
                  <a:lnTo>
                    <a:pt x="30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218757" y="1212545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40">
                  <a:moveTo>
                    <a:pt x="0" y="307009"/>
                  </a:moveTo>
                  <a:lnTo>
                    <a:pt x="307009" y="307009"/>
                  </a:lnTo>
                  <a:lnTo>
                    <a:pt x="307009" y="0"/>
                  </a:lnTo>
                  <a:lnTo>
                    <a:pt x="0" y="0"/>
                  </a:lnTo>
                  <a:lnTo>
                    <a:pt x="0" y="307009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4" name="object 27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0853" y="1163910"/>
              <a:ext cx="404780" cy="400602"/>
            </a:xfrm>
            <a:prstGeom prst="rect">
              <a:avLst/>
            </a:prstGeom>
          </p:spPr>
        </p:pic>
        <p:sp>
          <p:nvSpPr>
            <p:cNvPr id="275" name="object 275"/>
            <p:cNvSpPr/>
            <p:nvPr/>
          </p:nvSpPr>
          <p:spPr>
            <a:xfrm>
              <a:off x="524776" y="1210386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40">
                  <a:moveTo>
                    <a:pt x="307009" y="0"/>
                  </a:moveTo>
                  <a:lnTo>
                    <a:pt x="0" y="0"/>
                  </a:lnTo>
                  <a:lnTo>
                    <a:pt x="0" y="307009"/>
                  </a:lnTo>
                  <a:lnTo>
                    <a:pt x="307009" y="307009"/>
                  </a:lnTo>
                  <a:lnTo>
                    <a:pt x="30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524776" y="1210386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40">
                  <a:moveTo>
                    <a:pt x="0" y="307009"/>
                  </a:moveTo>
                  <a:lnTo>
                    <a:pt x="307009" y="307009"/>
                  </a:lnTo>
                  <a:lnTo>
                    <a:pt x="307009" y="0"/>
                  </a:lnTo>
                  <a:lnTo>
                    <a:pt x="0" y="0"/>
                  </a:lnTo>
                  <a:lnTo>
                    <a:pt x="0" y="307009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793241" y="1171149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793241" y="1171149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795375" y="1476076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795375" y="1476076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490232" y="1476076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490232" y="1476076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486397" y="1171149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486397" y="1171149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216801" y="608787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40">
                  <a:moveTo>
                    <a:pt x="307009" y="0"/>
                  </a:moveTo>
                  <a:lnTo>
                    <a:pt x="0" y="0"/>
                  </a:lnTo>
                  <a:lnTo>
                    <a:pt x="0" y="307009"/>
                  </a:lnTo>
                  <a:lnTo>
                    <a:pt x="307009" y="307009"/>
                  </a:lnTo>
                  <a:lnTo>
                    <a:pt x="30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216801" y="608787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40">
                  <a:moveTo>
                    <a:pt x="0" y="307009"/>
                  </a:moveTo>
                  <a:lnTo>
                    <a:pt x="307009" y="307009"/>
                  </a:lnTo>
                  <a:lnTo>
                    <a:pt x="307009" y="0"/>
                  </a:lnTo>
                  <a:lnTo>
                    <a:pt x="0" y="0"/>
                  </a:lnTo>
                  <a:lnTo>
                    <a:pt x="0" y="307009"/>
                  </a:lnTo>
                  <a:close/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7" name="object 28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8897" y="560152"/>
              <a:ext cx="404793" cy="400602"/>
            </a:xfrm>
            <a:prstGeom prst="rect">
              <a:avLst/>
            </a:prstGeom>
          </p:spPr>
        </p:pic>
        <p:sp>
          <p:nvSpPr>
            <p:cNvPr id="288" name="object 288"/>
            <p:cNvSpPr/>
            <p:nvPr/>
          </p:nvSpPr>
          <p:spPr>
            <a:xfrm>
              <a:off x="522820" y="606628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40">
                  <a:moveTo>
                    <a:pt x="307009" y="0"/>
                  </a:moveTo>
                  <a:lnTo>
                    <a:pt x="0" y="0"/>
                  </a:lnTo>
                  <a:lnTo>
                    <a:pt x="0" y="307009"/>
                  </a:lnTo>
                  <a:lnTo>
                    <a:pt x="307009" y="307009"/>
                  </a:lnTo>
                  <a:lnTo>
                    <a:pt x="30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522820" y="606628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40">
                  <a:moveTo>
                    <a:pt x="0" y="307009"/>
                  </a:moveTo>
                  <a:lnTo>
                    <a:pt x="307009" y="307009"/>
                  </a:lnTo>
                  <a:lnTo>
                    <a:pt x="307009" y="0"/>
                  </a:lnTo>
                  <a:lnTo>
                    <a:pt x="0" y="0"/>
                  </a:lnTo>
                  <a:lnTo>
                    <a:pt x="0" y="307009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599566" y="683298"/>
              <a:ext cx="153670" cy="153670"/>
            </a:xfrm>
            <a:custGeom>
              <a:avLst/>
              <a:gdLst/>
              <a:ahLst/>
              <a:cxnLst/>
              <a:rect l="l" t="t" r="r" b="b"/>
              <a:pathLst>
                <a:path w="153670" h="153669">
                  <a:moveTo>
                    <a:pt x="153504" y="0"/>
                  </a:moveTo>
                  <a:lnTo>
                    <a:pt x="0" y="0"/>
                  </a:lnTo>
                  <a:lnTo>
                    <a:pt x="0" y="153504"/>
                  </a:lnTo>
                  <a:lnTo>
                    <a:pt x="153504" y="153504"/>
                  </a:lnTo>
                  <a:lnTo>
                    <a:pt x="153504" y="0"/>
                  </a:lnTo>
                  <a:close/>
                </a:path>
              </a:pathLst>
            </a:custGeom>
            <a:solidFill>
              <a:srgbClr val="C8C8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599566" y="683298"/>
              <a:ext cx="153670" cy="153670"/>
            </a:xfrm>
            <a:custGeom>
              <a:avLst/>
              <a:gdLst/>
              <a:ahLst/>
              <a:cxnLst/>
              <a:rect l="l" t="t" r="r" b="b"/>
              <a:pathLst>
                <a:path w="153670" h="153669">
                  <a:moveTo>
                    <a:pt x="0" y="153504"/>
                  </a:moveTo>
                  <a:lnTo>
                    <a:pt x="153504" y="153504"/>
                  </a:lnTo>
                  <a:lnTo>
                    <a:pt x="153504" y="0"/>
                  </a:lnTo>
                  <a:lnTo>
                    <a:pt x="0" y="0"/>
                  </a:lnTo>
                  <a:lnTo>
                    <a:pt x="0" y="15350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791298" y="567391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753071" y="567391"/>
              <a:ext cx="115570" cy="116205"/>
            </a:xfrm>
            <a:custGeom>
              <a:avLst/>
              <a:gdLst/>
              <a:ahLst/>
              <a:cxnLst/>
              <a:rect l="l" t="t" r="r" b="b"/>
              <a:pathLst>
                <a:path w="115569" h="116204">
                  <a:moveTo>
                    <a:pt x="38227" y="76752"/>
                  </a:moveTo>
                  <a:lnTo>
                    <a:pt x="114979" y="76752"/>
                  </a:lnTo>
                  <a:lnTo>
                    <a:pt x="114979" y="0"/>
                  </a:lnTo>
                  <a:lnTo>
                    <a:pt x="38227" y="0"/>
                  </a:lnTo>
                  <a:lnTo>
                    <a:pt x="38227" y="76752"/>
                  </a:lnTo>
                  <a:close/>
                </a:path>
                <a:path w="115569" h="116204">
                  <a:moveTo>
                    <a:pt x="0" y="115995"/>
                  </a:moveTo>
                  <a:lnTo>
                    <a:pt x="40347" y="77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793419" y="872318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488289" y="872318"/>
              <a:ext cx="382270" cy="76835"/>
            </a:xfrm>
            <a:custGeom>
              <a:avLst/>
              <a:gdLst/>
              <a:ahLst/>
              <a:cxnLst/>
              <a:rect l="l" t="t" r="r" b="b"/>
              <a:pathLst>
                <a:path w="382269" h="76834">
                  <a:moveTo>
                    <a:pt x="305130" y="76752"/>
                  </a:moveTo>
                  <a:lnTo>
                    <a:pt x="381882" y="76752"/>
                  </a:lnTo>
                  <a:lnTo>
                    <a:pt x="381882" y="0"/>
                  </a:lnTo>
                  <a:lnTo>
                    <a:pt x="305130" y="0"/>
                  </a:lnTo>
                  <a:lnTo>
                    <a:pt x="305130" y="76752"/>
                  </a:lnTo>
                  <a:close/>
                </a:path>
                <a:path w="382269" h="76834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484441" y="567391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484441" y="567391"/>
              <a:ext cx="306705" cy="305435"/>
            </a:xfrm>
            <a:custGeom>
              <a:avLst/>
              <a:gdLst/>
              <a:ahLst/>
              <a:cxnLst/>
              <a:rect l="l" t="t" r="r" b="b"/>
              <a:pathLst>
                <a:path w="306705" h="305434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  <a:path w="306705" h="305434">
                  <a:moveTo>
                    <a:pt x="112839" y="113582"/>
                  </a:moveTo>
                  <a:lnTo>
                    <a:pt x="77609" y="74847"/>
                  </a:lnTo>
                </a:path>
                <a:path w="306705" h="305434">
                  <a:moveTo>
                    <a:pt x="114973" y="269411"/>
                  </a:moveTo>
                  <a:lnTo>
                    <a:pt x="80594" y="304844"/>
                  </a:lnTo>
                </a:path>
                <a:path w="306705" h="305434">
                  <a:moveTo>
                    <a:pt x="306095" y="304844"/>
                  </a:moveTo>
                  <a:lnTo>
                    <a:pt x="268630" y="2694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219379" y="910666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40">
                  <a:moveTo>
                    <a:pt x="307009" y="0"/>
                  </a:moveTo>
                  <a:lnTo>
                    <a:pt x="0" y="0"/>
                  </a:lnTo>
                  <a:lnTo>
                    <a:pt x="0" y="307009"/>
                  </a:lnTo>
                  <a:lnTo>
                    <a:pt x="307009" y="307009"/>
                  </a:lnTo>
                  <a:lnTo>
                    <a:pt x="30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219379" y="910666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40">
                  <a:moveTo>
                    <a:pt x="0" y="307009"/>
                  </a:moveTo>
                  <a:lnTo>
                    <a:pt x="307009" y="307009"/>
                  </a:lnTo>
                  <a:lnTo>
                    <a:pt x="307009" y="0"/>
                  </a:lnTo>
                  <a:lnTo>
                    <a:pt x="0" y="0"/>
                  </a:lnTo>
                  <a:lnTo>
                    <a:pt x="0" y="307009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0" name="object 30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71488" y="862031"/>
              <a:ext cx="404780" cy="400602"/>
            </a:xfrm>
            <a:prstGeom prst="rect">
              <a:avLst/>
            </a:prstGeom>
          </p:spPr>
        </p:pic>
        <p:sp>
          <p:nvSpPr>
            <p:cNvPr id="301" name="object 301"/>
            <p:cNvSpPr/>
            <p:nvPr/>
          </p:nvSpPr>
          <p:spPr>
            <a:xfrm>
              <a:off x="525399" y="908507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40">
                  <a:moveTo>
                    <a:pt x="307009" y="0"/>
                  </a:moveTo>
                  <a:lnTo>
                    <a:pt x="0" y="0"/>
                  </a:lnTo>
                  <a:lnTo>
                    <a:pt x="0" y="307009"/>
                  </a:lnTo>
                  <a:lnTo>
                    <a:pt x="307009" y="307009"/>
                  </a:lnTo>
                  <a:lnTo>
                    <a:pt x="30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525399" y="908507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40">
                  <a:moveTo>
                    <a:pt x="0" y="307009"/>
                  </a:moveTo>
                  <a:lnTo>
                    <a:pt x="307009" y="307009"/>
                  </a:lnTo>
                  <a:lnTo>
                    <a:pt x="307009" y="0"/>
                  </a:lnTo>
                  <a:lnTo>
                    <a:pt x="0" y="0"/>
                  </a:lnTo>
                  <a:lnTo>
                    <a:pt x="0" y="307009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793876" y="869270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793876" y="869270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796010" y="1174197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796010" y="1174197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490867" y="1174197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490867" y="1174197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487019" y="869270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487019" y="869270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521652" y="914857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40">
                  <a:moveTo>
                    <a:pt x="307009" y="0"/>
                  </a:moveTo>
                  <a:lnTo>
                    <a:pt x="0" y="0"/>
                  </a:lnTo>
                  <a:lnTo>
                    <a:pt x="0" y="307009"/>
                  </a:lnTo>
                  <a:lnTo>
                    <a:pt x="307009" y="307009"/>
                  </a:lnTo>
                  <a:lnTo>
                    <a:pt x="30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521652" y="914857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40">
                  <a:moveTo>
                    <a:pt x="0" y="307009"/>
                  </a:moveTo>
                  <a:lnTo>
                    <a:pt x="307009" y="307009"/>
                  </a:lnTo>
                  <a:lnTo>
                    <a:pt x="307009" y="0"/>
                  </a:lnTo>
                  <a:lnTo>
                    <a:pt x="0" y="0"/>
                  </a:lnTo>
                  <a:lnTo>
                    <a:pt x="0" y="307009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3" name="object 31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73748" y="866095"/>
              <a:ext cx="404780" cy="400729"/>
            </a:xfrm>
            <a:prstGeom prst="rect">
              <a:avLst/>
            </a:prstGeom>
          </p:spPr>
        </p:pic>
        <p:sp>
          <p:nvSpPr>
            <p:cNvPr id="314" name="object 314"/>
            <p:cNvSpPr/>
            <p:nvPr/>
          </p:nvSpPr>
          <p:spPr>
            <a:xfrm>
              <a:off x="827671" y="912571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40">
                  <a:moveTo>
                    <a:pt x="307009" y="0"/>
                  </a:moveTo>
                  <a:lnTo>
                    <a:pt x="0" y="0"/>
                  </a:lnTo>
                  <a:lnTo>
                    <a:pt x="0" y="307009"/>
                  </a:lnTo>
                  <a:lnTo>
                    <a:pt x="307009" y="307009"/>
                  </a:lnTo>
                  <a:lnTo>
                    <a:pt x="30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827671" y="912571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40">
                  <a:moveTo>
                    <a:pt x="0" y="307009"/>
                  </a:moveTo>
                  <a:lnTo>
                    <a:pt x="307009" y="307009"/>
                  </a:lnTo>
                  <a:lnTo>
                    <a:pt x="307009" y="0"/>
                  </a:lnTo>
                  <a:lnTo>
                    <a:pt x="0" y="0"/>
                  </a:lnTo>
                  <a:lnTo>
                    <a:pt x="0" y="307009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904417" y="989368"/>
              <a:ext cx="153670" cy="153670"/>
            </a:xfrm>
            <a:custGeom>
              <a:avLst/>
              <a:gdLst/>
              <a:ahLst/>
              <a:cxnLst/>
              <a:rect l="l" t="t" r="r" b="b"/>
              <a:pathLst>
                <a:path w="153669" h="153669">
                  <a:moveTo>
                    <a:pt x="153504" y="0"/>
                  </a:moveTo>
                  <a:lnTo>
                    <a:pt x="0" y="0"/>
                  </a:lnTo>
                  <a:lnTo>
                    <a:pt x="0" y="153504"/>
                  </a:lnTo>
                  <a:lnTo>
                    <a:pt x="153504" y="153504"/>
                  </a:lnTo>
                  <a:lnTo>
                    <a:pt x="153504" y="0"/>
                  </a:lnTo>
                  <a:close/>
                </a:path>
              </a:pathLst>
            </a:custGeom>
            <a:solidFill>
              <a:srgbClr val="C8C8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904417" y="989368"/>
              <a:ext cx="153670" cy="153670"/>
            </a:xfrm>
            <a:custGeom>
              <a:avLst/>
              <a:gdLst/>
              <a:ahLst/>
              <a:cxnLst/>
              <a:rect l="l" t="t" r="r" b="b"/>
              <a:pathLst>
                <a:path w="153669" h="153669">
                  <a:moveTo>
                    <a:pt x="0" y="153504"/>
                  </a:moveTo>
                  <a:lnTo>
                    <a:pt x="153504" y="153504"/>
                  </a:lnTo>
                  <a:lnTo>
                    <a:pt x="153504" y="0"/>
                  </a:lnTo>
                  <a:lnTo>
                    <a:pt x="0" y="0"/>
                  </a:lnTo>
                  <a:lnTo>
                    <a:pt x="0" y="15350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1096136" y="873334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1057922" y="873334"/>
              <a:ext cx="115570" cy="116205"/>
            </a:xfrm>
            <a:custGeom>
              <a:avLst/>
              <a:gdLst/>
              <a:ahLst/>
              <a:cxnLst/>
              <a:rect l="l" t="t" r="r" b="b"/>
              <a:pathLst>
                <a:path w="115569" h="116205">
                  <a:moveTo>
                    <a:pt x="38214" y="76752"/>
                  </a:moveTo>
                  <a:lnTo>
                    <a:pt x="114966" y="76752"/>
                  </a:lnTo>
                  <a:lnTo>
                    <a:pt x="114966" y="0"/>
                  </a:lnTo>
                  <a:lnTo>
                    <a:pt x="38214" y="0"/>
                  </a:lnTo>
                  <a:lnTo>
                    <a:pt x="38214" y="76752"/>
                  </a:lnTo>
                  <a:close/>
                </a:path>
                <a:path w="115569" h="116205">
                  <a:moveTo>
                    <a:pt x="0" y="115995"/>
                  </a:moveTo>
                  <a:lnTo>
                    <a:pt x="40347" y="77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1098270" y="1178261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793127" y="1178261"/>
              <a:ext cx="382270" cy="76835"/>
            </a:xfrm>
            <a:custGeom>
              <a:avLst/>
              <a:gdLst/>
              <a:ahLst/>
              <a:cxnLst/>
              <a:rect l="l" t="t" r="r" b="b"/>
              <a:pathLst>
                <a:path w="382269" h="76834">
                  <a:moveTo>
                    <a:pt x="305142" y="76752"/>
                  </a:moveTo>
                  <a:lnTo>
                    <a:pt x="381895" y="76752"/>
                  </a:lnTo>
                  <a:lnTo>
                    <a:pt x="381895" y="0"/>
                  </a:lnTo>
                  <a:lnTo>
                    <a:pt x="305142" y="0"/>
                  </a:lnTo>
                  <a:lnTo>
                    <a:pt x="305142" y="76752"/>
                  </a:lnTo>
                  <a:close/>
                </a:path>
                <a:path w="382269" h="76834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789292" y="873334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4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789292" y="873334"/>
              <a:ext cx="306705" cy="305435"/>
            </a:xfrm>
            <a:custGeom>
              <a:avLst/>
              <a:gdLst/>
              <a:ahLst/>
              <a:cxnLst/>
              <a:rect l="l" t="t" r="r" b="b"/>
              <a:pathLst>
                <a:path w="306705" h="305434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  <a:path w="306705" h="305434">
                  <a:moveTo>
                    <a:pt x="112839" y="113582"/>
                  </a:moveTo>
                  <a:lnTo>
                    <a:pt x="77609" y="74847"/>
                  </a:lnTo>
                </a:path>
                <a:path w="306705" h="305434">
                  <a:moveTo>
                    <a:pt x="114973" y="269538"/>
                  </a:moveTo>
                  <a:lnTo>
                    <a:pt x="80594" y="304971"/>
                  </a:lnTo>
                </a:path>
                <a:path w="306705" h="305434">
                  <a:moveTo>
                    <a:pt x="306095" y="304971"/>
                  </a:moveTo>
                  <a:lnTo>
                    <a:pt x="268630" y="269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524230" y="1216736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40">
                  <a:moveTo>
                    <a:pt x="307009" y="0"/>
                  </a:moveTo>
                  <a:lnTo>
                    <a:pt x="0" y="0"/>
                  </a:lnTo>
                  <a:lnTo>
                    <a:pt x="0" y="307009"/>
                  </a:lnTo>
                  <a:lnTo>
                    <a:pt x="307009" y="307009"/>
                  </a:lnTo>
                  <a:lnTo>
                    <a:pt x="30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524230" y="1216736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40">
                  <a:moveTo>
                    <a:pt x="0" y="307009"/>
                  </a:moveTo>
                  <a:lnTo>
                    <a:pt x="307009" y="307009"/>
                  </a:lnTo>
                  <a:lnTo>
                    <a:pt x="307009" y="0"/>
                  </a:lnTo>
                  <a:lnTo>
                    <a:pt x="0" y="0"/>
                  </a:lnTo>
                  <a:lnTo>
                    <a:pt x="0" y="307009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6" name="object 3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76326" y="1167974"/>
              <a:ext cx="404793" cy="400729"/>
            </a:xfrm>
            <a:prstGeom prst="rect">
              <a:avLst/>
            </a:prstGeom>
          </p:spPr>
        </p:pic>
        <p:sp>
          <p:nvSpPr>
            <p:cNvPr id="327" name="object 327"/>
            <p:cNvSpPr/>
            <p:nvPr/>
          </p:nvSpPr>
          <p:spPr>
            <a:xfrm>
              <a:off x="830249" y="1214450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40">
                  <a:moveTo>
                    <a:pt x="307009" y="0"/>
                  </a:moveTo>
                  <a:lnTo>
                    <a:pt x="0" y="0"/>
                  </a:lnTo>
                  <a:lnTo>
                    <a:pt x="0" y="307009"/>
                  </a:lnTo>
                  <a:lnTo>
                    <a:pt x="307009" y="307009"/>
                  </a:lnTo>
                  <a:lnTo>
                    <a:pt x="30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830249" y="1214450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40">
                  <a:moveTo>
                    <a:pt x="0" y="307009"/>
                  </a:moveTo>
                  <a:lnTo>
                    <a:pt x="307009" y="307009"/>
                  </a:lnTo>
                  <a:lnTo>
                    <a:pt x="307009" y="0"/>
                  </a:lnTo>
                  <a:lnTo>
                    <a:pt x="0" y="0"/>
                  </a:lnTo>
                  <a:lnTo>
                    <a:pt x="0" y="307009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9" name="object 3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82345" y="1165688"/>
              <a:ext cx="404793" cy="400729"/>
            </a:xfrm>
            <a:prstGeom prst="rect">
              <a:avLst/>
            </a:prstGeom>
          </p:spPr>
        </p:pic>
      </p:grpSp>
      <p:sp>
        <p:nvSpPr>
          <p:cNvPr id="330" name="object 330"/>
          <p:cNvSpPr txBox="1"/>
          <p:nvPr/>
        </p:nvSpPr>
        <p:spPr>
          <a:xfrm>
            <a:off x="2576576" y="5863538"/>
            <a:ext cx="656082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dirty="0">
                <a:latin typeface="Calibri"/>
                <a:cs typeface="Calibri"/>
              </a:rPr>
              <a:t>Nearly</a:t>
            </a:r>
            <a:r>
              <a:rPr sz="2500" b="1" spc="-50" dirty="0">
                <a:latin typeface="Calibri"/>
                <a:cs typeface="Calibri"/>
              </a:rPr>
              <a:t> </a:t>
            </a:r>
            <a:r>
              <a:rPr sz="2500" b="1" dirty="0">
                <a:latin typeface="Calibri"/>
                <a:cs typeface="Calibri"/>
              </a:rPr>
              <a:t>all</a:t>
            </a:r>
            <a:r>
              <a:rPr sz="2500" b="1" spc="-60" dirty="0">
                <a:latin typeface="Calibri"/>
                <a:cs typeface="Calibri"/>
              </a:rPr>
              <a:t> </a:t>
            </a:r>
            <a:r>
              <a:rPr sz="2500" b="1" dirty="0">
                <a:latin typeface="Calibri"/>
                <a:cs typeface="Calibri"/>
              </a:rPr>
              <a:t>energy</a:t>
            </a:r>
            <a:r>
              <a:rPr sz="2500" b="1" spc="-60" dirty="0">
                <a:latin typeface="Calibri"/>
                <a:cs typeface="Calibri"/>
              </a:rPr>
              <a:t> </a:t>
            </a:r>
            <a:r>
              <a:rPr sz="2500" b="1" dirty="0">
                <a:latin typeface="Calibri"/>
                <a:cs typeface="Calibri"/>
              </a:rPr>
              <a:t>for</a:t>
            </a:r>
            <a:r>
              <a:rPr sz="2500" b="1" spc="-65" dirty="0">
                <a:latin typeface="Calibri"/>
                <a:cs typeface="Calibri"/>
              </a:rPr>
              <a:t> </a:t>
            </a:r>
            <a:r>
              <a:rPr sz="2500" b="1" dirty="0">
                <a:latin typeface="Calibri"/>
                <a:cs typeface="Calibri"/>
              </a:rPr>
              <a:t>actually</a:t>
            </a:r>
            <a:r>
              <a:rPr sz="2500" b="1" spc="-60" dirty="0">
                <a:latin typeface="Calibri"/>
                <a:cs typeface="Calibri"/>
              </a:rPr>
              <a:t> </a:t>
            </a:r>
            <a:r>
              <a:rPr sz="2500" b="1" dirty="0">
                <a:latin typeface="Calibri"/>
                <a:cs typeface="Calibri"/>
              </a:rPr>
              <a:t>useful</a:t>
            </a:r>
            <a:r>
              <a:rPr sz="2500" b="1" spc="-70" dirty="0">
                <a:latin typeface="Calibri"/>
                <a:cs typeface="Calibri"/>
              </a:rPr>
              <a:t> </a:t>
            </a:r>
            <a:r>
              <a:rPr sz="2500" b="1" spc="-10" dirty="0">
                <a:latin typeface="Calibri"/>
                <a:cs typeface="Calibri"/>
              </a:rPr>
              <a:t>computation!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331" name="object 3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r>
              <a:rPr spc="-25" dirty="0"/>
              <a:t>31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5833" y="354583"/>
            <a:ext cx="8797290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spc="-25" dirty="0"/>
              <a:t>Where</a:t>
            </a:r>
            <a:r>
              <a:rPr spc="-190" dirty="0"/>
              <a:t> </a:t>
            </a:r>
            <a:r>
              <a:rPr dirty="0"/>
              <a:t>does</a:t>
            </a:r>
            <a:r>
              <a:rPr spc="-170" dirty="0"/>
              <a:t> </a:t>
            </a:r>
            <a:r>
              <a:rPr dirty="0"/>
              <a:t>all</a:t>
            </a:r>
            <a:r>
              <a:rPr spc="-140" dirty="0"/>
              <a:t> </a:t>
            </a:r>
            <a:r>
              <a:rPr dirty="0"/>
              <a:t>the</a:t>
            </a:r>
            <a:r>
              <a:rPr spc="-175" dirty="0"/>
              <a:t> </a:t>
            </a:r>
            <a:r>
              <a:rPr spc="-25" dirty="0"/>
              <a:t>energy</a:t>
            </a:r>
            <a:r>
              <a:rPr spc="-180" dirty="0"/>
              <a:t> </a:t>
            </a:r>
            <a:r>
              <a:rPr dirty="0"/>
              <a:t>go</a:t>
            </a:r>
            <a:r>
              <a:rPr spc="-175" dirty="0"/>
              <a:t> </a:t>
            </a:r>
            <a:r>
              <a:rPr dirty="0"/>
              <a:t>in</a:t>
            </a:r>
            <a:r>
              <a:rPr spc="-175" dirty="0"/>
              <a:t> </a:t>
            </a:r>
            <a:r>
              <a:rPr spc="-25" dirty="0"/>
              <a:t>existing </a:t>
            </a:r>
            <a:r>
              <a:rPr spc="-45" dirty="0"/>
              <a:t>computer</a:t>
            </a:r>
            <a:r>
              <a:rPr spc="-190" dirty="0"/>
              <a:t> </a:t>
            </a:r>
            <a:r>
              <a:rPr spc="-10" dirty="0"/>
              <a:t>architectures?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12608" y="3425526"/>
          <a:ext cx="10192384" cy="797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93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4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6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7560">
                <a:tc>
                  <a:txBody>
                    <a:bodyPr/>
                    <a:lstStyle/>
                    <a:p>
                      <a:pPr marL="1053465">
                        <a:lnSpc>
                          <a:spcPct val="100000"/>
                        </a:lnSpc>
                        <a:spcBef>
                          <a:spcPts val="19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Fetch/Decode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(40-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50%)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470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marL="421640">
                        <a:lnSpc>
                          <a:spcPct val="100000"/>
                        </a:lnSpc>
                        <a:spcBef>
                          <a:spcPts val="19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file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(20%)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470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marL="561975">
                        <a:lnSpc>
                          <a:spcPct val="100000"/>
                        </a:lnSpc>
                        <a:spcBef>
                          <a:spcPts val="200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Other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control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540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138430" marR="127000" indent="-317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Useful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compute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(10%)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7939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610616" y="2243836"/>
            <a:ext cx="5879465" cy="1086485"/>
          </a:xfrm>
          <a:prstGeom prst="rect">
            <a:avLst/>
          </a:prstGeom>
        </p:spPr>
        <p:txBody>
          <a:bodyPr vert="horz" wrap="square" lIns="0" tIns="231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20"/>
              </a:spcBef>
            </a:pPr>
            <a:r>
              <a:rPr sz="2800" dirty="0">
                <a:latin typeface="Calibri"/>
                <a:cs typeface="Calibri"/>
              </a:rPr>
              <a:t>Something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fundamentally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wrong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here:</a:t>
            </a:r>
            <a:endParaRPr sz="2800">
              <a:latin typeface="Calibri"/>
              <a:cs typeface="Calibri"/>
            </a:endParaRPr>
          </a:p>
          <a:p>
            <a:pPr marL="525780">
              <a:lnSpc>
                <a:spcPct val="100000"/>
              </a:lnSpc>
              <a:spcBef>
                <a:spcPts val="1110"/>
              </a:spcBef>
            </a:pPr>
            <a:r>
              <a:rPr sz="1800" dirty="0">
                <a:latin typeface="Calibri"/>
                <a:cs typeface="Calibri"/>
              </a:rPr>
              <a:t>Instruction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energy*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breakdown: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0570" y="4380052"/>
            <a:ext cx="97516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latin typeface="Calibri"/>
                <a:cs typeface="Calibri"/>
              </a:rPr>
              <a:t>ASICs/Accelerators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would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improve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this,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but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forfeit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programmability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16014" y="519176"/>
            <a:ext cx="1091565" cy="1110615"/>
            <a:chOff x="216014" y="519176"/>
            <a:chExt cx="1091565" cy="111061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6014" y="519176"/>
              <a:ext cx="1091247" cy="111010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81292" y="689102"/>
              <a:ext cx="765810" cy="775970"/>
            </a:xfrm>
            <a:custGeom>
              <a:avLst/>
              <a:gdLst/>
              <a:ahLst/>
              <a:cxnLst/>
              <a:rect l="l" t="t" r="r" b="b"/>
              <a:pathLst>
                <a:path w="765810" h="775969">
                  <a:moveTo>
                    <a:pt x="706653" y="0"/>
                  </a:moveTo>
                  <a:lnTo>
                    <a:pt x="58737" y="0"/>
                  </a:lnTo>
                  <a:lnTo>
                    <a:pt x="35870" y="4615"/>
                  </a:lnTo>
                  <a:lnTo>
                    <a:pt x="17200" y="17208"/>
                  </a:lnTo>
                  <a:lnTo>
                    <a:pt x="4614" y="35897"/>
                  </a:lnTo>
                  <a:lnTo>
                    <a:pt x="0" y="58800"/>
                  </a:lnTo>
                  <a:lnTo>
                    <a:pt x="0" y="717042"/>
                  </a:lnTo>
                  <a:lnTo>
                    <a:pt x="4614" y="739945"/>
                  </a:lnTo>
                  <a:lnTo>
                    <a:pt x="17200" y="758634"/>
                  </a:lnTo>
                  <a:lnTo>
                    <a:pt x="35870" y="771227"/>
                  </a:lnTo>
                  <a:lnTo>
                    <a:pt x="58737" y="775843"/>
                  </a:lnTo>
                  <a:lnTo>
                    <a:pt x="706653" y="775843"/>
                  </a:lnTo>
                  <a:lnTo>
                    <a:pt x="729520" y="771227"/>
                  </a:lnTo>
                  <a:lnTo>
                    <a:pt x="748190" y="758634"/>
                  </a:lnTo>
                  <a:lnTo>
                    <a:pt x="760776" y="739945"/>
                  </a:lnTo>
                  <a:lnTo>
                    <a:pt x="765390" y="717042"/>
                  </a:lnTo>
                  <a:lnTo>
                    <a:pt x="765390" y="58800"/>
                  </a:lnTo>
                  <a:lnTo>
                    <a:pt x="760776" y="35897"/>
                  </a:lnTo>
                  <a:lnTo>
                    <a:pt x="748190" y="17208"/>
                  </a:lnTo>
                  <a:lnTo>
                    <a:pt x="729520" y="4615"/>
                  </a:lnTo>
                  <a:lnTo>
                    <a:pt x="7066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3425" y="793750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59">
                  <a:moveTo>
                    <a:pt x="68389" y="0"/>
                  </a:moveTo>
                  <a:lnTo>
                    <a:pt x="41769" y="5373"/>
                  </a:lnTo>
                  <a:lnTo>
                    <a:pt x="20031" y="20034"/>
                  </a:lnTo>
                  <a:lnTo>
                    <a:pt x="5374" y="41790"/>
                  </a:lnTo>
                  <a:lnTo>
                    <a:pt x="0" y="68452"/>
                  </a:lnTo>
                  <a:lnTo>
                    <a:pt x="5374" y="95041"/>
                  </a:lnTo>
                  <a:lnTo>
                    <a:pt x="20031" y="116760"/>
                  </a:lnTo>
                  <a:lnTo>
                    <a:pt x="41769" y="131407"/>
                  </a:lnTo>
                  <a:lnTo>
                    <a:pt x="68389" y="136778"/>
                  </a:lnTo>
                  <a:lnTo>
                    <a:pt x="95009" y="131407"/>
                  </a:lnTo>
                  <a:lnTo>
                    <a:pt x="116747" y="116760"/>
                  </a:lnTo>
                  <a:lnTo>
                    <a:pt x="131404" y="95041"/>
                  </a:lnTo>
                  <a:lnTo>
                    <a:pt x="136778" y="68452"/>
                  </a:lnTo>
                  <a:lnTo>
                    <a:pt x="131404" y="41790"/>
                  </a:lnTo>
                  <a:lnTo>
                    <a:pt x="116747" y="20034"/>
                  </a:lnTo>
                  <a:lnTo>
                    <a:pt x="95009" y="5373"/>
                  </a:lnTo>
                  <a:lnTo>
                    <a:pt x="68389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83425" y="793750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59">
                  <a:moveTo>
                    <a:pt x="0" y="68452"/>
                  </a:moveTo>
                  <a:lnTo>
                    <a:pt x="5374" y="41790"/>
                  </a:lnTo>
                  <a:lnTo>
                    <a:pt x="20031" y="20034"/>
                  </a:lnTo>
                  <a:lnTo>
                    <a:pt x="41769" y="5373"/>
                  </a:lnTo>
                  <a:lnTo>
                    <a:pt x="68389" y="0"/>
                  </a:lnTo>
                  <a:lnTo>
                    <a:pt x="95009" y="5373"/>
                  </a:lnTo>
                  <a:lnTo>
                    <a:pt x="116747" y="20034"/>
                  </a:lnTo>
                  <a:lnTo>
                    <a:pt x="131404" y="41790"/>
                  </a:lnTo>
                  <a:lnTo>
                    <a:pt x="136778" y="68452"/>
                  </a:lnTo>
                  <a:lnTo>
                    <a:pt x="131404" y="95041"/>
                  </a:lnTo>
                  <a:lnTo>
                    <a:pt x="116747" y="116760"/>
                  </a:lnTo>
                  <a:lnTo>
                    <a:pt x="95009" y="131407"/>
                  </a:lnTo>
                  <a:lnTo>
                    <a:pt x="68389" y="136778"/>
                  </a:lnTo>
                  <a:lnTo>
                    <a:pt x="41769" y="131407"/>
                  </a:lnTo>
                  <a:lnTo>
                    <a:pt x="20031" y="116760"/>
                  </a:lnTo>
                  <a:lnTo>
                    <a:pt x="5374" y="95041"/>
                  </a:lnTo>
                  <a:lnTo>
                    <a:pt x="0" y="684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83425" y="1017524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59">
                  <a:moveTo>
                    <a:pt x="68389" y="0"/>
                  </a:moveTo>
                  <a:lnTo>
                    <a:pt x="41769" y="5373"/>
                  </a:lnTo>
                  <a:lnTo>
                    <a:pt x="20031" y="20034"/>
                  </a:lnTo>
                  <a:lnTo>
                    <a:pt x="5374" y="41790"/>
                  </a:lnTo>
                  <a:lnTo>
                    <a:pt x="0" y="68452"/>
                  </a:lnTo>
                  <a:lnTo>
                    <a:pt x="5374" y="95041"/>
                  </a:lnTo>
                  <a:lnTo>
                    <a:pt x="20031" y="116760"/>
                  </a:lnTo>
                  <a:lnTo>
                    <a:pt x="41769" y="131407"/>
                  </a:lnTo>
                  <a:lnTo>
                    <a:pt x="68389" y="136778"/>
                  </a:lnTo>
                  <a:lnTo>
                    <a:pt x="95009" y="131407"/>
                  </a:lnTo>
                  <a:lnTo>
                    <a:pt x="116747" y="116760"/>
                  </a:lnTo>
                  <a:lnTo>
                    <a:pt x="131404" y="95041"/>
                  </a:lnTo>
                  <a:lnTo>
                    <a:pt x="136778" y="68452"/>
                  </a:lnTo>
                  <a:lnTo>
                    <a:pt x="131404" y="41790"/>
                  </a:lnTo>
                  <a:lnTo>
                    <a:pt x="116747" y="20034"/>
                  </a:lnTo>
                  <a:lnTo>
                    <a:pt x="95009" y="5373"/>
                  </a:lnTo>
                  <a:lnTo>
                    <a:pt x="68389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83425" y="1017524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59">
                  <a:moveTo>
                    <a:pt x="0" y="68452"/>
                  </a:moveTo>
                  <a:lnTo>
                    <a:pt x="5374" y="41790"/>
                  </a:lnTo>
                  <a:lnTo>
                    <a:pt x="20031" y="20034"/>
                  </a:lnTo>
                  <a:lnTo>
                    <a:pt x="41769" y="5373"/>
                  </a:lnTo>
                  <a:lnTo>
                    <a:pt x="68389" y="0"/>
                  </a:lnTo>
                  <a:lnTo>
                    <a:pt x="95009" y="5373"/>
                  </a:lnTo>
                  <a:lnTo>
                    <a:pt x="116747" y="20034"/>
                  </a:lnTo>
                  <a:lnTo>
                    <a:pt x="131404" y="41790"/>
                  </a:lnTo>
                  <a:lnTo>
                    <a:pt x="136778" y="68452"/>
                  </a:lnTo>
                  <a:lnTo>
                    <a:pt x="131404" y="95041"/>
                  </a:lnTo>
                  <a:lnTo>
                    <a:pt x="116747" y="116760"/>
                  </a:lnTo>
                  <a:lnTo>
                    <a:pt x="95009" y="131407"/>
                  </a:lnTo>
                  <a:lnTo>
                    <a:pt x="68389" y="136778"/>
                  </a:lnTo>
                  <a:lnTo>
                    <a:pt x="41769" y="131407"/>
                  </a:lnTo>
                  <a:lnTo>
                    <a:pt x="20031" y="116760"/>
                  </a:lnTo>
                  <a:lnTo>
                    <a:pt x="5374" y="95041"/>
                  </a:lnTo>
                  <a:lnTo>
                    <a:pt x="0" y="684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83425" y="1241298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59">
                  <a:moveTo>
                    <a:pt x="68389" y="0"/>
                  </a:moveTo>
                  <a:lnTo>
                    <a:pt x="41769" y="5371"/>
                  </a:lnTo>
                  <a:lnTo>
                    <a:pt x="20031" y="20018"/>
                  </a:lnTo>
                  <a:lnTo>
                    <a:pt x="5374" y="41737"/>
                  </a:lnTo>
                  <a:lnTo>
                    <a:pt x="0" y="68325"/>
                  </a:lnTo>
                  <a:lnTo>
                    <a:pt x="5374" y="94988"/>
                  </a:lnTo>
                  <a:lnTo>
                    <a:pt x="20031" y="116744"/>
                  </a:lnTo>
                  <a:lnTo>
                    <a:pt x="41769" y="131405"/>
                  </a:lnTo>
                  <a:lnTo>
                    <a:pt x="68389" y="136778"/>
                  </a:lnTo>
                  <a:lnTo>
                    <a:pt x="95009" y="131405"/>
                  </a:lnTo>
                  <a:lnTo>
                    <a:pt x="116747" y="116744"/>
                  </a:lnTo>
                  <a:lnTo>
                    <a:pt x="131404" y="94988"/>
                  </a:lnTo>
                  <a:lnTo>
                    <a:pt x="136778" y="68325"/>
                  </a:lnTo>
                  <a:lnTo>
                    <a:pt x="131404" y="41737"/>
                  </a:lnTo>
                  <a:lnTo>
                    <a:pt x="116747" y="20018"/>
                  </a:lnTo>
                  <a:lnTo>
                    <a:pt x="95009" y="5371"/>
                  </a:lnTo>
                  <a:lnTo>
                    <a:pt x="68389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83425" y="1241298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59">
                  <a:moveTo>
                    <a:pt x="0" y="68325"/>
                  </a:moveTo>
                  <a:lnTo>
                    <a:pt x="5374" y="41737"/>
                  </a:lnTo>
                  <a:lnTo>
                    <a:pt x="20031" y="20018"/>
                  </a:lnTo>
                  <a:lnTo>
                    <a:pt x="41769" y="5371"/>
                  </a:lnTo>
                  <a:lnTo>
                    <a:pt x="68389" y="0"/>
                  </a:lnTo>
                  <a:lnTo>
                    <a:pt x="95009" y="5371"/>
                  </a:lnTo>
                  <a:lnTo>
                    <a:pt x="116747" y="20018"/>
                  </a:lnTo>
                  <a:lnTo>
                    <a:pt x="131404" y="41737"/>
                  </a:lnTo>
                  <a:lnTo>
                    <a:pt x="136778" y="68325"/>
                  </a:lnTo>
                  <a:lnTo>
                    <a:pt x="131404" y="94988"/>
                  </a:lnTo>
                  <a:lnTo>
                    <a:pt x="116747" y="116744"/>
                  </a:lnTo>
                  <a:lnTo>
                    <a:pt x="95009" y="131405"/>
                  </a:lnTo>
                  <a:lnTo>
                    <a:pt x="68389" y="136778"/>
                  </a:lnTo>
                  <a:lnTo>
                    <a:pt x="41769" y="131405"/>
                  </a:lnTo>
                  <a:lnTo>
                    <a:pt x="20031" y="116744"/>
                  </a:lnTo>
                  <a:lnTo>
                    <a:pt x="5374" y="94988"/>
                  </a:lnTo>
                  <a:lnTo>
                    <a:pt x="0" y="6832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83157" y="901065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59">
                  <a:moveTo>
                    <a:pt x="68389" y="0"/>
                  </a:moveTo>
                  <a:lnTo>
                    <a:pt x="41769" y="5373"/>
                  </a:lnTo>
                  <a:lnTo>
                    <a:pt x="20031" y="20034"/>
                  </a:lnTo>
                  <a:lnTo>
                    <a:pt x="5374" y="41790"/>
                  </a:lnTo>
                  <a:lnTo>
                    <a:pt x="0" y="68452"/>
                  </a:lnTo>
                  <a:lnTo>
                    <a:pt x="5374" y="95041"/>
                  </a:lnTo>
                  <a:lnTo>
                    <a:pt x="20031" y="116760"/>
                  </a:lnTo>
                  <a:lnTo>
                    <a:pt x="41769" y="131407"/>
                  </a:lnTo>
                  <a:lnTo>
                    <a:pt x="68389" y="136779"/>
                  </a:lnTo>
                  <a:lnTo>
                    <a:pt x="95009" y="131407"/>
                  </a:lnTo>
                  <a:lnTo>
                    <a:pt x="116747" y="116760"/>
                  </a:lnTo>
                  <a:lnTo>
                    <a:pt x="131404" y="95041"/>
                  </a:lnTo>
                  <a:lnTo>
                    <a:pt x="136778" y="68452"/>
                  </a:lnTo>
                  <a:lnTo>
                    <a:pt x="131404" y="41790"/>
                  </a:lnTo>
                  <a:lnTo>
                    <a:pt x="116747" y="20034"/>
                  </a:lnTo>
                  <a:lnTo>
                    <a:pt x="95009" y="5373"/>
                  </a:lnTo>
                  <a:lnTo>
                    <a:pt x="68389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83157" y="901065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59">
                  <a:moveTo>
                    <a:pt x="0" y="68452"/>
                  </a:moveTo>
                  <a:lnTo>
                    <a:pt x="5374" y="41790"/>
                  </a:lnTo>
                  <a:lnTo>
                    <a:pt x="20031" y="20034"/>
                  </a:lnTo>
                  <a:lnTo>
                    <a:pt x="41769" y="5373"/>
                  </a:lnTo>
                  <a:lnTo>
                    <a:pt x="68389" y="0"/>
                  </a:lnTo>
                  <a:lnTo>
                    <a:pt x="95009" y="5373"/>
                  </a:lnTo>
                  <a:lnTo>
                    <a:pt x="116747" y="20034"/>
                  </a:lnTo>
                  <a:lnTo>
                    <a:pt x="131404" y="41790"/>
                  </a:lnTo>
                  <a:lnTo>
                    <a:pt x="136778" y="68452"/>
                  </a:lnTo>
                  <a:lnTo>
                    <a:pt x="131404" y="95041"/>
                  </a:lnTo>
                  <a:lnTo>
                    <a:pt x="116747" y="116760"/>
                  </a:lnTo>
                  <a:lnTo>
                    <a:pt x="95009" y="131407"/>
                  </a:lnTo>
                  <a:lnTo>
                    <a:pt x="68389" y="136779"/>
                  </a:lnTo>
                  <a:lnTo>
                    <a:pt x="41769" y="131407"/>
                  </a:lnTo>
                  <a:lnTo>
                    <a:pt x="20031" y="116760"/>
                  </a:lnTo>
                  <a:lnTo>
                    <a:pt x="5374" y="95041"/>
                  </a:lnTo>
                  <a:lnTo>
                    <a:pt x="0" y="684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83157" y="1153668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59">
                  <a:moveTo>
                    <a:pt x="68389" y="0"/>
                  </a:moveTo>
                  <a:lnTo>
                    <a:pt x="41769" y="5371"/>
                  </a:lnTo>
                  <a:lnTo>
                    <a:pt x="20031" y="20018"/>
                  </a:lnTo>
                  <a:lnTo>
                    <a:pt x="5374" y="41737"/>
                  </a:lnTo>
                  <a:lnTo>
                    <a:pt x="0" y="68326"/>
                  </a:lnTo>
                  <a:lnTo>
                    <a:pt x="5374" y="94934"/>
                  </a:lnTo>
                  <a:lnTo>
                    <a:pt x="20031" y="116697"/>
                  </a:lnTo>
                  <a:lnTo>
                    <a:pt x="41769" y="131387"/>
                  </a:lnTo>
                  <a:lnTo>
                    <a:pt x="68389" y="136779"/>
                  </a:lnTo>
                  <a:lnTo>
                    <a:pt x="95009" y="131387"/>
                  </a:lnTo>
                  <a:lnTo>
                    <a:pt x="116747" y="116697"/>
                  </a:lnTo>
                  <a:lnTo>
                    <a:pt x="131404" y="94934"/>
                  </a:lnTo>
                  <a:lnTo>
                    <a:pt x="136778" y="68326"/>
                  </a:lnTo>
                  <a:lnTo>
                    <a:pt x="131404" y="41737"/>
                  </a:lnTo>
                  <a:lnTo>
                    <a:pt x="116747" y="20018"/>
                  </a:lnTo>
                  <a:lnTo>
                    <a:pt x="95009" y="5371"/>
                  </a:lnTo>
                  <a:lnTo>
                    <a:pt x="68389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83157" y="1153668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59">
                  <a:moveTo>
                    <a:pt x="0" y="68326"/>
                  </a:moveTo>
                  <a:lnTo>
                    <a:pt x="5374" y="41737"/>
                  </a:lnTo>
                  <a:lnTo>
                    <a:pt x="20031" y="20018"/>
                  </a:lnTo>
                  <a:lnTo>
                    <a:pt x="41769" y="5371"/>
                  </a:lnTo>
                  <a:lnTo>
                    <a:pt x="68389" y="0"/>
                  </a:lnTo>
                  <a:lnTo>
                    <a:pt x="95009" y="5371"/>
                  </a:lnTo>
                  <a:lnTo>
                    <a:pt x="116747" y="20018"/>
                  </a:lnTo>
                  <a:lnTo>
                    <a:pt x="131404" y="41737"/>
                  </a:lnTo>
                  <a:lnTo>
                    <a:pt x="136778" y="68326"/>
                  </a:lnTo>
                  <a:lnTo>
                    <a:pt x="131404" y="94934"/>
                  </a:lnTo>
                  <a:lnTo>
                    <a:pt x="116747" y="116697"/>
                  </a:lnTo>
                  <a:lnTo>
                    <a:pt x="95009" y="131387"/>
                  </a:lnTo>
                  <a:lnTo>
                    <a:pt x="68389" y="136779"/>
                  </a:lnTo>
                  <a:lnTo>
                    <a:pt x="41769" y="131387"/>
                  </a:lnTo>
                  <a:lnTo>
                    <a:pt x="20031" y="116697"/>
                  </a:lnTo>
                  <a:lnTo>
                    <a:pt x="5374" y="94934"/>
                  </a:lnTo>
                  <a:lnTo>
                    <a:pt x="0" y="68326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05638" y="901065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59">
                  <a:moveTo>
                    <a:pt x="68389" y="0"/>
                  </a:moveTo>
                  <a:lnTo>
                    <a:pt x="41769" y="5373"/>
                  </a:lnTo>
                  <a:lnTo>
                    <a:pt x="20031" y="20034"/>
                  </a:lnTo>
                  <a:lnTo>
                    <a:pt x="5374" y="41790"/>
                  </a:lnTo>
                  <a:lnTo>
                    <a:pt x="0" y="68452"/>
                  </a:lnTo>
                  <a:lnTo>
                    <a:pt x="5374" y="95041"/>
                  </a:lnTo>
                  <a:lnTo>
                    <a:pt x="20031" y="116760"/>
                  </a:lnTo>
                  <a:lnTo>
                    <a:pt x="41769" y="131407"/>
                  </a:lnTo>
                  <a:lnTo>
                    <a:pt x="68389" y="136779"/>
                  </a:lnTo>
                  <a:lnTo>
                    <a:pt x="95014" y="131407"/>
                  </a:lnTo>
                  <a:lnTo>
                    <a:pt x="116752" y="116760"/>
                  </a:lnTo>
                  <a:lnTo>
                    <a:pt x="131406" y="95041"/>
                  </a:lnTo>
                  <a:lnTo>
                    <a:pt x="136779" y="68452"/>
                  </a:lnTo>
                  <a:lnTo>
                    <a:pt x="131406" y="41790"/>
                  </a:lnTo>
                  <a:lnTo>
                    <a:pt x="116752" y="20034"/>
                  </a:lnTo>
                  <a:lnTo>
                    <a:pt x="95014" y="5373"/>
                  </a:lnTo>
                  <a:lnTo>
                    <a:pt x="6838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05638" y="901065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59">
                  <a:moveTo>
                    <a:pt x="0" y="68452"/>
                  </a:moveTo>
                  <a:lnTo>
                    <a:pt x="5374" y="41790"/>
                  </a:lnTo>
                  <a:lnTo>
                    <a:pt x="20031" y="20034"/>
                  </a:lnTo>
                  <a:lnTo>
                    <a:pt x="41769" y="5373"/>
                  </a:lnTo>
                  <a:lnTo>
                    <a:pt x="68389" y="0"/>
                  </a:lnTo>
                  <a:lnTo>
                    <a:pt x="95014" y="5373"/>
                  </a:lnTo>
                  <a:lnTo>
                    <a:pt x="116752" y="20034"/>
                  </a:lnTo>
                  <a:lnTo>
                    <a:pt x="131406" y="41790"/>
                  </a:lnTo>
                  <a:lnTo>
                    <a:pt x="136779" y="68452"/>
                  </a:lnTo>
                  <a:lnTo>
                    <a:pt x="131406" y="95041"/>
                  </a:lnTo>
                  <a:lnTo>
                    <a:pt x="116752" y="116760"/>
                  </a:lnTo>
                  <a:lnTo>
                    <a:pt x="95014" y="131407"/>
                  </a:lnTo>
                  <a:lnTo>
                    <a:pt x="68389" y="136779"/>
                  </a:lnTo>
                  <a:lnTo>
                    <a:pt x="41769" y="131407"/>
                  </a:lnTo>
                  <a:lnTo>
                    <a:pt x="20031" y="116760"/>
                  </a:lnTo>
                  <a:lnTo>
                    <a:pt x="5374" y="95041"/>
                  </a:lnTo>
                  <a:lnTo>
                    <a:pt x="0" y="684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3326" y="1154302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59">
                  <a:moveTo>
                    <a:pt x="68389" y="0"/>
                  </a:moveTo>
                  <a:lnTo>
                    <a:pt x="41769" y="5373"/>
                  </a:lnTo>
                  <a:lnTo>
                    <a:pt x="20031" y="20034"/>
                  </a:lnTo>
                  <a:lnTo>
                    <a:pt x="5374" y="41790"/>
                  </a:lnTo>
                  <a:lnTo>
                    <a:pt x="0" y="68452"/>
                  </a:lnTo>
                  <a:lnTo>
                    <a:pt x="5374" y="95041"/>
                  </a:lnTo>
                  <a:lnTo>
                    <a:pt x="20031" y="116760"/>
                  </a:lnTo>
                  <a:lnTo>
                    <a:pt x="41769" y="131407"/>
                  </a:lnTo>
                  <a:lnTo>
                    <a:pt x="68389" y="136779"/>
                  </a:lnTo>
                  <a:lnTo>
                    <a:pt x="95009" y="131407"/>
                  </a:lnTo>
                  <a:lnTo>
                    <a:pt x="116747" y="116760"/>
                  </a:lnTo>
                  <a:lnTo>
                    <a:pt x="131404" y="95041"/>
                  </a:lnTo>
                  <a:lnTo>
                    <a:pt x="136779" y="68452"/>
                  </a:lnTo>
                  <a:lnTo>
                    <a:pt x="131404" y="41790"/>
                  </a:lnTo>
                  <a:lnTo>
                    <a:pt x="116747" y="20034"/>
                  </a:lnTo>
                  <a:lnTo>
                    <a:pt x="95009" y="5373"/>
                  </a:lnTo>
                  <a:lnTo>
                    <a:pt x="6838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3326" y="1154302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59">
                  <a:moveTo>
                    <a:pt x="0" y="68452"/>
                  </a:moveTo>
                  <a:lnTo>
                    <a:pt x="5374" y="41790"/>
                  </a:lnTo>
                  <a:lnTo>
                    <a:pt x="20031" y="20034"/>
                  </a:lnTo>
                  <a:lnTo>
                    <a:pt x="41769" y="5373"/>
                  </a:lnTo>
                  <a:lnTo>
                    <a:pt x="68389" y="0"/>
                  </a:lnTo>
                  <a:lnTo>
                    <a:pt x="95009" y="5373"/>
                  </a:lnTo>
                  <a:lnTo>
                    <a:pt x="116747" y="20034"/>
                  </a:lnTo>
                  <a:lnTo>
                    <a:pt x="131404" y="41790"/>
                  </a:lnTo>
                  <a:lnTo>
                    <a:pt x="136779" y="68452"/>
                  </a:lnTo>
                  <a:lnTo>
                    <a:pt x="131404" y="95041"/>
                  </a:lnTo>
                  <a:lnTo>
                    <a:pt x="116747" y="116760"/>
                  </a:lnTo>
                  <a:lnTo>
                    <a:pt x="95009" y="131407"/>
                  </a:lnTo>
                  <a:lnTo>
                    <a:pt x="68389" y="136779"/>
                  </a:lnTo>
                  <a:lnTo>
                    <a:pt x="41769" y="131407"/>
                  </a:lnTo>
                  <a:lnTo>
                    <a:pt x="20031" y="116760"/>
                  </a:lnTo>
                  <a:lnTo>
                    <a:pt x="5374" y="95041"/>
                  </a:lnTo>
                  <a:lnTo>
                    <a:pt x="0" y="684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17144" y="850137"/>
              <a:ext cx="486409" cy="479425"/>
            </a:xfrm>
            <a:custGeom>
              <a:avLst/>
              <a:gdLst/>
              <a:ahLst/>
              <a:cxnLst/>
              <a:rect l="l" t="t" r="r" b="b"/>
              <a:pathLst>
                <a:path w="486409" h="479425">
                  <a:moveTo>
                    <a:pt x="166281" y="459486"/>
                  </a:moveTo>
                  <a:lnTo>
                    <a:pt x="163690" y="457327"/>
                  </a:lnTo>
                  <a:lnTo>
                    <a:pt x="100888" y="404876"/>
                  </a:lnTo>
                  <a:lnTo>
                    <a:pt x="95034" y="429641"/>
                  </a:lnTo>
                  <a:lnTo>
                    <a:pt x="5842" y="408559"/>
                  </a:lnTo>
                  <a:lnTo>
                    <a:pt x="0" y="433324"/>
                  </a:lnTo>
                  <a:lnTo>
                    <a:pt x="89179" y="454406"/>
                  </a:lnTo>
                  <a:lnTo>
                    <a:pt x="83362" y="479044"/>
                  </a:lnTo>
                  <a:lnTo>
                    <a:pt x="166281" y="459486"/>
                  </a:lnTo>
                  <a:close/>
                </a:path>
                <a:path w="486409" h="479425">
                  <a:moveTo>
                    <a:pt x="166281" y="12065"/>
                  </a:moveTo>
                  <a:lnTo>
                    <a:pt x="81622" y="2413"/>
                  </a:lnTo>
                  <a:lnTo>
                    <a:pt x="90360" y="26339"/>
                  </a:lnTo>
                  <a:lnTo>
                    <a:pt x="889" y="59055"/>
                  </a:lnTo>
                  <a:lnTo>
                    <a:pt x="9613" y="82931"/>
                  </a:lnTo>
                  <a:lnTo>
                    <a:pt x="99085" y="50215"/>
                  </a:lnTo>
                  <a:lnTo>
                    <a:pt x="107810" y="74041"/>
                  </a:lnTo>
                  <a:lnTo>
                    <a:pt x="156933" y="21971"/>
                  </a:lnTo>
                  <a:lnTo>
                    <a:pt x="166281" y="12065"/>
                  </a:lnTo>
                  <a:close/>
                </a:path>
                <a:path w="486409" h="479425">
                  <a:moveTo>
                    <a:pt x="186309" y="60452"/>
                  </a:moveTo>
                  <a:lnTo>
                    <a:pt x="117221" y="110236"/>
                  </a:lnTo>
                  <a:lnTo>
                    <a:pt x="139725" y="122008"/>
                  </a:lnTo>
                  <a:lnTo>
                    <a:pt x="125844" y="148539"/>
                  </a:lnTo>
                  <a:lnTo>
                    <a:pt x="114693" y="141351"/>
                  </a:lnTo>
                  <a:lnTo>
                    <a:pt x="111937" y="166522"/>
                  </a:lnTo>
                  <a:lnTo>
                    <a:pt x="104381" y="165709"/>
                  </a:lnTo>
                  <a:lnTo>
                    <a:pt x="104381" y="289001"/>
                  </a:lnTo>
                  <a:lnTo>
                    <a:pt x="78003" y="294779"/>
                  </a:lnTo>
                  <a:lnTo>
                    <a:pt x="92392" y="267271"/>
                  </a:lnTo>
                  <a:lnTo>
                    <a:pt x="104381" y="289001"/>
                  </a:lnTo>
                  <a:lnTo>
                    <a:pt x="104381" y="165709"/>
                  </a:lnTo>
                  <a:lnTo>
                    <a:pt x="103517" y="165608"/>
                  </a:lnTo>
                  <a:lnTo>
                    <a:pt x="103517" y="191185"/>
                  </a:lnTo>
                  <a:lnTo>
                    <a:pt x="91782" y="213601"/>
                  </a:lnTo>
                  <a:lnTo>
                    <a:pt x="77889" y="188404"/>
                  </a:lnTo>
                  <a:lnTo>
                    <a:pt x="103517" y="191185"/>
                  </a:lnTo>
                  <a:lnTo>
                    <a:pt x="103517" y="165608"/>
                  </a:lnTo>
                  <a:lnTo>
                    <a:pt x="62877" y="161188"/>
                  </a:lnTo>
                  <a:lnTo>
                    <a:pt x="36398" y="113157"/>
                  </a:lnTo>
                  <a:lnTo>
                    <a:pt x="14160" y="125476"/>
                  </a:lnTo>
                  <a:lnTo>
                    <a:pt x="32004" y="157835"/>
                  </a:lnTo>
                  <a:lnTo>
                    <a:pt x="6629" y="155067"/>
                  </a:lnTo>
                  <a:lnTo>
                    <a:pt x="3873" y="180340"/>
                  </a:lnTo>
                  <a:lnTo>
                    <a:pt x="47015" y="185039"/>
                  </a:lnTo>
                  <a:lnTo>
                    <a:pt x="77673" y="240588"/>
                  </a:lnTo>
                  <a:lnTo>
                    <a:pt x="45605" y="301866"/>
                  </a:lnTo>
                  <a:lnTo>
                    <a:pt x="215" y="311785"/>
                  </a:lnTo>
                  <a:lnTo>
                    <a:pt x="5638" y="336677"/>
                  </a:lnTo>
                  <a:lnTo>
                    <a:pt x="30200" y="331304"/>
                  </a:lnTo>
                  <a:lnTo>
                    <a:pt x="11709" y="366649"/>
                  </a:lnTo>
                  <a:lnTo>
                    <a:pt x="34213" y="378460"/>
                  </a:lnTo>
                  <a:lnTo>
                    <a:pt x="62585" y="324231"/>
                  </a:lnTo>
                  <a:lnTo>
                    <a:pt x="114579" y="312851"/>
                  </a:lnTo>
                  <a:lnTo>
                    <a:pt x="120002" y="337693"/>
                  </a:lnTo>
                  <a:lnTo>
                    <a:pt x="127787" y="331406"/>
                  </a:lnTo>
                  <a:lnTo>
                    <a:pt x="138366" y="350570"/>
                  </a:lnTo>
                  <a:lnTo>
                    <a:pt x="116141" y="362839"/>
                  </a:lnTo>
                  <a:lnTo>
                    <a:pt x="186309" y="411226"/>
                  </a:lnTo>
                  <a:lnTo>
                    <a:pt x="184340" y="362839"/>
                  </a:lnTo>
                  <a:lnTo>
                    <a:pt x="184289" y="361696"/>
                  </a:lnTo>
                  <a:lnTo>
                    <a:pt x="182854" y="326009"/>
                  </a:lnTo>
                  <a:lnTo>
                    <a:pt x="160566" y="338315"/>
                  </a:lnTo>
                  <a:lnTo>
                    <a:pt x="147815" y="315214"/>
                  </a:lnTo>
                  <a:lnTo>
                    <a:pt x="184886" y="285242"/>
                  </a:lnTo>
                  <a:lnTo>
                    <a:pt x="186309" y="284099"/>
                  </a:lnTo>
                  <a:lnTo>
                    <a:pt x="121602" y="267690"/>
                  </a:lnTo>
                  <a:lnTo>
                    <a:pt x="106502" y="240296"/>
                  </a:lnTo>
                  <a:lnTo>
                    <a:pt x="121615" y="211416"/>
                  </a:lnTo>
                  <a:lnTo>
                    <a:pt x="170878" y="193167"/>
                  </a:lnTo>
                  <a:lnTo>
                    <a:pt x="186309" y="187452"/>
                  </a:lnTo>
                  <a:lnTo>
                    <a:pt x="147294" y="162344"/>
                  </a:lnTo>
                  <a:lnTo>
                    <a:pt x="162242" y="133794"/>
                  </a:lnTo>
                  <a:lnTo>
                    <a:pt x="184734" y="145542"/>
                  </a:lnTo>
                  <a:lnTo>
                    <a:pt x="185369" y="110744"/>
                  </a:lnTo>
                  <a:lnTo>
                    <a:pt x="186309" y="60452"/>
                  </a:lnTo>
                  <a:close/>
                </a:path>
                <a:path w="486409" h="479425">
                  <a:moveTo>
                    <a:pt x="486041" y="70993"/>
                  </a:moveTo>
                  <a:lnTo>
                    <a:pt x="478523" y="63627"/>
                  </a:lnTo>
                  <a:lnTo>
                    <a:pt x="425196" y="11303"/>
                  </a:lnTo>
                  <a:lnTo>
                    <a:pt x="417410" y="35496"/>
                  </a:lnTo>
                  <a:lnTo>
                    <a:pt x="306933" y="0"/>
                  </a:lnTo>
                  <a:lnTo>
                    <a:pt x="303034" y="12077"/>
                  </a:lnTo>
                  <a:lnTo>
                    <a:pt x="292112" y="18542"/>
                  </a:lnTo>
                  <a:lnTo>
                    <a:pt x="365353" y="143217"/>
                  </a:lnTo>
                  <a:lnTo>
                    <a:pt x="278599" y="175514"/>
                  </a:lnTo>
                  <a:lnTo>
                    <a:pt x="287464" y="199390"/>
                  </a:lnTo>
                  <a:lnTo>
                    <a:pt x="378460" y="165519"/>
                  </a:lnTo>
                  <a:lnTo>
                    <a:pt x="423913" y="242887"/>
                  </a:lnTo>
                  <a:lnTo>
                    <a:pt x="409016" y="266649"/>
                  </a:lnTo>
                  <a:lnTo>
                    <a:pt x="409016" y="314452"/>
                  </a:lnTo>
                  <a:lnTo>
                    <a:pt x="402767" y="327494"/>
                  </a:lnTo>
                  <a:lnTo>
                    <a:pt x="401281" y="326796"/>
                  </a:lnTo>
                  <a:lnTo>
                    <a:pt x="409016" y="314452"/>
                  </a:lnTo>
                  <a:lnTo>
                    <a:pt x="409016" y="266649"/>
                  </a:lnTo>
                  <a:lnTo>
                    <a:pt x="378231" y="315734"/>
                  </a:lnTo>
                  <a:lnTo>
                    <a:pt x="288518" y="272669"/>
                  </a:lnTo>
                  <a:lnTo>
                    <a:pt x="277545" y="295656"/>
                  </a:lnTo>
                  <a:lnTo>
                    <a:pt x="364655" y="337375"/>
                  </a:lnTo>
                  <a:lnTo>
                    <a:pt x="292303" y="452755"/>
                  </a:lnTo>
                  <a:lnTo>
                    <a:pt x="303060" y="459549"/>
                  </a:lnTo>
                  <a:lnTo>
                    <a:pt x="305727" y="471932"/>
                  </a:lnTo>
                  <a:lnTo>
                    <a:pt x="414210" y="448691"/>
                  </a:lnTo>
                  <a:lnTo>
                    <a:pt x="419544" y="473456"/>
                  </a:lnTo>
                  <a:lnTo>
                    <a:pt x="484924" y="421132"/>
                  </a:lnTo>
                  <a:lnTo>
                    <a:pt x="486041" y="420243"/>
                  </a:lnTo>
                  <a:lnTo>
                    <a:pt x="403542" y="399034"/>
                  </a:lnTo>
                  <a:lnTo>
                    <a:pt x="408863" y="423811"/>
                  </a:lnTo>
                  <a:lnTo>
                    <a:pt x="329793" y="440842"/>
                  </a:lnTo>
                  <a:lnTo>
                    <a:pt x="387718" y="348424"/>
                  </a:lnTo>
                  <a:lnTo>
                    <a:pt x="391795" y="350367"/>
                  </a:lnTo>
                  <a:lnTo>
                    <a:pt x="380834" y="373253"/>
                  </a:lnTo>
                  <a:lnTo>
                    <a:pt x="466013" y="371856"/>
                  </a:lnTo>
                  <a:lnTo>
                    <a:pt x="453580" y="355854"/>
                  </a:lnTo>
                  <a:lnTo>
                    <a:pt x="414566" y="305587"/>
                  </a:lnTo>
                  <a:lnTo>
                    <a:pt x="427253" y="285343"/>
                  </a:lnTo>
                  <a:lnTo>
                    <a:pt x="486041" y="323469"/>
                  </a:lnTo>
                  <a:lnTo>
                    <a:pt x="482765" y="275209"/>
                  </a:lnTo>
                  <a:lnTo>
                    <a:pt x="480288" y="238506"/>
                  </a:lnTo>
                  <a:lnTo>
                    <a:pt x="479120" y="239191"/>
                  </a:lnTo>
                  <a:lnTo>
                    <a:pt x="481482" y="214757"/>
                  </a:lnTo>
                  <a:lnTo>
                    <a:pt x="486041" y="167640"/>
                  </a:lnTo>
                  <a:lnTo>
                    <a:pt x="467525" y="178930"/>
                  </a:lnTo>
                  <a:lnTo>
                    <a:pt x="467525" y="246011"/>
                  </a:lnTo>
                  <a:lnTo>
                    <a:pt x="458368" y="251396"/>
                  </a:lnTo>
                  <a:lnTo>
                    <a:pt x="453605" y="243306"/>
                  </a:lnTo>
                  <a:lnTo>
                    <a:pt x="456323" y="238975"/>
                  </a:lnTo>
                  <a:lnTo>
                    <a:pt x="467525" y="246011"/>
                  </a:lnTo>
                  <a:lnTo>
                    <a:pt x="467525" y="178930"/>
                  </a:lnTo>
                  <a:lnTo>
                    <a:pt x="429425" y="202133"/>
                  </a:lnTo>
                  <a:lnTo>
                    <a:pt x="413702" y="175374"/>
                  </a:lnTo>
                  <a:lnTo>
                    <a:pt x="456514" y="129540"/>
                  </a:lnTo>
                  <a:lnTo>
                    <a:pt x="466013" y="119380"/>
                  </a:lnTo>
                  <a:lnTo>
                    <a:pt x="381304" y="110236"/>
                  </a:lnTo>
                  <a:lnTo>
                    <a:pt x="390144" y="133985"/>
                  </a:lnTo>
                  <a:lnTo>
                    <a:pt x="389534" y="134213"/>
                  </a:lnTo>
                  <a:lnTo>
                    <a:pt x="330885" y="34366"/>
                  </a:lnTo>
                  <a:lnTo>
                    <a:pt x="409613" y="59740"/>
                  </a:lnTo>
                  <a:lnTo>
                    <a:pt x="401828" y="83947"/>
                  </a:lnTo>
                  <a:lnTo>
                    <a:pt x="486041" y="709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0">
              <a:lnSpc>
                <a:spcPts val="1614"/>
              </a:lnSpc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  <p:sp>
        <p:nvSpPr>
          <p:cNvPr id="25" name="object 25"/>
          <p:cNvSpPr txBox="1"/>
          <p:nvPr/>
        </p:nvSpPr>
        <p:spPr>
          <a:xfrm>
            <a:off x="701751" y="6196761"/>
            <a:ext cx="34175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dirty="0">
                <a:latin typeface="Calibri"/>
                <a:cs typeface="Calibri"/>
              </a:rPr>
              <a:t>*Horowitz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ISSCC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2014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+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measured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values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2511" y="746251"/>
            <a:ext cx="30327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RipTide</a:t>
            </a:r>
            <a:r>
              <a:rPr spc="-195" dirty="0"/>
              <a:t> </a:t>
            </a:r>
            <a:r>
              <a:rPr spc="-20" dirty="0"/>
              <a:t>CGRA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10781" y="905255"/>
            <a:ext cx="374015" cy="374015"/>
            <a:chOff x="610781" y="905255"/>
            <a:chExt cx="374015" cy="374015"/>
          </a:xfrm>
        </p:grpSpPr>
        <p:sp>
          <p:nvSpPr>
            <p:cNvPr id="4" name="object 4"/>
            <p:cNvSpPr/>
            <p:nvPr/>
          </p:nvSpPr>
          <p:spPr>
            <a:xfrm>
              <a:off x="620306" y="914780"/>
              <a:ext cx="354965" cy="354965"/>
            </a:xfrm>
            <a:custGeom>
              <a:avLst/>
              <a:gdLst/>
              <a:ahLst/>
              <a:cxnLst/>
              <a:rect l="l" t="t" r="r" b="b"/>
              <a:pathLst>
                <a:path w="354965" h="354965">
                  <a:moveTo>
                    <a:pt x="177253" y="0"/>
                  </a:moveTo>
                  <a:lnTo>
                    <a:pt x="0" y="354457"/>
                  </a:lnTo>
                  <a:lnTo>
                    <a:pt x="354507" y="354457"/>
                  </a:lnTo>
                  <a:lnTo>
                    <a:pt x="17725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0306" y="914780"/>
              <a:ext cx="354965" cy="354965"/>
            </a:xfrm>
            <a:custGeom>
              <a:avLst/>
              <a:gdLst/>
              <a:ahLst/>
              <a:cxnLst/>
              <a:rect l="l" t="t" r="r" b="b"/>
              <a:pathLst>
                <a:path w="354965" h="354965">
                  <a:moveTo>
                    <a:pt x="0" y="354457"/>
                  </a:moveTo>
                  <a:lnTo>
                    <a:pt x="177253" y="0"/>
                  </a:lnTo>
                  <a:lnTo>
                    <a:pt x="354507" y="354457"/>
                  </a:lnTo>
                  <a:lnTo>
                    <a:pt x="0" y="354457"/>
                  </a:lnTo>
                  <a:close/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41070" y="1003553"/>
            <a:ext cx="1123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0" dirty="0">
                <a:latin typeface="Calibri"/>
                <a:cs typeface="Calibri"/>
              </a:rPr>
              <a:t>T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49923" y="1176134"/>
            <a:ext cx="302895" cy="302895"/>
            <a:chOff x="149923" y="1176134"/>
            <a:chExt cx="302895" cy="302895"/>
          </a:xfrm>
        </p:grpSpPr>
        <p:sp>
          <p:nvSpPr>
            <p:cNvPr id="8" name="object 8"/>
            <p:cNvSpPr/>
            <p:nvPr/>
          </p:nvSpPr>
          <p:spPr>
            <a:xfrm>
              <a:off x="159448" y="1185659"/>
              <a:ext cx="283845" cy="283845"/>
            </a:xfrm>
            <a:custGeom>
              <a:avLst/>
              <a:gdLst/>
              <a:ahLst/>
              <a:cxnLst/>
              <a:rect l="l" t="t" r="r" b="b"/>
              <a:pathLst>
                <a:path w="283845" h="283844">
                  <a:moveTo>
                    <a:pt x="283603" y="0"/>
                  </a:moveTo>
                  <a:lnTo>
                    <a:pt x="0" y="0"/>
                  </a:lnTo>
                  <a:lnTo>
                    <a:pt x="0" y="283603"/>
                  </a:lnTo>
                  <a:lnTo>
                    <a:pt x="283603" y="283603"/>
                  </a:lnTo>
                  <a:lnTo>
                    <a:pt x="283603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9448" y="1185659"/>
              <a:ext cx="283845" cy="283845"/>
            </a:xfrm>
            <a:custGeom>
              <a:avLst/>
              <a:gdLst/>
              <a:ahLst/>
              <a:cxnLst/>
              <a:rect l="l" t="t" r="r" b="b"/>
              <a:pathLst>
                <a:path w="283845" h="283844">
                  <a:moveTo>
                    <a:pt x="0" y="283603"/>
                  </a:moveTo>
                  <a:lnTo>
                    <a:pt x="283603" y="283603"/>
                  </a:lnTo>
                  <a:lnTo>
                    <a:pt x="283603" y="0"/>
                  </a:lnTo>
                  <a:lnTo>
                    <a:pt x="0" y="0"/>
                  </a:lnTo>
                  <a:lnTo>
                    <a:pt x="0" y="283603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34188" y="1180846"/>
            <a:ext cx="1339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Calibri"/>
                <a:cs typeface="Calibri"/>
              </a:rPr>
              <a:t>C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56273" y="649223"/>
            <a:ext cx="374015" cy="374015"/>
            <a:chOff x="256273" y="649223"/>
            <a:chExt cx="374015" cy="374015"/>
          </a:xfrm>
        </p:grpSpPr>
        <p:sp>
          <p:nvSpPr>
            <p:cNvPr id="12" name="object 12"/>
            <p:cNvSpPr/>
            <p:nvPr/>
          </p:nvSpPr>
          <p:spPr>
            <a:xfrm>
              <a:off x="265798" y="658748"/>
              <a:ext cx="354965" cy="354965"/>
            </a:xfrm>
            <a:custGeom>
              <a:avLst/>
              <a:gdLst/>
              <a:ahLst/>
              <a:cxnLst/>
              <a:rect l="l" t="t" r="r" b="b"/>
              <a:pathLst>
                <a:path w="354965" h="354965">
                  <a:moveTo>
                    <a:pt x="177253" y="0"/>
                  </a:moveTo>
                  <a:lnTo>
                    <a:pt x="0" y="177291"/>
                  </a:lnTo>
                  <a:lnTo>
                    <a:pt x="177253" y="354456"/>
                  </a:lnTo>
                  <a:lnTo>
                    <a:pt x="354507" y="177291"/>
                  </a:lnTo>
                  <a:lnTo>
                    <a:pt x="177253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5798" y="658748"/>
              <a:ext cx="354965" cy="354965"/>
            </a:xfrm>
            <a:custGeom>
              <a:avLst/>
              <a:gdLst/>
              <a:ahLst/>
              <a:cxnLst/>
              <a:rect l="l" t="t" r="r" b="b"/>
              <a:pathLst>
                <a:path w="354965" h="354965">
                  <a:moveTo>
                    <a:pt x="0" y="177291"/>
                  </a:moveTo>
                  <a:lnTo>
                    <a:pt x="177253" y="0"/>
                  </a:lnTo>
                  <a:lnTo>
                    <a:pt x="354507" y="177291"/>
                  </a:lnTo>
                  <a:lnTo>
                    <a:pt x="177253" y="354456"/>
                  </a:lnTo>
                  <a:lnTo>
                    <a:pt x="0" y="177291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72872" y="670940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Calibri"/>
                <a:cs typeface="Calibri"/>
              </a:rPr>
              <a:t>&gt;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43052" y="1426844"/>
            <a:ext cx="354965" cy="354965"/>
          </a:xfrm>
          <a:custGeom>
            <a:avLst/>
            <a:gdLst/>
            <a:ahLst/>
            <a:cxnLst/>
            <a:rect l="l" t="t" r="r" b="b"/>
            <a:pathLst>
              <a:path w="354965" h="354964">
                <a:moveTo>
                  <a:pt x="0" y="177291"/>
                </a:moveTo>
                <a:lnTo>
                  <a:pt x="6331" y="130160"/>
                </a:lnTo>
                <a:lnTo>
                  <a:pt x="24201" y="87808"/>
                </a:lnTo>
                <a:lnTo>
                  <a:pt x="51917" y="51927"/>
                </a:lnTo>
                <a:lnTo>
                  <a:pt x="87791" y="24205"/>
                </a:lnTo>
                <a:lnTo>
                  <a:pt x="130133" y="6332"/>
                </a:lnTo>
                <a:lnTo>
                  <a:pt x="177253" y="0"/>
                </a:lnTo>
                <a:lnTo>
                  <a:pt x="224373" y="6332"/>
                </a:lnTo>
                <a:lnTo>
                  <a:pt x="266715" y="24205"/>
                </a:lnTo>
                <a:lnTo>
                  <a:pt x="302590" y="51927"/>
                </a:lnTo>
                <a:lnTo>
                  <a:pt x="330306" y="87808"/>
                </a:lnTo>
                <a:lnTo>
                  <a:pt x="348175" y="130160"/>
                </a:lnTo>
                <a:lnTo>
                  <a:pt x="354507" y="177291"/>
                </a:lnTo>
                <a:lnTo>
                  <a:pt x="348175" y="224370"/>
                </a:lnTo>
                <a:lnTo>
                  <a:pt x="330306" y="266685"/>
                </a:lnTo>
                <a:lnTo>
                  <a:pt x="302590" y="302545"/>
                </a:lnTo>
                <a:lnTo>
                  <a:pt x="266715" y="330256"/>
                </a:lnTo>
                <a:lnTo>
                  <a:pt x="224373" y="348124"/>
                </a:lnTo>
                <a:lnTo>
                  <a:pt x="177253" y="354456"/>
                </a:lnTo>
                <a:lnTo>
                  <a:pt x="130133" y="348124"/>
                </a:lnTo>
                <a:lnTo>
                  <a:pt x="87791" y="330256"/>
                </a:lnTo>
                <a:lnTo>
                  <a:pt x="51917" y="302545"/>
                </a:lnTo>
                <a:lnTo>
                  <a:pt x="24201" y="266685"/>
                </a:lnTo>
                <a:lnTo>
                  <a:pt x="6331" y="224370"/>
                </a:lnTo>
                <a:lnTo>
                  <a:pt x="0" y="177291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44169" y="1422653"/>
            <a:ext cx="1524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0" dirty="0">
                <a:latin typeface="Calibri"/>
                <a:cs typeface="Calibri"/>
              </a:rPr>
              <a:t>+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57238" y="501141"/>
            <a:ext cx="578485" cy="925830"/>
            <a:chOff x="257238" y="501141"/>
            <a:chExt cx="578485" cy="925830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2206" y="1259458"/>
              <a:ext cx="224878" cy="16738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3369" y="1013205"/>
              <a:ext cx="236016" cy="13665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59459" y="658748"/>
              <a:ext cx="76200" cy="256540"/>
            </a:xfrm>
            <a:custGeom>
              <a:avLst/>
              <a:gdLst/>
              <a:ahLst/>
              <a:cxnLst/>
              <a:rect l="l" t="t" r="r" b="b"/>
              <a:pathLst>
                <a:path w="76200" h="256540">
                  <a:moveTo>
                    <a:pt x="28575" y="179831"/>
                  </a:moveTo>
                  <a:lnTo>
                    <a:pt x="0" y="179831"/>
                  </a:lnTo>
                  <a:lnTo>
                    <a:pt x="38100" y="256031"/>
                  </a:lnTo>
                  <a:lnTo>
                    <a:pt x="69850" y="192531"/>
                  </a:lnTo>
                  <a:lnTo>
                    <a:pt x="28575" y="192531"/>
                  </a:lnTo>
                  <a:lnTo>
                    <a:pt x="28575" y="179831"/>
                  </a:lnTo>
                  <a:close/>
                </a:path>
                <a:path w="76200" h="256540">
                  <a:moveTo>
                    <a:pt x="47625" y="0"/>
                  </a:moveTo>
                  <a:lnTo>
                    <a:pt x="28575" y="0"/>
                  </a:lnTo>
                  <a:lnTo>
                    <a:pt x="28575" y="192531"/>
                  </a:lnTo>
                  <a:lnTo>
                    <a:pt x="47625" y="192531"/>
                  </a:lnTo>
                  <a:lnTo>
                    <a:pt x="47625" y="0"/>
                  </a:lnTo>
                  <a:close/>
                </a:path>
                <a:path w="76200" h="256540">
                  <a:moveTo>
                    <a:pt x="76200" y="179831"/>
                  </a:moveTo>
                  <a:lnTo>
                    <a:pt x="47625" y="179831"/>
                  </a:lnTo>
                  <a:lnTo>
                    <a:pt x="47625" y="192531"/>
                  </a:lnTo>
                  <a:lnTo>
                    <a:pt x="69850" y="192531"/>
                  </a:lnTo>
                  <a:lnTo>
                    <a:pt x="76200" y="1798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4794" y="501141"/>
              <a:ext cx="76200" cy="16738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7238" y="964056"/>
              <a:ext cx="76200" cy="19685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43052" y="1327403"/>
              <a:ext cx="177800" cy="5080"/>
            </a:xfrm>
            <a:custGeom>
              <a:avLst/>
              <a:gdLst/>
              <a:ahLst/>
              <a:cxnLst/>
              <a:rect l="l" t="t" r="r" b="b"/>
              <a:pathLst>
                <a:path w="177800" h="5080">
                  <a:moveTo>
                    <a:pt x="0" y="0"/>
                  </a:moveTo>
                  <a:lnTo>
                    <a:pt x="177253" y="4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6343522" y="1214640"/>
            <a:ext cx="426720" cy="426720"/>
            <a:chOff x="6343522" y="1214640"/>
            <a:chExt cx="426720" cy="426720"/>
          </a:xfrm>
        </p:grpSpPr>
        <p:sp>
          <p:nvSpPr>
            <p:cNvPr id="25" name="object 25"/>
            <p:cNvSpPr/>
            <p:nvPr/>
          </p:nvSpPr>
          <p:spPr>
            <a:xfrm>
              <a:off x="6356222" y="1227340"/>
              <a:ext cx="401320" cy="401320"/>
            </a:xfrm>
            <a:custGeom>
              <a:avLst/>
              <a:gdLst/>
              <a:ahLst/>
              <a:cxnLst/>
              <a:rect l="l" t="t" r="r" b="b"/>
              <a:pathLst>
                <a:path w="401320" h="401319">
                  <a:moveTo>
                    <a:pt x="400926" y="0"/>
                  </a:moveTo>
                  <a:lnTo>
                    <a:pt x="0" y="0"/>
                  </a:lnTo>
                  <a:lnTo>
                    <a:pt x="0" y="400926"/>
                  </a:lnTo>
                  <a:lnTo>
                    <a:pt x="400926" y="400926"/>
                  </a:lnTo>
                  <a:lnTo>
                    <a:pt x="400926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356222" y="1227340"/>
              <a:ext cx="401320" cy="401320"/>
            </a:xfrm>
            <a:custGeom>
              <a:avLst/>
              <a:gdLst/>
              <a:ahLst/>
              <a:cxnLst/>
              <a:rect l="l" t="t" r="r" b="b"/>
              <a:pathLst>
                <a:path w="401320" h="401319">
                  <a:moveTo>
                    <a:pt x="0" y="400926"/>
                  </a:moveTo>
                  <a:lnTo>
                    <a:pt x="400926" y="400926"/>
                  </a:lnTo>
                  <a:lnTo>
                    <a:pt x="400926" y="0"/>
                  </a:lnTo>
                  <a:lnTo>
                    <a:pt x="0" y="0"/>
                  </a:lnTo>
                  <a:lnTo>
                    <a:pt x="0" y="4009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356222" y="1227340"/>
            <a:ext cx="401320" cy="401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530">
              <a:lnSpc>
                <a:spcPts val="2865"/>
              </a:lnSpc>
            </a:pPr>
            <a:r>
              <a:rPr sz="2400" spc="-25" dirty="0">
                <a:latin typeface="Calibri"/>
                <a:cs typeface="Calibri"/>
              </a:rPr>
              <a:t>CF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022085" y="1628267"/>
            <a:ext cx="327660" cy="314960"/>
          </a:xfrm>
          <a:custGeom>
            <a:avLst/>
            <a:gdLst/>
            <a:ahLst/>
            <a:cxnLst/>
            <a:rect l="l" t="t" r="r" b="b"/>
            <a:pathLst>
              <a:path w="327660" h="314960">
                <a:moveTo>
                  <a:pt x="327151" y="0"/>
                </a:moveTo>
                <a:lnTo>
                  <a:pt x="250571" y="64008"/>
                </a:lnTo>
              </a:path>
              <a:path w="327660" h="314960">
                <a:moveTo>
                  <a:pt x="0" y="314579"/>
                </a:moveTo>
                <a:lnTo>
                  <a:pt x="250583" y="314579"/>
                </a:lnTo>
                <a:lnTo>
                  <a:pt x="250583" y="63995"/>
                </a:lnTo>
                <a:lnTo>
                  <a:pt x="0" y="63995"/>
                </a:lnTo>
                <a:lnTo>
                  <a:pt x="0" y="314579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093586" y="1734210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20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5971285" y="1647644"/>
            <a:ext cx="1127760" cy="339725"/>
            <a:chOff x="5971285" y="1647644"/>
            <a:chExt cx="1127760" cy="339725"/>
          </a:xfrm>
        </p:grpSpPr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71285" y="1647644"/>
              <a:ext cx="350700" cy="339651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6835139" y="1696072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0" y="250583"/>
                  </a:moveTo>
                  <a:lnTo>
                    <a:pt x="250583" y="250583"/>
                  </a:lnTo>
                  <a:lnTo>
                    <a:pt x="250583" y="0"/>
                  </a:lnTo>
                  <a:lnTo>
                    <a:pt x="0" y="0"/>
                  </a:lnTo>
                  <a:lnTo>
                    <a:pt x="0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906768" y="1738376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6260972" y="901433"/>
            <a:ext cx="874394" cy="1090295"/>
            <a:chOff x="6260972" y="901433"/>
            <a:chExt cx="874394" cy="1090295"/>
          </a:xfrm>
        </p:grpSpPr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44461" y="1618995"/>
              <a:ext cx="390578" cy="372109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6273672" y="914133"/>
              <a:ext cx="812165" cy="316230"/>
            </a:xfrm>
            <a:custGeom>
              <a:avLst/>
              <a:gdLst/>
              <a:ahLst/>
              <a:cxnLst/>
              <a:rect l="l" t="t" r="r" b="b"/>
              <a:pathLst>
                <a:path w="812165" h="316230">
                  <a:moveTo>
                    <a:pt x="76580" y="316115"/>
                  </a:moveTo>
                  <a:lnTo>
                    <a:pt x="0" y="252107"/>
                  </a:lnTo>
                </a:path>
                <a:path w="812165" h="316230">
                  <a:moveTo>
                    <a:pt x="484504" y="313321"/>
                  </a:moveTo>
                  <a:lnTo>
                    <a:pt x="561085" y="249186"/>
                  </a:lnTo>
                </a:path>
                <a:path w="812165" h="316230">
                  <a:moveTo>
                    <a:pt x="561467" y="250583"/>
                  </a:moveTo>
                  <a:lnTo>
                    <a:pt x="812050" y="250583"/>
                  </a:lnTo>
                  <a:lnTo>
                    <a:pt x="812050" y="0"/>
                  </a:lnTo>
                  <a:lnTo>
                    <a:pt x="561467" y="0"/>
                  </a:lnTo>
                  <a:lnTo>
                    <a:pt x="561467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6906768" y="956183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6009640" y="869515"/>
            <a:ext cx="1125855" cy="339725"/>
            <a:chOff x="6009640" y="869515"/>
            <a:chExt cx="1125855" cy="339725"/>
          </a:xfrm>
        </p:grpSpPr>
        <p:pic>
          <p:nvPicPr>
            <p:cNvPr id="39" name="object 3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84340" y="869515"/>
              <a:ext cx="350700" cy="339651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6022340" y="916292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250583" y="0"/>
                  </a:moveTo>
                  <a:lnTo>
                    <a:pt x="0" y="0"/>
                  </a:lnTo>
                  <a:lnTo>
                    <a:pt x="0" y="250583"/>
                  </a:lnTo>
                  <a:lnTo>
                    <a:pt x="250583" y="250583"/>
                  </a:lnTo>
                  <a:lnTo>
                    <a:pt x="250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022340" y="916292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0" y="250583"/>
                  </a:moveTo>
                  <a:lnTo>
                    <a:pt x="250583" y="250583"/>
                  </a:lnTo>
                  <a:lnTo>
                    <a:pt x="250583" y="0"/>
                  </a:lnTo>
                  <a:lnTo>
                    <a:pt x="0" y="0"/>
                  </a:lnTo>
                  <a:lnTo>
                    <a:pt x="0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6081140" y="894968"/>
            <a:ext cx="1358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5971540" y="871547"/>
            <a:ext cx="1609090" cy="960755"/>
            <a:chOff x="5971540" y="871547"/>
            <a:chExt cx="1609090" cy="960755"/>
          </a:xfrm>
        </p:grpSpPr>
        <p:pic>
          <p:nvPicPr>
            <p:cNvPr id="44" name="object 4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71540" y="871547"/>
              <a:ext cx="350573" cy="339778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6149276" y="1185926"/>
              <a:ext cx="0" cy="476884"/>
            </a:xfrm>
            <a:custGeom>
              <a:avLst/>
              <a:gdLst/>
              <a:ahLst/>
              <a:cxnLst/>
              <a:rect l="l" t="t" r="r" b="b"/>
              <a:pathLst>
                <a:path h="476885">
                  <a:moveTo>
                    <a:pt x="0" y="0"/>
                  </a:moveTo>
                  <a:lnTo>
                    <a:pt x="0" y="476450"/>
                  </a:lnTo>
                </a:path>
              </a:pathLst>
            </a:custGeom>
            <a:ln w="318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962267" y="1198118"/>
              <a:ext cx="0" cy="462280"/>
            </a:xfrm>
            <a:custGeom>
              <a:avLst/>
              <a:gdLst/>
              <a:ahLst/>
              <a:cxnLst/>
              <a:rect l="l" t="t" r="r" b="b"/>
              <a:pathLst>
                <a:path h="462280">
                  <a:moveTo>
                    <a:pt x="0" y="0"/>
                  </a:moveTo>
                  <a:lnTo>
                    <a:pt x="0" y="461718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307254" y="1817497"/>
              <a:ext cx="487680" cy="0"/>
            </a:xfrm>
            <a:custGeom>
              <a:avLst/>
              <a:gdLst/>
              <a:ahLst/>
              <a:cxnLst/>
              <a:rect l="l" t="t" r="r" b="b"/>
              <a:pathLst>
                <a:path w="487679">
                  <a:moveTo>
                    <a:pt x="0" y="0"/>
                  </a:moveTo>
                  <a:lnTo>
                    <a:pt x="487499" y="0"/>
                  </a:lnTo>
                </a:path>
              </a:pathLst>
            </a:custGeom>
            <a:ln w="292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296787" y="1038606"/>
              <a:ext cx="498475" cy="0"/>
            </a:xfrm>
            <a:custGeom>
              <a:avLst/>
              <a:gdLst/>
              <a:ahLst/>
              <a:cxnLst/>
              <a:rect l="l" t="t" r="r" b="b"/>
              <a:pathLst>
                <a:path w="498475">
                  <a:moveTo>
                    <a:pt x="0" y="0"/>
                  </a:moveTo>
                  <a:lnTo>
                    <a:pt x="498220" y="0"/>
                  </a:lnTo>
                </a:path>
              </a:pathLst>
            </a:custGeom>
            <a:ln w="274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166864" y="1226832"/>
              <a:ext cx="401320" cy="401320"/>
            </a:xfrm>
            <a:custGeom>
              <a:avLst/>
              <a:gdLst/>
              <a:ahLst/>
              <a:cxnLst/>
              <a:rect l="l" t="t" r="r" b="b"/>
              <a:pathLst>
                <a:path w="401320" h="401319">
                  <a:moveTo>
                    <a:pt x="400926" y="0"/>
                  </a:moveTo>
                  <a:lnTo>
                    <a:pt x="0" y="0"/>
                  </a:lnTo>
                  <a:lnTo>
                    <a:pt x="0" y="400926"/>
                  </a:lnTo>
                  <a:lnTo>
                    <a:pt x="400926" y="400926"/>
                  </a:lnTo>
                  <a:lnTo>
                    <a:pt x="400926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166864" y="1226832"/>
              <a:ext cx="401320" cy="401320"/>
            </a:xfrm>
            <a:custGeom>
              <a:avLst/>
              <a:gdLst/>
              <a:ahLst/>
              <a:cxnLst/>
              <a:rect l="l" t="t" r="r" b="b"/>
              <a:pathLst>
                <a:path w="401320" h="401319">
                  <a:moveTo>
                    <a:pt x="0" y="400926"/>
                  </a:moveTo>
                  <a:lnTo>
                    <a:pt x="400926" y="400926"/>
                  </a:lnTo>
                  <a:lnTo>
                    <a:pt x="400926" y="0"/>
                  </a:lnTo>
                  <a:lnTo>
                    <a:pt x="0" y="0"/>
                  </a:lnTo>
                  <a:lnTo>
                    <a:pt x="0" y="4009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7166864" y="1226832"/>
            <a:ext cx="401320" cy="401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120">
              <a:lnSpc>
                <a:spcPts val="2865"/>
              </a:lnSpc>
            </a:pPr>
            <a:r>
              <a:rPr sz="2400" spc="-50" dirty="0">
                <a:latin typeface="Calibri"/>
                <a:cs typeface="Calibri"/>
              </a:rPr>
              <a:t>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832854" y="1627758"/>
            <a:ext cx="327660" cy="314960"/>
          </a:xfrm>
          <a:custGeom>
            <a:avLst/>
            <a:gdLst/>
            <a:ahLst/>
            <a:cxnLst/>
            <a:rect l="l" t="t" r="r" b="b"/>
            <a:pathLst>
              <a:path w="327659" h="314960">
                <a:moveTo>
                  <a:pt x="327151" y="0"/>
                </a:moveTo>
                <a:lnTo>
                  <a:pt x="250571" y="64007"/>
                </a:lnTo>
              </a:path>
              <a:path w="327659" h="314960">
                <a:moveTo>
                  <a:pt x="0" y="314705"/>
                </a:moveTo>
                <a:lnTo>
                  <a:pt x="250583" y="314705"/>
                </a:lnTo>
                <a:lnTo>
                  <a:pt x="250583" y="64122"/>
                </a:lnTo>
                <a:lnTo>
                  <a:pt x="0" y="64122"/>
                </a:lnTo>
                <a:lnTo>
                  <a:pt x="0" y="31470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6904608" y="1734057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6782054" y="1647136"/>
            <a:ext cx="1127760" cy="339725"/>
            <a:chOff x="6782054" y="1647136"/>
            <a:chExt cx="1127760" cy="339725"/>
          </a:xfrm>
        </p:grpSpPr>
        <p:sp>
          <p:nvSpPr>
            <p:cNvPr id="55" name="object 55"/>
            <p:cNvSpPr/>
            <p:nvPr/>
          </p:nvSpPr>
          <p:spPr>
            <a:xfrm>
              <a:off x="6877431" y="1659836"/>
              <a:ext cx="158750" cy="33020"/>
            </a:xfrm>
            <a:custGeom>
              <a:avLst/>
              <a:gdLst/>
              <a:ahLst/>
              <a:cxnLst/>
              <a:rect l="l" t="t" r="r" b="b"/>
              <a:pathLst>
                <a:path w="158750" h="33019">
                  <a:moveTo>
                    <a:pt x="0" y="32425"/>
                  </a:moveTo>
                  <a:lnTo>
                    <a:pt x="158597" y="32425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32425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877431" y="1659836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043801" y="1735861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883781" y="1897961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794754" y="1695564"/>
              <a:ext cx="1102360" cy="250825"/>
            </a:xfrm>
            <a:custGeom>
              <a:avLst/>
              <a:gdLst/>
              <a:ahLst/>
              <a:cxnLst/>
              <a:rect l="l" t="t" r="r" b="b"/>
              <a:pathLst>
                <a:path w="1102359" h="250825">
                  <a:moveTo>
                    <a:pt x="0" y="198894"/>
                  </a:moveTo>
                  <a:lnTo>
                    <a:pt x="76126" y="198894"/>
                  </a:lnTo>
                  <a:lnTo>
                    <a:pt x="76126" y="40297"/>
                  </a:lnTo>
                  <a:lnTo>
                    <a:pt x="0" y="40297"/>
                  </a:lnTo>
                  <a:lnTo>
                    <a:pt x="0" y="198894"/>
                  </a:lnTo>
                  <a:close/>
                </a:path>
                <a:path w="1102359" h="250825">
                  <a:moveTo>
                    <a:pt x="851153" y="250583"/>
                  </a:moveTo>
                  <a:lnTo>
                    <a:pt x="1101737" y="250583"/>
                  </a:lnTo>
                  <a:lnTo>
                    <a:pt x="1101737" y="0"/>
                  </a:lnTo>
                  <a:lnTo>
                    <a:pt x="851153" y="0"/>
                  </a:lnTo>
                  <a:lnTo>
                    <a:pt x="851153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7717790" y="1737741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7071741" y="901052"/>
            <a:ext cx="874394" cy="1089660"/>
            <a:chOff x="7071741" y="901052"/>
            <a:chExt cx="874394" cy="1089660"/>
          </a:xfrm>
        </p:grpSpPr>
        <p:sp>
          <p:nvSpPr>
            <p:cNvPr id="62" name="object 62"/>
            <p:cNvSpPr/>
            <p:nvPr/>
          </p:nvSpPr>
          <p:spPr>
            <a:xfrm>
              <a:off x="7690485" y="1663646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895348" y="1739671"/>
              <a:ext cx="38100" cy="158750"/>
            </a:xfrm>
            <a:custGeom>
              <a:avLst/>
              <a:gdLst/>
              <a:ahLst/>
              <a:cxnLst/>
              <a:rect l="l" t="t" r="r" b="b"/>
              <a:pathLst>
                <a:path w="38100" h="158750">
                  <a:moveTo>
                    <a:pt x="0" y="158597"/>
                  </a:moveTo>
                  <a:lnTo>
                    <a:pt x="37759" y="158597"/>
                  </a:lnTo>
                  <a:lnTo>
                    <a:pt x="37759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856982" y="1739671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696835" y="1944877"/>
              <a:ext cx="158750" cy="33020"/>
            </a:xfrm>
            <a:custGeom>
              <a:avLst/>
              <a:gdLst/>
              <a:ahLst/>
              <a:cxnLst/>
              <a:rect l="l" t="t" r="r" b="b"/>
              <a:pathLst>
                <a:path w="158750" h="33019">
                  <a:moveTo>
                    <a:pt x="0" y="33020"/>
                  </a:moveTo>
                  <a:lnTo>
                    <a:pt x="158597" y="33020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3302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696835" y="1901771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084441" y="1162938"/>
              <a:ext cx="600075" cy="735330"/>
            </a:xfrm>
            <a:custGeom>
              <a:avLst/>
              <a:gdLst/>
              <a:ahLst/>
              <a:cxnLst/>
              <a:rect l="l" t="t" r="r" b="b"/>
              <a:pathLst>
                <a:path w="600075" h="735330">
                  <a:moveTo>
                    <a:pt x="523366" y="735330"/>
                  </a:moveTo>
                  <a:lnTo>
                    <a:pt x="599493" y="735330"/>
                  </a:lnTo>
                  <a:lnTo>
                    <a:pt x="599493" y="576732"/>
                  </a:lnTo>
                  <a:lnTo>
                    <a:pt x="523366" y="576732"/>
                  </a:lnTo>
                  <a:lnTo>
                    <a:pt x="523366" y="735330"/>
                  </a:lnTo>
                  <a:close/>
                </a:path>
                <a:path w="600075" h="735330">
                  <a:moveTo>
                    <a:pt x="483361" y="468375"/>
                  </a:moveTo>
                  <a:lnTo>
                    <a:pt x="559942" y="532384"/>
                  </a:lnTo>
                </a:path>
                <a:path w="600075" h="735330">
                  <a:moveTo>
                    <a:pt x="76580" y="66801"/>
                  </a:moveTo>
                  <a:lnTo>
                    <a:pt x="0" y="2794"/>
                  </a:lnTo>
                </a:path>
                <a:path w="600075" h="735330">
                  <a:moveTo>
                    <a:pt x="484504" y="64008"/>
                  </a:moveTo>
                  <a:lnTo>
                    <a:pt x="560958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645908" y="913752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250583" y="0"/>
                  </a:moveTo>
                  <a:lnTo>
                    <a:pt x="0" y="0"/>
                  </a:lnTo>
                  <a:lnTo>
                    <a:pt x="0" y="250583"/>
                  </a:lnTo>
                  <a:lnTo>
                    <a:pt x="250583" y="250583"/>
                  </a:lnTo>
                  <a:lnTo>
                    <a:pt x="250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645908" y="913752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0" y="250583"/>
                  </a:moveTo>
                  <a:lnTo>
                    <a:pt x="250583" y="250583"/>
                  </a:lnTo>
                  <a:lnTo>
                    <a:pt x="250583" y="0"/>
                  </a:lnTo>
                  <a:lnTo>
                    <a:pt x="0" y="0"/>
                  </a:lnTo>
                  <a:lnTo>
                    <a:pt x="0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7717790" y="955928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6820281" y="869007"/>
            <a:ext cx="1125855" cy="339725"/>
            <a:chOff x="6820281" y="869007"/>
            <a:chExt cx="1125855" cy="339725"/>
          </a:xfrm>
        </p:grpSpPr>
        <p:sp>
          <p:nvSpPr>
            <p:cNvPr id="72" name="object 72"/>
            <p:cNvSpPr/>
            <p:nvPr/>
          </p:nvSpPr>
          <p:spPr>
            <a:xfrm>
              <a:off x="7690485" y="881707"/>
              <a:ext cx="158750" cy="34925"/>
            </a:xfrm>
            <a:custGeom>
              <a:avLst/>
              <a:gdLst/>
              <a:ahLst/>
              <a:cxnLst/>
              <a:rect l="l" t="t" r="r" b="b"/>
              <a:pathLst>
                <a:path w="158750" h="34925">
                  <a:moveTo>
                    <a:pt x="0" y="34584"/>
                  </a:moveTo>
                  <a:lnTo>
                    <a:pt x="158597" y="34584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34584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690485" y="881707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895603" y="957732"/>
              <a:ext cx="38100" cy="158750"/>
            </a:xfrm>
            <a:custGeom>
              <a:avLst/>
              <a:gdLst/>
              <a:ahLst/>
              <a:cxnLst/>
              <a:rect l="l" t="t" r="r" b="b"/>
              <a:pathLst>
                <a:path w="38100" h="158750">
                  <a:moveTo>
                    <a:pt x="0" y="158597"/>
                  </a:moveTo>
                  <a:lnTo>
                    <a:pt x="37505" y="158597"/>
                  </a:lnTo>
                  <a:lnTo>
                    <a:pt x="37505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856982" y="957732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7696835" y="1119832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607808" y="957732"/>
              <a:ext cx="37465" cy="158750"/>
            </a:xfrm>
            <a:custGeom>
              <a:avLst/>
              <a:gdLst/>
              <a:ahLst/>
              <a:cxnLst/>
              <a:rect l="l" t="t" r="r" b="b"/>
              <a:pathLst>
                <a:path w="37465" h="158750">
                  <a:moveTo>
                    <a:pt x="0" y="158597"/>
                  </a:moveTo>
                  <a:lnTo>
                    <a:pt x="37211" y="158597"/>
                  </a:lnTo>
                  <a:lnTo>
                    <a:pt x="37211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607808" y="957732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832981" y="915784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250583" y="0"/>
                  </a:moveTo>
                  <a:lnTo>
                    <a:pt x="0" y="0"/>
                  </a:lnTo>
                  <a:lnTo>
                    <a:pt x="0" y="250583"/>
                  </a:lnTo>
                  <a:lnTo>
                    <a:pt x="250583" y="250583"/>
                  </a:lnTo>
                  <a:lnTo>
                    <a:pt x="250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832981" y="915784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0" y="250583"/>
                  </a:moveTo>
                  <a:lnTo>
                    <a:pt x="250583" y="250583"/>
                  </a:lnTo>
                  <a:lnTo>
                    <a:pt x="250583" y="0"/>
                  </a:lnTo>
                  <a:lnTo>
                    <a:pt x="0" y="0"/>
                  </a:lnTo>
                  <a:lnTo>
                    <a:pt x="0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6891908" y="894029"/>
            <a:ext cx="1358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6782307" y="871166"/>
            <a:ext cx="1610360" cy="960755"/>
            <a:chOff x="6782307" y="871166"/>
            <a:chExt cx="1610360" cy="960755"/>
          </a:xfrm>
        </p:grpSpPr>
        <p:pic>
          <p:nvPicPr>
            <p:cNvPr id="83" name="object 8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82307" y="871166"/>
              <a:ext cx="350573" cy="339651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6959980" y="1185418"/>
              <a:ext cx="0" cy="474980"/>
            </a:xfrm>
            <a:custGeom>
              <a:avLst/>
              <a:gdLst/>
              <a:ahLst/>
              <a:cxnLst/>
              <a:rect l="l" t="t" r="r" b="b"/>
              <a:pathLst>
                <a:path h="474980">
                  <a:moveTo>
                    <a:pt x="0" y="0"/>
                  </a:moveTo>
                  <a:lnTo>
                    <a:pt x="0" y="474799"/>
                  </a:lnTo>
                </a:path>
              </a:pathLst>
            </a:custGeom>
            <a:ln w="320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7772971" y="1198626"/>
              <a:ext cx="0" cy="462280"/>
            </a:xfrm>
            <a:custGeom>
              <a:avLst/>
              <a:gdLst/>
              <a:ahLst/>
              <a:cxnLst/>
              <a:rect l="l" t="t" r="r" b="b"/>
              <a:pathLst>
                <a:path h="462280">
                  <a:moveTo>
                    <a:pt x="0" y="0"/>
                  </a:moveTo>
                  <a:lnTo>
                    <a:pt x="0" y="461718"/>
                  </a:lnTo>
                </a:path>
              </a:pathLst>
            </a:custGeom>
            <a:ln w="316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120181" y="1817116"/>
              <a:ext cx="487045" cy="0"/>
            </a:xfrm>
            <a:custGeom>
              <a:avLst/>
              <a:gdLst/>
              <a:ahLst/>
              <a:cxnLst/>
              <a:rect l="l" t="t" r="r" b="b"/>
              <a:pathLst>
                <a:path w="487045">
                  <a:moveTo>
                    <a:pt x="0" y="0"/>
                  </a:moveTo>
                  <a:lnTo>
                    <a:pt x="486610" y="0"/>
                  </a:lnTo>
                </a:path>
              </a:pathLst>
            </a:custGeom>
            <a:ln w="292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7107427" y="1038098"/>
              <a:ext cx="499745" cy="0"/>
            </a:xfrm>
            <a:custGeom>
              <a:avLst/>
              <a:gdLst/>
              <a:ahLst/>
              <a:cxnLst/>
              <a:rect l="l" t="t" r="r" b="b"/>
              <a:pathLst>
                <a:path w="499745">
                  <a:moveTo>
                    <a:pt x="0" y="0"/>
                  </a:moveTo>
                  <a:lnTo>
                    <a:pt x="499491" y="0"/>
                  </a:lnTo>
                </a:path>
              </a:pathLst>
            </a:custGeom>
            <a:ln w="274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7978901" y="1227340"/>
              <a:ext cx="401320" cy="401320"/>
            </a:xfrm>
            <a:custGeom>
              <a:avLst/>
              <a:gdLst/>
              <a:ahLst/>
              <a:cxnLst/>
              <a:rect l="l" t="t" r="r" b="b"/>
              <a:pathLst>
                <a:path w="401320" h="401319">
                  <a:moveTo>
                    <a:pt x="400926" y="0"/>
                  </a:moveTo>
                  <a:lnTo>
                    <a:pt x="0" y="0"/>
                  </a:lnTo>
                  <a:lnTo>
                    <a:pt x="0" y="400926"/>
                  </a:lnTo>
                  <a:lnTo>
                    <a:pt x="400926" y="400926"/>
                  </a:lnTo>
                  <a:lnTo>
                    <a:pt x="400926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7978901" y="1227340"/>
              <a:ext cx="401320" cy="401320"/>
            </a:xfrm>
            <a:custGeom>
              <a:avLst/>
              <a:gdLst/>
              <a:ahLst/>
              <a:cxnLst/>
              <a:rect l="l" t="t" r="r" b="b"/>
              <a:pathLst>
                <a:path w="401320" h="401319">
                  <a:moveTo>
                    <a:pt x="0" y="400926"/>
                  </a:moveTo>
                  <a:lnTo>
                    <a:pt x="400926" y="400926"/>
                  </a:lnTo>
                  <a:lnTo>
                    <a:pt x="400926" y="0"/>
                  </a:lnTo>
                  <a:lnTo>
                    <a:pt x="0" y="0"/>
                  </a:lnTo>
                  <a:lnTo>
                    <a:pt x="0" y="4009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8037703" y="1212596"/>
            <a:ext cx="2863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latin typeface="Calibri"/>
                <a:cs typeface="Calibri"/>
              </a:rPr>
              <a:t>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7644765" y="1628267"/>
            <a:ext cx="327660" cy="314960"/>
          </a:xfrm>
          <a:custGeom>
            <a:avLst/>
            <a:gdLst/>
            <a:ahLst/>
            <a:cxnLst/>
            <a:rect l="l" t="t" r="r" b="b"/>
            <a:pathLst>
              <a:path w="327659" h="314960">
                <a:moveTo>
                  <a:pt x="327151" y="0"/>
                </a:moveTo>
                <a:lnTo>
                  <a:pt x="250698" y="64008"/>
                </a:lnTo>
              </a:path>
              <a:path w="327659" h="314960">
                <a:moveTo>
                  <a:pt x="0" y="314579"/>
                </a:moveTo>
                <a:lnTo>
                  <a:pt x="250583" y="314579"/>
                </a:lnTo>
                <a:lnTo>
                  <a:pt x="250583" y="63995"/>
                </a:lnTo>
                <a:lnTo>
                  <a:pt x="0" y="63995"/>
                </a:lnTo>
                <a:lnTo>
                  <a:pt x="0" y="314579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7716646" y="1734210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20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93" name="object 93"/>
          <p:cNvGrpSpPr/>
          <p:nvPr/>
        </p:nvGrpSpPr>
        <p:grpSpPr>
          <a:xfrm>
            <a:off x="7594092" y="1647644"/>
            <a:ext cx="1127760" cy="339725"/>
            <a:chOff x="7594092" y="1647644"/>
            <a:chExt cx="1127760" cy="339725"/>
          </a:xfrm>
        </p:grpSpPr>
        <p:sp>
          <p:nvSpPr>
            <p:cNvPr id="94" name="object 94"/>
            <p:cNvSpPr/>
            <p:nvPr/>
          </p:nvSpPr>
          <p:spPr>
            <a:xfrm>
              <a:off x="7689469" y="1660344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894332" y="1736369"/>
              <a:ext cx="38100" cy="158750"/>
            </a:xfrm>
            <a:custGeom>
              <a:avLst/>
              <a:gdLst/>
              <a:ahLst/>
              <a:cxnLst/>
              <a:rect l="l" t="t" r="r" b="b"/>
              <a:pathLst>
                <a:path w="38100" h="158750">
                  <a:moveTo>
                    <a:pt x="0" y="158597"/>
                  </a:moveTo>
                  <a:lnTo>
                    <a:pt x="37632" y="158597"/>
                  </a:lnTo>
                  <a:lnTo>
                    <a:pt x="37632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7855839" y="1736369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7695819" y="1944877"/>
              <a:ext cx="158750" cy="29845"/>
            </a:xfrm>
            <a:custGeom>
              <a:avLst/>
              <a:gdLst/>
              <a:ahLst/>
              <a:cxnLst/>
              <a:rect l="l" t="t" r="r" b="b"/>
              <a:pathLst>
                <a:path w="158750" h="29844">
                  <a:moveTo>
                    <a:pt x="0" y="29718"/>
                  </a:moveTo>
                  <a:lnTo>
                    <a:pt x="158597" y="29718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29718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7695819" y="1898469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7606792" y="1696072"/>
              <a:ext cx="1102360" cy="250825"/>
            </a:xfrm>
            <a:custGeom>
              <a:avLst/>
              <a:gdLst/>
              <a:ahLst/>
              <a:cxnLst/>
              <a:rect l="l" t="t" r="r" b="b"/>
              <a:pathLst>
                <a:path w="1102359" h="250825">
                  <a:moveTo>
                    <a:pt x="0" y="198894"/>
                  </a:moveTo>
                  <a:lnTo>
                    <a:pt x="76126" y="198894"/>
                  </a:lnTo>
                  <a:lnTo>
                    <a:pt x="76126" y="40297"/>
                  </a:lnTo>
                  <a:lnTo>
                    <a:pt x="0" y="40297"/>
                  </a:lnTo>
                  <a:lnTo>
                    <a:pt x="0" y="198894"/>
                  </a:lnTo>
                  <a:close/>
                </a:path>
                <a:path w="1102359" h="250825">
                  <a:moveTo>
                    <a:pt x="851153" y="250583"/>
                  </a:moveTo>
                  <a:lnTo>
                    <a:pt x="1101737" y="250583"/>
                  </a:lnTo>
                  <a:lnTo>
                    <a:pt x="1101737" y="0"/>
                  </a:lnTo>
                  <a:lnTo>
                    <a:pt x="851153" y="0"/>
                  </a:lnTo>
                  <a:lnTo>
                    <a:pt x="851153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0" name="object 100"/>
          <p:cNvSpPr txBox="1"/>
          <p:nvPr/>
        </p:nvSpPr>
        <p:spPr>
          <a:xfrm>
            <a:off x="8529828" y="1738376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01" name="object 101"/>
          <p:cNvGrpSpPr/>
          <p:nvPr/>
        </p:nvGrpSpPr>
        <p:grpSpPr>
          <a:xfrm>
            <a:off x="7883779" y="901433"/>
            <a:ext cx="874394" cy="1090295"/>
            <a:chOff x="7883779" y="901433"/>
            <a:chExt cx="874394" cy="1090295"/>
          </a:xfrm>
        </p:grpSpPr>
        <p:pic>
          <p:nvPicPr>
            <p:cNvPr id="102" name="object 10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367141" y="1618995"/>
              <a:ext cx="390578" cy="372109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7896479" y="914133"/>
              <a:ext cx="812165" cy="316230"/>
            </a:xfrm>
            <a:custGeom>
              <a:avLst/>
              <a:gdLst/>
              <a:ahLst/>
              <a:cxnLst/>
              <a:rect l="l" t="t" r="r" b="b"/>
              <a:pathLst>
                <a:path w="812165" h="316230">
                  <a:moveTo>
                    <a:pt x="76580" y="316115"/>
                  </a:moveTo>
                  <a:lnTo>
                    <a:pt x="0" y="252107"/>
                  </a:lnTo>
                </a:path>
                <a:path w="812165" h="316230">
                  <a:moveTo>
                    <a:pt x="484377" y="313321"/>
                  </a:moveTo>
                  <a:lnTo>
                    <a:pt x="560959" y="249186"/>
                  </a:lnTo>
                </a:path>
                <a:path w="812165" h="316230">
                  <a:moveTo>
                    <a:pt x="561467" y="250583"/>
                  </a:moveTo>
                  <a:lnTo>
                    <a:pt x="812050" y="250583"/>
                  </a:lnTo>
                  <a:lnTo>
                    <a:pt x="812050" y="0"/>
                  </a:lnTo>
                  <a:lnTo>
                    <a:pt x="561467" y="0"/>
                  </a:lnTo>
                  <a:lnTo>
                    <a:pt x="561467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" name="object 104"/>
          <p:cNvSpPr txBox="1"/>
          <p:nvPr/>
        </p:nvSpPr>
        <p:spPr>
          <a:xfrm>
            <a:off x="8529828" y="956183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05" name="object 105"/>
          <p:cNvGrpSpPr/>
          <p:nvPr/>
        </p:nvGrpSpPr>
        <p:grpSpPr>
          <a:xfrm>
            <a:off x="7632318" y="869515"/>
            <a:ext cx="1125855" cy="339725"/>
            <a:chOff x="7632318" y="869515"/>
            <a:chExt cx="1125855" cy="339725"/>
          </a:xfrm>
        </p:grpSpPr>
        <p:pic>
          <p:nvPicPr>
            <p:cNvPr id="106" name="object 10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407145" y="869515"/>
              <a:ext cx="350573" cy="339651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7645018" y="916292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250583" y="0"/>
                  </a:moveTo>
                  <a:lnTo>
                    <a:pt x="0" y="0"/>
                  </a:lnTo>
                  <a:lnTo>
                    <a:pt x="0" y="250583"/>
                  </a:lnTo>
                  <a:lnTo>
                    <a:pt x="250583" y="250583"/>
                  </a:lnTo>
                  <a:lnTo>
                    <a:pt x="250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7645018" y="916292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0" y="250583"/>
                  </a:moveTo>
                  <a:lnTo>
                    <a:pt x="250583" y="250583"/>
                  </a:lnTo>
                  <a:lnTo>
                    <a:pt x="250583" y="0"/>
                  </a:lnTo>
                  <a:lnTo>
                    <a:pt x="0" y="0"/>
                  </a:lnTo>
                  <a:lnTo>
                    <a:pt x="0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9" name="object 109"/>
          <p:cNvSpPr txBox="1"/>
          <p:nvPr/>
        </p:nvSpPr>
        <p:spPr>
          <a:xfrm>
            <a:off x="7704201" y="894968"/>
            <a:ext cx="1358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10" name="object 110"/>
          <p:cNvGrpSpPr/>
          <p:nvPr/>
        </p:nvGrpSpPr>
        <p:grpSpPr>
          <a:xfrm>
            <a:off x="7594218" y="871547"/>
            <a:ext cx="1609090" cy="960755"/>
            <a:chOff x="7594218" y="871547"/>
            <a:chExt cx="1609090" cy="960755"/>
          </a:xfrm>
        </p:grpSpPr>
        <p:pic>
          <p:nvPicPr>
            <p:cNvPr id="111" name="object 11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594218" y="871547"/>
              <a:ext cx="350700" cy="339778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7772018" y="1185926"/>
              <a:ext cx="0" cy="474345"/>
            </a:xfrm>
            <a:custGeom>
              <a:avLst/>
              <a:gdLst/>
              <a:ahLst/>
              <a:cxnLst/>
              <a:rect l="l" t="t" r="r" b="b"/>
              <a:pathLst>
                <a:path h="474344">
                  <a:moveTo>
                    <a:pt x="0" y="0"/>
                  </a:moveTo>
                  <a:lnTo>
                    <a:pt x="0" y="473910"/>
                  </a:lnTo>
                </a:path>
              </a:pathLst>
            </a:custGeom>
            <a:ln w="320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8584945" y="1198118"/>
              <a:ext cx="0" cy="462280"/>
            </a:xfrm>
            <a:custGeom>
              <a:avLst/>
              <a:gdLst/>
              <a:ahLst/>
              <a:cxnLst/>
              <a:rect l="l" t="t" r="r" b="b"/>
              <a:pathLst>
                <a:path h="462280">
                  <a:moveTo>
                    <a:pt x="0" y="0"/>
                  </a:moveTo>
                  <a:lnTo>
                    <a:pt x="0" y="461718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7930948" y="1817497"/>
              <a:ext cx="487045" cy="0"/>
            </a:xfrm>
            <a:custGeom>
              <a:avLst/>
              <a:gdLst/>
              <a:ahLst/>
              <a:cxnLst/>
              <a:rect l="l" t="t" r="r" b="b"/>
              <a:pathLst>
                <a:path w="487045">
                  <a:moveTo>
                    <a:pt x="0" y="0"/>
                  </a:moveTo>
                  <a:lnTo>
                    <a:pt x="486610" y="0"/>
                  </a:lnTo>
                </a:path>
              </a:pathLst>
            </a:custGeom>
            <a:ln w="292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7919465" y="1038606"/>
              <a:ext cx="498475" cy="0"/>
            </a:xfrm>
            <a:custGeom>
              <a:avLst/>
              <a:gdLst/>
              <a:ahLst/>
              <a:cxnLst/>
              <a:rect l="l" t="t" r="r" b="b"/>
              <a:pathLst>
                <a:path w="498475">
                  <a:moveTo>
                    <a:pt x="0" y="0"/>
                  </a:moveTo>
                  <a:lnTo>
                    <a:pt x="498220" y="0"/>
                  </a:lnTo>
                </a:path>
              </a:pathLst>
            </a:custGeom>
            <a:ln w="274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8789669" y="1226832"/>
              <a:ext cx="401320" cy="401320"/>
            </a:xfrm>
            <a:custGeom>
              <a:avLst/>
              <a:gdLst/>
              <a:ahLst/>
              <a:cxnLst/>
              <a:rect l="l" t="t" r="r" b="b"/>
              <a:pathLst>
                <a:path w="401320" h="401319">
                  <a:moveTo>
                    <a:pt x="400926" y="0"/>
                  </a:moveTo>
                  <a:lnTo>
                    <a:pt x="0" y="0"/>
                  </a:lnTo>
                  <a:lnTo>
                    <a:pt x="0" y="400926"/>
                  </a:lnTo>
                  <a:lnTo>
                    <a:pt x="400926" y="400926"/>
                  </a:lnTo>
                  <a:lnTo>
                    <a:pt x="400926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8789669" y="1226832"/>
              <a:ext cx="401320" cy="401320"/>
            </a:xfrm>
            <a:custGeom>
              <a:avLst/>
              <a:gdLst/>
              <a:ahLst/>
              <a:cxnLst/>
              <a:rect l="l" t="t" r="r" b="b"/>
              <a:pathLst>
                <a:path w="401320" h="401319">
                  <a:moveTo>
                    <a:pt x="0" y="400926"/>
                  </a:moveTo>
                  <a:lnTo>
                    <a:pt x="400926" y="400926"/>
                  </a:lnTo>
                  <a:lnTo>
                    <a:pt x="400926" y="0"/>
                  </a:lnTo>
                  <a:lnTo>
                    <a:pt x="0" y="0"/>
                  </a:lnTo>
                  <a:lnTo>
                    <a:pt x="0" y="4009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8" name="object 118"/>
          <p:cNvSpPr txBox="1"/>
          <p:nvPr/>
        </p:nvSpPr>
        <p:spPr>
          <a:xfrm>
            <a:off x="8789669" y="1226832"/>
            <a:ext cx="401320" cy="401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120">
              <a:lnSpc>
                <a:spcPts val="2865"/>
              </a:lnSpc>
            </a:pPr>
            <a:r>
              <a:rPr sz="2400" spc="-50" dirty="0">
                <a:latin typeface="Calibri"/>
                <a:cs typeface="Calibri"/>
              </a:rPr>
              <a:t>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8455532" y="1627758"/>
            <a:ext cx="327660" cy="314960"/>
          </a:xfrm>
          <a:custGeom>
            <a:avLst/>
            <a:gdLst/>
            <a:ahLst/>
            <a:cxnLst/>
            <a:rect l="l" t="t" r="r" b="b"/>
            <a:pathLst>
              <a:path w="327659" h="314960">
                <a:moveTo>
                  <a:pt x="327151" y="0"/>
                </a:moveTo>
                <a:lnTo>
                  <a:pt x="250571" y="64007"/>
                </a:lnTo>
              </a:path>
              <a:path w="327659" h="314960">
                <a:moveTo>
                  <a:pt x="0" y="314705"/>
                </a:moveTo>
                <a:lnTo>
                  <a:pt x="250583" y="314705"/>
                </a:lnTo>
                <a:lnTo>
                  <a:pt x="250583" y="64122"/>
                </a:lnTo>
                <a:lnTo>
                  <a:pt x="0" y="64122"/>
                </a:lnTo>
                <a:lnTo>
                  <a:pt x="0" y="31470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 txBox="1"/>
          <p:nvPr/>
        </p:nvSpPr>
        <p:spPr>
          <a:xfrm>
            <a:off x="8527415" y="1734057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21" name="object 121"/>
          <p:cNvGrpSpPr/>
          <p:nvPr/>
        </p:nvGrpSpPr>
        <p:grpSpPr>
          <a:xfrm>
            <a:off x="8404859" y="1647136"/>
            <a:ext cx="1127125" cy="339725"/>
            <a:chOff x="8404859" y="1647136"/>
            <a:chExt cx="1127125" cy="339725"/>
          </a:xfrm>
        </p:grpSpPr>
        <p:sp>
          <p:nvSpPr>
            <p:cNvPr id="122" name="object 122"/>
            <p:cNvSpPr/>
            <p:nvPr/>
          </p:nvSpPr>
          <p:spPr>
            <a:xfrm>
              <a:off x="8500236" y="1659836"/>
              <a:ext cx="158750" cy="33020"/>
            </a:xfrm>
            <a:custGeom>
              <a:avLst/>
              <a:gdLst/>
              <a:ahLst/>
              <a:cxnLst/>
              <a:rect l="l" t="t" r="r" b="b"/>
              <a:pathLst>
                <a:path w="158750" h="33019">
                  <a:moveTo>
                    <a:pt x="0" y="32425"/>
                  </a:moveTo>
                  <a:lnTo>
                    <a:pt x="158597" y="32425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32425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8500236" y="1659836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8666606" y="1735861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8506586" y="1897961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8417559" y="1695564"/>
              <a:ext cx="1101725" cy="250825"/>
            </a:xfrm>
            <a:custGeom>
              <a:avLst/>
              <a:gdLst/>
              <a:ahLst/>
              <a:cxnLst/>
              <a:rect l="l" t="t" r="r" b="b"/>
              <a:pathLst>
                <a:path w="1101725" h="250825">
                  <a:moveTo>
                    <a:pt x="0" y="198894"/>
                  </a:moveTo>
                  <a:lnTo>
                    <a:pt x="76126" y="198894"/>
                  </a:lnTo>
                  <a:lnTo>
                    <a:pt x="76126" y="40297"/>
                  </a:lnTo>
                  <a:lnTo>
                    <a:pt x="0" y="40297"/>
                  </a:lnTo>
                  <a:lnTo>
                    <a:pt x="0" y="198894"/>
                  </a:lnTo>
                  <a:close/>
                </a:path>
                <a:path w="1101725" h="250825">
                  <a:moveTo>
                    <a:pt x="851026" y="250583"/>
                  </a:moveTo>
                  <a:lnTo>
                    <a:pt x="1101610" y="250583"/>
                  </a:lnTo>
                  <a:lnTo>
                    <a:pt x="1101610" y="0"/>
                  </a:lnTo>
                  <a:lnTo>
                    <a:pt x="851026" y="0"/>
                  </a:lnTo>
                  <a:lnTo>
                    <a:pt x="851026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7" name="object 127"/>
          <p:cNvSpPr txBox="1"/>
          <p:nvPr/>
        </p:nvSpPr>
        <p:spPr>
          <a:xfrm>
            <a:off x="9340595" y="1737741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28" name="object 128"/>
          <p:cNvGrpSpPr/>
          <p:nvPr/>
        </p:nvGrpSpPr>
        <p:grpSpPr>
          <a:xfrm>
            <a:off x="8694546" y="901052"/>
            <a:ext cx="874394" cy="1089660"/>
            <a:chOff x="8694546" y="901052"/>
            <a:chExt cx="874394" cy="1089660"/>
          </a:xfrm>
        </p:grpSpPr>
        <p:sp>
          <p:nvSpPr>
            <p:cNvPr id="129" name="object 129"/>
            <p:cNvSpPr/>
            <p:nvPr/>
          </p:nvSpPr>
          <p:spPr>
            <a:xfrm>
              <a:off x="9313290" y="1663646"/>
              <a:ext cx="158750" cy="28575"/>
            </a:xfrm>
            <a:custGeom>
              <a:avLst/>
              <a:gdLst/>
              <a:ahLst/>
              <a:cxnLst/>
              <a:rect l="l" t="t" r="r" b="b"/>
              <a:pathLst>
                <a:path w="158750" h="28575">
                  <a:moveTo>
                    <a:pt x="0" y="28107"/>
                  </a:moveTo>
                  <a:lnTo>
                    <a:pt x="158597" y="28107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28107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9313290" y="1663646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9517265" y="1739671"/>
              <a:ext cx="38735" cy="158750"/>
            </a:xfrm>
            <a:custGeom>
              <a:avLst/>
              <a:gdLst/>
              <a:ahLst/>
              <a:cxnLst/>
              <a:rect l="l" t="t" r="r" b="b"/>
              <a:pathLst>
                <a:path w="38734" h="158750">
                  <a:moveTo>
                    <a:pt x="0" y="158597"/>
                  </a:moveTo>
                  <a:lnTo>
                    <a:pt x="38521" y="158597"/>
                  </a:lnTo>
                  <a:lnTo>
                    <a:pt x="38521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9479660" y="1739671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9319640" y="1944877"/>
              <a:ext cx="158750" cy="33020"/>
            </a:xfrm>
            <a:custGeom>
              <a:avLst/>
              <a:gdLst/>
              <a:ahLst/>
              <a:cxnLst/>
              <a:rect l="l" t="t" r="r" b="b"/>
              <a:pathLst>
                <a:path w="158750" h="33019">
                  <a:moveTo>
                    <a:pt x="0" y="33020"/>
                  </a:moveTo>
                  <a:lnTo>
                    <a:pt x="158597" y="33020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3302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9319640" y="1901771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8707246" y="1162938"/>
              <a:ext cx="600075" cy="735330"/>
            </a:xfrm>
            <a:custGeom>
              <a:avLst/>
              <a:gdLst/>
              <a:ahLst/>
              <a:cxnLst/>
              <a:rect l="l" t="t" r="r" b="b"/>
              <a:pathLst>
                <a:path w="600075" h="735330">
                  <a:moveTo>
                    <a:pt x="523367" y="735330"/>
                  </a:moveTo>
                  <a:lnTo>
                    <a:pt x="599493" y="735330"/>
                  </a:lnTo>
                  <a:lnTo>
                    <a:pt x="599493" y="576732"/>
                  </a:lnTo>
                  <a:lnTo>
                    <a:pt x="523367" y="576732"/>
                  </a:lnTo>
                  <a:lnTo>
                    <a:pt x="523367" y="735330"/>
                  </a:lnTo>
                  <a:close/>
                </a:path>
                <a:path w="600075" h="735330">
                  <a:moveTo>
                    <a:pt x="483361" y="468375"/>
                  </a:moveTo>
                  <a:lnTo>
                    <a:pt x="559943" y="532384"/>
                  </a:lnTo>
                </a:path>
                <a:path w="600075" h="735330">
                  <a:moveTo>
                    <a:pt x="76453" y="66801"/>
                  </a:moveTo>
                  <a:lnTo>
                    <a:pt x="0" y="2794"/>
                  </a:lnTo>
                </a:path>
                <a:path w="600075" h="735330">
                  <a:moveTo>
                    <a:pt x="484377" y="64008"/>
                  </a:moveTo>
                  <a:lnTo>
                    <a:pt x="560958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9268586" y="913752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250583" y="0"/>
                  </a:moveTo>
                  <a:lnTo>
                    <a:pt x="0" y="0"/>
                  </a:lnTo>
                  <a:lnTo>
                    <a:pt x="0" y="250583"/>
                  </a:lnTo>
                  <a:lnTo>
                    <a:pt x="250583" y="250583"/>
                  </a:lnTo>
                  <a:lnTo>
                    <a:pt x="250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9268586" y="913752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0" y="250583"/>
                  </a:moveTo>
                  <a:lnTo>
                    <a:pt x="250583" y="250583"/>
                  </a:lnTo>
                  <a:lnTo>
                    <a:pt x="250583" y="0"/>
                  </a:lnTo>
                  <a:lnTo>
                    <a:pt x="0" y="0"/>
                  </a:lnTo>
                  <a:lnTo>
                    <a:pt x="0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8" name="object 138"/>
          <p:cNvSpPr txBox="1"/>
          <p:nvPr/>
        </p:nvSpPr>
        <p:spPr>
          <a:xfrm>
            <a:off x="9340595" y="955928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39" name="object 139"/>
          <p:cNvGrpSpPr/>
          <p:nvPr/>
        </p:nvGrpSpPr>
        <p:grpSpPr>
          <a:xfrm>
            <a:off x="8443086" y="869007"/>
            <a:ext cx="1125855" cy="339725"/>
            <a:chOff x="8443086" y="869007"/>
            <a:chExt cx="1125855" cy="339725"/>
          </a:xfrm>
        </p:grpSpPr>
        <p:pic>
          <p:nvPicPr>
            <p:cNvPr id="140" name="object 14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217913" y="869007"/>
              <a:ext cx="350573" cy="339651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8455786" y="915784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250583" y="0"/>
                  </a:moveTo>
                  <a:lnTo>
                    <a:pt x="0" y="0"/>
                  </a:lnTo>
                  <a:lnTo>
                    <a:pt x="0" y="250583"/>
                  </a:lnTo>
                  <a:lnTo>
                    <a:pt x="250583" y="250583"/>
                  </a:lnTo>
                  <a:lnTo>
                    <a:pt x="250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8455786" y="915784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0" y="250583"/>
                  </a:moveTo>
                  <a:lnTo>
                    <a:pt x="250583" y="250583"/>
                  </a:lnTo>
                  <a:lnTo>
                    <a:pt x="250583" y="0"/>
                  </a:lnTo>
                  <a:lnTo>
                    <a:pt x="0" y="0"/>
                  </a:lnTo>
                  <a:lnTo>
                    <a:pt x="0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3" name="object 143"/>
          <p:cNvSpPr txBox="1"/>
          <p:nvPr/>
        </p:nvSpPr>
        <p:spPr>
          <a:xfrm>
            <a:off x="8514968" y="894029"/>
            <a:ext cx="1358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44" name="object 144"/>
          <p:cNvGrpSpPr/>
          <p:nvPr/>
        </p:nvGrpSpPr>
        <p:grpSpPr>
          <a:xfrm>
            <a:off x="8404986" y="871166"/>
            <a:ext cx="1609725" cy="960755"/>
            <a:chOff x="8404986" y="871166"/>
            <a:chExt cx="1609725" cy="960755"/>
          </a:xfrm>
        </p:grpSpPr>
        <p:pic>
          <p:nvPicPr>
            <p:cNvPr id="145" name="object 14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404986" y="871166"/>
              <a:ext cx="350700" cy="339651"/>
            </a:xfrm>
            <a:prstGeom prst="rect">
              <a:avLst/>
            </a:prstGeom>
          </p:spPr>
        </p:pic>
        <p:sp>
          <p:nvSpPr>
            <p:cNvPr id="146" name="object 146"/>
            <p:cNvSpPr/>
            <p:nvPr/>
          </p:nvSpPr>
          <p:spPr>
            <a:xfrm>
              <a:off x="8582786" y="1185418"/>
              <a:ext cx="0" cy="474980"/>
            </a:xfrm>
            <a:custGeom>
              <a:avLst/>
              <a:gdLst/>
              <a:ahLst/>
              <a:cxnLst/>
              <a:rect l="l" t="t" r="r" b="b"/>
              <a:pathLst>
                <a:path h="474980">
                  <a:moveTo>
                    <a:pt x="0" y="0"/>
                  </a:moveTo>
                  <a:lnTo>
                    <a:pt x="0" y="474799"/>
                  </a:lnTo>
                </a:path>
              </a:pathLst>
            </a:custGeom>
            <a:ln w="320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9395713" y="1198626"/>
              <a:ext cx="0" cy="462280"/>
            </a:xfrm>
            <a:custGeom>
              <a:avLst/>
              <a:gdLst/>
              <a:ahLst/>
              <a:cxnLst/>
              <a:rect l="l" t="t" r="r" b="b"/>
              <a:pathLst>
                <a:path h="462280">
                  <a:moveTo>
                    <a:pt x="0" y="0"/>
                  </a:moveTo>
                  <a:lnTo>
                    <a:pt x="0" y="461718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8742860" y="1817116"/>
              <a:ext cx="486409" cy="0"/>
            </a:xfrm>
            <a:custGeom>
              <a:avLst/>
              <a:gdLst/>
              <a:ahLst/>
              <a:cxnLst/>
              <a:rect l="l" t="t" r="r" b="b"/>
              <a:pathLst>
                <a:path w="486409">
                  <a:moveTo>
                    <a:pt x="0" y="0"/>
                  </a:moveTo>
                  <a:lnTo>
                    <a:pt x="485848" y="0"/>
                  </a:lnTo>
                </a:path>
              </a:pathLst>
            </a:custGeom>
            <a:ln w="292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8730233" y="1038098"/>
              <a:ext cx="499109" cy="0"/>
            </a:xfrm>
            <a:custGeom>
              <a:avLst/>
              <a:gdLst/>
              <a:ahLst/>
              <a:cxnLst/>
              <a:rect l="l" t="t" r="r" b="b"/>
              <a:pathLst>
                <a:path w="499109">
                  <a:moveTo>
                    <a:pt x="0" y="0"/>
                  </a:moveTo>
                  <a:lnTo>
                    <a:pt x="498601" y="0"/>
                  </a:lnTo>
                </a:path>
              </a:pathLst>
            </a:custGeom>
            <a:ln w="274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9600819" y="1227340"/>
              <a:ext cx="401320" cy="401320"/>
            </a:xfrm>
            <a:custGeom>
              <a:avLst/>
              <a:gdLst/>
              <a:ahLst/>
              <a:cxnLst/>
              <a:rect l="l" t="t" r="r" b="b"/>
              <a:pathLst>
                <a:path w="401320" h="401319">
                  <a:moveTo>
                    <a:pt x="400926" y="0"/>
                  </a:moveTo>
                  <a:lnTo>
                    <a:pt x="0" y="0"/>
                  </a:lnTo>
                  <a:lnTo>
                    <a:pt x="0" y="400926"/>
                  </a:lnTo>
                  <a:lnTo>
                    <a:pt x="400926" y="400926"/>
                  </a:lnTo>
                  <a:lnTo>
                    <a:pt x="400926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9600819" y="1227340"/>
              <a:ext cx="401320" cy="401320"/>
            </a:xfrm>
            <a:custGeom>
              <a:avLst/>
              <a:gdLst/>
              <a:ahLst/>
              <a:cxnLst/>
              <a:rect l="l" t="t" r="r" b="b"/>
              <a:pathLst>
                <a:path w="401320" h="401319">
                  <a:moveTo>
                    <a:pt x="0" y="400926"/>
                  </a:moveTo>
                  <a:lnTo>
                    <a:pt x="400926" y="400926"/>
                  </a:lnTo>
                  <a:lnTo>
                    <a:pt x="400926" y="0"/>
                  </a:lnTo>
                  <a:lnTo>
                    <a:pt x="0" y="0"/>
                  </a:lnTo>
                  <a:lnTo>
                    <a:pt x="0" y="4009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2" name="object 152"/>
          <p:cNvSpPr txBox="1"/>
          <p:nvPr/>
        </p:nvSpPr>
        <p:spPr>
          <a:xfrm>
            <a:off x="9600818" y="1227086"/>
            <a:ext cx="401320" cy="401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120">
              <a:lnSpc>
                <a:spcPts val="2865"/>
              </a:lnSpc>
            </a:pPr>
            <a:r>
              <a:rPr sz="2400" spc="-50" dirty="0">
                <a:latin typeface="Calibri"/>
                <a:cs typeface="Calibri"/>
              </a:rPr>
              <a:t>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9266681" y="1628267"/>
            <a:ext cx="327660" cy="314960"/>
          </a:xfrm>
          <a:custGeom>
            <a:avLst/>
            <a:gdLst/>
            <a:ahLst/>
            <a:cxnLst/>
            <a:rect l="l" t="t" r="r" b="b"/>
            <a:pathLst>
              <a:path w="327659" h="314960">
                <a:moveTo>
                  <a:pt x="327151" y="0"/>
                </a:moveTo>
                <a:lnTo>
                  <a:pt x="250571" y="64008"/>
                </a:lnTo>
              </a:path>
              <a:path w="327659" h="314960">
                <a:moveTo>
                  <a:pt x="0" y="314579"/>
                </a:moveTo>
                <a:lnTo>
                  <a:pt x="250583" y="314579"/>
                </a:lnTo>
                <a:lnTo>
                  <a:pt x="250583" y="63995"/>
                </a:lnTo>
                <a:lnTo>
                  <a:pt x="0" y="63995"/>
                </a:lnTo>
                <a:lnTo>
                  <a:pt x="0" y="314579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 txBox="1"/>
          <p:nvPr/>
        </p:nvSpPr>
        <p:spPr>
          <a:xfrm>
            <a:off x="9338818" y="1734210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20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55" name="object 155"/>
          <p:cNvGrpSpPr/>
          <p:nvPr/>
        </p:nvGrpSpPr>
        <p:grpSpPr>
          <a:xfrm>
            <a:off x="9216008" y="1647644"/>
            <a:ext cx="1127125" cy="339725"/>
            <a:chOff x="9216008" y="1647644"/>
            <a:chExt cx="1127125" cy="339725"/>
          </a:xfrm>
        </p:grpSpPr>
        <p:sp>
          <p:nvSpPr>
            <p:cNvPr id="156" name="object 156"/>
            <p:cNvSpPr/>
            <p:nvPr/>
          </p:nvSpPr>
          <p:spPr>
            <a:xfrm>
              <a:off x="9311385" y="1660344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9477755" y="1736369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9317735" y="1944877"/>
              <a:ext cx="158750" cy="29845"/>
            </a:xfrm>
            <a:custGeom>
              <a:avLst/>
              <a:gdLst/>
              <a:ahLst/>
              <a:cxnLst/>
              <a:rect l="l" t="t" r="r" b="b"/>
              <a:pathLst>
                <a:path w="158750" h="29844">
                  <a:moveTo>
                    <a:pt x="0" y="29718"/>
                  </a:moveTo>
                  <a:lnTo>
                    <a:pt x="158597" y="29718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29718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9317735" y="1898469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9228708" y="1696072"/>
              <a:ext cx="1101725" cy="250825"/>
            </a:xfrm>
            <a:custGeom>
              <a:avLst/>
              <a:gdLst/>
              <a:ahLst/>
              <a:cxnLst/>
              <a:rect l="l" t="t" r="r" b="b"/>
              <a:pathLst>
                <a:path w="1101725" h="250825">
                  <a:moveTo>
                    <a:pt x="0" y="198894"/>
                  </a:moveTo>
                  <a:lnTo>
                    <a:pt x="76126" y="198894"/>
                  </a:lnTo>
                  <a:lnTo>
                    <a:pt x="76126" y="40297"/>
                  </a:lnTo>
                  <a:lnTo>
                    <a:pt x="0" y="40297"/>
                  </a:lnTo>
                  <a:lnTo>
                    <a:pt x="0" y="198894"/>
                  </a:lnTo>
                  <a:close/>
                </a:path>
                <a:path w="1101725" h="250825">
                  <a:moveTo>
                    <a:pt x="851026" y="250583"/>
                  </a:moveTo>
                  <a:lnTo>
                    <a:pt x="1101610" y="250583"/>
                  </a:lnTo>
                  <a:lnTo>
                    <a:pt x="1101610" y="0"/>
                  </a:lnTo>
                  <a:lnTo>
                    <a:pt x="851026" y="0"/>
                  </a:lnTo>
                  <a:lnTo>
                    <a:pt x="851026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1" name="object 161"/>
          <p:cNvSpPr txBox="1"/>
          <p:nvPr/>
        </p:nvSpPr>
        <p:spPr>
          <a:xfrm>
            <a:off x="10151998" y="1738376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62" name="object 162"/>
          <p:cNvGrpSpPr/>
          <p:nvPr/>
        </p:nvGrpSpPr>
        <p:grpSpPr>
          <a:xfrm>
            <a:off x="9505695" y="901433"/>
            <a:ext cx="874394" cy="1090295"/>
            <a:chOff x="9505695" y="901433"/>
            <a:chExt cx="874394" cy="1090295"/>
          </a:xfrm>
        </p:grpSpPr>
        <p:pic>
          <p:nvPicPr>
            <p:cNvPr id="163" name="object 16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989057" y="1618995"/>
              <a:ext cx="390578" cy="372109"/>
            </a:xfrm>
            <a:prstGeom prst="rect">
              <a:avLst/>
            </a:prstGeom>
          </p:spPr>
        </p:pic>
        <p:sp>
          <p:nvSpPr>
            <p:cNvPr id="164" name="object 164"/>
            <p:cNvSpPr/>
            <p:nvPr/>
          </p:nvSpPr>
          <p:spPr>
            <a:xfrm>
              <a:off x="9518395" y="914133"/>
              <a:ext cx="812165" cy="316230"/>
            </a:xfrm>
            <a:custGeom>
              <a:avLst/>
              <a:gdLst/>
              <a:ahLst/>
              <a:cxnLst/>
              <a:rect l="l" t="t" r="r" b="b"/>
              <a:pathLst>
                <a:path w="812165" h="316230">
                  <a:moveTo>
                    <a:pt x="76580" y="316115"/>
                  </a:moveTo>
                  <a:lnTo>
                    <a:pt x="0" y="252107"/>
                  </a:lnTo>
                </a:path>
                <a:path w="812165" h="316230">
                  <a:moveTo>
                    <a:pt x="484377" y="313321"/>
                  </a:moveTo>
                  <a:lnTo>
                    <a:pt x="560958" y="249186"/>
                  </a:lnTo>
                </a:path>
                <a:path w="812165" h="316230">
                  <a:moveTo>
                    <a:pt x="561339" y="250583"/>
                  </a:moveTo>
                  <a:lnTo>
                    <a:pt x="811923" y="250583"/>
                  </a:lnTo>
                  <a:lnTo>
                    <a:pt x="811923" y="0"/>
                  </a:lnTo>
                  <a:lnTo>
                    <a:pt x="561339" y="0"/>
                  </a:lnTo>
                  <a:lnTo>
                    <a:pt x="561339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5" name="object 165"/>
          <p:cNvSpPr txBox="1"/>
          <p:nvPr/>
        </p:nvSpPr>
        <p:spPr>
          <a:xfrm>
            <a:off x="10151998" y="956183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66" name="object 166"/>
          <p:cNvGrpSpPr/>
          <p:nvPr/>
        </p:nvGrpSpPr>
        <p:grpSpPr>
          <a:xfrm>
            <a:off x="9254235" y="869515"/>
            <a:ext cx="1125855" cy="339725"/>
            <a:chOff x="9254235" y="869515"/>
            <a:chExt cx="1125855" cy="339725"/>
          </a:xfrm>
        </p:grpSpPr>
        <p:sp>
          <p:nvSpPr>
            <p:cNvPr id="167" name="object 167"/>
            <p:cNvSpPr/>
            <p:nvPr/>
          </p:nvSpPr>
          <p:spPr>
            <a:xfrm>
              <a:off x="10124439" y="882215"/>
              <a:ext cx="158750" cy="33655"/>
            </a:xfrm>
            <a:custGeom>
              <a:avLst/>
              <a:gdLst/>
              <a:ahLst/>
              <a:cxnLst/>
              <a:rect l="l" t="t" r="r" b="b"/>
              <a:pathLst>
                <a:path w="158750" h="33655">
                  <a:moveTo>
                    <a:pt x="0" y="33568"/>
                  </a:moveTo>
                  <a:lnTo>
                    <a:pt x="158597" y="33568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33568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0124439" y="882215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0328287" y="958240"/>
              <a:ext cx="38735" cy="158750"/>
            </a:xfrm>
            <a:custGeom>
              <a:avLst/>
              <a:gdLst/>
              <a:ahLst/>
              <a:cxnLst/>
              <a:rect l="l" t="t" r="r" b="b"/>
              <a:pathLst>
                <a:path w="38734" h="158750">
                  <a:moveTo>
                    <a:pt x="0" y="158597"/>
                  </a:moveTo>
                  <a:lnTo>
                    <a:pt x="38648" y="158597"/>
                  </a:lnTo>
                  <a:lnTo>
                    <a:pt x="38648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10290809" y="958240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0130789" y="1166367"/>
              <a:ext cx="158750" cy="30480"/>
            </a:xfrm>
            <a:custGeom>
              <a:avLst/>
              <a:gdLst/>
              <a:ahLst/>
              <a:cxnLst/>
              <a:rect l="l" t="t" r="r" b="b"/>
              <a:pathLst>
                <a:path w="158750" h="30480">
                  <a:moveTo>
                    <a:pt x="0" y="30099"/>
                  </a:moveTo>
                  <a:lnTo>
                    <a:pt x="158597" y="30099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30099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0130789" y="1120340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0041762" y="958240"/>
              <a:ext cx="36195" cy="158750"/>
            </a:xfrm>
            <a:custGeom>
              <a:avLst/>
              <a:gdLst/>
              <a:ahLst/>
              <a:cxnLst/>
              <a:rect l="l" t="t" r="r" b="b"/>
              <a:pathLst>
                <a:path w="36195" h="158750">
                  <a:moveTo>
                    <a:pt x="0" y="158597"/>
                  </a:moveTo>
                  <a:lnTo>
                    <a:pt x="35940" y="158597"/>
                  </a:lnTo>
                  <a:lnTo>
                    <a:pt x="35940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0041762" y="958240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9266935" y="916292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250583" y="0"/>
                  </a:moveTo>
                  <a:lnTo>
                    <a:pt x="0" y="0"/>
                  </a:lnTo>
                  <a:lnTo>
                    <a:pt x="0" y="250583"/>
                  </a:lnTo>
                  <a:lnTo>
                    <a:pt x="250583" y="250583"/>
                  </a:lnTo>
                  <a:lnTo>
                    <a:pt x="250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9266935" y="916292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0" y="250583"/>
                  </a:moveTo>
                  <a:lnTo>
                    <a:pt x="250583" y="250583"/>
                  </a:lnTo>
                  <a:lnTo>
                    <a:pt x="250583" y="0"/>
                  </a:lnTo>
                  <a:lnTo>
                    <a:pt x="0" y="0"/>
                  </a:lnTo>
                  <a:lnTo>
                    <a:pt x="0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7" name="object 177"/>
          <p:cNvSpPr txBox="1"/>
          <p:nvPr/>
        </p:nvSpPr>
        <p:spPr>
          <a:xfrm>
            <a:off x="9326371" y="894968"/>
            <a:ext cx="1358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78" name="object 178"/>
          <p:cNvGrpSpPr/>
          <p:nvPr/>
        </p:nvGrpSpPr>
        <p:grpSpPr>
          <a:xfrm>
            <a:off x="9216135" y="871547"/>
            <a:ext cx="1609090" cy="960755"/>
            <a:chOff x="9216135" y="871547"/>
            <a:chExt cx="1609090" cy="960755"/>
          </a:xfrm>
        </p:grpSpPr>
        <p:pic>
          <p:nvPicPr>
            <p:cNvPr id="179" name="object 17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216135" y="871547"/>
              <a:ext cx="350700" cy="339778"/>
            </a:xfrm>
            <a:prstGeom prst="rect">
              <a:avLst/>
            </a:prstGeom>
          </p:spPr>
        </p:pic>
        <p:sp>
          <p:nvSpPr>
            <p:cNvPr id="180" name="object 180"/>
            <p:cNvSpPr/>
            <p:nvPr/>
          </p:nvSpPr>
          <p:spPr>
            <a:xfrm>
              <a:off x="9393935" y="1185926"/>
              <a:ext cx="0" cy="474345"/>
            </a:xfrm>
            <a:custGeom>
              <a:avLst/>
              <a:gdLst/>
              <a:ahLst/>
              <a:cxnLst/>
              <a:rect l="l" t="t" r="r" b="b"/>
              <a:pathLst>
                <a:path h="474344">
                  <a:moveTo>
                    <a:pt x="0" y="0"/>
                  </a:moveTo>
                  <a:lnTo>
                    <a:pt x="0" y="473910"/>
                  </a:lnTo>
                </a:path>
              </a:pathLst>
            </a:custGeom>
            <a:ln w="320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0206862" y="1198118"/>
              <a:ext cx="0" cy="462280"/>
            </a:xfrm>
            <a:custGeom>
              <a:avLst/>
              <a:gdLst/>
              <a:ahLst/>
              <a:cxnLst/>
              <a:rect l="l" t="t" r="r" b="b"/>
              <a:pathLst>
                <a:path h="462280">
                  <a:moveTo>
                    <a:pt x="0" y="0"/>
                  </a:moveTo>
                  <a:lnTo>
                    <a:pt x="0" y="461718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9553628" y="1817497"/>
              <a:ext cx="485775" cy="0"/>
            </a:xfrm>
            <a:custGeom>
              <a:avLst/>
              <a:gdLst/>
              <a:ahLst/>
              <a:cxnLst/>
              <a:rect l="l" t="t" r="r" b="b"/>
              <a:pathLst>
                <a:path w="485775">
                  <a:moveTo>
                    <a:pt x="0" y="0"/>
                  </a:moveTo>
                  <a:lnTo>
                    <a:pt x="485721" y="0"/>
                  </a:lnTo>
                </a:path>
              </a:pathLst>
            </a:custGeom>
            <a:ln w="292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9541382" y="1038606"/>
              <a:ext cx="498475" cy="0"/>
            </a:xfrm>
            <a:custGeom>
              <a:avLst/>
              <a:gdLst/>
              <a:ahLst/>
              <a:cxnLst/>
              <a:rect l="l" t="t" r="r" b="b"/>
              <a:pathLst>
                <a:path w="498475">
                  <a:moveTo>
                    <a:pt x="0" y="0"/>
                  </a:moveTo>
                  <a:lnTo>
                    <a:pt x="498221" y="0"/>
                  </a:lnTo>
                </a:path>
              </a:pathLst>
            </a:custGeom>
            <a:ln w="274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10411586" y="1226832"/>
              <a:ext cx="401320" cy="401320"/>
            </a:xfrm>
            <a:custGeom>
              <a:avLst/>
              <a:gdLst/>
              <a:ahLst/>
              <a:cxnLst/>
              <a:rect l="l" t="t" r="r" b="b"/>
              <a:pathLst>
                <a:path w="401320" h="401319">
                  <a:moveTo>
                    <a:pt x="400926" y="0"/>
                  </a:moveTo>
                  <a:lnTo>
                    <a:pt x="0" y="0"/>
                  </a:lnTo>
                  <a:lnTo>
                    <a:pt x="0" y="400926"/>
                  </a:lnTo>
                  <a:lnTo>
                    <a:pt x="400926" y="400926"/>
                  </a:lnTo>
                  <a:lnTo>
                    <a:pt x="400926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10411586" y="1226832"/>
              <a:ext cx="401320" cy="401320"/>
            </a:xfrm>
            <a:custGeom>
              <a:avLst/>
              <a:gdLst/>
              <a:ahLst/>
              <a:cxnLst/>
              <a:rect l="l" t="t" r="r" b="b"/>
              <a:pathLst>
                <a:path w="401320" h="401319">
                  <a:moveTo>
                    <a:pt x="0" y="400926"/>
                  </a:moveTo>
                  <a:lnTo>
                    <a:pt x="400926" y="400926"/>
                  </a:lnTo>
                  <a:lnTo>
                    <a:pt x="400926" y="0"/>
                  </a:lnTo>
                  <a:lnTo>
                    <a:pt x="0" y="0"/>
                  </a:lnTo>
                  <a:lnTo>
                    <a:pt x="0" y="4009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6" name="object 186"/>
          <p:cNvSpPr txBox="1"/>
          <p:nvPr/>
        </p:nvSpPr>
        <p:spPr>
          <a:xfrm>
            <a:off x="10411586" y="1227086"/>
            <a:ext cx="421005" cy="401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755">
              <a:lnSpc>
                <a:spcPts val="2865"/>
              </a:lnSpc>
            </a:pPr>
            <a:r>
              <a:rPr sz="2400" spc="-50" dirty="0">
                <a:latin typeface="Calibri"/>
                <a:cs typeface="Calibri"/>
              </a:rPr>
              <a:t>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7" name="object 187"/>
          <p:cNvSpPr/>
          <p:nvPr/>
        </p:nvSpPr>
        <p:spPr>
          <a:xfrm>
            <a:off x="10077450" y="1627758"/>
            <a:ext cx="327660" cy="314960"/>
          </a:xfrm>
          <a:custGeom>
            <a:avLst/>
            <a:gdLst/>
            <a:ahLst/>
            <a:cxnLst/>
            <a:rect l="l" t="t" r="r" b="b"/>
            <a:pathLst>
              <a:path w="327659" h="314960">
                <a:moveTo>
                  <a:pt x="327151" y="0"/>
                </a:moveTo>
                <a:lnTo>
                  <a:pt x="250571" y="64007"/>
                </a:lnTo>
              </a:path>
              <a:path w="327659" h="314960">
                <a:moveTo>
                  <a:pt x="0" y="314705"/>
                </a:moveTo>
                <a:lnTo>
                  <a:pt x="250583" y="314705"/>
                </a:lnTo>
                <a:lnTo>
                  <a:pt x="250583" y="64122"/>
                </a:lnTo>
                <a:lnTo>
                  <a:pt x="0" y="64122"/>
                </a:lnTo>
                <a:lnTo>
                  <a:pt x="0" y="31470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 txBox="1"/>
          <p:nvPr/>
        </p:nvSpPr>
        <p:spPr>
          <a:xfrm>
            <a:off x="10149585" y="1734057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89" name="object 189"/>
          <p:cNvGrpSpPr/>
          <p:nvPr/>
        </p:nvGrpSpPr>
        <p:grpSpPr>
          <a:xfrm>
            <a:off x="10026650" y="1647136"/>
            <a:ext cx="1127760" cy="339725"/>
            <a:chOff x="10026650" y="1647136"/>
            <a:chExt cx="1127760" cy="339725"/>
          </a:xfrm>
        </p:grpSpPr>
        <p:sp>
          <p:nvSpPr>
            <p:cNvPr id="190" name="object 190"/>
            <p:cNvSpPr/>
            <p:nvPr/>
          </p:nvSpPr>
          <p:spPr>
            <a:xfrm>
              <a:off x="10122027" y="1659836"/>
              <a:ext cx="158750" cy="33020"/>
            </a:xfrm>
            <a:custGeom>
              <a:avLst/>
              <a:gdLst/>
              <a:ahLst/>
              <a:cxnLst/>
              <a:rect l="l" t="t" r="r" b="b"/>
              <a:pathLst>
                <a:path w="158750" h="33019">
                  <a:moveTo>
                    <a:pt x="0" y="32425"/>
                  </a:moveTo>
                  <a:lnTo>
                    <a:pt x="158597" y="32425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32425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10122027" y="1659836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10288524" y="1735861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10128377" y="1897961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10039350" y="1695564"/>
              <a:ext cx="1102360" cy="250825"/>
            </a:xfrm>
            <a:custGeom>
              <a:avLst/>
              <a:gdLst/>
              <a:ahLst/>
              <a:cxnLst/>
              <a:rect l="l" t="t" r="r" b="b"/>
              <a:pathLst>
                <a:path w="1102359" h="250825">
                  <a:moveTo>
                    <a:pt x="0" y="198894"/>
                  </a:moveTo>
                  <a:lnTo>
                    <a:pt x="76126" y="198894"/>
                  </a:lnTo>
                  <a:lnTo>
                    <a:pt x="76126" y="40297"/>
                  </a:lnTo>
                  <a:lnTo>
                    <a:pt x="0" y="40297"/>
                  </a:lnTo>
                  <a:lnTo>
                    <a:pt x="0" y="198894"/>
                  </a:lnTo>
                  <a:close/>
                </a:path>
                <a:path w="1102359" h="250825">
                  <a:moveTo>
                    <a:pt x="851153" y="250583"/>
                  </a:moveTo>
                  <a:lnTo>
                    <a:pt x="1101737" y="250583"/>
                  </a:lnTo>
                  <a:lnTo>
                    <a:pt x="1101737" y="0"/>
                  </a:lnTo>
                  <a:lnTo>
                    <a:pt x="851153" y="0"/>
                  </a:lnTo>
                  <a:lnTo>
                    <a:pt x="851153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5" name="object 195"/>
          <p:cNvSpPr txBox="1"/>
          <p:nvPr/>
        </p:nvSpPr>
        <p:spPr>
          <a:xfrm>
            <a:off x="10962767" y="1737741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96" name="object 196"/>
          <p:cNvGrpSpPr/>
          <p:nvPr/>
        </p:nvGrpSpPr>
        <p:grpSpPr>
          <a:xfrm>
            <a:off x="10316464" y="901052"/>
            <a:ext cx="874394" cy="1089660"/>
            <a:chOff x="10316464" y="901052"/>
            <a:chExt cx="874394" cy="1089660"/>
          </a:xfrm>
        </p:grpSpPr>
        <p:pic>
          <p:nvPicPr>
            <p:cNvPr id="197" name="object 19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799826" y="1618614"/>
              <a:ext cx="390578" cy="371983"/>
            </a:xfrm>
            <a:prstGeom prst="rect">
              <a:avLst/>
            </a:prstGeom>
          </p:spPr>
        </p:pic>
        <p:sp>
          <p:nvSpPr>
            <p:cNvPr id="198" name="object 198"/>
            <p:cNvSpPr/>
            <p:nvPr/>
          </p:nvSpPr>
          <p:spPr>
            <a:xfrm>
              <a:off x="10329164" y="1162938"/>
              <a:ext cx="561340" cy="67310"/>
            </a:xfrm>
            <a:custGeom>
              <a:avLst/>
              <a:gdLst/>
              <a:ahLst/>
              <a:cxnLst/>
              <a:rect l="l" t="t" r="r" b="b"/>
              <a:pathLst>
                <a:path w="561340" h="67309">
                  <a:moveTo>
                    <a:pt x="76453" y="66801"/>
                  </a:moveTo>
                  <a:lnTo>
                    <a:pt x="0" y="2794"/>
                  </a:lnTo>
                </a:path>
                <a:path w="561340" h="67309">
                  <a:moveTo>
                    <a:pt x="484377" y="64008"/>
                  </a:moveTo>
                  <a:lnTo>
                    <a:pt x="560958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0890504" y="913752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250583" y="0"/>
                  </a:moveTo>
                  <a:lnTo>
                    <a:pt x="0" y="0"/>
                  </a:lnTo>
                  <a:lnTo>
                    <a:pt x="0" y="250583"/>
                  </a:lnTo>
                  <a:lnTo>
                    <a:pt x="250583" y="250583"/>
                  </a:lnTo>
                  <a:lnTo>
                    <a:pt x="250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10890504" y="913752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0" y="250583"/>
                  </a:moveTo>
                  <a:lnTo>
                    <a:pt x="250583" y="250583"/>
                  </a:lnTo>
                  <a:lnTo>
                    <a:pt x="250583" y="0"/>
                  </a:lnTo>
                  <a:lnTo>
                    <a:pt x="0" y="0"/>
                  </a:lnTo>
                  <a:lnTo>
                    <a:pt x="0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1" name="object 201"/>
          <p:cNvSpPr txBox="1"/>
          <p:nvPr/>
        </p:nvSpPr>
        <p:spPr>
          <a:xfrm>
            <a:off x="10950067" y="892555"/>
            <a:ext cx="1358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02" name="object 202"/>
          <p:cNvGrpSpPr/>
          <p:nvPr/>
        </p:nvGrpSpPr>
        <p:grpSpPr>
          <a:xfrm>
            <a:off x="10065004" y="869007"/>
            <a:ext cx="1125855" cy="339725"/>
            <a:chOff x="10065004" y="869007"/>
            <a:chExt cx="1125855" cy="339725"/>
          </a:xfrm>
        </p:grpSpPr>
        <p:sp>
          <p:nvSpPr>
            <p:cNvPr id="203" name="object 203"/>
            <p:cNvSpPr/>
            <p:nvPr/>
          </p:nvSpPr>
          <p:spPr>
            <a:xfrm>
              <a:off x="10935208" y="881707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158597" y="0"/>
                  </a:moveTo>
                  <a:lnTo>
                    <a:pt x="0" y="0"/>
                  </a:lnTo>
                  <a:lnTo>
                    <a:pt x="0" y="76126"/>
                  </a:lnTo>
                  <a:lnTo>
                    <a:pt x="158597" y="76126"/>
                  </a:lnTo>
                  <a:lnTo>
                    <a:pt x="158597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10935208" y="881707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11101578" y="957732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76126" y="0"/>
                  </a:moveTo>
                  <a:lnTo>
                    <a:pt x="0" y="0"/>
                  </a:lnTo>
                  <a:lnTo>
                    <a:pt x="0" y="158597"/>
                  </a:lnTo>
                  <a:lnTo>
                    <a:pt x="76126" y="158597"/>
                  </a:lnTo>
                  <a:lnTo>
                    <a:pt x="76126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11101578" y="957732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10941558" y="1119832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158597" y="0"/>
                  </a:moveTo>
                  <a:lnTo>
                    <a:pt x="0" y="0"/>
                  </a:lnTo>
                  <a:lnTo>
                    <a:pt x="0" y="76126"/>
                  </a:lnTo>
                  <a:lnTo>
                    <a:pt x="158597" y="76126"/>
                  </a:lnTo>
                  <a:lnTo>
                    <a:pt x="158597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10941558" y="1119832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10852531" y="957732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76126" y="0"/>
                  </a:moveTo>
                  <a:lnTo>
                    <a:pt x="0" y="0"/>
                  </a:lnTo>
                  <a:lnTo>
                    <a:pt x="0" y="158597"/>
                  </a:lnTo>
                  <a:lnTo>
                    <a:pt x="76126" y="158597"/>
                  </a:lnTo>
                  <a:lnTo>
                    <a:pt x="76126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10852531" y="957732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10077704" y="915784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250583" y="0"/>
                  </a:moveTo>
                  <a:lnTo>
                    <a:pt x="0" y="0"/>
                  </a:lnTo>
                  <a:lnTo>
                    <a:pt x="0" y="250583"/>
                  </a:lnTo>
                  <a:lnTo>
                    <a:pt x="250583" y="250583"/>
                  </a:lnTo>
                  <a:lnTo>
                    <a:pt x="250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10077704" y="915784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0" y="250583"/>
                  </a:moveTo>
                  <a:lnTo>
                    <a:pt x="250583" y="250583"/>
                  </a:lnTo>
                  <a:lnTo>
                    <a:pt x="250583" y="0"/>
                  </a:lnTo>
                  <a:lnTo>
                    <a:pt x="0" y="0"/>
                  </a:lnTo>
                  <a:lnTo>
                    <a:pt x="0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3" name="object 213"/>
          <p:cNvSpPr txBox="1"/>
          <p:nvPr/>
        </p:nvSpPr>
        <p:spPr>
          <a:xfrm>
            <a:off x="10137140" y="894029"/>
            <a:ext cx="1358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14" name="object 214"/>
          <p:cNvGrpSpPr/>
          <p:nvPr/>
        </p:nvGrpSpPr>
        <p:grpSpPr>
          <a:xfrm>
            <a:off x="6341364" y="871166"/>
            <a:ext cx="4692650" cy="1548130"/>
            <a:chOff x="6341364" y="871166"/>
            <a:chExt cx="4692650" cy="1548130"/>
          </a:xfrm>
        </p:grpSpPr>
        <p:sp>
          <p:nvSpPr>
            <p:cNvPr id="215" name="object 215"/>
            <p:cNvSpPr/>
            <p:nvPr/>
          </p:nvSpPr>
          <p:spPr>
            <a:xfrm>
              <a:off x="10122280" y="883866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158597" y="0"/>
                  </a:moveTo>
                  <a:lnTo>
                    <a:pt x="0" y="0"/>
                  </a:lnTo>
                  <a:lnTo>
                    <a:pt x="0" y="76126"/>
                  </a:lnTo>
                  <a:lnTo>
                    <a:pt x="158597" y="76126"/>
                  </a:lnTo>
                  <a:lnTo>
                    <a:pt x="158597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10122280" y="883866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10288778" y="959891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76126" y="0"/>
                  </a:moveTo>
                  <a:lnTo>
                    <a:pt x="0" y="0"/>
                  </a:lnTo>
                  <a:lnTo>
                    <a:pt x="0" y="158597"/>
                  </a:lnTo>
                  <a:lnTo>
                    <a:pt x="76126" y="158597"/>
                  </a:lnTo>
                  <a:lnTo>
                    <a:pt x="76126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10288778" y="959891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10128630" y="1121991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158597" y="0"/>
                  </a:moveTo>
                  <a:lnTo>
                    <a:pt x="0" y="0"/>
                  </a:lnTo>
                  <a:lnTo>
                    <a:pt x="0" y="76126"/>
                  </a:lnTo>
                  <a:lnTo>
                    <a:pt x="158597" y="76126"/>
                  </a:lnTo>
                  <a:lnTo>
                    <a:pt x="158597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10128630" y="1121991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10039604" y="959891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76126" y="0"/>
                  </a:moveTo>
                  <a:lnTo>
                    <a:pt x="0" y="0"/>
                  </a:lnTo>
                  <a:lnTo>
                    <a:pt x="0" y="158597"/>
                  </a:lnTo>
                  <a:lnTo>
                    <a:pt x="76126" y="158597"/>
                  </a:lnTo>
                  <a:lnTo>
                    <a:pt x="76126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10039604" y="959891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10204640" y="1185418"/>
              <a:ext cx="0" cy="474980"/>
            </a:xfrm>
            <a:custGeom>
              <a:avLst/>
              <a:gdLst/>
              <a:ahLst/>
              <a:cxnLst/>
              <a:rect l="l" t="t" r="r" b="b"/>
              <a:pathLst>
                <a:path h="474980">
                  <a:moveTo>
                    <a:pt x="0" y="0"/>
                  </a:moveTo>
                  <a:lnTo>
                    <a:pt x="0" y="474799"/>
                  </a:lnTo>
                </a:path>
              </a:pathLst>
            </a:custGeom>
            <a:ln w="318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11017630" y="1183259"/>
              <a:ext cx="0" cy="476884"/>
            </a:xfrm>
            <a:custGeom>
              <a:avLst/>
              <a:gdLst/>
              <a:ahLst/>
              <a:cxnLst/>
              <a:rect l="l" t="t" r="r" b="b"/>
              <a:pathLst>
                <a:path h="476885">
                  <a:moveTo>
                    <a:pt x="0" y="0"/>
                  </a:moveTo>
                  <a:lnTo>
                    <a:pt x="0" y="476577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10364777" y="1817116"/>
              <a:ext cx="485775" cy="0"/>
            </a:xfrm>
            <a:custGeom>
              <a:avLst/>
              <a:gdLst/>
              <a:ahLst/>
              <a:cxnLst/>
              <a:rect l="l" t="t" r="r" b="b"/>
              <a:pathLst>
                <a:path w="485775">
                  <a:moveTo>
                    <a:pt x="0" y="0"/>
                  </a:moveTo>
                  <a:lnTo>
                    <a:pt x="485594" y="0"/>
                  </a:lnTo>
                </a:path>
              </a:pathLst>
            </a:custGeom>
            <a:ln w="292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0364851" y="1037082"/>
              <a:ext cx="487680" cy="2540"/>
            </a:xfrm>
            <a:custGeom>
              <a:avLst/>
              <a:gdLst/>
              <a:ahLst/>
              <a:cxnLst/>
              <a:rect l="l" t="t" r="r" b="b"/>
              <a:pathLst>
                <a:path w="487679" h="2540">
                  <a:moveTo>
                    <a:pt x="0" y="2031"/>
                  </a:moveTo>
                  <a:lnTo>
                    <a:pt x="48767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6354064" y="2005342"/>
              <a:ext cx="401320" cy="401320"/>
            </a:xfrm>
            <a:custGeom>
              <a:avLst/>
              <a:gdLst/>
              <a:ahLst/>
              <a:cxnLst/>
              <a:rect l="l" t="t" r="r" b="b"/>
              <a:pathLst>
                <a:path w="401320" h="401319">
                  <a:moveTo>
                    <a:pt x="400926" y="0"/>
                  </a:moveTo>
                  <a:lnTo>
                    <a:pt x="0" y="0"/>
                  </a:lnTo>
                  <a:lnTo>
                    <a:pt x="0" y="400926"/>
                  </a:lnTo>
                  <a:lnTo>
                    <a:pt x="400926" y="400926"/>
                  </a:lnTo>
                  <a:lnTo>
                    <a:pt x="400926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6354064" y="2005342"/>
              <a:ext cx="401320" cy="401320"/>
            </a:xfrm>
            <a:custGeom>
              <a:avLst/>
              <a:gdLst/>
              <a:ahLst/>
              <a:cxnLst/>
              <a:rect l="l" t="t" r="r" b="b"/>
              <a:pathLst>
                <a:path w="401320" h="401319">
                  <a:moveTo>
                    <a:pt x="0" y="400926"/>
                  </a:moveTo>
                  <a:lnTo>
                    <a:pt x="400926" y="400926"/>
                  </a:lnTo>
                  <a:lnTo>
                    <a:pt x="400926" y="0"/>
                  </a:lnTo>
                  <a:lnTo>
                    <a:pt x="0" y="0"/>
                  </a:lnTo>
                  <a:lnTo>
                    <a:pt x="0" y="4009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9" name="object 229"/>
          <p:cNvSpPr txBox="1"/>
          <p:nvPr/>
        </p:nvSpPr>
        <p:spPr>
          <a:xfrm>
            <a:off x="6354064" y="2005342"/>
            <a:ext cx="401320" cy="401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530">
              <a:lnSpc>
                <a:spcPts val="2870"/>
              </a:lnSpc>
            </a:pPr>
            <a:r>
              <a:rPr sz="2400" spc="-25" dirty="0">
                <a:latin typeface="Calibri"/>
                <a:cs typeface="Calibri"/>
              </a:rPr>
              <a:t>CF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6019927" y="2406269"/>
            <a:ext cx="327660" cy="314960"/>
          </a:xfrm>
          <a:custGeom>
            <a:avLst/>
            <a:gdLst/>
            <a:ahLst/>
            <a:cxnLst/>
            <a:rect l="l" t="t" r="r" b="b"/>
            <a:pathLst>
              <a:path w="327660" h="314960">
                <a:moveTo>
                  <a:pt x="327151" y="0"/>
                </a:moveTo>
                <a:lnTo>
                  <a:pt x="250571" y="64134"/>
                </a:lnTo>
              </a:path>
              <a:path w="327660" h="314960">
                <a:moveTo>
                  <a:pt x="0" y="314705"/>
                </a:moveTo>
                <a:lnTo>
                  <a:pt x="250583" y="314705"/>
                </a:lnTo>
                <a:lnTo>
                  <a:pt x="250583" y="64122"/>
                </a:lnTo>
                <a:lnTo>
                  <a:pt x="0" y="64122"/>
                </a:lnTo>
                <a:lnTo>
                  <a:pt x="0" y="31470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 txBox="1"/>
          <p:nvPr/>
        </p:nvSpPr>
        <p:spPr>
          <a:xfrm>
            <a:off x="6091428" y="2512822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32" name="object 232"/>
          <p:cNvGrpSpPr/>
          <p:nvPr/>
        </p:nvGrpSpPr>
        <p:grpSpPr>
          <a:xfrm>
            <a:off x="5969127" y="2425646"/>
            <a:ext cx="1127760" cy="340360"/>
            <a:chOff x="5969127" y="2425646"/>
            <a:chExt cx="1127760" cy="340360"/>
          </a:xfrm>
        </p:grpSpPr>
        <p:sp>
          <p:nvSpPr>
            <p:cNvPr id="233" name="object 233"/>
            <p:cNvSpPr/>
            <p:nvPr/>
          </p:nvSpPr>
          <p:spPr>
            <a:xfrm>
              <a:off x="6064504" y="2438346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6231001" y="2514371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6070854" y="2676598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5981827" y="2514371"/>
              <a:ext cx="39370" cy="158750"/>
            </a:xfrm>
            <a:custGeom>
              <a:avLst/>
              <a:gdLst/>
              <a:ahLst/>
              <a:cxnLst/>
              <a:rect l="l" t="t" r="r" b="b"/>
              <a:pathLst>
                <a:path w="39370" h="158750">
                  <a:moveTo>
                    <a:pt x="0" y="158597"/>
                  </a:moveTo>
                  <a:lnTo>
                    <a:pt x="39115" y="158597"/>
                  </a:lnTo>
                  <a:lnTo>
                    <a:pt x="39115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5981827" y="2474201"/>
              <a:ext cx="1102360" cy="250825"/>
            </a:xfrm>
            <a:custGeom>
              <a:avLst/>
              <a:gdLst/>
              <a:ahLst/>
              <a:cxnLst/>
              <a:rect l="l" t="t" r="r" b="b"/>
              <a:pathLst>
                <a:path w="1102359" h="250825">
                  <a:moveTo>
                    <a:pt x="0" y="198767"/>
                  </a:moveTo>
                  <a:lnTo>
                    <a:pt x="76126" y="198767"/>
                  </a:lnTo>
                  <a:lnTo>
                    <a:pt x="76126" y="40170"/>
                  </a:lnTo>
                  <a:lnTo>
                    <a:pt x="0" y="40170"/>
                  </a:lnTo>
                  <a:lnTo>
                    <a:pt x="0" y="198767"/>
                  </a:lnTo>
                  <a:close/>
                </a:path>
                <a:path w="1102359" h="250825">
                  <a:moveTo>
                    <a:pt x="851153" y="250583"/>
                  </a:moveTo>
                  <a:lnTo>
                    <a:pt x="1101737" y="250583"/>
                  </a:lnTo>
                  <a:lnTo>
                    <a:pt x="1101737" y="0"/>
                  </a:lnTo>
                  <a:lnTo>
                    <a:pt x="851153" y="0"/>
                  </a:lnTo>
                  <a:lnTo>
                    <a:pt x="851153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8" name="object 238"/>
          <p:cNvSpPr txBox="1"/>
          <p:nvPr/>
        </p:nvSpPr>
        <p:spPr>
          <a:xfrm>
            <a:off x="6904608" y="2516504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39" name="object 239"/>
          <p:cNvGrpSpPr/>
          <p:nvPr/>
        </p:nvGrpSpPr>
        <p:grpSpPr>
          <a:xfrm>
            <a:off x="6258814" y="1679562"/>
            <a:ext cx="874394" cy="1089660"/>
            <a:chOff x="6258814" y="1679562"/>
            <a:chExt cx="874394" cy="1089660"/>
          </a:xfrm>
        </p:grpSpPr>
        <p:sp>
          <p:nvSpPr>
            <p:cNvPr id="240" name="object 240"/>
            <p:cNvSpPr/>
            <p:nvPr/>
          </p:nvSpPr>
          <p:spPr>
            <a:xfrm>
              <a:off x="6877558" y="2442156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7084326" y="2518181"/>
              <a:ext cx="36195" cy="158750"/>
            </a:xfrm>
            <a:custGeom>
              <a:avLst/>
              <a:gdLst/>
              <a:ahLst/>
              <a:cxnLst/>
              <a:rect l="l" t="t" r="r" b="b"/>
              <a:pathLst>
                <a:path w="36195" h="158750">
                  <a:moveTo>
                    <a:pt x="0" y="158597"/>
                  </a:moveTo>
                  <a:lnTo>
                    <a:pt x="35854" y="158597"/>
                  </a:lnTo>
                  <a:lnTo>
                    <a:pt x="35854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7044055" y="2518181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6883908" y="2720466"/>
              <a:ext cx="158750" cy="36195"/>
            </a:xfrm>
            <a:custGeom>
              <a:avLst/>
              <a:gdLst/>
              <a:ahLst/>
              <a:cxnLst/>
              <a:rect l="l" t="t" r="r" b="b"/>
              <a:pathLst>
                <a:path w="158750" h="36194">
                  <a:moveTo>
                    <a:pt x="0" y="35941"/>
                  </a:moveTo>
                  <a:lnTo>
                    <a:pt x="158597" y="35941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35941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6883908" y="2680281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6794881" y="2518181"/>
              <a:ext cx="36195" cy="158750"/>
            </a:xfrm>
            <a:custGeom>
              <a:avLst/>
              <a:gdLst/>
              <a:ahLst/>
              <a:cxnLst/>
              <a:rect l="l" t="t" r="r" b="b"/>
              <a:pathLst>
                <a:path w="36195" h="158750">
                  <a:moveTo>
                    <a:pt x="0" y="158597"/>
                  </a:moveTo>
                  <a:lnTo>
                    <a:pt x="35814" y="158597"/>
                  </a:lnTo>
                  <a:lnTo>
                    <a:pt x="35814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6271514" y="1692262"/>
              <a:ext cx="812165" cy="984885"/>
            </a:xfrm>
            <a:custGeom>
              <a:avLst/>
              <a:gdLst/>
              <a:ahLst/>
              <a:cxnLst/>
              <a:rect l="l" t="t" r="r" b="b"/>
              <a:pathLst>
                <a:path w="812165" h="984885">
                  <a:moveTo>
                    <a:pt x="523366" y="984516"/>
                  </a:moveTo>
                  <a:lnTo>
                    <a:pt x="599493" y="984516"/>
                  </a:lnTo>
                  <a:lnTo>
                    <a:pt x="599493" y="825919"/>
                  </a:lnTo>
                  <a:lnTo>
                    <a:pt x="523366" y="825919"/>
                  </a:lnTo>
                  <a:lnTo>
                    <a:pt x="523366" y="984516"/>
                  </a:lnTo>
                  <a:close/>
                </a:path>
                <a:path w="812165" h="984885">
                  <a:moveTo>
                    <a:pt x="483488" y="717562"/>
                  </a:moveTo>
                  <a:lnTo>
                    <a:pt x="560069" y="781570"/>
                  </a:lnTo>
                </a:path>
                <a:path w="812165" h="984885">
                  <a:moveTo>
                    <a:pt x="76581" y="316115"/>
                  </a:moveTo>
                  <a:lnTo>
                    <a:pt x="0" y="251980"/>
                  </a:lnTo>
                </a:path>
                <a:path w="812165" h="984885">
                  <a:moveTo>
                    <a:pt x="484505" y="313194"/>
                  </a:moveTo>
                  <a:lnTo>
                    <a:pt x="561086" y="249186"/>
                  </a:lnTo>
                </a:path>
                <a:path w="812165" h="984885">
                  <a:moveTo>
                    <a:pt x="561466" y="250583"/>
                  </a:moveTo>
                  <a:lnTo>
                    <a:pt x="812050" y="250583"/>
                  </a:lnTo>
                  <a:lnTo>
                    <a:pt x="812050" y="0"/>
                  </a:lnTo>
                  <a:lnTo>
                    <a:pt x="561466" y="0"/>
                  </a:lnTo>
                  <a:lnTo>
                    <a:pt x="561466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7" name="object 247"/>
          <p:cNvSpPr txBox="1"/>
          <p:nvPr/>
        </p:nvSpPr>
        <p:spPr>
          <a:xfrm>
            <a:off x="6904608" y="1734439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48" name="object 248"/>
          <p:cNvGrpSpPr/>
          <p:nvPr/>
        </p:nvGrpSpPr>
        <p:grpSpPr>
          <a:xfrm>
            <a:off x="6007480" y="1647517"/>
            <a:ext cx="1125855" cy="340360"/>
            <a:chOff x="6007480" y="1647517"/>
            <a:chExt cx="1125855" cy="340360"/>
          </a:xfrm>
        </p:grpSpPr>
        <p:sp>
          <p:nvSpPr>
            <p:cNvPr id="249" name="object 249"/>
            <p:cNvSpPr/>
            <p:nvPr/>
          </p:nvSpPr>
          <p:spPr>
            <a:xfrm>
              <a:off x="6877558" y="1660217"/>
              <a:ext cx="158750" cy="34290"/>
            </a:xfrm>
            <a:custGeom>
              <a:avLst/>
              <a:gdLst/>
              <a:ahLst/>
              <a:cxnLst/>
              <a:rect l="l" t="t" r="r" b="b"/>
              <a:pathLst>
                <a:path w="158750" h="34289">
                  <a:moveTo>
                    <a:pt x="0" y="33695"/>
                  </a:moveTo>
                  <a:lnTo>
                    <a:pt x="158597" y="33695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33695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6877558" y="1660217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7081405" y="1736369"/>
              <a:ext cx="39370" cy="158750"/>
            </a:xfrm>
            <a:custGeom>
              <a:avLst/>
              <a:gdLst/>
              <a:ahLst/>
              <a:cxnLst/>
              <a:rect l="l" t="t" r="r" b="b"/>
              <a:pathLst>
                <a:path w="39370" h="158750">
                  <a:moveTo>
                    <a:pt x="0" y="158597"/>
                  </a:moveTo>
                  <a:lnTo>
                    <a:pt x="38775" y="158597"/>
                  </a:lnTo>
                  <a:lnTo>
                    <a:pt x="38775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7044055" y="1736369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6883908" y="1944496"/>
              <a:ext cx="158750" cy="30480"/>
            </a:xfrm>
            <a:custGeom>
              <a:avLst/>
              <a:gdLst/>
              <a:ahLst/>
              <a:cxnLst/>
              <a:rect l="l" t="t" r="r" b="b"/>
              <a:pathLst>
                <a:path w="158750" h="30480">
                  <a:moveTo>
                    <a:pt x="0" y="30099"/>
                  </a:moveTo>
                  <a:lnTo>
                    <a:pt x="158597" y="30099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30099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6883908" y="1898469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6794880" y="1736369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6020180" y="1694294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250583" y="0"/>
                  </a:moveTo>
                  <a:lnTo>
                    <a:pt x="0" y="0"/>
                  </a:lnTo>
                  <a:lnTo>
                    <a:pt x="0" y="250583"/>
                  </a:lnTo>
                  <a:lnTo>
                    <a:pt x="250583" y="250583"/>
                  </a:lnTo>
                  <a:lnTo>
                    <a:pt x="250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6020180" y="1694294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0" y="250583"/>
                  </a:moveTo>
                  <a:lnTo>
                    <a:pt x="250583" y="250583"/>
                  </a:lnTo>
                  <a:lnTo>
                    <a:pt x="250583" y="0"/>
                  </a:lnTo>
                  <a:lnTo>
                    <a:pt x="0" y="0"/>
                  </a:lnTo>
                  <a:lnTo>
                    <a:pt x="0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8" name="object 258"/>
          <p:cNvSpPr txBox="1"/>
          <p:nvPr/>
        </p:nvSpPr>
        <p:spPr>
          <a:xfrm>
            <a:off x="6078982" y="1673098"/>
            <a:ext cx="1358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59" name="object 259"/>
          <p:cNvGrpSpPr/>
          <p:nvPr/>
        </p:nvGrpSpPr>
        <p:grpSpPr>
          <a:xfrm>
            <a:off x="5969380" y="1649676"/>
            <a:ext cx="1609090" cy="960755"/>
            <a:chOff x="5969380" y="1649676"/>
            <a:chExt cx="1609090" cy="960755"/>
          </a:xfrm>
        </p:grpSpPr>
        <p:pic>
          <p:nvPicPr>
            <p:cNvPr id="260" name="object 26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969380" y="1649676"/>
              <a:ext cx="350573" cy="339651"/>
            </a:xfrm>
            <a:prstGeom prst="rect">
              <a:avLst/>
            </a:prstGeom>
          </p:spPr>
        </p:pic>
        <p:sp>
          <p:nvSpPr>
            <p:cNvPr id="261" name="object 261"/>
            <p:cNvSpPr/>
            <p:nvPr/>
          </p:nvSpPr>
          <p:spPr>
            <a:xfrm>
              <a:off x="6147117" y="1963927"/>
              <a:ext cx="0" cy="474980"/>
            </a:xfrm>
            <a:custGeom>
              <a:avLst/>
              <a:gdLst/>
              <a:ahLst/>
              <a:cxnLst/>
              <a:rect l="l" t="t" r="r" b="b"/>
              <a:pathLst>
                <a:path h="474980">
                  <a:moveTo>
                    <a:pt x="0" y="0"/>
                  </a:moveTo>
                  <a:lnTo>
                    <a:pt x="0" y="474418"/>
                  </a:lnTo>
                </a:path>
              </a:pathLst>
            </a:custGeom>
            <a:ln w="318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6960108" y="1976246"/>
              <a:ext cx="0" cy="462280"/>
            </a:xfrm>
            <a:custGeom>
              <a:avLst/>
              <a:gdLst/>
              <a:ahLst/>
              <a:cxnLst/>
              <a:rect l="l" t="t" r="r" b="b"/>
              <a:pathLst>
                <a:path h="462280">
                  <a:moveTo>
                    <a:pt x="0" y="0"/>
                  </a:moveTo>
                  <a:lnTo>
                    <a:pt x="0" y="461718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6308016" y="2595625"/>
              <a:ext cx="485140" cy="0"/>
            </a:xfrm>
            <a:custGeom>
              <a:avLst/>
              <a:gdLst/>
              <a:ahLst/>
              <a:cxnLst/>
              <a:rect l="l" t="t" r="r" b="b"/>
              <a:pathLst>
                <a:path w="485140">
                  <a:moveTo>
                    <a:pt x="0" y="0"/>
                  </a:moveTo>
                  <a:lnTo>
                    <a:pt x="484578" y="0"/>
                  </a:lnTo>
                </a:path>
              </a:pathLst>
            </a:custGeom>
            <a:ln w="292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6294627" y="1816671"/>
              <a:ext cx="498475" cy="0"/>
            </a:xfrm>
            <a:custGeom>
              <a:avLst/>
              <a:gdLst/>
              <a:ahLst/>
              <a:cxnLst/>
              <a:rect l="l" t="t" r="r" b="b"/>
              <a:pathLst>
                <a:path w="498475">
                  <a:moveTo>
                    <a:pt x="0" y="0"/>
                  </a:moveTo>
                  <a:lnTo>
                    <a:pt x="498221" y="0"/>
                  </a:lnTo>
                </a:path>
              </a:pathLst>
            </a:custGeom>
            <a:ln w="275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7164831" y="2004961"/>
              <a:ext cx="401320" cy="401320"/>
            </a:xfrm>
            <a:custGeom>
              <a:avLst/>
              <a:gdLst/>
              <a:ahLst/>
              <a:cxnLst/>
              <a:rect l="l" t="t" r="r" b="b"/>
              <a:pathLst>
                <a:path w="401320" h="401319">
                  <a:moveTo>
                    <a:pt x="400926" y="0"/>
                  </a:moveTo>
                  <a:lnTo>
                    <a:pt x="0" y="0"/>
                  </a:lnTo>
                  <a:lnTo>
                    <a:pt x="0" y="400926"/>
                  </a:lnTo>
                  <a:lnTo>
                    <a:pt x="400926" y="400926"/>
                  </a:lnTo>
                  <a:lnTo>
                    <a:pt x="400926" y="0"/>
                  </a:lnTo>
                  <a:close/>
                </a:path>
              </a:pathLst>
            </a:custGeom>
            <a:solidFill>
              <a:srgbClr val="CF9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7164831" y="2004961"/>
              <a:ext cx="401320" cy="401320"/>
            </a:xfrm>
            <a:custGeom>
              <a:avLst/>
              <a:gdLst/>
              <a:ahLst/>
              <a:cxnLst/>
              <a:rect l="l" t="t" r="r" b="b"/>
              <a:pathLst>
                <a:path w="401320" h="401319">
                  <a:moveTo>
                    <a:pt x="0" y="400926"/>
                  </a:moveTo>
                  <a:lnTo>
                    <a:pt x="400926" y="400926"/>
                  </a:lnTo>
                  <a:lnTo>
                    <a:pt x="400926" y="0"/>
                  </a:lnTo>
                  <a:lnTo>
                    <a:pt x="0" y="0"/>
                  </a:lnTo>
                  <a:lnTo>
                    <a:pt x="0" y="4009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7" name="object 267"/>
          <p:cNvSpPr txBox="1"/>
          <p:nvPr/>
        </p:nvSpPr>
        <p:spPr>
          <a:xfrm>
            <a:off x="7164831" y="2004961"/>
            <a:ext cx="401320" cy="401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010">
              <a:lnSpc>
                <a:spcPts val="2865"/>
              </a:lnSpc>
            </a:pPr>
            <a:r>
              <a:rPr sz="2400" spc="-25" dirty="0">
                <a:latin typeface="Calibri"/>
                <a:cs typeface="Calibri"/>
              </a:rPr>
              <a:t>St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68" name="object 268"/>
          <p:cNvSpPr/>
          <p:nvPr/>
        </p:nvSpPr>
        <p:spPr>
          <a:xfrm>
            <a:off x="6830694" y="2405888"/>
            <a:ext cx="327660" cy="314960"/>
          </a:xfrm>
          <a:custGeom>
            <a:avLst/>
            <a:gdLst/>
            <a:ahLst/>
            <a:cxnLst/>
            <a:rect l="l" t="t" r="r" b="b"/>
            <a:pathLst>
              <a:path w="327659" h="314960">
                <a:moveTo>
                  <a:pt x="327151" y="0"/>
                </a:moveTo>
                <a:lnTo>
                  <a:pt x="250571" y="64008"/>
                </a:lnTo>
              </a:path>
              <a:path w="327659" h="314960">
                <a:moveTo>
                  <a:pt x="0" y="314578"/>
                </a:moveTo>
                <a:lnTo>
                  <a:pt x="250583" y="314578"/>
                </a:lnTo>
                <a:lnTo>
                  <a:pt x="250583" y="63995"/>
                </a:lnTo>
                <a:lnTo>
                  <a:pt x="0" y="63995"/>
                </a:lnTo>
                <a:lnTo>
                  <a:pt x="0" y="31457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 txBox="1"/>
          <p:nvPr/>
        </p:nvSpPr>
        <p:spPr>
          <a:xfrm>
            <a:off x="6902450" y="2512186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70" name="object 270"/>
          <p:cNvGrpSpPr/>
          <p:nvPr/>
        </p:nvGrpSpPr>
        <p:grpSpPr>
          <a:xfrm>
            <a:off x="6779894" y="2425265"/>
            <a:ext cx="1127760" cy="339725"/>
            <a:chOff x="6779894" y="2425265"/>
            <a:chExt cx="1127760" cy="339725"/>
          </a:xfrm>
        </p:grpSpPr>
        <p:sp>
          <p:nvSpPr>
            <p:cNvPr id="271" name="object 271"/>
            <p:cNvSpPr/>
            <p:nvPr/>
          </p:nvSpPr>
          <p:spPr>
            <a:xfrm>
              <a:off x="6875271" y="2437965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7041768" y="2513990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6881621" y="2676090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6792594" y="2513990"/>
              <a:ext cx="39370" cy="158750"/>
            </a:xfrm>
            <a:custGeom>
              <a:avLst/>
              <a:gdLst/>
              <a:ahLst/>
              <a:cxnLst/>
              <a:rect l="l" t="t" r="r" b="b"/>
              <a:pathLst>
                <a:path w="39370" h="158750">
                  <a:moveTo>
                    <a:pt x="0" y="158597"/>
                  </a:moveTo>
                  <a:lnTo>
                    <a:pt x="39115" y="158597"/>
                  </a:lnTo>
                  <a:lnTo>
                    <a:pt x="39115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6792594" y="2473693"/>
              <a:ext cx="1102360" cy="250825"/>
            </a:xfrm>
            <a:custGeom>
              <a:avLst/>
              <a:gdLst/>
              <a:ahLst/>
              <a:cxnLst/>
              <a:rect l="l" t="t" r="r" b="b"/>
              <a:pathLst>
                <a:path w="1102359" h="250825">
                  <a:moveTo>
                    <a:pt x="0" y="198894"/>
                  </a:moveTo>
                  <a:lnTo>
                    <a:pt x="76126" y="198894"/>
                  </a:lnTo>
                  <a:lnTo>
                    <a:pt x="76126" y="40297"/>
                  </a:lnTo>
                  <a:lnTo>
                    <a:pt x="0" y="40297"/>
                  </a:lnTo>
                  <a:lnTo>
                    <a:pt x="0" y="198894"/>
                  </a:lnTo>
                  <a:close/>
                </a:path>
                <a:path w="1102359" h="250825">
                  <a:moveTo>
                    <a:pt x="851153" y="250583"/>
                  </a:moveTo>
                  <a:lnTo>
                    <a:pt x="1101737" y="250583"/>
                  </a:lnTo>
                  <a:lnTo>
                    <a:pt x="1101737" y="0"/>
                  </a:lnTo>
                  <a:lnTo>
                    <a:pt x="851153" y="0"/>
                  </a:lnTo>
                  <a:lnTo>
                    <a:pt x="851153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6" name="object 276"/>
          <p:cNvSpPr txBox="1"/>
          <p:nvPr/>
        </p:nvSpPr>
        <p:spPr>
          <a:xfrm>
            <a:off x="7715377" y="2516251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77" name="object 277"/>
          <p:cNvGrpSpPr/>
          <p:nvPr/>
        </p:nvGrpSpPr>
        <p:grpSpPr>
          <a:xfrm>
            <a:off x="7069581" y="1679054"/>
            <a:ext cx="874394" cy="1090295"/>
            <a:chOff x="7069581" y="1679054"/>
            <a:chExt cx="874394" cy="1090295"/>
          </a:xfrm>
        </p:grpSpPr>
        <p:sp>
          <p:nvSpPr>
            <p:cNvPr id="278" name="object 278"/>
            <p:cNvSpPr/>
            <p:nvPr/>
          </p:nvSpPr>
          <p:spPr>
            <a:xfrm>
              <a:off x="7688325" y="2441648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7895094" y="2517800"/>
              <a:ext cx="36195" cy="158750"/>
            </a:xfrm>
            <a:custGeom>
              <a:avLst/>
              <a:gdLst/>
              <a:ahLst/>
              <a:cxnLst/>
              <a:rect l="l" t="t" r="r" b="b"/>
              <a:pathLst>
                <a:path w="36195" h="158750">
                  <a:moveTo>
                    <a:pt x="0" y="158597"/>
                  </a:moveTo>
                  <a:lnTo>
                    <a:pt x="35854" y="158597"/>
                  </a:lnTo>
                  <a:lnTo>
                    <a:pt x="35854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7854822" y="2517800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7694675" y="2720975"/>
              <a:ext cx="158750" cy="35560"/>
            </a:xfrm>
            <a:custGeom>
              <a:avLst/>
              <a:gdLst/>
              <a:ahLst/>
              <a:cxnLst/>
              <a:rect l="l" t="t" r="r" b="b"/>
              <a:pathLst>
                <a:path w="158750" h="35560">
                  <a:moveTo>
                    <a:pt x="0" y="35051"/>
                  </a:moveTo>
                  <a:lnTo>
                    <a:pt x="158597" y="35051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35051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7694675" y="2679900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7605648" y="2517800"/>
              <a:ext cx="37465" cy="158750"/>
            </a:xfrm>
            <a:custGeom>
              <a:avLst/>
              <a:gdLst/>
              <a:ahLst/>
              <a:cxnLst/>
              <a:rect l="l" t="t" r="r" b="b"/>
              <a:pathLst>
                <a:path w="37465" h="158750">
                  <a:moveTo>
                    <a:pt x="0" y="158597"/>
                  </a:moveTo>
                  <a:lnTo>
                    <a:pt x="37083" y="158597"/>
                  </a:lnTo>
                  <a:lnTo>
                    <a:pt x="37083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7082281" y="1940940"/>
              <a:ext cx="600075" cy="735965"/>
            </a:xfrm>
            <a:custGeom>
              <a:avLst/>
              <a:gdLst/>
              <a:ahLst/>
              <a:cxnLst/>
              <a:rect l="l" t="t" r="r" b="b"/>
              <a:pathLst>
                <a:path w="600075" h="735964">
                  <a:moveTo>
                    <a:pt x="523367" y="735457"/>
                  </a:moveTo>
                  <a:lnTo>
                    <a:pt x="599493" y="735457"/>
                  </a:lnTo>
                  <a:lnTo>
                    <a:pt x="599493" y="576859"/>
                  </a:lnTo>
                  <a:lnTo>
                    <a:pt x="523367" y="576859"/>
                  </a:lnTo>
                  <a:lnTo>
                    <a:pt x="523367" y="735457"/>
                  </a:lnTo>
                  <a:close/>
                </a:path>
                <a:path w="600075" h="735964">
                  <a:moveTo>
                    <a:pt x="483489" y="468375"/>
                  </a:moveTo>
                  <a:lnTo>
                    <a:pt x="559943" y="532511"/>
                  </a:lnTo>
                </a:path>
                <a:path w="600075" h="735964">
                  <a:moveTo>
                    <a:pt x="76581" y="66929"/>
                  </a:moveTo>
                  <a:lnTo>
                    <a:pt x="0" y="2921"/>
                  </a:lnTo>
                </a:path>
                <a:path w="600075" h="735964">
                  <a:moveTo>
                    <a:pt x="484504" y="64135"/>
                  </a:moveTo>
                  <a:lnTo>
                    <a:pt x="561086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7643748" y="1691754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250583" y="0"/>
                  </a:moveTo>
                  <a:lnTo>
                    <a:pt x="0" y="0"/>
                  </a:lnTo>
                  <a:lnTo>
                    <a:pt x="0" y="250583"/>
                  </a:lnTo>
                  <a:lnTo>
                    <a:pt x="250583" y="250583"/>
                  </a:lnTo>
                  <a:lnTo>
                    <a:pt x="250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7643748" y="1691754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0" y="250583"/>
                  </a:moveTo>
                  <a:lnTo>
                    <a:pt x="250583" y="250583"/>
                  </a:lnTo>
                  <a:lnTo>
                    <a:pt x="250583" y="0"/>
                  </a:lnTo>
                  <a:lnTo>
                    <a:pt x="0" y="0"/>
                  </a:lnTo>
                  <a:lnTo>
                    <a:pt x="0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7" name="object 287"/>
          <p:cNvSpPr txBox="1"/>
          <p:nvPr/>
        </p:nvSpPr>
        <p:spPr>
          <a:xfrm>
            <a:off x="7715377" y="1734057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88" name="object 288"/>
          <p:cNvGrpSpPr/>
          <p:nvPr/>
        </p:nvGrpSpPr>
        <p:grpSpPr>
          <a:xfrm>
            <a:off x="6818121" y="1647136"/>
            <a:ext cx="1125855" cy="339725"/>
            <a:chOff x="6818121" y="1647136"/>
            <a:chExt cx="1125855" cy="339725"/>
          </a:xfrm>
        </p:grpSpPr>
        <p:sp>
          <p:nvSpPr>
            <p:cNvPr id="289" name="object 289"/>
            <p:cNvSpPr/>
            <p:nvPr/>
          </p:nvSpPr>
          <p:spPr>
            <a:xfrm>
              <a:off x="7688325" y="1659836"/>
              <a:ext cx="158750" cy="34925"/>
            </a:xfrm>
            <a:custGeom>
              <a:avLst/>
              <a:gdLst/>
              <a:ahLst/>
              <a:cxnLst/>
              <a:rect l="l" t="t" r="r" b="b"/>
              <a:pathLst>
                <a:path w="158750" h="34925">
                  <a:moveTo>
                    <a:pt x="0" y="34457"/>
                  </a:moveTo>
                  <a:lnTo>
                    <a:pt x="158597" y="34457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34457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7688325" y="1659836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7893443" y="1735861"/>
              <a:ext cx="38100" cy="158750"/>
            </a:xfrm>
            <a:custGeom>
              <a:avLst/>
              <a:gdLst/>
              <a:ahLst/>
              <a:cxnLst/>
              <a:rect l="l" t="t" r="r" b="b"/>
              <a:pathLst>
                <a:path w="38100" h="158750">
                  <a:moveTo>
                    <a:pt x="0" y="158597"/>
                  </a:moveTo>
                  <a:lnTo>
                    <a:pt x="37505" y="158597"/>
                  </a:lnTo>
                  <a:lnTo>
                    <a:pt x="37505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7854822" y="1735861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7694675" y="1897961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7605648" y="1735861"/>
              <a:ext cx="37465" cy="158750"/>
            </a:xfrm>
            <a:custGeom>
              <a:avLst/>
              <a:gdLst/>
              <a:ahLst/>
              <a:cxnLst/>
              <a:rect l="l" t="t" r="r" b="b"/>
              <a:pathLst>
                <a:path w="37465" h="158750">
                  <a:moveTo>
                    <a:pt x="0" y="158597"/>
                  </a:moveTo>
                  <a:lnTo>
                    <a:pt x="37210" y="158597"/>
                  </a:lnTo>
                  <a:lnTo>
                    <a:pt x="37210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7605648" y="1735861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6830821" y="1693913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250583" y="0"/>
                  </a:moveTo>
                  <a:lnTo>
                    <a:pt x="0" y="0"/>
                  </a:lnTo>
                  <a:lnTo>
                    <a:pt x="0" y="250583"/>
                  </a:lnTo>
                  <a:lnTo>
                    <a:pt x="250583" y="250583"/>
                  </a:lnTo>
                  <a:lnTo>
                    <a:pt x="250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6830821" y="1693913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0" y="250583"/>
                  </a:moveTo>
                  <a:lnTo>
                    <a:pt x="250583" y="250583"/>
                  </a:lnTo>
                  <a:lnTo>
                    <a:pt x="250583" y="0"/>
                  </a:lnTo>
                  <a:lnTo>
                    <a:pt x="0" y="0"/>
                  </a:lnTo>
                  <a:lnTo>
                    <a:pt x="0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8" name="object 298"/>
          <p:cNvSpPr txBox="1"/>
          <p:nvPr/>
        </p:nvSpPr>
        <p:spPr>
          <a:xfrm>
            <a:off x="6889750" y="1672843"/>
            <a:ext cx="1358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99" name="object 299"/>
          <p:cNvGrpSpPr/>
          <p:nvPr/>
        </p:nvGrpSpPr>
        <p:grpSpPr>
          <a:xfrm>
            <a:off x="6780148" y="1649168"/>
            <a:ext cx="1610360" cy="960755"/>
            <a:chOff x="6780148" y="1649168"/>
            <a:chExt cx="1610360" cy="960755"/>
          </a:xfrm>
        </p:grpSpPr>
        <p:pic>
          <p:nvPicPr>
            <p:cNvPr id="300" name="object 30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780148" y="1649168"/>
              <a:ext cx="350573" cy="339778"/>
            </a:xfrm>
            <a:prstGeom prst="rect">
              <a:avLst/>
            </a:prstGeom>
          </p:spPr>
        </p:pic>
        <p:sp>
          <p:nvSpPr>
            <p:cNvPr id="301" name="object 301"/>
            <p:cNvSpPr/>
            <p:nvPr/>
          </p:nvSpPr>
          <p:spPr>
            <a:xfrm>
              <a:off x="6957885" y="1963547"/>
              <a:ext cx="0" cy="473075"/>
            </a:xfrm>
            <a:custGeom>
              <a:avLst/>
              <a:gdLst/>
              <a:ahLst/>
              <a:cxnLst/>
              <a:rect l="l" t="t" r="r" b="b"/>
              <a:pathLst>
                <a:path h="473075">
                  <a:moveTo>
                    <a:pt x="0" y="0"/>
                  </a:moveTo>
                  <a:lnTo>
                    <a:pt x="0" y="472767"/>
                  </a:lnTo>
                </a:path>
              </a:pathLst>
            </a:custGeom>
            <a:ln w="318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7770875" y="1976628"/>
              <a:ext cx="0" cy="462280"/>
            </a:xfrm>
            <a:custGeom>
              <a:avLst/>
              <a:gdLst/>
              <a:ahLst/>
              <a:cxnLst/>
              <a:rect l="l" t="t" r="r" b="b"/>
              <a:pathLst>
                <a:path h="462280">
                  <a:moveTo>
                    <a:pt x="0" y="0"/>
                  </a:moveTo>
                  <a:lnTo>
                    <a:pt x="0" y="461718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7120943" y="2595118"/>
              <a:ext cx="483870" cy="0"/>
            </a:xfrm>
            <a:custGeom>
              <a:avLst/>
              <a:gdLst/>
              <a:ahLst/>
              <a:cxnLst/>
              <a:rect l="l" t="t" r="r" b="b"/>
              <a:pathLst>
                <a:path w="483870">
                  <a:moveTo>
                    <a:pt x="0" y="0"/>
                  </a:moveTo>
                  <a:lnTo>
                    <a:pt x="483689" y="0"/>
                  </a:lnTo>
                </a:path>
              </a:pathLst>
            </a:custGeom>
            <a:ln w="292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7105395" y="1816227"/>
              <a:ext cx="499745" cy="0"/>
            </a:xfrm>
            <a:custGeom>
              <a:avLst/>
              <a:gdLst/>
              <a:ahLst/>
              <a:cxnLst/>
              <a:rect l="l" t="t" r="r" b="b"/>
              <a:pathLst>
                <a:path w="499745">
                  <a:moveTo>
                    <a:pt x="0" y="0"/>
                  </a:moveTo>
                  <a:lnTo>
                    <a:pt x="499490" y="0"/>
                  </a:lnTo>
                </a:path>
              </a:pathLst>
            </a:custGeom>
            <a:ln w="274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7976742" y="2005342"/>
              <a:ext cx="401320" cy="401320"/>
            </a:xfrm>
            <a:custGeom>
              <a:avLst/>
              <a:gdLst/>
              <a:ahLst/>
              <a:cxnLst/>
              <a:rect l="l" t="t" r="r" b="b"/>
              <a:pathLst>
                <a:path w="401320" h="401319">
                  <a:moveTo>
                    <a:pt x="400926" y="0"/>
                  </a:moveTo>
                  <a:lnTo>
                    <a:pt x="0" y="0"/>
                  </a:lnTo>
                  <a:lnTo>
                    <a:pt x="0" y="400926"/>
                  </a:lnTo>
                  <a:lnTo>
                    <a:pt x="400926" y="400926"/>
                  </a:lnTo>
                  <a:lnTo>
                    <a:pt x="400926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7976742" y="2005342"/>
              <a:ext cx="401320" cy="401320"/>
            </a:xfrm>
            <a:custGeom>
              <a:avLst/>
              <a:gdLst/>
              <a:ahLst/>
              <a:cxnLst/>
              <a:rect l="l" t="t" r="r" b="b"/>
              <a:pathLst>
                <a:path w="401320" h="401319">
                  <a:moveTo>
                    <a:pt x="0" y="400926"/>
                  </a:moveTo>
                  <a:lnTo>
                    <a:pt x="400926" y="400926"/>
                  </a:lnTo>
                  <a:lnTo>
                    <a:pt x="400926" y="0"/>
                  </a:lnTo>
                  <a:lnTo>
                    <a:pt x="0" y="0"/>
                  </a:lnTo>
                  <a:lnTo>
                    <a:pt x="0" y="4009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7" name="object 307"/>
          <p:cNvSpPr txBox="1"/>
          <p:nvPr/>
        </p:nvSpPr>
        <p:spPr>
          <a:xfrm>
            <a:off x="7976743" y="2005342"/>
            <a:ext cx="401320" cy="401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395">
              <a:lnSpc>
                <a:spcPts val="2870"/>
              </a:lnSpc>
            </a:pPr>
            <a:r>
              <a:rPr sz="2400" spc="-50" dirty="0"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08" name="object 308"/>
          <p:cNvSpPr/>
          <p:nvPr/>
        </p:nvSpPr>
        <p:spPr>
          <a:xfrm>
            <a:off x="7642732" y="2406269"/>
            <a:ext cx="327025" cy="314960"/>
          </a:xfrm>
          <a:custGeom>
            <a:avLst/>
            <a:gdLst/>
            <a:ahLst/>
            <a:cxnLst/>
            <a:rect l="l" t="t" r="r" b="b"/>
            <a:pathLst>
              <a:path w="327025" h="314960">
                <a:moveTo>
                  <a:pt x="327025" y="0"/>
                </a:moveTo>
                <a:lnTo>
                  <a:pt x="250571" y="64134"/>
                </a:lnTo>
              </a:path>
              <a:path w="327025" h="314960">
                <a:moveTo>
                  <a:pt x="0" y="314705"/>
                </a:moveTo>
                <a:lnTo>
                  <a:pt x="250583" y="314705"/>
                </a:lnTo>
                <a:lnTo>
                  <a:pt x="250583" y="64122"/>
                </a:lnTo>
                <a:lnTo>
                  <a:pt x="0" y="64122"/>
                </a:lnTo>
                <a:lnTo>
                  <a:pt x="0" y="31470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 txBox="1"/>
          <p:nvPr/>
        </p:nvSpPr>
        <p:spPr>
          <a:xfrm>
            <a:off x="7714488" y="2512822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10" name="object 310"/>
          <p:cNvGrpSpPr/>
          <p:nvPr/>
        </p:nvGrpSpPr>
        <p:grpSpPr>
          <a:xfrm>
            <a:off x="7591932" y="2425646"/>
            <a:ext cx="1127760" cy="340360"/>
            <a:chOff x="7591932" y="2425646"/>
            <a:chExt cx="1127760" cy="340360"/>
          </a:xfrm>
        </p:grpSpPr>
        <p:sp>
          <p:nvSpPr>
            <p:cNvPr id="311" name="object 311"/>
            <p:cNvSpPr/>
            <p:nvPr/>
          </p:nvSpPr>
          <p:spPr>
            <a:xfrm>
              <a:off x="7687309" y="2438346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7853679" y="2514371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7693659" y="2676598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7604632" y="2514371"/>
              <a:ext cx="39370" cy="158750"/>
            </a:xfrm>
            <a:custGeom>
              <a:avLst/>
              <a:gdLst/>
              <a:ahLst/>
              <a:cxnLst/>
              <a:rect l="l" t="t" r="r" b="b"/>
              <a:pathLst>
                <a:path w="39370" h="158750">
                  <a:moveTo>
                    <a:pt x="0" y="158597"/>
                  </a:moveTo>
                  <a:lnTo>
                    <a:pt x="38989" y="158597"/>
                  </a:lnTo>
                  <a:lnTo>
                    <a:pt x="38989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7604632" y="2474201"/>
              <a:ext cx="1102360" cy="250825"/>
            </a:xfrm>
            <a:custGeom>
              <a:avLst/>
              <a:gdLst/>
              <a:ahLst/>
              <a:cxnLst/>
              <a:rect l="l" t="t" r="r" b="b"/>
              <a:pathLst>
                <a:path w="1102359" h="250825">
                  <a:moveTo>
                    <a:pt x="0" y="198767"/>
                  </a:moveTo>
                  <a:lnTo>
                    <a:pt x="76126" y="198767"/>
                  </a:lnTo>
                  <a:lnTo>
                    <a:pt x="76126" y="40170"/>
                  </a:lnTo>
                  <a:lnTo>
                    <a:pt x="0" y="40170"/>
                  </a:lnTo>
                  <a:lnTo>
                    <a:pt x="0" y="198767"/>
                  </a:lnTo>
                  <a:close/>
                </a:path>
                <a:path w="1102359" h="250825">
                  <a:moveTo>
                    <a:pt x="851153" y="250583"/>
                  </a:moveTo>
                  <a:lnTo>
                    <a:pt x="1101737" y="250583"/>
                  </a:lnTo>
                  <a:lnTo>
                    <a:pt x="1101737" y="0"/>
                  </a:lnTo>
                  <a:lnTo>
                    <a:pt x="851153" y="0"/>
                  </a:lnTo>
                  <a:lnTo>
                    <a:pt x="851153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6" name="object 316"/>
          <p:cNvSpPr txBox="1"/>
          <p:nvPr/>
        </p:nvSpPr>
        <p:spPr>
          <a:xfrm>
            <a:off x="8527668" y="2516504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17" name="object 317"/>
          <p:cNvGrpSpPr/>
          <p:nvPr/>
        </p:nvGrpSpPr>
        <p:grpSpPr>
          <a:xfrm>
            <a:off x="7881619" y="1679562"/>
            <a:ext cx="874394" cy="1089660"/>
            <a:chOff x="7881619" y="1679562"/>
            <a:chExt cx="874394" cy="1089660"/>
          </a:xfrm>
        </p:grpSpPr>
        <p:sp>
          <p:nvSpPr>
            <p:cNvPr id="318" name="object 318"/>
            <p:cNvSpPr/>
            <p:nvPr/>
          </p:nvSpPr>
          <p:spPr>
            <a:xfrm>
              <a:off x="8500363" y="2442156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8707132" y="2518181"/>
              <a:ext cx="36195" cy="158750"/>
            </a:xfrm>
            <a:custGeom>
              <a:avLst/>
              <a:gdLst/>
              <a:ahLst/>
              <a:cxnLst/>
              <a:rect l="l" t="t" r="r" b="b"/>
              <a:pathLst>
                <a:path w="36195" h="158750">
                  <a:moveTo>
                    <a:pt x="0" y="158597"/>
                  </a:moveTo>
                  <a:lnTo>
                    <a:pt x="35727" y="158597"/>
                  </a:lnTo>
                  <a:lnTo>
                    <a:pt x="35727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8666733" y="2518181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8506713" y="2720466"/>
              <a:ext cx="158750" cy="36195"/>
            </a:xfrm>
            <a:custGeom>
              <a:avLst/>
              <a:gdLst/>
              <a:ahLst/>
              <a:cxnLst/>
              <a:rect l="l" t="t" r="r" b="b"/>
              <a:pathLst>
                <a:path w="158750" h="36194">
                  <a:moveTo>
                    <a:pt x="0" y="35941"/>
                  </a:moveTo>
                  <a:lnTo>
                    <a:pt x="158597" y="35941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35941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8506713" y="2680281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8417686" y="2518181"/>
              <a:ext cx="36195" cy="158750"/>
            </a:xfrm>
            <a:custGeom>
              <a:avLst/>
              <a:gdLst/>
              <a:ahLst/>
              <a:cxnLst/>
              <a:rect l="l" t="t" r="r" b="b"/>
              <a:pathLst>
                <a:path w="36195" h="158750">
                  <a:moveTo>
                    <a:pt x="0" y="158597"/>
                  </a:moveTo>
                  <a:lnTo>
                    <a:pt x="35687" y="158597"/>
                  </a:lnTo>
                  <a:lnTo>
                    <a:pt x="35687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7894319" y="1692262"/>
              <a:ext cx="812165" cy="984885"/>
            </a:xfrm>
            <a:custGeom>
              <a:avLst/>
              <a:gdLst/>
              <a:ahLst/>
              <a:cxnLst/>
              <a:rect l="l" t="t" r="r" b="b"/>
              <a:pathLst>
                <a:path w="812165" h="984885">
                  <a:moveTo>
                    <a:pt x="523366" y="984516"/>
                  </a:moveTo>
                  <a:lnTo>
                    <a:pt x="599493" y="984516"/>
                  </a:lnTo>
                  <a:lnTo>
                    <a:pt x="599493" y="825919"/>
                  </a:lnTo>
                  <a:lnTo>
                    <a:pt x="523366" y="825919"/>
                  </a:lnTo>
                  <a:lnTo>
                    <a:pt x="523366" y="984516"/>
                  </a:lnTo>
                  <a:close/>
                </a:path>
                <a:path w="812165" h="984885">
                  <a:moveTo>
                    <a:pt x="483361" y="717562"/>
                  </a:moveTo>
                  <a:lnTo>
                    <a:pt x="559943" y="781570"/>
                  </a:lnTo>
                </a:path>
                <a:path w="812165" h="984885">
                  <a:moveTo>
                    <a:pt x="76580" y="316115"/>
                  </a:moveTo>
                  <a:lnTo>
                    <a:pt x="0" y="251980"/>
                  </a:lnTo>
                </a:path>
                <a:path w="812165" h="984885">
                  <a:moveTo>
                    <a:pt x="484504" y="313194"/>
                  </a:moveTo>
                  <a:lnTo>
                    <a:pt x="560958" y="249186"/>
                  </a:lnTo>
                </a:path>
                <a:path w="812165" h="984885">
                  <a:moveTo>
                    <a:pt x="561466" y="250583"/>
                  </a:moveTo>
                  <a:lnTo>
                    <a:pt x="812050" y="250583"/>
                  </a:lnTo>
                  <a:lnTo>
                    <a:pt x="812050" y="0"/>
                  </a:lnTo>
                  <a:lnTo>
                    <a:pt x="561466" y="0"/>
                  </a:lnTo>
                  <a:lnTo>
                    <a:pt x="561466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5" name="object 325"/>
          <p:cNvSpPr txBox="1"/>
          <p:nvPr/>
        </p:nvSpPr>
        <p:spPr>
          <a:xfrm>
            <a:off x="8527668" y="1734439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26" name="object 326"/>
          <p:cNvGrpSpPr/>
          <p:nvPr/>
        </p:nvGrpSpPr>
        <p:grpSpPr>
          <a:xfrm>
            <a:off x="7630159" y="1647517"/>
            <a:ext cx="1125855" cy="340360"/>
            <a:chOff x="7630159" y="1647517"/>
            <a:chExt cx="1125855" cy="340360"/>
          </a:xfrm>
        </p:grpSpPr>
        <p:sp>
          <p:nvSpPr>
            <p:cNvPr id="327" name="object 327"/>
            <p:cNvSpPr/>
            <p:nvPr/>
          </p:nvSpPr>
          <p:spPr>
            <a:xfrm>
              <a:off x="8500363" y="1660217"/>
              <a:ext cx="158750" cy="34290"/>
            </a:xfrm>
            <a:custGeom>
              <a:avLst/>
              <a:gdLst/>
              <a:ahLst/>
              <a:cxnLst/>
              <a:rect l="l" t="t" r="r" b="b"/>
              <a:pathLst>
                <a:path w="158750" h="34289">
                  <a:moveTo>
                    <a:pt x="0" y="33695"/>
                  </a:moveTo>
                  <a:lnTo>
                    <a:pt x="158597" y="33695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33695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8500363" y="1660217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8704211" y="1736369"/>
              <a:ext cx="38735" cy="158750"/>
            </a:xfrm>
            <a:custGeom>
              <a:avLst/>
              <a:gdLst/>
              <a:ahLst/>
              <a:cxnLst/>
              <a:rect l="l" t="t" r="r" b="b"/>
              <a:pathLst>
                <a:path w="38734" h="158750">
                  <a:moveTo>
                    <a:pt x="0" y="158597"/>
                  </a:moveTo>
                  <a:lnTo>
                    <a:pt x="38648" y="158597"/>
                  </a:lnTo>
                  <a:lnTo>
                    <a:pt x="38648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8666733" y="1736369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8506713" y="1944496"/>
              <a:ext cx="158750" cy="30480"/>
            </a:xfrm>
            <a:custGeom>
              <a:avLst/>
              <a:gdLst/>
              <a:ahLst/>
              <a:cxnLst/>
              <a:rect l="l" t="t" r="r" b="b"/>
              <a:pathLst>
                <a:path w="158750" h="30480">
                  <a:moveTo>
                    <a:pt x="0" y="30099"/>
                  </a:moveTo>
                  <a:lnTo>
                    <a:pt x="158597" y="30099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30099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8506713" y="1898469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8417686" y="1736369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7642859" y="1694294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250583" y="0"/>
                  </a:moveTo>
                  <a:lnTo>
                    <a:pt x="0" y="0"/>
                  </a:lnTo>
                  <a:lnTo>
                    <a:pt x="0" y="250583"/>
                  </a:lnTo>
                  <a:lnTo>
                    <a:pt x="250583" y="250583"/>
                  </a:lnTo>
                  <a:lnTo>
                    <a:pt x="250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7642859" y="1694294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0" y="250583"/>
                  </a:moveTo>
                  <a:lnTo>
                    <a:pt x="250583" y="250583"/>
                  </a:lnTo>
                  <a:lnTo>
                    <a:pt x="250583" y="0"/>
                  </a:lnTo>
                  <a:lnTo>
                    <a:pt x="0" y="0"/>
                  </a:lnTo>
                  <a:lnTo>
                    <a:pt x="0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6" name="object 336"/>
          <p:cNvSpPr txBox="1"/>
          <p:nvPr/>
        </p:nvSpPr>
        <p:spPr>
          <a:xfrm>
            <a:off x="7702042" y="1673098"/>
            <a:ext cx="1358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37" name="object 337"/>
          <p:cNvGrpSpPr/>
          <p:nvPr/>
        </p:nvGrpSpPr>
        <p:grpSpPr>
          <a:xfrm>
            <a:off x="7592186" y="1649676"/>
            <a:ext cx="1609090" cy="960755"/>
            <a:chOff x="7592186" y="1649676"/>
            <a:chExt cx="1609090" cy="960755"/>
          </a:xfrm>
        </p:grpSpPr>
        <p:pic>
          <p:nvPicPr>
            <p:cNvPr id="338" name="object 33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592186" y="1649676"/>
              <a:ext cx="350573" cy="339651"/>
            </a:xfrm>
            <a:prstGeom prst="rect">
              <a:avLst/>
            </a:prstGeom>
          </p:spPr>
        </p:pic>
        <p:sp>
          <p:nvSpPr>
            <p:cNvPr id="339" name="object 339"/>
            <p:cNvSpPr/>
            <p:nvPr/>
          </p:nvSpPr>
          <p:spPr>
            <a:xfrm>
              <a:off x="7769859" y="1963927"/>
              <a:ext cx="0" cy="472440"/>
            </a:xfrm>
            <a:custGeom>
              <a:avLst/>
              <a:gdLst/>
              <a:ahLst/>
              <a:cxnLst/>
              <a:rect l="l" t="t" r="r" b="b"/>
              <a:pathLst>
                <a:path h="472439">
                  <a:moveTo>
                    <a:pt x="0" y="0"/>
                  </a:moveTo>
                  <a:lnTo>
                    <a:pt x="0" y="471878"/>
                  </a:lnTo>
                </a:path>
              </a:pathLst>
            </a:custGeom>
            <a:ln w="320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8582786" y="1976246"/>
              <a:ext cx="0" cy="462280"/>
            </a:xfrm>
            <a:custGeom>
              <a:avLst/>
              <a:gdLst/>
              <a:ahLst/>
              <a:cxnLst/>
              <a:rect l="l" t="t" r="r" b="b"/>
              <a:pathLst>
                <a:path h="462280">
                  <a:moveTo>
                    <a:pt x="0" y="0"/>
                  </a:moveTo>
                  <a:lnTo>
                    <a:pt x="0" y="461718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7931711" y="2595625"/>
              <a:ext cx="483870" cy="0"/>
            </a:xfrm>
            <a:custGeom>
              <a:avLst/>
              <a:gdLst/>
              <a:ahLst/>
              <a:cxnLst/>
              <a:rect l="l" t="t" r="r" b="b"/>
              <a:pathLst>
                <a:path w="483870">
                  <a:moveTo>
                    <a:pt x="0" y="0"/>
                  </a:moveTo>
                  <a:lnTo>
                    <a:pt x="483689" y="0"/>
                  </a:lnTo>
                </a:path>
              </a:pathLst>
            </a:custGeom>
            <a:ln w="292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7917306" y="1816671"/>
              <a:ext cx="498475" cy="0"/>
            </a:xfrm>
            <a:custGeom>
              <a:avLst/>
              <a:gdLst/>
              <a:ahLst/>
              <a:cxnLst/>
              <a:rect l="l" t="t" r="r" b="b"/>
              <a:pathLst>
                <a:path w="498475">
                  <a:moveTo>
                    <a:pt x="0" y="0"/>
                  </a:moveTo>
                  <a:lnTo>
                    <a:pt x="498221" y="0"/>
                  </a:lnTo>
                </a:path>
              </a:pathLst>
            </a:custGeom>
            <a:ln w="275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8787511" y="2004961"/>
              <a:ext cx="401320" cy="401320"/>
            </a:xfrm>
            <a:custGeom>
              <a:avLst/>
              <a:gdLst/>
              <a:ahLst/>
              <a:cxnLst/>
              <a:rect l="l" t="t" r="r" b="b"/>
              <a:pathLst>
                <a:path w="401320" h="401319">
                  <a:moveTo>
                    <a:pt x="400926" y="0"/>
                  </a:moveTo>
                  <a:lnTo>
                    <a:pt x="0" y="0"/>
                  </a:lnTo>
                  <a:lnTo>
                    <a:pt x="0" y="400926"/>
                  </a:lnTo>
                  <a:lnTo>
                    <a:pt x="400926" y="400926"/>
                  </a:lnTo>
                  <a:lnTo>
                    <a:pt x="400926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8787511" y="2004961"/>
              <a:ext cx="401320" cy="401320"/>
            </a:xfrm>
            <a:custGeom>
              <a:avLst/>
              <a:gdLst/>
              <a:ahLst/>
              <a:cxnLst/>
              <a:rect l="l" t="t" r="r" b="b"/>
              <a:pathLst>
                <a:path w="401320" h="401319">
                  <a:moveTo>
                    <a:pt x="0" y="400926"/>
                  </a:moveTo>
                  <a:lnTo>
                    <a:pt x="400926" y="400926"/>
                  </a:lnTo>
                  <a:lnTo>
                    <a:pt x="400926" y="0"/>
                  </a:lnTo>
                  <a:lnTo>
                    <a:pt x="0" y="0"/>
                  </a:lnTo>
                  <a:lnTo>
                    <a:pt x="0" y="4009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5" name="object 345"/>
          <p:cNvSpPr txBox="1"/>
          <p:nvPr/>
        </p:nvSpPr>
        <p:spPr>
          <a:xfrm>
            <a:off x="8787510" y="2004961"/>
            <a:ext cx="401320" cy="401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395">
              <a:lnSpc>
                <a:spcPts val="2865"/>
              </a:lnSpc>
            </a:pPr>
            <a:r>
              <a:rPr sz="2400" spc="-50" dirty="0"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46" name="object 346"/>
          <p:cNvSpPr/>
          <p:nvPr/>
        </p:nvSpPr>
        <p:spPr>
          <a:xfrm>
            <a:off x="8453373" y="2405888"/>
            <a:ext cx="327660" cy="314960"/>
          </a:xfrm>
          <a:custGeom>
            <a:avLst/>
            <a:gdLst/>
            <a:ahLst/>
            <a:cxnLst/>
            <a:rect l="l" t="t" r="r" b="b"/>
            <a:pathLst>
              <a:path w="327659" h="314960">
                <a:moveTo>
                  <a:pt x="327151" y="0"/>
                </a:moveTo>
                <a:lnTo>
                  <a:pt x="250571" y="64008"/>
                </a:lnTo>
              </a:path>
              <a:path w="327659" h="314960">
                <a:moveTo>
                  <a:pt x="0" y="314578"/>
                </a:moveTo>
                <a:lnTo>
                  <a:pt x="250583" y="314578"/>
                </a:lnTo>
                <a:lnTo>
                  <a:pt x="250583" y="63995"/>
                </a:lnTo>
                <a:lnTo>
                  <a:pt x="0" y="63995"/>
                </a:lnTo>
                <a:lnTo>
                  <a:pt x="0" y="31457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 txBox="1"/>
          <p:nvPr/>
        </p:nvSpPr>
        <p:spPr>
          <a:xfrm>
            <a:off x="8525256" y="2512186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48" name="object 348"/>
          <p:cNvGrpSpPr/>
          <p:nvPr/>
        </p:nvGrpSpPr>
        <p:grpSpPr>
          <a:xfrm>
            <a:off x="8402701" y="2425265"/>
            <a:ext cx="1127125" cy="339725"/>
            <a:chOff x="8402701" y="2425265"/>
            <a:chExt cx="1127125" cy="339725"/>
          </a:xfrm>
        </p:grpSpPr>
        <p:sp>
          <p:nvSpPr>
            <p:cNvPr id="349" name="object 349"/>
            <p:cNvSpPr/>
            <p:nvPr/>
          </p:nvSpPr>
          <p:spPr>
            <a:xfrm>
              <a:off x="8498078" y="2437965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8664448" y="2513990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8504428" y="2676090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8415401" y="2513990"/>
              <a:ext cx="39370" cy="158750"/>
            </a:xfrm>
            <a:custGeom>
              <a:avLst/>
              <a:gdLst/>
              <a:ahLst/>
              <a:cxnLst/>
              <a:rect l="l" t="t" r="r" b="b"/>
              <a:pathLst>
                <a:path w="39370" h="158750">
                  <a:moveTo>
                    <a:pt x="0" y="158597"/>
                  </a:moveTo>
                  <a:lnTo>
                    <a:pt x="38989" y="158597"/>
                  </a:lnTo>
                  <a:lnTo>
                    <a:pt x="38989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8415401" y="2473693"/>
              <a:ext cx="1101725" cy="250825"/>
            </a:xfrm>
            <a:custGeom>
              <a:avLst/>
              <a:gdLst/>
              <a:ahLst/>
              <a:cxnLst/>
              <a:rect l="l" t="t" r="r" b="b"/>
              <a:pathLst>
                <a:path w="1101725" h="250825">
                  <a:moveTo>
                    <a:pt x="0" y="198894"/>
                  </a:moveTo>
                  <a:lnTo>
                    <a:pt x="76126" y="198894"/>
                  </a:lnTo>
                  <a:lnTo>
                    <a:pt x="76126" y="40297"/>
                  </a:lnTo>
                  <a:lnTo>
                    <a:pt x="0" y="40297"/>
                  </a:lnTo>
                  <a:lnTo>
                    <a:pt x="0" y="198894"/>
                  </a:lnTo>
                  <a:close/>
                </a:path>
                <a:path w="1101725" h="250825">
                  <a:moveTo>
                    <a:pt x="851026" y="250583"/>
                  </a:moveTo>
                  <a:lnTo>
                    <a:pt x="1101610" y="250583"/>
                  </a:lnTo>
                  <a:lnTo>
                    <a:pt x="1101610" y="0"/>
                  </a:lnTo>
                  <a:lnTo>
                    <a:pt x="851026" y="0"/>
                  </a:lnTo>
                  <a:lnTo>
                    <a:pt x="851026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4" name="object 354"/>
          <p:cNvSpPr txBox="1"/>
          <p:nvPr/>
        </p:nvSpPr>
        <p:spPr>
          <a:xfrm>
            <a:off x="9338436" y="2516251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55" name="object 355"/>
          <p:cNvGrpSpPr/>
          <p:nvPr/>
        </p:nvGrpSpPr>
        <p:grpSpPr>
          <a:xfrm>
            <a:off x="8692388" y="1679054"/>
            <a:ext cx="874394" cy="1090295"/>
            <a:chOff x="8692388" y="1679054"/>
            <a:chExt cx="874394" cy="1090295"/>
          </a:xfrm>
        </p:grpSpPr>
        <p:sp>
          <p:nvSpPr>
            <p:cNvPr id="356" name="object 356"/>
            <p:cNvSpPr/>
            <p:nvPr/>
          </p:nvSpPr>
          <p:spPr>
            <a:xfrm>
              <a:off x="9311132" y="2441648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9517900" y="2517800"/>
              <a:ext cx="36195" cy="158750"/>
            </a:xfrm>
            <a:custGeom>
              <a:avLst/>
              <a:gdLst/>
              <a:ahLst/>
              <a:cxnLst/>
              <a:rect l="l" t="t" r="r" b="b"/>
              <a:pathLst>
                <a:path w="36195" h="158750">
                  <a:moveTo>
                    <a:pt x="0" y="158597"/>
                  </a:moveTo>
                  <a:lnTo>
                    <a:pt x="35727" y="158597"/>
                  </a:lnTo>
                  <a:lnTo>
                    <a:pt x="35727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9477502" y="2517800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9317482" y="2720975"/>
              <a:ext cx="158750" cy="35560"/>
            </a:xfrm>
            <a:custGeom>
              <a:avLst/>
              <a:gdLst/>
              <a:ahLst/>
              <a:cxnLst/>
              <a:rect l="l" t="t" r="r" b="b"/>
              <a:pathLst>
                <a:path w="158750" h="35560">
                  <a:moveTo>
                    <a:pt x="0" y="35051"/>
                  </a:moveTo>
                  <a:lnTo>
                    <a:pt x="158597" y="35051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35051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9317482" y="2679900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9228455" y="2517800"/>
              <a:ext cx="36195" cy="158750"/>
            </a:xfrm>
            <a:custGeom>
              <a:avLst/>
              <a:gdLst/>
              <a:ahLst/>
              <a:cxnLst/>
              <a:rect l="l" t="t" r="r" b="b"/>
              <a:pathLst>
                <a:path w="36195" h="158750">
                  <a:moveTo>
                    <a:pt x="0" y="158597"/>
                  </a:moveTo>
                  <a:lnTo>
                    <a:pt x="36195" y="158597"/>
                  </a:lnTo>
                  <a:lnTo>
                    <a:pt x="36195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8705088" y="1940940"/>
              <a:ext cx="600075" cy="735965"/>
            </a:xfrm>
            <a:custGeom>
              <a:avLst/>
              <a:gdLst/>
              <a:ahLst/>
              <a:cxnLst/>
              <a:rect l="l" t="t" r="r" b="b"/>
              <a:pathLst>
                <a:path w="600075" h="735964">
                  <a:moveTo>
                    <a:pt x="523366" y="735457"/>
                  </a:moveTo>
                  <a:lnTo>
                    <a:pt x="599493" y="735457"/>
                  </a:lnTo>
                  <a:lnTo>
                    <a:pt x="599493" y="576859"/>
                  </a:lnTo>
                  <a:lnTo>
                    <a:pt x="523366" y="576859"/>
                  </a:lnTo>
                  <a:lnTo>
                    <a:pt x="523366" y="735457"/>
                  </a:lnTo>
                  <a:close/>
                </a:path>
                <a:path w="600075" h="735964">
                  <a:moveTo>
                    <a:pt x="483361" y="468375"/>
                  </a:moveTo>
                  <a:lnTo>
                    <a:pt x="559942" y="532511"/>
                  </a:lnTo>
                </a:path>
                <a:path w="600075" h="735964">
                  <a:moveTo>
                    <a:pt x="76580" y="66929"/>
                  </a:moveTo>
                  <a:lnTo>
                    <a:pt x="0" y="2921"/>
                  </a:lnTo>
                </a:path>
                <a:path w="600075" h="735964">
                  <a:moveTo>
                    <a:pt x="484377" y="64135"/>
                  </a:moveTo>
                  <a:lnTo>
                    <a:pt x="560958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9266428" y="1691754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250583" y="0"/>
                  </a:moveTo>
                  <a:lnTo>
                    <a:pt x="0" y="0"/>
                  </a:lnTo>
                  <a:lnTo>
                    <a:pt x="0" y="250583"/>
                  </a:lnTo>
                  <a:lnTo>
                    <a:pt x="250583" y="250583"/>
                  </a:lnTo>
                  <a:lnTo>
                    <a:pt x="250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9266428" y="1691754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0" y="250583"/>
                  </a:moveTo>
                  <a:lnTo>
                    <a:pt x="250583" y="250583"/>
                  </a:lnTo>
                  <a:lnTo>
                    <a:pt x="250583" y="0"/>
                  </a:lnTo>
                  <a:lnTo>
                    <a:pt x="0" y="0"/>
                  </a:lnTo>
                  <a:lnTo>
                    <a:pt x="0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5" name="object 365"/>
          <p:cNvSpPr txBox="1"/>
          <p:nvPr/>
        </p:nvSpPr>
        <p:spPr>
          <a:xfrm>
            <a:off x="9338436" y="1734057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66" name="object 366"/>
          <p:cNvGrpSpPr/>
          <p:nvPr/>
        </p:nvGrpSpPr>
        <p:grpSpPr>
          <a:xfrm>
            <a:off x="8440928" y="1647136"/>
            <a:ext cx="1125855" cy="339725"/>
            <a:chOff x="8440928" y="1647136"/>
            <a:chExt cx="1125855" cy="339725"/>
          </a:xfrm>
        </p:grpSpPr>
        <p:pic>
          <p:nvPicPr>
            <p:cNvPr id="367" name="object 36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215755" y="1647136"/>
              <a:ext cx="350573" cy="339651"/>
            </a:xfrm>
            <a:prstGeom prst="rect">
              <a:avLst/>
            </a:prstGeom>
          </p:spPr>
        </p:pic>
        <p:sp>
          <p:nvSpPr>
            <p:cNvPr id="368" name="object 368"/>
            <p:cNvSpPr/>
            <p:nvPr/>
          </p:nvSpPr>
          <p:spPr>
            <a:xfrm>
              <a:off x="8453628" y="1693913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250583" y="0"/>
                  </a:moveTo>
                  <a:lnTo>
                    <a:pt x="0" y="0"/>
                  </a:lnTo>
                  <a:lnTo>
                    <a:pt x="0" y="250583"/>
                  </a:lnTo>
                  <a:lnTo>
                    <a:pt x="250583" y="250583"/>
                  </a:lnTo>
                  <a:lnTo>
                    <a:pt x="250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8453628" y="1693913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0" y="250583"/>
                  </a:moveTo>
                  <a:lnTo>
                    <a:pt x="250583" y="250583"/>
                  </a:lnTo>
                  <a:lnTo>
                    <a:pt x="250583" y="0"/>
                  </a:lnTo>
                  <a:lnTo>
                    <a:pt x="0" y="0"/>
                  </a:lnTo>
                  <a:lnTo>
                    <a:pt x="0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0" name="object 370"/>
          <p:cNvSpPr txBox="1"/>
          <p:nvPr/>
        </p:nvSpPr>
        <p:spPr>
          <a:xfrm>
            <a:off x="8512809" y="1672843"/>
            <a:ext cx="1358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71" name="object 371"/>
          <p:cNvGrpSpPr/>
          <p:nvPr/>
        </p:nvGrpSpPr>
        <p:grpSpPr>
          <a:xfrm>
            <a:off x="8402828" y="1649168"/>
            <a:ext cx="1609725" cy="960755"/>
            <a:chOff x="8402828" y="1649168"/>
            <a:chExt cx="1609725" cy="960755"/>
          </a:xfrm>
        </p:grpSpPr>
        <p:pic>
          <p:nvPicPr>
            <p:cNvPr id="372" name="object 37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402828" y="1649168"/>
              <a:ext cx="350700" cy="339778"/>
            </a:xfrm>
            <a:prstGeom prst="rect">
              <a:avLst/>
            </a:prstGeom>
          </p:spPr>
        </p:pic>
        <p:sp>
          <p:nvSpPr>
            <p:cNvPr id="373" name="object 373"/>
            <p:cNvSpPr/>
            <p:nvPr/>
          </p:nvSpPr>
          <p:spPr>
            <a:xfrm>
              <a:off x="8580628" y="1963547"/>
              <a:ext cx="0" cy="473075"/>
            </a:xfrm>
            <a:custGeom>
              <a:avLst/>
              <a:gdLst/>
              <a:ahLst/>
              <a:cxnLst/>
              <a:rect l="l" t="t" r="r" b="b"/>
              <a:pathLst>
                <a:path h="473075">
                  <a:moveTo>
                    <a:pt x="0" y="0"/>
                  </a:moveTo>
                  <a:lnTo>
                    <a:pt x="0" y="472767"/>
                  </a:lnTo>
                </a:path>
              </a:pathLst>
            </a:custGeom>
            <a:ln w="320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9393555" y="1976628"/>
              <a:ext cx="0" cy="462280"/>
            </a:xfrm>
            <a:custGeom>
              <a:avLst/>
              <a:gdLst/>
              <a:ahLst/>
              <a:cxnLst/>
              <a:rect l="l" t="t" r="r" b="b"/>
              <a:pathLst>
                <a:path h="462280">
                  <a:moveTo>
                    <a:pt x="0" y="0"/>
                  </a:moveTo>
                  <a:lnTo>
                    <a:pt x="0" y="461718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8743622" y="2595118"/>
              <a:ext cx="483234" cy="0"/>
            </a:xfrm>
            <a:custGeom>
              <a:avLst/>
              <a:gdLst/>
              <a:ahLst/>
              <a:cxnLst/>
              <a:rect l="l" t="t" r="r" b="b"/>
              <a:pathLst>
                <a:path w="483234">
                  <a:moveTo>
                    <a:pt x="0" y="0"/>
                  </a:moveTo>
                  <a:lnTo>
                    <a:pt x="482927" y="0"/>
                  </a:lnTo>
                </a:path>
              </a:pathLst>
            </a:custGeom>
            <a:ln w="292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8728075" y="1816227"/>
              <a:ext cx="499109" cy="0"/>
            </a:xfrm>
            <a:custGeom>
              <a:avLst/>
              <a:gdLst/>
              <a:ahLst/>
              <a:cxnLst/>
              <a:rect l="l" t="t" r="r" b="b"/>
              <a:pathLst>
                <a:path w="499109">
                  <a:moveTo>
                    <a:pt x="0" y="0"/>
                  </a:moveTo>
                  <a:lnTo>
                    <a:pt x="498601" y="0"/>
                  </a:lnTo>
                </a:path>
              </a:pathLst>
            </a:custGeom>
            <a:ln w="274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9598660" y="2005342"/>
              <a:ext cx="401320" cy="401320"/>
            </a:xfrm>
            <a:custGeom>
              <a:avLst/>
              <a:gdLst/>
              <a:ahLst/>
              <a:cxnLst/>
              <a:rect l="l" t="t" r="r" b="b"/>
              <a:pathLst>
                <a:path w="401320" h="401319">
                  <a:moveTo>
                    <a:pt x="400926" y="0"/>
                  </a:moveTo>
                  <a:lnTo>
                    <a:pt x="0" y="0"/>
                  </a:lnTo>
                  <a:lnTo>
                    <a:pt x="0" y="400926"/>
                  </a:lnTo>
                  <a:lnTo>
                    <a:pt x="400926" y="400926"/>
                  </a:lnTo>
                  <a:lnTo>
                    <a:pt x="400926" y="0"/>
                  </a:lnTo>
                  <a:close/>
                </a:path>
              </a:pathLst>
            </a:custGeom>
            <a:solidFill>
              <a:srgbClr val="CF9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9598660" y="2005342"/>
              <a:ext cx="401320" cy="401320"/>
            </a:xfrm>
            <a:custGeom>
              <a:avLst/>
              <a:gdLst/>
              <a:ahLst/>
              <a:cxnLst/>
              <a:rect l="l" t="t" r="r" b="b"/>
              <a:pathLst>
                <a:path w="401320" h="401319">
                  <a:moveTo>
                    <a:pt x="0" y="400926"/>
                  </a:moveTo>
                  <a:lnTo>
                    <a:pt x="400926" y="400926"/>
                  </a:lnTo>
                  <a:lnTo>
                    <a:pt x="400926" y="0"/>
                  </a:lnTo>
                  <a:lnTo>
                    <a:pt x="0" y="0"/>
                  </a:lnTo>
                  <a:lnTo>
                    <a:pt x="0" y="4009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9" name="object 379"/>
          <p:cNvSpPr txBox="1"/>
          <p:nvPr/>
        </p:nvSpPr>
        <p:spPr>
          <a:xfrm>
            <a:off x="9598659" y="2005342"/>
            <a:ext cx="401320" cy="401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645">
              <a:lnSpc>
                <a:spcPts val="2870"/>
              </a:lnSpc>
            </a:pPr>
            <a:r>
              <a:rPr sz="2400" spc="-25" dirty="0">
                <a:latin typeface="Calibri"/>
                <a:cs typeface="Calibri"/>
              </a:rPr>
              <a:t>St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80" name="object 380"/>
          <p:cNvSpPr/>
          <p:nvPr/>
        </p:nvSpPr>
        <p:spPr>
          <a:xfrm>
            <a:off x="9264650" y="2406269"/>
            <a:ext cx="327025" cy="314960"/>
          </a:xfrm>
          <a:custGeom>
            <a:avLst/>
            <a:gdLst/>
            <a:ahLst/>
            <a:cxnLst/>
            <a:rect l="l" t="t" r="r" b="b"/>
            <a:pathLst>
              <a:path w="327025" h="314960">
                <a:moveTo>
                  <a:pt x="327025" y="0"/>
                </a:moveTo>
                <a:lnTo>
                  <a:pt x="250571" y="64134"/>
                </a:lnTo>
              </a:path>
              <a:path w="327025" h="314960">
                <a:moveTo>
                  <a:pt x="0" y="314705"/>
                </a:moveTo>
                <a:lnTo>
                  <a:pt x="250583" y="314705"/>
                </a:lnTo>
                <a:lnTo>
                  <a:pt x="250583" y="64122"/>
                </a:lnTo>
                <a:lnTo>
                  <a:pt x="0" y="64122"/>
                </a:lnTo>
                <a:lnTo>
                  <a:pt x="0" y="31470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 txBox="1"/>
          <p:nvPr/>
        </p:nvSpPr>
        <p:spPr>
          <a:xfrm>
            <a:off x="9336658" y="2512822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82" name="object 382"/>
          <p:cNvGrpSpPr/>
          <p:nvPr/>
        </p:nvGrpSpPr>
        <p:grpSpPr>
          <a:xfrm>
            <a:off x="9213850" y="2425646"/>
            <a:ext cx="1127760" cy="340360"/>
            <a:chOff x="9213850" y="2425646"/>
            <a:chExt cx="1127760" cy="340360"/>
          </a:xfrm>
        </p:grpSpPr>
        <p:sp>
          <p:nvSpPr>
            <p:cNvPr id="383" name="object 383"/>
            <p:cNvSpPr/>
            <p:nvPr/>
          </p:nvSpPr>
          <p:spPr>
            <a:xfrm>
              <a:off x="9309227" y="2438346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9475597" y="2514371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9315577" y="2676598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9226550" y="2514371"/>
              <a:ext cx="39370" cy="158750"/>
            </a:xfrm>
            <a:custGeom>
              <a:avLst/>
              <a:gdLst/>
              <a:ahLst/>
              <a:cxnLst/>
              <a:rect l="l" t="t" r="r" b="b"/>
              <a:pathLst>
                <a:path w="39370" h="158750">
                  <a:moveTo>
                    <a:pt x="0" y="158597"/>
                  </a:moveTo>
                  <a:lnTo>
                    <a:pt x="38989" y="158597"/>
                  </a:lnTo>
                  <a:lnTo>
                    <a:pt x="38989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9226550" y="2474201"/>
              <a:ext cx="1102360" cy="250825"/>
            </a:xfrm>
            <a:custGeom>
              <a:avLst/>
              <a:gdLst/>
              <a:ahLst/>
              <a:cxnLst/>
              <a:rect l="l" t="t" r="r" b="b"/>
              <a:pathLst>
                <a:path w="1102359" h="250825">
                  <a:moveTo>
                    <a:pt x="0" y="198767"/>
                  </a:moveTo>
                  <a:lnTo>
                    <a:pt x="76126" y="198767"/>
                  </a:lnTo>
                  <a:lnTo>
                    <a:pt x="76126" y="40170"/>
                  </a:lnTo>
                  <a:lnTo>
                    <a:pt x="0" y="40170"/>
                  </a:lnTo>
                  <a:lnTo>
                    <a:pt x="0" y="198767"/>
                  </a:lnTo>
                  <a:close/>
                </a:path>
                <a:path w="1102359" h="250825">
                  <a:moveTo>
                    <a:pt x="851153" y="250583"/>
                  </a:moveTo>
                  <a:lnTo>
                    <a:pt x="1101737" y="250583"/>
                  </a:lnTo>
                  <a:lnTo>
                    <a:pt x="1101737" y="0"/>
                  </a:lnTo>
                  <a:lnTo>
                    <a:pt x="851153" y="0"/>
                  </a:lnTo>
                  <a:lnTo>
                    <a:pt x="851153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8" name="object 388"/>
          <p:cNvSpPr txBox="1"/>
          <p:nvPr/>
        </p:nvSpPr>
        <p:spPr>
          <a:xfrm>
            <a:off x="10149840" y="2516504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89" name="object 389"/>
          <p:cNvGrpSpPr/>
          <p:nvPr/>
        </p:nvGrpSpPr>
        <p:grpSpPr>
          <a:xfrm>
            <a:off x="9503536" y="1679562"/>
            <a:ext cx="874394" cy="1089660"/>
            <a:chOff x="9503536" y="1679562"/>
            <a:chExt cx="874394" cy="1089660"/>
          </a:xfrm>
        </p:grpSpPr>
        <p:sp>
          <p:nvSpPr>
            <p:cNvPr id="390" name="object 390"/>
            <p:cNvSpPr/>
            <p:nvPr/>
          </p:nvSpPr>
          <p:spPr>
            <a:xfrm>
              <a:off x="10122280" y="2442156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10329049" y="2518181"/>
              <a:ext cx="36195" cy="158750"/>
            </a:xfrm>
            <a:custGeom>
              <a:avLst/>
              <a:gdLst/>
              <a:ahLst/>
              <a:cxnLst/>
              <a:rect l="l" t="t" r="r" b="b"/>
              <a:pathLst>
                <a:path w="36195" h="158750">
                  <a:moveTo>
                    <a:pt x="0" y="158597"/>
                  </a:moveTo>
                  <a:lnTo>
                    <a:pt x="35727" y="158597"/>
                  </a:lnTo>
                  <a:lnTo>
                    <a:pt x="35727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10288650" y="2518181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10128630" y="2720466"/>
              <a:ext cx="158750" cy="36195"/>
            </a:xfrm>
            <a:custGeom>
              <a:avLst/>
              <a:gdLst/>
              <a:ahLst/>
              <a:cxnLst/>
              <a:rect l="l" t="t" r="r" b="b"/>
              <a:pathLst>
                <a:path w="158750" h="36194">
                  <a:moveTo>
                    <a:pt x="0" y="35941"/>
                  </a:moveTo>
                  <a:lnTo>
                    <a:pt x="158597" y="35941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35941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10128630" y="2680281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10039603" y="2518181"/>
              <a:ext cx="36195" cy="158750"/>
            </a:xfrm>
            <a:custGeom>
              <a:avLst/>
              <a:gdLst/>
              <a:ahLst/>
              <a:cxnLst/>
              <a:rect l="l" t="t" r="r" b="b"/>
              <a:pathLst>
                <a:path w="36195" h="158750">
                  <a:moveTo>
                    <a:pt x="0" y="158597"/>
                  </a:moveTo>
                  <a:lnTo>
                    <a:pt x="35687" y="158597"/>
                  </a:lnTo>
                  <a:lnTo>
                    <a:pt x="35687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9516236" y="1692262"/>
              <a:ext cx="812165" cy="984885"/>
            </a:xfrm>
            <a:custGeom>
              <a:avLst/>
              <a:gdLst/>
              <a:ahLst/>
              <a:cxnLst/>
              <a:rect l="l" t="t" r="r" b="b"/>
              <a:pathLst>
                <a:path w="812165" h="984885">
                  <a:moveTo>
                    <a:pt x="523367" y="984516"/>
                  </a:moveTo>
                  <a:lnTo>
                    <a:pt x="599493" y="984516"/>
                  </a:lnTo>
                  <a:lnTo>
                    <a:pt x="599493" y="825919"/>
                  </a:lnTo>
                  <a:lnTo>
                    <a:pt x="523367" y="825919"/>
                  </a:lnTo>
                  <a:lnTo>
                    <a:pt x="523367" y="984516"/>
                  </a:lnTo>
                  <a:close/>
                </a:path>
                <a:path w="812165" h="984885">
                  <a:moveTo>
                    <a:pt x="483362" y="717562"/>
                  </a:moveTo>
                  <a:lnTo>
                    <a:pt x="559943" y="781570"/>
                  </a:lnTo>
                </a:path>
                <a:path w="812165" h="984885">
                  <a:moveTo>
                    <a:pt x="76581" y="316115"/>
                  </a:moveTo>
                  <a:lnTo>
                    <a:pt x="0" y="251980"/>
                  </a:lnTo>
                </a:path>
                <a:path w="812165" h="984885">
                  <a:moveTo>
                    <a:pt x="484505" y="313194"/>
                  </a:moveTo>
                  <a:lnTo>
                    <a:pt x="560959" y="249186"/>
                  </a:lnTo>
                </a:path>
                <a:path w="812165" h="984885">
                  <a:moveTo>
                    <a:pt x="561467" y="250583"/>
                  </a:moveTo>
                  <a:lnTo>
                    <a:pt x="812050" y="250583"/>
                  </a:lnTo>
                  <a:lnTo>
                    <a:pt x="812050" y="0"/>
                  </a:lnTo>
                  <a:lnTo>
                    <a:pt x="561467" y="0"/>
                  </a:lnTo>
                  <a:lnTo>
                    <a:pt x="561467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7" name="object 397"/>
          <p:cNvSpPr txBox="1"/>
          <p:nvPr/>
        </p:nvSpPr>
        <p:spPr>
          <a:xfrm>
            <a:off x="10149840" y="1734439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98" name="object 398"/>
          <p:cNvGrpSpPr/>
          <p:nvPr/>
        </p:nvGrpSpPr>
        <p:grpSpPr>
          <a:xfrm>
            <a:off x="9252077" y="1647517"/>
            <a:ext cx="1125855" cy="340360"/>
            <a:chOff x="9252077" y="1647517"/>
            <a:chExt cx="1125855" cy="340360"/>
          </a:xfrm>
        </p:grpSpPr>
        <p:sp>
          <p:nvSpPr>
            <p:cNvPr id="399" name="object 399"/>
            <p:cNvSpPr/>
            <p:nvPr/>
          </p:nvSpPr>
          <p:spPr>
            <a:xfrm>
              <a:off x="10122281" y="1660217"/>
              <a:ext cx="158750" cy="34290"/>
            </a:xfrm>
            <a:custGeom>
              <a:avLst/>
              <a:gdLst/>
              <a:ahLst/>
              <a:cxnLst/>
              <a:rect l="l" t="t" r="r" b="b"/>
              <a:pathLst>
                <a:path w="158750" h="34289">
                  <a:moveTo>
                    <a:pt x="0" y="33695"/>
                  </a:moveTo>
                  <a:lnTo>
                    <a:pt x="158597" y="33695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33695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10122281" y="1660217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10326128" y="1736369"/>
              <a:ext cx="38735" cy="158750"/>
            </a:xfrm>
            <a:custGeom>
              <a:avLst/>
              <a:gdLst/>
              <a:ahLst/>
              <a:cxnLst/>
              <a:rect l="l" t="t" r="r" b="b"/>
              <a:pathLst>
                <a:path w="38734" h="158750">
                  <a:moveTo>
                    <a:pt x="0" y="158597"/>
                  </a:moveTo>
                  <a:lnTo>
                    <a:pt x="38648" y="158597"/>
                  </a:lnTo>
                  <a:lnTo>
                    <a:pt x="38648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10288651" y="1736369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10128631" y="1944496"/>
              <a:ext cx="158750" cy="30480"/>
            </a:xfrm>
            <a:custGeom>
              <a:avLst/>
              <a:gdLst/>
              <a:ahLst/>
              <a:cxnLst/>
              <a:rect l="l" t="t" r="r" b="b"/>
              <a:pathLst>
                <a:path w="158750" h="30480">
                  <a:moveTo>
                    <a:pt x="0" y="30099"/>
                  </a:moveTo>
                  <a:lnTo>
                    <a:pt x="158597" y="30099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30099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10128631" y="1898469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10039604" y="1736369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9264777" y="1694294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250583" y="0"/>
                  </a:moveTo>
                  <a:lnTo>
                    <a:pt x="0" y="0"/>
                  </a:lnTo>
                  <a:lnTo>
                    <a:pt x="0" y="250583"/>
                  </a:lnTo>
                  <a:lnTo>
                    <a:pt x="250583" y="250583"/>
                  </a:lnTo>
                  <a:lnTo>
                    <a:pt x="250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9264777" y="1694294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0" y="250583"/>
                  </a:moveTo>
                  <a:lnTo>
                    <a:pt x="250583" y="250583"/>
                  </a:lnTo>
                  <a:lnTo>
                    <a:pt x="250583" y="0"/>
                  </a:lnTo>
                  <a:lnTo>
                    <a:pt x="0" y="0"/>
                  </a:lnTo>
                  <a:lnTo>
                    <a:pt x="0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8" name="object 408"/>
          <p:cNvSpPr txBox="1"/>
          <p:nvPr/>
        </p:nvSpPr>
        <p:spPr>
          <a:xfrm>
            <a:off x="9324213" y="1673098"/>
            <a:ext cx="1358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09" name="object 409"/>
          <p:cNvGrpSpPr/>
          <p:nvPr/>
        </p:nvGrpSpPr>
        <p:grpSpPr>
          <a:xfrm>
            <a:off x="9213977" y="1649676"/>
            <a:ext cx="1609090" cy="960755"/>
            <a:chOff x="9213977" y="1649676"/>
            <a:chExt cx="1609090" cy="960755"/>
          </a:xfrm>
        </p:grpSpPr>
        <p:pic>
          <p:nvPicPr>
            <p:cNvPr id="410" name="object 41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213977" y="1649676"/>
              <a:ext cx="350700" cy="339651"/>
            </a:xfrm>
            <a:prstGeom prst="rect">
              <a:avLst/>
            </a:prstGeom>
          </p:spPr>
        </p:pic>
        <p:sp>
          <p:nvSpPr>
            <p:cNvPr id="411" name="object 411"/>
            <p:cNvSpPr/>
            <p:nvPr/>
          </p:nvSpPr>
          <p:spPr>
            <a:xfrm>
              <a:off x="9391777" y="1963927"/>
              <a:ext cx="0" cy="472440"/>
            </a:xfrm>
            <a:custGeom>
              <a:avLst/>
              <a:gdLst/>
              <a:ahLst/>
              <a:cxnLst/>
              <a:rect l="l" t="t" r="r" b="b"/>
              <a:pathLst>
                <a:path h="472439">
                  <a:moveTo>
                    <a:pt x="0" y="0"/>
                  </a:moveTo>
                  <a:lnTo>
                    <a:pt x="0" y="471878"/>
                  </a:lnTo>
                </a:path>
              </a:pathLst>
            </a:custGeom>
            <a:ln w="320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10204704" y="1976246"/>
              <a:ext cx="0" cy="462280"/>
            </a:xfrm>
            <a:custGeom>
              <a:avLst/>
              <a:gdLst/>
              <a:ahLst/>
              <a:cxnLst/>
              <a:rect l="l" t="t" r="r" b="b"/>
              <a:pathLst>
                <a:path h="462280">
                  <a:moveTo>
                    <a:pt x="0" y="0"/>
                  </a:moveTo>
                  <a:lnTo>
                    <a:pt x="0" y="461718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9554390" y="2595625"/>
              <a:ext cx="483234" cy="0"/>
            </a:xfrm>
            <a:custGeom>
              <a:avLst/>
              <a:gdLst/>
              <a:ahLst/>
              <a:cxnLst/>
              <a:rect l="l" t="t" r="r" b="b"/>
              <a:pathLst>
                <a:path w="483234">
                  <a:moveTo>
                    <a:pt x="0" y="0"/>
                  </a:moveTo>
                  <a:lnTo>
                    <a:pt x="482927" y="0"/>
                  </a:lnTo>
                </a:path>
              </a:pathLst>
            </a:custGeom>
            <a:ln w="292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9539224" y="1816671"/>
              <a:ext cx="498475" cy="0"/>
            </a:xfrm>
            <a:custGeom>
              <a:avLst/>
              <a:gdLst/>
              <a:ahLst/>
              <a:cxnLst/>
              <a:rect l="l" t="t" r="r" b="b"/>
              <a:pathLst>
                <a:path w="498475">
                  <a:moveTo>
                    <a:pt x="0" y="0"/>
                  </a:moveTo>
                  <a:lnTo>
                    <a:pt x="498221" y="0"/>
                  </a:lnTo>
                </a:path>
              </a:pathLst>
            </a:custGeom>
            <a:ln w="275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10409428" y="2004961"/>
              <a:ext cx="401320" cy="401320"/>
            </a:xfrm>
            <a:custGeom>
              <a:avLst/>
              <a:gdLst/>
              <a:ahLst/>
              <a:cxnLst/>
              <a:rect l="l" t="t" r="r" b="b"/>
              <a:pathLst>
                <a:path w="401320" h="401319">
                  <a:moveTo>
                    <a:pt x="400926" y="0"/>
                  </a:moveTo>
                  <a:lnTo>
                    <a:pt x="0" y="0"/>
                  </a:lnTo>
                  <a:lnTo>
                    <a:pt x="0" y="400926"/>
                  </a:lnTo>
                  <a:lnTo>
                    <a:pt x="400926" y="400926"/>
                  </a:lnTo>
                  <a:lnTo>
                    <a:pt x="400926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10409428" y="2004961"/>
              <a:ext cx="401320" cy="401320"/>
            </a:xfrm>
            <a:custGeom>
              <a:avLst/>
              <a:gdLst/>
              <a:ahLst/>
              <a:cxnLst/>
              <a:rect l="l" t="t" r="r" b="b"/>
              <a:pathLst>
                <a:path w="401320" h="401319">
                  <a:moveTo>
                    <a:pt x="0" y="400926"/>
                  </a:moveTo>
                  <a:lnTo>
                    <a:pt x="400926" y="400926"/>
                  </a:lnTo>
                  <a:lnTo>
                    <a:pt x="400926" y="0"/>
                  </a:lnTo>
                  <a:lnTo>
                    <a:pt x="0" y="0"/>
                  </a:lnTo>
                  <a:lnTo>
                    <a:pt x="0" y="4009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7" name="object 417"/>
          <p:cNvSpPr txBox="1"/>
          <p:nvPr/>
        </p:nvSpPr>
        <p:spPr>
          <a:xfrm>
            <a:off x="10409428" y="2004961"/>
            <a:ext cx="401320" cy="401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755">
              <a:lnSpc>
                <a:spcPts val="2865"/>
              </a:lnSpc>
            </a:pPr>
            <a:r>
              <a:rPr sz="2400" spc="-50" dirty="0">
                <a:latin typeface="Calibri"/>
                <a:cs typeface="Calibri"/>
              </a:rPr>
              <a:t>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18" name="object 418"/>
          <p:cNvSpPr/>
          <p:nvPr/>
        </p:nvSpPr>
        <p:spPr>
          <a:xfrm>
            <a:off x="10075291" y="2405888"/>
            <a:ext cx="327660" cy="314960"/>
          </a:xfrm>
          <a:custGeom>
            <a:avLst/>
            <a:gdLst/>
            <a:ahLst/>
            <a:cxnLst/>
            <a:rect l="l" t="t" r="r" b="b"/>
            <a:pathLst>
              <a:path w="327659" h="314960">
                <a:moveTo>
                  <a:pt x="327151" y="0"/>
                </a:moveTo>
                <a:lnTo>
                  <a:pt x="250570" y="64008"/>
                </a:lnTo>
              </a:path>
              <a:path w="327659" h="314960">
                <a:moveTo>
                  <a:pt x="0" y="314578"/>
                </a:moveTo>
                <a:lnTo>
                  <a:pt x="250583" y="314578"/>
                </a:lnTo>
                <a:lnTo>
                  <a:pt x="250583" y="63995"/>
                </a:lnTo>
                <a:lnTo>
                  <a:pt x="0" y="63995"/>
                </a:lnTo>
                <a:lnTo>
                  <a:pt x="0" y="31457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 txBox="1"/>
          <p:nvPr/>
        </p:nvSpPr>
        <p:spPr>
          <a:xfrm>
            <a:off x="10147427" y="2512186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20" name="object 420"/>
          <p:cNvGrpSpPr/>
          <p:nvPr/>
        </p:nvGrpSpPr>
        <p:grpSpPr>
          <a:xfrm>
            <a:off x="10024618" y="2425265"/>
            <a:ext cx="1127125" cy="339725"/>
            <a:chOff x="10024618" y="2425265"/>
            <a:chExt cx="1127125" cy="339725"/>
          </a:xfrm>
        </p:grpSpPr>
        <p:sp>
          <p:nvSpPr>
            <p:cNvPr id="421" name="object 421"/>
            <p:cNvSpPr/>
            <p:nvPr/>
          </p:nvSpPr>
          <p:spPr>
            <a:xfrm>
              <a:off x="10119995" y="2437965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10286365" y="2513990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10126345" y="2676090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10037318" y="2513990"/>
              <a:ext cx="39370" cy="158750"/>
            </a:xfrm>
            <a:custGeom>
              <a:avLst/>
              <a:gdLst/>
              <a:ahLst/>
              <a:cxnLst/>
              <a:rect l="l" t="t" r="r" b="b"/>
              <a:pathLst>
                <a:path w="39370" h="158750">
                  <a:moveTo>
                    <a:pt x="0" y="158597"/>
                  </a:moveTo>
                  <a:lnTo>
                    <a:pt x="38988" y="158597"/>
                  </a:lnTo>
                  <a:lnTo>
                    <a:pt x="38988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10037318" y="2473693"/>
              <a:ext cx="1101725" cy="250825"/>
            </a:xfrm>
            <a:custGeom>
              <a:avLst/>
              <a:gdLst/>
              <a:ahLst/>
              <a:cxnLst/>
              <a:rect l="l" t="t" r="r" b="b"/>
              <a:pathLst>
                <a:path w="1101725" h="250825">
                  <a:moveTo>
                    <a:pt x="0" y="198894"/>
                  </a:moveTo>
                  <a:lnTo>
                    <a:pt x="76126" y="198894"/>
                  </a:lnTo>
                  <a:lnTo>
                    <a:pt x="76126" y="40297"/>
                  </a:lnTo>
                  <a:lnTo>
                    <a:pt x="0" y="40297"/>
                  </a:lnTo>
                  <a:lnTo>
                    <a:pt x="0" y="198894"/>
                  </a:lnTo>
                  <a:close/>
                </a:path>
                <a:path w="1101725" h="250825">
                  <a:moveTo>
                    <a:pt x="851026" y="250583"/>
                  </a:moveTo>
                  <a:lnTo>
                    <a:pt x="1101610" y="250583"/>
                  </a:lnTo>
                  <a:lnTo>
                    <a:pt x="1101610" y="0"/>
                  </a:lnTo>
                  <a:lnTo>
                    <a:pt x="851026" y="0"/>
                  </a:lnTo>
                  <a:lnTo>
                    <a:pt x="851026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6" name="object 426"/>
          <p:cNvSpPr txBox="1"/>
          <p:nvPr/>
        </p:nvSpPr>
        <p:spPr>
          <a:xfrm>
            <a:off x="10960607" y="2516251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27" name="object 427"/>
          <p:cNvGrpSpPr/>
          <p:nvPr/>
        </p:nvGrpSpPr>
        <p:grpSpPr>
          <a:xfrm>
            <a:off x="10314305" y="1679054"/>
            <a:ext cx="874394" cy="1090295"/>
            <a:chOff x="10314305" y="1679054"/>
            <a:chExt cx="874394" cy="1090295"/>
          </a:xfrm>
        </p:grpSpPr>
        <p:sp>
          <p:nvSpPr>
            <p:cNvPr id="428" name="object 428"/>
            <p:cNvSpPr/>
            <p:nvPr/>
          </p:nvSpPr>
          <p:spPr>
            <a:xfrm>
              <a:off x="10933049" y="2441648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11139690" y="2517800"/>
              <a:ext cx="36195" cy="158750"/>
            </a:xfrm>
            <a:custGeom>
              <a:avLst/>
              <a:gdLst/>
              <a:ahLst/>
              <a:cxnLst/>
              <a:rect l="l" t="t" r="r" b="b"/>
              <a:pathLst>
                <a:path w="36195" h="158750">
                  <a:moveTo>
                    <a:pt x="0" y="158597"/>
                  </a:moveTo>
                  <a:lnTo>
                    <a:pt x="35854" y="158597"/>
                  </a:lnTo>
                  <a:lnTo>
                    <a:pt x="35854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11099419" y="2517800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10939399" y="2718435"/>
              <a:ext cx="158750" cy="38100"/>
            </a:xfrm>
            <a:custGeom>
              <a:avLst/>
              <a:gdLst/>
              <a:ahLst/>
              <a:cxnLst/>
              <a:rect l="l" t="t" r="r" b="b"/>
              <a:pathLst>
                <a:path w="158750" h="38100">
                  <a:moveTo>
                    <a:pt x="0" y="37591"/>
                  </a:moveTo>
                  <a:lnTo>
                    <a:pt x="158597" y="37591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37591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10939399" y="2679900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10850372" y="2517800"/>
              <a:ext cx="38735" cy="158750"/>
            </a:xfrm>
            <a:custGeom>
              <a:avLst/>
              <a:gdLst/>
              <a:ahLst/>
              <a:cxnLst/>
              <a:rect l="l" t="t" r="r" b="b"/>
              <a:pathLst>
                <a:path w="38734" h="158750">
                  <a:moveTo>
                    <a:pt x="0" y="158597"/>
                  </a:moveTo>
                  <a:lnTo>
                    <a:pt x="38734" y="158597"/>
                  </a:lnTo>
                  <a:lnTo>
                    <a:pt x="38734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10327005" y="1940940"/>
              <a:ext cx="600075" cy="735965"/>
            </a:xfrm>
            <a:custGeom>
              <a:avLst/>
              <a:gdLst/>
              <a:ahLst/>
              <a:cxnLst/>
              <a:rect l="l" t="t" r="r" b="b"/>
              <a:pathLst>
                <a:path w="600075" h="735964">
                  <a:moveTo>
                    <a:pt x="523367" y="735457"/>
                  </a:moveTo>
                  <a:lnTo>
                    <a:pt x="599493" y="735457"/>
                  </a:lnTo>
                  <a:lnTo>
                    <a:pt x="599493" y="576859"/>
                  </a:lnTo>
                  <a:lnTo>
                    <a:pt x="523367" y="576859"/>
                  </a:lnTo>
                  <a:lnTo>
                    <a:pt x="523367" y="735457"/>
                  </a:lnTo>
                  <a:close/>
                </a:path>
                <a:path w="600075" h="735964">
                  <a:moveTo>
                    <a:pt x="483362" y="468375"/>
                  </a:moveTo>
                  <a:lnTo>
                    <a:pt x="559943" y="532511"/>
                  </a:lnTo>
                </a:path>
                <a:path w="600075" h="735964">
                  <a:moveTo>
                    <a:pt x="76453" y="66929"/>
                  </a:moveTo>
                  <a:lnTo>
                    <a:pt x="0" y="2921"/>
                  </a:lnTo>
                </a:path>
                <a:path w="600075" h="735964">
                  <a:moveTo>
                    <a:pt x="484377" y="64135"/>
                  </a:moveTo>
                  <a:lnTo>
                    <a:pt x="56095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10888345" y="1691754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250583" y="0"/>
                  </a:moveTo>
                  <a:lnTo>
                    <a:pt x="0" y="0"/>
                  </a:lnTo>
                  <a:lnTo>
                    <a:pt x="0" y="250583"/>
                  </a:lnTo>
                  <a:lnTo>
                    <a:pt x="250583" y="250583"/>
                  </a:lnTo>
                  <a:lnTo>
                    <a:pt x="250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10888345" y="1691754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0" y="250583"/>
                  </a:moveTo>
                  <a:lnTo>
                    <a:pt x="250583" y="250583"/>
                  </a:lnTo>
                  <a:lnTo>
                    <a:pt x="250583" y="0"/>
                  </a:lnTo>
                  <a:lnTo>
                    <a:pt x="0" y="0"/>
                  </a:lnTo>
                  <a:lnTo>
                    <a:pt x="0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7" name="object 437"/>
          <p:cNvSpPr txBox="1"/>
          <p:nvPr/>
        </p:nvSpPr>
        <p:spPr>
          <a:xfrm>
            <a:off x="10947907" y="1670685"/>
            <a:ext cx="1358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38" name="object 438"/>
          <p:cNvGrpSpPr/>
          <p:nvPr/>
        </p:nvGrpSpPr>
        <p:grpSpPr>
          <a:xfrm>
            <a:off x="10062844" y="1647136"/>
            <a:ext cx="1125855" cy="339725"/>
            <a:chOff x="10062844" y="1647136"/>
            <a:chExt cx="1125855" cy="339725"/>
          </a:xfrm>
        </p:grpSpPr>
        <p:sp>
          <p:nvSpPr>
            <p:cNvPr id="439" name="object 439"/>
            <p:cNvSpPr/>
            <p:nvPr/>
          </p:nvSpPr>
          <p:spPr>
            <a:xfrm>
              <a:off x="10933048" y="1659836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158597" y="0"/>
                  </a:moveTo>
                  <a:lnTo>
                    <a:pt x="0" y="0"/>
                  </a:lnTo>
                  <a:lnTo>
                    <a:pt x="0" y="76126"/>
                  </a:lnTo>
                  <a:lnTo>
                    <a:pt x="158597" y="76126"/>
                  </a:lnTo>
                  <a:lnTo>
                    <a:pt x="158597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10933048" y="1659836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11099418" y="1735861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76126" y="0"/>
                  </a:moveTo>
                  <a:lnTo>
                    <a:pt x="0" y="0"/>
                  </a:lnTo>
                  <a:lnTo>
                    <a:pt x="0" y="158597"/>
                  </a:lnTo>
                  <a:lnTo>
                    <a:pt x="76126" y="158597"/>
                  </a:lnTo>
                  <a:lnTo>
                    <a:pt x="76126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11099418" y="1735861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10939398" y="1897961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158597" y="0"/>
                  </a:moveTo>
                  <a:lnTo>
                    <a:pt x="0" y="0"/>
                  </a:lnTo>
                  <a:lnTo>
                    <a:pt x="0" y="76126"/>
                  </a:lnTo>
                  <a:lnTo>
                    <a:pt x="158597" y="76126"/>
                  </a:lnTo>
                  <a:lnTo>
                    <a:pt x="158597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10939398" y="1897961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10850371" y="1735861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76126" y="0"/>
                  </a:moveTo>
                  <a:lnTo>
                    <a:pt x="0" y="0"/>
                  </a:lnTo>
                  <a:lnTo>
                    <a:pt x="0" y="158597"/>
                  </a:lnTo>
                  <a:lnTo>
                    <a:pt x="76126" y="158597"/>
                  </a:lnTo>
                  <a:lnTo>
                    <a:pt x="76126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10850371" y="1735861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10075544" y="1693913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250583" y="0"/>
                  </a:moveTo>
                  <a:lnTo>
                    <a:pt x="0" y="0"/>
                  </a:lnTo>
                  <a:lnTo>
                    <a:pt x="0" y="250583"/>
                  </a:lnTo>
                  <a:lnTo>
                    <a:pt x="250583" y="250583"/>
                  </a:lnTo>
                  <a:lnTo>
                    <a:pt x="250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10075544" y="1693913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0" y="250583"/>
                  </a:moveTo>
                  <a:lnTo>
                    <a:pt x="250583" y="250583"/>
                  </a:lnTo>
                  <a:lnTo>
                    <a:pt x="250583" y="0"/>
                  </a:lnTo>
                  <a:lnTo>
                    <a:pt x="0" y="0"/>
                  </a:lnTo>
                  <a:lnTo>
                    <a:pt x="0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9" name="object 449"/>
          <p:cNvSpPr txBox="1"/>
          <p:nvPr/>
        </p:nvSpPr>
        <p:spPr>
          <a:xfrm>
            <a:off x="10134981" y="1672843"/>
            <a:ext cx="1358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50" name="object 450"/>
          <p:cNvGrpSpPr/>
          <p:nvPr/>
        </p:nvGrpSpPr>
        <p:grpSpPr>
          <a:xfrm>
            <a:off x="6342126" y="1649168"/>
            <a:ext cx="4689475" cy="1546225"/>
            <a:chOff x="6342126" y="1649168"/>
            <a:chExt cx="4689475" cy="1546225"/>
          </a:xfrm>
        </p:grpSpPr>
        <p:sp>
          <p:nvSpPr>
            <p:cNvPr id="451" name="object 451"/>
            <p:cNvSpPr/>
            <p:nvPr/>
          </p:nvSpPr>
          <p:spPr>
            <a:xfrm>
              <a:off x="10120122" y="1661868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158597" y="0"/>
                  </a:moveTo>
                  <a:lnTo>
                    <a:pt x="0" y="0"/>
                  </a:lnTo>
                  <a:lnTo>
                    <a:pt x="0" y="76126"/>
                  </a:lnTo>
                  <a:lnTo>
                    <a:pt x="158597" y="76126"/>
                  </a:lnTo>
                  <a:lnTo>
                    <a:pt x="158597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10120122" y="1661868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10286619" y="1737893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76126" y="0"/>
                  </a:moveTo>
                  <a:lnTo>
                    <a:pt x="0" y="0"/>
                  </a:lnTo>
                  <a:lnTo>
                    <a:pt x="0" y="158597"/>
                  </a:lnTo>
                  <a:lnTo>
                    <a:pt x="76126" y="158597"/>
                  </a:lnTo>
                  <a:lnTo>
                    <a:pt x="76126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10286619" y="1737893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10126472" y="1900120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158597" y="0"/>
                  </a:moveTo>
                  <a:lnTo>
                    <a:pt x="0" y="0"/>
                  </a:lnTo>
                  <a:lnTo>
                    <a:pt x="0" y="76126"/>
                  </a:lnTo>
                  <a:lnTo>
                    <a:pt x="158597" y="76126"/>
                  </a:lnTo>
                  <a:lnTo>
                    <a:pt x="158597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10126472" y="1900120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10037445" y="1737893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76126" y="0"/>
                  </a:moveTo>
                  <a:lnTo>
                    <a:pt x="0" y="0"/>
                  </a:lnTo>
                  <a:lnTo>
                    <a:pt x="0" y="158597"/>
                  </a:lnTo>
                  <a:lnTo>
                    <a:pt x="76126" y="158597"/>
                  </a:lnTo>
                  <a:lnTo>
                    <a:pt x="76126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10037445" y="1737893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10202545" y="1963547"/>
              <a:ext cx="0" cy="473075"/>
            </a:xfrm>
            <a:custGeom>
              <a:avLst/>
              <a:gdLst/>
              <a:ahLst/>
              <a:cxnLst/>
              <a:rect l="l" t="t" r="r" b="b"/>
              <a:pathLst>
                <a:path h="473075">
                  <a:moveTo>
                    <a:pt x="0" y="0"/>
                  </a:moveTo>
                  <a:lnTo>
                    <a:pt x="0" y="472767"/>
                  </a:lnTo>
                </a:path>
              </a:pathLst>
            </a:custGeom>
            <a:ln w="320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11015472" y="1961388"/>
              <a:ext cx="0" cy="474980"/>
            </a:xfrm>
            <a:custGeom>
              <a:avLst/>
              <a:gdLst/>
              <a:ahLst/>
              <a:cxnLst/>
              <a:rect l="l" t="t" r="r" b="b"/>
              <a:pathLst>
                <a:path h="474980">
                  <a:moveTo>
                    <a:pt x="0" y="0"/>
                  </a:moveTo>
                  <a:lnTo>
                    <a:pt x="0" y="474418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10365539" y="2595118"/>
              <a:ext cx="485775" cy="0"/>
            </a:xfrm>
            <a:custGeom>
              <a:avLst/>
              <a:gdLst/>
              <a:ahLst/>
              <a:cxnLst/>
              <a:rect l="l" t="t" r="r" b="b"/>
              <a:pathLst>
                <a:path w="485775">
                  <a:moveTo>
                    <a:pt x="0" y="0"/>
                  </a:moveTo>
                  <a:lnTo>
                    <a:pt x="485594" y="0"/>
                  </a:lnTo>
                </a:path>
              </a:pathLst>
            </a:custGeom>
            <a:ln w="292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10362691" y="1815211"/>
              <a:ext cx="487680" cy="2540"/>
            </a:xfrm>
            <a:custGeom>
              <a:avLst/>
              <a:gdLst/>
              <a:ahLst/>
              <a:cxnLst/>
              <a:rect l="l" t="t" r="r" b="b"/>
              <a:pathLst>
                <a:path w="487679" h="2539">
                  <a:moveTo>
                    <a:pt x="0" y="2031"/>
                  </a:moveTo>
                  <a:lnTo>
                    <a:pt x="48767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6354826" y="2781439"/>
              <a:ext cx="401320" cy="401320"/>
            </a:xfrm>
            <a:custGeom>
              <a:avLst/>
              <a:gdLst/>
              <a:ahLst/>
              <a:cxnLst/>
              <a:rect l="l" t="t" r="r" b="b"/>
              <a:pathLst>
                <a:path w="401320" h="401319">
                  <a:moveTo>
                    <a:pt x="400926" y="0"/>
                  </a:moveTo>
                  <a:lnTo>
                    <a:pt x="0" y="0"/>
                  </a:lnTo>
                  <a:lnTo>
                    <a:pt x="0" y="400926"/>
                  </a:lnTo>
                  <a:lnTo>
                    <a:pt x="400926" y="400926"/>
                  </a:lnTo>
                  <a:lnTo>
                    <a:pt x="400926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6354826" y="2781439"/>
              <a:ext cx="401320" cy="401320"/>
            </a:xfrm>
            <a:custGeom>
              <a:avLst/>
              <a:gdLst/>
              <a:ahLst/>
              <a:cxnLst/>
              <a:rect l="l" t="t" r="r" b="b"/>
              <a:pathLst>
                <a:path w="401320" h="401319">
                  <a:moveTo>
                    <a:pt x="0" y="400926"/>
                  </a:moveTo>
                  <a:lnTo>
                    <a:pt x="400926" y="400926"/>
                  </a:lnTo>
                  <a:lnTo>
                    <a:pt x="400926" y="0"/>
                  </a:lnTo>
                  <a:lnTo>
                    <a:pt x="0" y="0"/>
                  </a:lnTo>
                  <a:lnTo>
                    <a:pt x="0" y="4009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5" name="object 465"/>
          <p:cNvSpPr txBox="1"/>
          <p:nvPr/>
        </p:nvSpPr>
        <p:spPr>
          <a:xfrm>
            <a:off x="6354826" y="2781439"/>
            <a:ext cx="401320" cy="401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120">
              <a:lnSpc>
                <a:spcPts val="2865"/>
              </a:lnSpc>
            </a:pPr>
            <a:r>
              <a:rPr sz="2400" spc="-50" dirty="0">
                <a:latin typeface="Calibri"/>
                <a:cs typeface="Calibri"/>
              </a:rPr>
              <a:t>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66" name="object 466"/>
          <p:cNvSpPr/>
          <p:nvPr/>
        </p:nvSpPr>
        <p:spPr>
          <a:xfrm>
            <a:off x="6020689" y="3182366"/>
            <a:ext cx="327660" cy="314960"/>
          </a:xfrm>
          <a:custGeom>
            <a:avLst/>
            <a:gdLst/>
            <a:ahLst/>
            <a:cxnLst/>
            <a:rect l="l" t="t" r="r" b="b"/>
            <a:pathLst>
              <a:path w="327660" h="314960">
                <a:moveTo>
                  <a:pt x="327151" y="0"/>
                </a:moveTo>
                <a:lnTo>
                  <a:pt x="250571" y="64008"/>
                </a:lnTo>
              </a:path>
              <a:path w="327660" h="314960">
                <a:moveTo>
                  <a:pt x="0" y="314579"/>
                </a:moveTo>
                <a:lnTo>
                  <a:pt x="250583" y="314579"/>
                </a:lnTo>
                <a:lnTo>
                  <a:pt x="250583" y="63995"/>
                </a:lnTo>
                <a:lnTo>
                  <a:pt x="0" y="63995"/>
                </a:lnTo>
                <a:lnTo>
                  <a:pt x="0" y="314579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 txBox="1"/>
          <p:nvPr/>
        </p:nvSpPr>
        <p:spPr>
          <a:xfrm>
            <a:off x="6092316" y="3288919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68" name="object 468"/>
          <p:cNvGrpSpPr/>
          <p:nvPr/>
        </p:nvGrpSpPr>
        <p:grpSpPr>
          <a:xfrm>
            <a:off x="5969889" y="3201616"/>
            <a:ext cx="1127760" cy="340360"/>
            <a:chOff x="5969889" y="3201616"/>
            <a:chExt cx="1127760" cy="340360"/>
          </a:xfrm>
        </p:grpSpPr>
        <p:pic>
          <p:nvPicPr>
            <p:cNvPr id="469" name="object 46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969889" y="3201616"/>
              <a:ext cx="350700" cy="339778"/>
            </a:xfrm>
            <a:prstGeom prst="rect">
              <a:avLst/>
            </a:prstGeom>
          </p:spPr>
        </p:pic>
        <p:sp>
          <p:nvSpPr>
            <p:cNvPr id="470" name="object 470"/>
            <p:cNvSpPr/>
            <p:nvPr/>
          </p:nvSpPr>
          <p:spPr>
            <a:xfrm>
              <a:off x="6833743" y="3250171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0" y="250583"/>
                  </a:moveTo>
                  <a:lnTo>
                    <a:pt x="250583" y="250583"/>
                  </a:lnTo>
                  <a:lnTo>
                    <a:pt x="250583" y="0"/>
                  </a:lnTo>
                  <a:lnTo>
                    <a:pt x="0" y="0"/>
                  </a:lnTo>
                  <a:lnTo>
                    <a:pt x="0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1" name="object 471"/>
          <p:cNvSpPr txBox="1"/>
          <p:nvPr/>
        </p:nvSpPr>
        <p:spPr>
          <a:xfrm>
            <a:off x="6905497" y="3292855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72" name="object 472"/>
          <p:cNvGrpSpPr/>
          <p:nvPr/>
        </p:nvGrpSpPr>
        <p:grpSpPr>
          <a:xfrm>
            <a:off x="6259703" y="2455532"/>
            <a:ext cx="874394" cy="1090295"/>
            <a:chOff x="6259703" y="2455532"/>
            <a:chExt cx="874394" cy="1090295"/>
          </a:xfrm>
        </p:grpSpPr>
        <p:pic>
          <p:nvPicPr>
            <p:cNvPr id="473" name="object 47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743065" y="3173094"/>
              <a:ext cx="390578" cy="372109"/>
            </a:xfrm>
            <a:prstGeom prst="rect">
              <a:avLst/>
            </a:prstGeom>
          </p:spPr>
        </p:pic>
        <p:sp>
          <p:nvSpPr>
            <p:cNvPr id="474" name="object 474"/>
            <p:cNvSpPr/>
            <p:nvPr/>
          </p:nvSpPr>
          <p:spPr>
            <a:xfrm>
              <a:off x="6272403" y="2468232"/>
              <a:ext cx="812165" cy="316230"/>
            </a:xfrm>
            <a:custGeom>
              <a:avLst/>
              <a:gdLst/>
              <a:ahLst/>
              <a:cxnLst/>
              <a:rect l="l" t="t" r="r" b="b"/>
              <a:pathLst>
                <a:path w="812165" h="316230">
                  <a:moveTo>
                    <a:pt x="76454" y="316115"/>
                  </a:moveTo>
                  <a:lnTo>
                    <a:pt x="0" y="252107"/>
                  </a:lnTo>
                </a:path>
                <a:path w="812165" h="316230">
                  <a:moveTo>
                    <a:pt x="484377" y="313321"/>
                  </a:moveTo>
                  <a:lnTo>
                    <a:pt x="560958" y="249186"/>
                  </a:lnTo>
                </a:path>
                <a:path w="812165" h="316230">
                  <a:moveTo>
                    <a:pt x="561340" y="250583"/>
                  </a:moveTo>
                  <a:lnTo>
                    <a:pt x="811923" y="250583"/>
                  </a:lnTo>
                  <a:lnTo>
                    <a:pt x="811923" y="0"/>
                  </a:lnTo>
                  <a:lnTo>
                    <a:pt x="561340" y="0"/>
                  </a:lnTo>
                  <a:lnTo>
                    <a:pt x="561340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5" name="object 475"/>
          <p:cNvSpPr txBox="1"/>
          <p:nvPr/>
        </p:nvSpPr>
        <p:spPr>
          <a:xfrm>
            <a:off x="6905497" y="2510663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76" name="object 476"/>
          <p:cNvGrpSpPr/>
          <p:nvPr/>
        </p:nvGrpSpPr>
        <p:grpSpPr>
          <a:xfrm>
            <a:off x="6008242" y="2423614"/>
            <a:ext cx="1125855" cy="339725"/>
            <a:chOff x="6008242" y="2423614"/>
            <a:chExt cx="1125855" cy="339725"/>
          </a:xfrm>
        </p:grpSpPr>
        <p:pic>
          <p:nvPicPr>
            <p:cNvPr id="477" name="object 47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782942" y="2423614"/>
              <a:ext cx="350700" cy="339651"/>
            </a:xfrm>
            <a:prstGeom prst="rect">
              <a:avLst/>
            </a:prstGeom>
          </p:spPr>
        </p:pic>
        <p:sp>
          <p:nvSpPr>
            <p:cNvPr id="478" name="object 478"/>
            <p:cNvSpPr/>
            <p:nvPr/>
          </p:nvSpPr>
          <p:spPr>
            <a:xfrm>
              <a:off x="6020942" y="2470391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250583" y="0"/>
                  </a:moveTo>
                  <a:lnTo>
                    <a:pt x="0" y="0"/>
                  </a:lnTo>
                  <a:lnTo>
                    <a:pt x="0" y="250583"/>
                  </a:lnTo>
                  <a:lnTo>
                    <a:pt x="250583" y="250583"/>
                  </a:lnTo>
                  <a:lnTo>
                    <a:pt x="250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6020942" y="2470391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0" y="250583"/>
                  </a:moveTo>
                  <a:lnTo>
                    <a:pt x="250583" y="250583"/>
                  </a:lnTo>
                  <a:lnTo>
                    <a:pt x="250583" y="0"/>
                  </a:lnTo>
                  <a:lnTo>
                    <a:pt x="0" y="0"/>
                  </a:lnTo>
                  <a:lnTo>
                    <a:pt x="0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0" name="object 480"/>
          <p:cNvSpPr txBox="1"/>
          <p:nvPr/>
        </p:nvSpPr>
        <p:spPr>
          <a:xfrm>
            <a:off x="6079997" y="2449448"/>
            <a:ext cx="1358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81" name="object 481"/>
          <p:cNvGrpSpPr/>
          <p:nvPr/>
        </p:nvGrpSpPr>
        <p:grpSpPr>
          <a:xfrm>
            <a:off x="5970142" y="2425646"/>
            <a:ext cx="1609090" cy="960755"/>
            <a:chOff x="5970142" y="2425646"/>
            <a:chExt cx="1609090" cy="960755"/>
          </a:xfrm>
        </p:grpSpPr>
        <p:pic>
          <p:nvPicPr>
            <p:cNvPr id="482" name="object 48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970142" y="2425646"/>
              <a:ext cx="350573" cy="339778"/>
            </a:xfrm>
            <a:prstGeom prst="rect">
              <a:avLst/>
            </a:prstGeom>
          </p:spPr>
        </p:pic>
        <p:sp>
          <p:nvSpPr>
            <p:cNvPr id="483" name="object 483"/>
            <p:cNvSpPr/>
            <p:nvPr/>
          </p:nvSpPr>
          <p:spPr>
            <a:xfrm>
              <a:off x="6147879" y="2740025"/>
              <a:ext cx="0" cy="476884"/>
            </a:xfrm>
            <a:custGeom>
              <a:avLst/>
              <a:gdLst/>
              <a:ahLst/>
              <a:cxnLst/>
              <a:rect l="l" t="t" r="r" b="b"/>
              <a:pathLst>
                <a:path h="476885">
                  <a:moveTo>
                    <a:pt x="0" y="0"/>
                  </a:moveTo>
                  <a:lnTo>
                    <a:pt x="0" y="476450"/>
                  </a:lnTo>
                </a:path>
              </a:pathLst>
            </a:custGeom>
            <a:ln w="318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6960869" y="2752217"/>
              <a:ext cx="0" cy="462280"/>
            </a:xfrm>
            <a:custGeom>
              <a:avLst/>
              <a:gdLst/>
              <a:ahLst/>
              <a:cxnLst/>
              <a:rect l="l" t="t" r="r" b="b"/>
              <a:pathLst>
                <a:path h="462280">
                  <a:moveTo>
                    <a:pt x="0" y="0"/>
                  </a:moveTo>
                  <a:lnTo>
                    <a:pt x="0" y="461718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6305984" y="3371596"/>
              <a:ext cx="487680" cy="0"/>
            </a:xfrm>
            <a:custGeom>
              <a:avLst/>
              <a:gdLst/>
              <a:ahLst/>
              <a:cxnLst/>
              <a:rect l="l" t="t" r="r" b="b"/>
              <a:pathLst>
                <a:path w="487679">
                  <a:moveTo>
                    <a:pt x="0" y="0"/>
                  </a:moveTo>
                  <a:lnTo>
                    <a:pt x="487372" y="0"/>
                  </a:lnTo>
                </a:path>
              </a:pathLst>
            </a:custGeom>
            <a:ln w="292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6295389" y="2592705"/>
              <a:ext cx="498475" cy="0"/>
            </a:xfrm>
            <a:custGeom>
              <a:avLst/>
              <a:gdLst/>
              <a:ahLst/>
              <a:cxnLst/>
              <a:rect l="l" t="t" r="r" b="b"/>
              <a:pathLst>
                <a:path w="498475">
                  <a:moveTo>
                    <a:pt x="0" y="0"/>
                  </a:moveTo>
                  <a:lnTo>
                    <a:pt x="498220" y="0"/>
                  </a:lnTo>
                </a:path>
              </a:pathLst>
            </a:custGeom>
            <a:ln w="274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7165593" y="2780931"/>
              <a:ext cx="401320" cy="401320"/>
            </a:xfrm>
            <a:custGeom>
              <a:avLst/>
              <a:gdLst/>
              <a:ahLst/>
              <a:cxnLst/>
              <a:rect l="l" t="t" r="r" b="b"/>
              <a:pathLst>
                <a:path w="401320" h="401319">
                  <a:moveTo>
                    <a:pt x="400926" y="0"/>
                  </a:moveTo>
                  <a:lnTo>
                    <a:pt x="0" y="0"/>
                  </a:lnTo>
                  <a:lnTo>
                    <a:pt x="0" y="400926"/>
                  </a:lnTo>
                  <a:lnTo>
                    <a:pt x="400926" y="400926"/>
                  </a:lnTo>
                  <a:lnTo>
                    <a:pt x="400926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7165593" y="2780931"/>
              <a:ext cx="401320" cy="401320"/>
            </a:xfrm>
            <a:custGeom>
              <a:avLst/>
              <a:gdLst/>
              <a:ahLst/>
              <a:cxnLst/>
              <a:rect l="l" t="t" r="r" b="b"/>
              <a:pathLst>
                <a:path w="401320" h="401319">
                  <a:moveTo>
                    <a:pt x="0" y="400926"/>
                  </a:moveTo>
                  <a:lnTo>
                    <a:pt x="400926" y="400926"/>
                  </a:lnTo>
                  <a:lnTo>
                    <a:pt x="400926" y="0"/>
                  </a:lnTo>
                  <a:lnTo>
                    <a:pt x="0" y="0"/>
                  </a:lnTo>
                  <a:lnTo>
                    <a:pt x="0" y="4009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9" name="object 489"/>
          <p:cNvSpPr txBox="1"/>
          <p:nvPr/>
        </p:nvSpPr>
        <p:spPr>
          <a:xfrm>
            <a:off x="7165593" y="2780931"/>
            <a:ext cx="401320" cy="401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395">
              <a:lnSpc>
                <a:spcPts val="2865"/>
              </a:lnSpc>
            </a:pPr>
            <a:r>
              <a:rPr sz="2400" spc="-50" dirty="0"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90" name="object 490"/>
          <p:cNvSpPr/>
          <p:nvPr/>
        </p:nvSpPr>
        <p:spPr>
          <a:xfrm>
            <a:off x="6831456" y="3181857"/>
            <a:ext cx="327660" cy="314960"/>
          </a:xfrm>
          <a:custGeom>
            <a:avLst/>
            <a:gdLst/>
            <a:ahLst/>
            <a:cxnLst/>
            <a:rect l="l" t="t" r="r" b="b"/>
            <a:pathLst>
              <a:path w="327659" h="314960">
                <a:moveTo>
                  <a:pt x="327151" y="0"/>
                </a:moveTo>
                <a:lnTo>
                  <a:pt x="250571" y="64007"/>
                </a:lnTo>
              </a:path>
              <a:path w="327659" h="314960">
                <a:moveTo>
                  <a:pt x="0" y="314578"/>
                </a:moveTo>
                <a:lnTo>
                  <a:pt x="250583" y="314578"/>
                </a:lnTo>
                <a:lnTo>
                  <a:pt x="250583" y="63995"/>
                </a:lnTo>
                <a:lnTo>
                  <a:pt x="0" y="63995"/>
                </a:lnTo>
                <a:lnTo>
                  <a:pt x="0" y="31457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 txBox="1"/>
          <p:nvPr/>
        </p:nvSpPr>
        <p:spPr>
          <a:xfrm>
            <a:off x="6903084" y="3288538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92" name="object 492"/>
          <p:cNvGrpSpPr/>
          <p:nvPr/>
        </p:nvGrpSpPr>
        <p:grpSpPr>
          <a:xfrm>
            <a:off x="6780656" y="3201235"/>
            <a:ext cx="1127760" cy="339725"/>
            <a:chOff x="6780656" y="3201235"/>
            <a:chExt cx="1127760" cy="339725"/>
          </a:xfrm>
        </p:grpSpPr>
        <p:sp>
          <p:nvSpPr>
            <p:cNvPr id="493" name="object 493"/>
            <p:cNvSpPr/>
            <p:nvPr/>
          </p:nvSpPr>
          <p:spPr>
            <a:xfrm>
              <a:off x="6876033" y="3213935"/>
              <a:ext cx="158750" cy="33020"/>
            </a:xfrm>
            <a:custGeom>
              <a:avLst/>
              <a:gdLst/>
              <a:ahLst/>
              <a:cxnLst/>
              <a:rect l="l" t="t" r="r" b="b"/>
              <a:pathLst>
                <a:path w="158750" h="33019">
                  <a:moveTo>
                    <a:pt x="0" y="32425"/>
                  </a:moveTo>
                  <a:lnTo>
                    <a:pt x="158597" y="32425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32425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6876033" y="3213935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7042530" y="3289960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6882383" y="3452060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6793356" y="3249663"/>
              <a:ext cx="1102360" cy="250825"/>
            </a:xfrm>
            <a:custGeom>
              <a:avLst/>
              <a:gdLst/>
              <a:ahLst/>
              <a:cxnLst/>
              <a:rect l="l" t="t" r="r" b="b"/>
              <a:pathLst>
                <a:path w="1102359" h="250825">
                  <a:moveTo>
                    <a:pt x="0" y="198894"/>
                  </a:moveTo>
                  <a:lnTo>
                    <a:pt x="76126" y="198894"/>
                  </a:lnTo>
                  <a:lnTo>
                    <a:pt x="76126" y="40297"/>
                  </a:lnTo>
                  <a:lnTo>
                    <a:pt x="0" y="40297"/>
                  </a:lnTo>
                  <a:lnTo>
                    <a:pt x="0" y="198894"/>
                  </a:lnTo>
                  <a:close/>
                </a:path>
                <a:path w="1102359" h="250825">
                  <a:moveTo>
                    <a:pt x="851153" y="250583"/>
                  </a:moveTo>
                  <a:lnTo>
                    <a:pt x="1101737" y="250583"/>
                  </a:lnTo>
                  <a:lnTo>
                    <a:pt x="1101737" y="0"/>
                  </a:lnTo>
                  <a:lnTo>
                    <a:pt x="851153" y="0"/>
                  </a:lnTo>
                  <a:lnTo>
                    <a:pt x="851153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8" name="object 498"/>
          <p:cNvSpPr txBox="1"/>
          <p:nvPr/>
        </p:nvSpPr>
        <p:spPr>
          <a:xfrm>
            <a:off x="7716266" y="3292221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99" name="object 499"/>
          <p:cNvGrpSpPr/>
          <p:nvPr/>
        </p:nvGrpSpPr>
        <p:grpSpPr>
          <a:xfrm>
            <a:off x="7070343" y="2455151"/>
            <a:ext cx="874394" cy="1089660"/>
            <a:chOff x="7070343" y="2455151"/>
            <a:chExt cx="874394" cy="1089660"/>
          </a:xfrm>
        </p:grpSpPr>
        <p:sp>
          <p:nvSpPr>
            <p:cNvPr id="500" name="object 500"/>
            <p:cNvSpPr/>
            <p:nvPr/>
          </p:nvSpPr>
          <p:spPr>
            <a:xfrm>
              <a:off x="7689087" y="3217745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7894078" y="3293770"/>
              <a:ext cx="38100" cy="158750"/>
            </a:xfrm>
            <a:custGeom>
              <a:avLst/>
              <a:gdLst/>
              <a:ahLst/>
              <a:cxnLst/>
              <a:rect l="l" t="t" r="r" b="b"/>
              <a:pathLst>
                <a:path w="38100" h="158750">
                  <a:moveTo>
                    <a:pt x="0" y="158597"/>
                  </a:moveTo>
                  <a:lnTo>
                    <a:pt x="37632" y="158597"/>
                  </a:lnTo>
                  <a:lnTo>
                    <a:pt x="37632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7855584" y="3293770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7695437" y="3498977"/>
              <a:ext cx="158750" cy="33020"/>
            </a:xfrm>
            <a:custGeom>
              <a:avLst/>
              <a:gdLst/>
              <a:ahLst/>
              <a:cxnLst/>
              <a:rect l="l" t="t" r="r" b="b"/>
              <a:pathLst>
                <a:path w="158750" h="33020">
                  <a:moveTo>
                    <a:pt x="0" y="33020"/>
                  </a:moveTo>
                  <a:lnTo>
                    <a:pt x="158597" y="33020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3302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7695437" y="3455870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7083043" y="2717038"/>
              <a:ext cx="600075" cy="735330"/>
            </a:xfrm>
            <a:custGeom>
              <a:avLst/>
              <a:gdLst/>
              <a:ahLst/>
              <a:cxnLst/>
              <a:rect l="l" t="t" r="r" b="b"/>
              <a:pathLst>
                <a:path w="600075" h="735329">
                  <a:moveTo>
                    <a:pt x="523366" y="735329"/>
                  </a:moveTo>
                  <a:lnTo>
                    <a:pt x="599493" y="735329"/>
                  </a:lnTo>
                  <a:lnTo>
                    <a:pt x="599493" y="576732"/>
                  </a:lnTo>
                  <a:lnTo>
                    <a:pt x="523366" y="576732"/>
                  </a:lnTo>
                  <a:lnTo>
                    <a:pt x="523366" y="735329"/>
                  </a:lnTo>
                  <a:close/>
                </a:path>
                <a:path w="600075" h="735329">
                  <a:moveTo>
                    <a:pt x="483488" y="468375"/>
                  </a:moveTo>
                  <a:lnTo>
                    <a:pt x="559942" y="532384"/>
                  </a:lnTo>
                </a:path>
                <a:path w="600075" h="735329">
                  <a:moveTo>
                    <a:pt x="76580" y="66801"/>
                  </a:moveTo>
                  <a:lnTo>
                    <a:pt x="0" y="2794"/>
                  </a:lnTo>
                </a:path>
                <a:path w="600075" h="735329">
                  <a:moveTo>
                    <a:pt x="484504" y="64008"/>
                  </a:moveTo>
                  <a:lnTo>
                    <a:pt x="56108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7644510" y="2467851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250583" y="0"/>
                  </a:moveTo>
                  <a:lnTo>
                    <a:pt x="0" y="0"/>
                  </a:lnTo>
                  <a:lnTo>
                    <a:pt x="0" y="250583"/>
                  </a:lnTo>
                  <a:lnTo>
                    <a:pt x="250583" y="250583"/>
                  </a:lnTo>
                  <a:lnTo>
                    <a:pt x="250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7644510" y="2467851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0" y="250583"/>
                  </a:moveTo>
                  <a:lnTo>
                    <a:pt x="250583" y="250583"/>
                  </a:lnTo>
                  <a:lnTo>
                    <a:pt x="250583" y="0"/>
                  </a:lnTo>
                  <a:lnTo>
                    <a:pt x="0" y="0"/>
                  </a:lnTo>
                  <a:lnTo>
                    <a:pt x="0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8" name="object 508"/>
          <p:cNvSpPr txBox="1"/>
          <p:nvPr/>
        </p:nvSpPr>
        <p:spPr>
          <a:xfrm>
            <a:off x="7716266" y="2510154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09" name="object 509"/>
          <p:cNvGrpSpPr/>
          <p:nvPr/>
        </p:nvGrpSpPr>
        <p:grpSpPr>
          <a:xfrm>
            <a:off x="6819010" y="2423106"/>
            <a:ext cx="1125855" cy="339725"/>
            <a:chOff x="6819010" y="2423106"/>
            <a:chExt cx="1125855" cy="339725"/>
          </a:xfrm>
        </p:grpSpPr>
        <p:sp>
          <p:nvSpPr>
            <p:cNvPr id="510" name="object 510"/>
            <p:cNvSpPr/>
            <p:nvPr/>
          </p:nvSpPr>
          <p:spPr>
            <a:xfrm>
              <a:off x="7689087" y="2435806"/>
              <a:ext cx="158750" cy="34925"/>
            </a:xfrm>
            <a:custGeom>
              <a:avLst/>
              <a:gdLst/>
              <a:ahLst/>
              <a:cxnLst/>
              <a:rect l="l" t="t" r="r" b="b"/>
              <a:pathLst>
                <a:path w="158750" h="34925">
                  <a:moveTo>
                    <a:pt x="0" y="34584"/>
                  </a:moveTo>
                  <a:lnTo>
                    <a:pt x="158597" y="34584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34584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7689087" y="2435806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7894205" y="2511831"/>
              <a:ext cx="38100" cy="158750"/>
            </a:xfrm>
            <a:custGeom>
              <a:avLst/>
              <a:gdLst/>
              <a:ahLst/>
              <a:cxnLst/>
              <a:rect l="l" t="t" r="r" b="b"/>
              <a:pathLst>
                <a:path w="38100" h="158750">
                  <a:moveTo>
                    <a:pt x="0" y="158597"/>
                  </a:moveTo>
                  <a:lnTo>
                    <a:pt x="37505" y="158597"/>
                  </a:lnTo>
                  <a:lnTo>
                    <a:pt x="37505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7855584" y="2511831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7695437" y="2673931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7606410" y="2511831"/>
              <a:ext cx="37465" cy="158750"/>
            </a:xfrm>
            <a:custGeom>
              <a:avLst/>
              <a:gdLst/>
              <a:ahLst/>
              <a:cxnLst/>
              <a:rect l="l" t="t" r="r" b="b"/>
              <a:pathLst>
                <a:path w="37465" h="158750">
                  <a:moveTo>
                    <a:pt x="0" y="158597"/>
                  </a:moveTo>
                  <a:lnTo>
                    <a:pt x="37211" y="158597"/>
                  </a:lnTo>
                  <a:lnTo>
                    <a:pt x="37211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7606410" y="2511831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6831710" y="2469883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250583" y="0"/>
                  </a:moveTo>
                  <a:lnTo>
                    <a:pt x="0" y="0"/>
                  </a:lnTo>
                  <a:lnTo>
                    <a:pt x="0" y="250583"/>
                  </a:lnTo>
                  <a:lnTo>
                    <a:pt x="250583" y="250583"/>
                  </a:lnTo>
                  <a:lnTo>
                    <a:pt x="250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6831710" y="2469883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0" y="250583"/>
                  </a:moveTo>
                  <a:lnTo>
                    <a:pt x="250583" y="250583"/>
                  </a:lnTo>
                  <a:lnTo>
                    <a:pt x="250583" y="0"/>
                  </a:lnTo>
                  <a:lnTo>
                    <a:pt x="0" y="0"/>
                  </a:lnTo>
                  <a:lnTo>
                    <a:pt x="0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9" name="object 519"/>
          <p:cNvSpPr txBox="1"/>
          <p:nvPr/>
        </p:nvSpPr>
        <p:spPr>
          <a:xfrm>
            <a:off x="6890766" y="2448813"/>
            <a:ext cx="1358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20" name="object 520"/>
          <p:cNvGrpSpPr/>
          <p:nvPr/>
        </p:nvGrpSpPr>
        <p:grpSpPr>
          <a:xfrm>
            <a:off x="6780910" y="2425138"/>
            <a:ext cx="1610360" cy="960755"/>
            <a:chOff x="6780910" y="2425138"/>
            <a:chExt cx="1610360" cy="960755"/>
          </a:xfrm>
        </p:grpSpPr>
        <p:pic>
          <p:nvPicPr>
            <p:cNvPr id="521" name="object 52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780910" y="2425138"/>
              <a:ext cx="350573" cy="339778"/>
            </a:xfrm>
            <a:prstGeom prst="rect">
              <a:avLst/>
            </a:prstGeom>
          </p:spPr>
        </p:pic>
        <p:sp>
          <p:nvSpPr>
            <p:cNvPr id="522" name="object 522"/>
            <p:cNvSpPr/>
            <p:nvPr/>
          </p:nvSpPr>
          <p:spPr>
            <a:xfrm>
              <a:off x="6958647" y="2739516"/>
              <a:ext cx="0" cy="474980"/>
            </a:xfrm>
            <a:custGeom>
              <a:avLst/>
              <a:gdLst/>
              <a:ahLst/>
              <a:cxnLst/>
              <a:rect l="l" t="t" r="r" b="b"/>
              <a:pathLst>
                <a:path h="474980">
                  <a:moveTo>
                    <a:pt x="0" y="0"/>
                  </a:moveTo>
                  <a:lnTo>
                    <a:pt x="0" y="474799"/>
                  </a:lnTo>
                </a:path>
              </a:pathLst>
            </a:custGeom>
            <a:ln w="318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7771637" y="2752724"/>
              <a:ext cx="0" cy="461645"/>
            </a:xfrm>
            <a:custGeom>
              <a:avLst/>
              <a:gdLst/>
              <a:ahLst/>
              <a:cxnLst/>
              <a:rect l="l" t="t" r="r" b="b"/>
              <a:pathLst>
                <a:path h="461644">
                  <a:moveTo>
                    <a:pt x="0" y="0"/>
                  </a:moveTo>
                  <a:lnTo>
                    <a:pt x="0" y="461591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7118784" y="3371214"/>
              <a:ext cx="487045" cy="0"/>
            </a:xfrm>
            <a:custGeom>
              <a:avLst/>
              <a:gdLst/>
              <a:ahLst/>
              <a:cxnLst/>
              <a:rect l="l" t="t" r="r" b="b"/>
              <a:pathLst>
                <a:path w="487045">
                  <a:moveTo>
                    <a:pt x="0" y="0"/>
                  </a:moveTo>
                  <a:lnTo>
                    <a:pt x="486610" y="0"/>
                  </a:lnTo>
                </a:path>
              </a:pathLst>
            </a:custGeom>
            <a:ln w="292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7106157" y="2592196"/>
              <a:ext cx="499745" cy="0"/>
            </a:xfrm>
            <a:custGeom>
              <a:avLst/>
              <a:gdLst/>
              <a:ahLst/>
              <a:cxnLst/>
              <a:rect l="l" t="t" r="r" b="b"/>
              <a:pathLst>
                <a:path w="499745">
                  <a:moveTo>
                    <a:pt x="0" y="0"/>
                  </a:moveTo>
                  <a:lnTo>
                    <a:pt x="499491" y="0"/>
                  </a:lnTo>
                </a:path>
              </a:pathLst>
            </a:custGeom>
            <a:ln w="274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7977504" y="2781439"/>
              <a:ext cx="401320" cy="401320"/>
            </a:xfrm>
            <a:custGeom>
              <a:avLst/>
              <a:gdLst/>
              <a:ahLst/>
              <a:cxnLst/>
              <a:rect l="l" t="t" r="r" b="b"/>
              <a:pathLst>
                <a:path w="401320" h="401319">
                  <a:moveTo>
                    <a:pt x="400926" y="0"/>
                  </a:moveTo>
                  <a:lnTo>
                    <a:pt x="0" y="0"/>
                  </a:lnTo>
                  <a:lnTo>
                    <a:pt x="0" y="400926"/>
                  </a:lnTo>
                  <a:lnTo>
                    <a:pt x="400926" y="400926"/>
                  </a:lnTo>
                  <a:lnTo>
                    <a:pt x="400926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7977504" y="2781439"/>
              <a:ext cx="401320" cy="401320"/>
            </a:xfrm>
            <a:custGeom>
              <a:avLst/>
              <a:gdLst/>
              <a:ahLst/>
              <a:cxnLst/>
              <a:rect l="l" t="t" r="r" b="b"/>
              <a:pathLst>
                <a:path w="401320" h="401319">
                  <a:moveTo>
                    <a:pt x="0" y="400926"/>
                  </a:moveTo>
                  <a:lnTo>
                    <a:pt x="400926" y="400926"/>
                  </a:lnTo>
                  <a:lnTo>
                    <a:pt x="400926" y="0"/>
                  </a:lnTo>
                  <a:lnTo>
                    <a:pt x="0" y="0"/>
                  </a:lnTo>
                  <a:lnTo>
                    <a:pt x="0" y="4009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8" name="object 528"/>
          <p:cNvSpPr txBox="1"/>
          <p:nvPr/>
        </p:nvSpPr>
        <p:spPr>
          <a:xfrm>
            <a:off x="7977505" y="2781439"/>
            <a:ext cx="401320" cy="401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395">
              <a:lnSpc>
                <a:spcPts val="2865"/>
              </a:lnSpc>
            </a:pPr>
            <a:r>
              <a:rPr sz="2400" spc="-50" dirty="0"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29" name="object 529"/>
          <p:cNvSpPr/>
          <p:nvPr/>
        </p:nvSpPr>
        <p:spPr>
          <a:xfrm>
            <a:off x="7643494" y="3182366"/>
            <a:ext cx="327025" cy="314960"/>
          </a:xfrm>
          <a:custGeom>
            <a:avLst/>
            <a:gdLst/>
            <a:ahLst/>
            <a:cxnLst/>
            <a:rect l="l" t="t" r="r" b="b"/>
            <a:pathLst>
              <a:path w="327025" h="314960">
                <a:moveTo>
                  <a:pt x="327025" y="0"/>
                </a:moveTo>
                <a:lnTo>
                  <a:pt x="250571" y="64008"/>
                </a:lnTo>
              </a:path>
              <a:path w="327025" h="314960">
                <a:moveTo>
                  <a:pt x="0" y="314579"/>
                </a:moveTo>
                <a:lnTo>
                  <a:pt x="250583" y="314579"/>
                </a:lnTo>
                <a:lnTo>
                  <a:pt x="250583" y="63995"/>
                </a:lnTo>
                <a:lnTo>
                  <a:pt x="0" y="63995"/>
                </a:lnTo>
                <a:lnTo>
                  <a:pt x="0" y="314579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 txBox="1"/>
          <p:nvPr/>
        </p:nvSpPr>
        <p:spPr>
          <a:xfrm>
            <a:off x="7715377" y="3288919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31" name="object 531"/>
          <p:cNvGrpSpPr/>
          <p:nvPr/>
        </p:nvGrpSpPr>
        <p:grpSpPr>
          <a:xfrm>
            <a:off x="7592694" y="3201616"/>
            <a:ext cx="1127760" cy="340360"/>
            <a:chOff x="7592694" y="3201616"/>
            <a:chExt cx="1127760" cy="340360"/>
          </a:xfrm>
        </p:grpSpPr>
        <p:sp>
          <p:nvSpPr>
            <p:cNvPr id="532" name="object 532"/>
            <p:cNvSpPr/>
            <p:nvPr/>
          </p:nvSpPr>
          <p:spPr>
            <a:xfrm>
              <a:off x="7688071" y="3214316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7892935" y="3290468"/>
              <a:ext cx="38100" cy="158750"/>
            </a:xfrm>
            <a:custGeom>
              <a:avLst/>
              <a:gdLst/>
              <a:ahLst/>
              <a:cxnLst/>
              <a:rect l="l" t="t" r="r" b="b"/>
              <a:pathLst>
                <a:path w="38100" h="158750">
                  <a:moveTo>
                    <a:pt x="0" y="158597"/>
                  </a:moveTo>
                  <a:lnTo>
                    <a:pt x="37632" y="158597"/>
                  </a:lnTo>
                  <a:lnTo>
                    <a:pt x="37632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7854441" y="3290468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535"/>
            <p:cNvSpPr/>
            <p:nvPr/>
          </p:nvSpPr>
          <p:spPr>
            <a:xfrm>
              <a:off x="7694421" y="3498976"/>
              <a:ext cx="158750" cy="29845"/>
            </a:xfrm>
            <a:custGeom>
              <a:avLst/>
              <a:gdLst/>
              <a:ahLst/>
              <a:cxnLst/>
              <a:rect l="l" t="t" r="r" b="b"/>
              <a:pathLst>
                <a:path w="158750" h="29845">
                  <a:moveTo>
                    <a:pt x="0" y="29718"/>
                  </a:moveTo>
                  <a:lnTo>
                    <a:pt x="158597" y="29718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29718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536"/>
            <p:cNvSpPr/>
            <p:nvPr/>
          </p:nvSpPr>
          <p:spPr>
            <a:xfrm>
              <a:off x="7694421" y="3452568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537"/>
            <p:cNvSpPr/>
            <p:nvPr/>
          </p:nvSpPr>
          <p:spPr>
            <a:xfrm>
              <a:off x="7605394" y="3250171"/>
              <a:ext cx="1102360" cy="250825"/>
            </a:xfrm>
            <a:custGeom>
              <a:avLst/>
              <a:gdLst/>
              <a:ahLst/>
              <a:cxnLst/>
              <a:rect l="l" t="t" r="r" b="b"/>
              <a:pathLst>
                <a:path w="1102359" h="250825">
                  <a:moveTo>
                    <a:pt x="0" y="198894"/>
                  </a:moveTo>
                  <a:lnTo>
                    <a:pt x="76126" y="198894"/>
                  </a:lnTo>
                  <a:lnTo>
                    <a:pt x="76126" y="40297"/>
                  </a:lnTo>
                  <a:lnTo>
                    <a:pt x="0" y="40297"/>
                  </a:lnTo>
                  <a:lnTo>
                    <a:pt x="0" y="198894"/>
                  </a:lnTo>
                  <a:close/>
                </a:path>
                <a:path w="1102359" h="250825">
                  <a:moveTo>
                    <a:pt x="851153" y="250583"/>
                  </a:moveTo>
                  <a:lnTo>
                    <a:pt x="1101737" y="250583"/>
                  </a:lnTo>
                  <a:lnTo>
                    <a:pt x="1101737" y="0"/>
                  </a:lnTo>
                  <a:lnTo>
                    <a:pt x="851153" y="0"/>
                  </a:lnTo>
                  <a:lnTo>
                    <a:pt x="851153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8" name="object 538"/>
          <p:cNvSpPr txBox="1"/>
          <p:nvPr/>
        </p:nvSpPr>
        <p:spPr>
          <a:xfrm>
            <a:off x="8528304" y="3292855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39" name="object 539"/>
          <p:cNvGrpSpPr/>
          <p:nvPr/>
        </p:nvGrpSpPr>
        <p:grpSpPr>
          <a:xfrm>
            <a:off x="7882381" y="2455532"/>
            <a:ext cx="874394" cy="1090295"/>
            <a:chOff x="7882381" y="2455532"/>
            <a:chExt cx="874394" cy="1090295"/>
          </a:xfrm>
        </p:grpSpPr>
        <p:pic>
          <p:nvPicPr>
            <p:cNvPr id="540" name="object 54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365743" y="3173094"/>
              <a:ext cx="390578" cy="372109"/>
            </a:xfrm>
            <a:prstGeom prst="rect">
              <a:avLst/>
            </a:prstGeom>
          </p:spPr>
        </p:pic>
        <p:sp>
          <p:nvSpPr>
            <p:cNvPr id="541" name="object 541"/>
            <p:cNvSpPr/>
            <p:nvPr/>
          </p:nvSpPr>
          <p:spPr>
            <a:xfrm>
              <a:off x="7895081" y="2468232"/>
              <a:ext cx="812165" cy="316230"/>
            </a:xfrm>
            <a:custGeom>
              <a:avLst/>
              <a:gdLst/>
              <a:ahLst/>
              <a:cxnLst/>
              <a:rect l="l" t="t" r="r" b="b"/>
              <a:pathLst>
                <a:path w="812165" h="316230">
                  <a:moveTo>
                    <a:pt x="76581" y="316115"/>
                  </a:moveTo>
                  <a:lnTo>
                    <a:pt x="0" y="252107"/>
                  </a:lnTo>
                </a:path>
                <a:path w="812165" h="316230">
                  <a:moveTo>
                    <a:pt x="484504" y="313321"/>
                  </a:moveTo>
                  <a:lnTo>
                    <a:pt x="560959" y="249186"/>
                  </a:lnTo>
                </a:path>
                <a:path w="812165" h="316230">
                  <a:moveTo>
                    <a:pt x="561467" y="250583"/>
                  </a:moveTo>
                  <a:lnTo>
                    <a:pt x="812050" y="250583"/>
                  </a:lnTo>
                  <a:lnTo>
                    <a:pt x="812050" y="0"/>
                  </a:lnTo>
                  <a:lnTo>
                    <a:pt x="561467" y="0"/>
                  </a:lnTo>
                  <a:lnTo>
                    <a:pt x="561467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2" name="object 542"/>
          <p:cNvSpPr txBox="1"/>
          <p:nvPr/>
        </p:nvSpPr>
        <p:spPr>
          <a:xfrm>
            <a:off x="8528304" y="2510663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43" name="object 543"/>
          <p:cNvGrpSpPr/>
          <p:nvPr/>
        </p:nvGrpSpPr>
        <p:grpSpPr>
          <a:xfrm>
            <a:off x="7630921" y="2423614"/>
            <a:ext cx="1125855" cy="339725"/>
            <a:chOff x="7630921" y="2423614"/>
            <a:chExt cx="1125855" cy="339725"/>
          </a:xfrm>
        </p:grpSpPr>
        <p:pic>
          <p:nvPicPr>
            <p:cNvPr id="544" name="object 54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405748" y="2423614"/>
              <a:ext cx="350573" cy="339651"/>
            </a:xfrm>
            <a:prstGeom prst="rect">
              <a:avLst/>
            </a:prstGeom>
          </p:spPr>
        </p:pic>
        <p:sp>
          <p:nvSpPr>
            <p:cNvPr id="545" name="object 545"/>
            <p:cNvSpPr/>
            <p:nvPr/>
          </p:nvSpPr>
          <p:spPr>
            <a:xfrm>
              <a:off x="7643621" y="2470391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250583" y="0"/>
                  </a:moveTo>
                  <a:lnTo>
                    <a:pt x="0" y="0"/>
                  </a:lnTo>
                  <a:lnTo>
                    <a:pt x="0" y="250583"/>
                  </a:lnTo>
                  <a:lnTo>
                    <a:pt x="250583" y="250583"/>
                  </a:lnTo>
                  <a:lnTo>
                    <a:pt x="250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7643621" y="2470391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0" y="250583"/>
                  </a:moveTo>
                  <a:lnTo>
                    <a:pt x="250583" y="250583"/>
                  </a:lnTo>
                  <a:lnTo>
                    <a:pt x="250583" y="0"/>
                  </a:lnTo>
                  <a:lnTo>
                    <a:pt x="0" y="0"/>
                  </a:lnTo>
                  <a:lnTo>
                    <a:pt x="0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7" name="object 547"/>
          <p:cNvSpPr txBox="1"/>
          <p:nvPr/>
        </p:nvSpPr>
        <p:spPr>
          <a:xfrm>
            <a:off x="7702677" y="2449448"/>
            <a:ext cx="1358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48" name="object 548"/>
          <p:cNvGrpSpPr/>
          <p:nvPr/>
        </p:nvGrpSpPr>
        <p:grpSpPr>
          <a:xfrm>
            <a:off x="7592948" y="2425646"/>
            <a:ext cx="1609090" cy="960755"/>
            <a:chOff x="7592948" y="2425646"/>
            <a:chExt cx="1609090" cy="960755"/>
          </a:xfrm>
        </p:grpSpPr>
        <p:pic>
          <p:nvPicPr>
            <p:cNvPr id="549" name="object 54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592948" y="2425646"/>
              <a:ext cx="350573" cy="339778"/>
            </a:xfrm>
            <a:prstGeom prst="rect">
              <a:avLst/>
            </a:prstGeom>
          </p:spPr>
        </p:pic>
        <p:sp>
          <p:nvSpPr>
            <p:cNvPr id="550" name="object 550"/>
            <p:cNvSpPr/>
            <p:nvPr/>
          </p:nvSpPr>
          <p:spPr>
            <a:xfrm>
              <a:off x="7770621" y="2740025"/>
              <a:ext cx="0" cy="474345"/>
            </a:xfrm>
            <a:custGeom>
              <a:avLst/>
              <a:gdLst/>
              <a:ahLst/>
              <a:cxnLst/>
              <a:rect l="l" t="t" r="r" b="b"/>
              <a:pathLst>
                <a:path h="474344">
                  <a:moveTo>
                    <a:pt x="0" y="0"/>
                  </a:moveTo>
                  <a:lnTo>
                    <a:pt x="0" y="473910"/>
                  </a:lnTo>
                </a:path>
              </a:pathLst>
            </a:custGeom>
            <a:ln w="320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8583548" y="2752217"/>
              <a:ext cx="0" cy="462280"/>
            </a:xfrm>
            <a:custGeom>
              <a:avLst/>
              <a:gdLst/>
              <a:ahLst/>
              <a:cxnLst/>
              <a:rect l="l" t="t" r="r" b="b"/>
              <a:pathLst>
                <a:path h="462280">
                  <a:moveTo>
                    <a:pt x="0" y="0"/>
                  </a:moveTo>
                  <a:lnTo>
                    <a:pt x="0" y="461718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/>
            <p:nvPr/>
          </p:nvSpPr>
          <p:spPr>
            <a:xfrm>
              <a:off x="7929552" y="3371596"/>
              <a:ext cx="487045" cy="0"/>
            </a:xfrm>
            <a:custGeom>
              <a:avLst/>
              <a:gdLst/>
              <a:ahLst/>
              <a:cxnLst/>
              <a:rect l="l" t="t" r="r" b="b"/>
              <a:pathLst>
                <a:path w="487045">
                  <a:moveTo>
                    <a:pt x="0" y="0"/>
                  </a:moveTo>
                  <a:lnTo>
                    <a:pt x="486610" y="0"/>
                  </a:lnTo>
                </a:path>
              </a:pathLst>
            </a:custGeom>
            <a:ln w="292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/>
            <p:nvPr/>
          </p:nvSpPr>
          <p:spPr>
            <a:xfrm>
              <a:off x="7918068" y="2592705"/>
              <a:ext cx="498475" cy="0"/>
            </a:xfrm>
            <a:custGeom>
              <a:avLst/>
              <a:gdLst/>
              <a:ahLst/>
              <a:cxnLst/>
              <a:rect l="l" t="t" r="r" b="b"/>
              <a:pathLst>
                <a:path w="498475">
                  <a:moveTo>
                    <a:pt x="0" y="0"/>
                  </a:moveTo>
                  <a:lnTo>
                    <a:pt x="498221" y="0"/>
                  </a:lnTo>
                </a:path>
              </a:pathLst>
            </a:custGeom>
            <a:ln w="274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/>
            <p:nvPr/>
          </p:nvSpPr>
          <p:spPr>
            <a:xfrm>
              <a:off x="8788272" y="2780931"/>
              <a:ext cx="401320" cy="401320"/>
            </a:xfrm>
            <a:custGeom>
              <a:avLst/>
              <a:gdLst/>
              <a:ahLst/>
              <a:cxnLst/>
              <a:rect l="l" t="t" r="r" b="b"/>
              <a:pathLst>
                <a:path w="401320" h="401319">
                  <a:moveTo>
                    <a:pt x="400926" y="0"/>
                  </a:moveTo>
                  <a:lnTo>
                    <a:pt x="0" y="0"/>
                  </a:lnTo>
                  <a:lnTo>
                    <a:pt x="0" y="400926"/>
                  </a:lnTo>
                  <a:lnTo>
                    <a:pt x="400926" y="400926"/>
                  </a:lnTo>
                  <a:lnTo>
                    <a:pt x="400926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8788272" y="2780931"/>
              <a:ext cx="401320" cy="401320"/>
            </a:xfrm>
            <a:custGeom>
              <a:avLst/>
              <a:gdLst/>
              <a:ahLst/>
              <a:cxnLst/>
              <a:rect l="l" t="t" r="r" b="b"/>
              <a:pathLst>
                <a:path w="401320" h="401319">
                  <a:moveTo>
                    <a:pt x="0" y="400926"/>
                  </a:moveTo>
                  <a:lnTo>
                    <a:pt x="400926" y="400926"/>
                  </a:lnTo>
                  <a:lnTo>
                    <a:pt x="400926" y="0"/>
                  </a:lnTo>
                  <a:lnTo>
                    <a:pt x="0" y="0"/>
                  </a:lnTo>
                  <a:lnTo>
                    <a:pt x="0" y="4009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6" name="object 556"/>
          <p:cNvSpPr txBox="1"/>
          <p:nvPr/>
        </p:nvSpPr>
        <p:spPr>
          <a:xfrm>
            <a:off x="8788272" y="2780931"/>
            <a:ext cx="401320" cy="401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395">
              <a:lnSpc>
                <a:spcPts val="2865"/>
              </a:lnSpc>
            </a:pPr>
            <a:r>
              <a:rPr sz="2400" spc="-50" dirty="0"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57" name="object 557"/>
          <p:cNvSpPr/>
          <p:nvPr/>
        </p:nvSpPr>
        <p:spPr>
          <a:xfrm>
            <a:off x="8454135" y="3181857"/>
            <a:ext cx="327660" cy="314960"/>
          </a:xfrm>
          <a:custGeom>
            <a:avLst/>
            <a:gdLst/>
            <a:ahLst/>
            <a:cxnLst/>
            <a:rect l="l" t="t" r="r" b="b"/>
            <a:pathLst>
              <a:path w="327659" h="314960">
                <a:moveTo>
                  <a:pt x="327152" y="0"/>
                </a:moveTo>
                <a:lnTo>
                  <a:pt x="250571" y="64007"/>
                </a:lnTo>
              </a:path>
              <a:path w="327659" h="314960">
                <a:moveTo>
                  <a:pt x="0" y="314578"/>
                </a:moveTo>
                <a:lnTo>
                  <a:pt x="250583" y="314578"/>
                </a:lnTo>
                <a:lnTo>
                  <a:pt x="250583" y="63995"/>
                </a:lnTo>
                <a:lnTo>
                  <a:pt x="0" y="63995"/>
                </a:lnTo>
                <a:lnTo>
                  <a:pt x="0" y="31457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 txBox="1"/>
          <p:nvPr/>
        </p:nvSpPr>
        <p:spPr>
          <a:xfrm>
            <a:off x="8526144" y="3288538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59" name="object 559"/>
          <p:cNvGrpSpPr/>
          <p:nvPr/>
        </p:nvGrpSpPr>
        <p:grpSpPr>
          <a:xfrm>
            <a:off x="8403463" y="3201235"/>
            <a:ext cx="1127760" cy="339725"/>
            <a:chOff x="8403463" y="3201235"/>
            <a:chExt cx="1127760" cy="339725"/>
          </a:xfrm>
        </p:grpSpPr>
        <p:sp>
          <p:nvSpPr>
            <p:cNvPr id="560" name="object 560"/>
            <p:cNvSpPr/>
            <p:nvPr/>
          </p:nvSpPr>
          <p:spPr>
            <a:xfrm>
              <a:off x="8498840" y="3213935"/>
              <a:ext cx="158750" cy="33020"/>
            </a:xfrm>
            <a:custGeom>
              <a:avLst/>
              <a:gdLst/>
              <a:ahLst/>
              <a:cxnLst/>
              <a:rect l="l" t="t" r="r" b="b"/>
              <a:pathLst>
                <a:path w="158750" h="33019">
                  <a:moveTo>
                    <a:pt x="0" y="32425"/>
                  </a:moveTo>
                  <a:lnTo>
                    <a:pt x="158597" y="32425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32425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/>
            <p:nvPr/>
          </p:nvSpPr>
          <p:spPr>
            <a:xfrm>
              <a:off x="8498840" y="3213935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/>
            <p:nvPr/>
          </p:nvSpPr>
          <p:spPr>
            <a:xfrm>
              <a:off x="8665210" y="3289960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563"/>
            <p:cNvSpPr/>
            <p:nvPr/>
          </p:nvSpPr>
          <p:spPr>
            <a:xfrm>
              <a:off x="8505190" y="3452060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564"/>
            <p:cNvSpPr/>
            <p:nvPr/>
          </p:nvSpPr>
          <p:spPr>
            <a:xfrm>
              <a:off x="8416163" y="3249663"/>
              <a:ext cx="1102360" cy="250825"/>
            </a:xfrm>
            <a:custGeom>
              <a:avLst/>
              <a:gdLst/>
              <a:ahLst/>
              <a:cxnLst/>
              <a:rect l="l" t="t" r="r" b="b"/>
              <a:pathLst>
                <a:path w="1102359" h="250825">
                  <a:moveTo>
                    <a:pt x="0" y="198894"/>
                  </a:moveTo>
                  <a:lnTo>
                    <a:pt x="76126" y="198894"/>
                  </a:lnTo>
                  <a:lnTo>
                    <a:pt x="76126" y="40297"/>
                  </a:lnTo>
                  <a:lnTo>
                    <a:pt x="0" y="40297"/>
                  </a:lnTo>
                  <a:lnTo>
                    <a:pt x="0" y="198894"/>
                  </a:lnTo>
                  <a:close/>
                </a:path>
                <a:path w="1102359" h="250825">
                  <a:moveTo>
                    <a:pt x="851153" y="250583"/>
                  </a:moveTo>
                  <a:lnTo>
                    <a:pt x="1101737" y="250583"/>
                  </a:lnTo>
                  <a:lnTo>
                    <a:pt x="1101737" y="0"/>
                  </a:lnTo>
                  <a:lnTo>
                    <a:pt x="851153" y="0"/>
                  </a:lnTo>
                  <a:lnTo>
                    <a:pt x="851153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5" name="object 565"/>
          <p:cNvSpPr txBox="1"/>
          <p:nvPr/>
        </p:nvSpPr>
        <p:spPr>
          <a:xfrm>
            <a:off x="9339326" y="3292221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66" name="object 566"/>
          <p:cNvGrpSpPr/>
          <p:nvPr/>
        </p:nvGrpSpPr>
        <p:grpSpPr>
          <a:xfrm>
            <a:off x="8693150" y="2455151"/>
            <a:ext cx="874394" cy="1089660"/>
            <a:chOff x="8693150" y="2455151"/>
            <a:chExt cx="874394" cy="1089660"/>
          </a:xfrm>
        </p:grpSpPr>
        <p:sp>
          <p:nvSpPr>
            <p:cNvPr id="567" name="object 567"/>
            <p:cNvSpPr/>
            <p:nvPr/>
          </p:nvSpPr>
          <p:spPr>
            <a:xfrm>
              <a:off x="9311894" y="3217745"/>
              <a:ext cx="158750" cy="28575"/>
            </a:xfrm>
            <a:custGeom>
              <a:avLst/>
              <a:gdLst/>
              <a:ahLst/>
              <a:cxnLst/>
              <a:rect l="l" t="t" r="r" b="b"/>
              <a:pathLst>
                <a:path w="158750" h="28575">
                  <a:moveTo>
                    <a:pt x="0" y="28107"/>
                  </a:moveTo>
                  <a:lnTo>
                    <a:pt x="158597" y="28107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28107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568"/>
            <p:cNvSpPr/>
            <p:nvPr/>
          </p:nvSpPr>
          <p:spPr>
            <a:xfrm>
              <a:off x="9311894" y="3217745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/>
            <p:nvPr/>
          </p:nvSpPr>
          <p:spPr>
            <a:xfrm>
              <a:off x="9515995" y="3293770"/>
              <a:ext cx="38735" cy="158750"/>
            </a:xfrm>
            <a:custGeom>
              <a:avLst/>
              <a:gdLst/>
              <a:ahLst/>
              <a:cxnLst/>
              <a:rect l="l" t="t" r="r" b="b"/>
              <a:pathLst>
                <a:path w="38734" h="158750">
                  <a:moveTo>
                    <a:pt x="0" y="158597"/>
                  </a:moveTo>
                  <a:lnTo>
                    <a:pt x="38394" y="158597"/>
                  </a:lnTo>
                  <a:lnTo>
                    <a:pt x="38394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/>
            <p:nvPr/>
          </p:nvSpPr>
          <p:spPr>
            <a:xfrm>
              <a:off x="9478263" y="3293770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571"/>
            <p:cNvSpPr/>
            <p:nvPr/>
          </p:nvSpPr>
          <p:spPr>
            <a:xfrm>
              <a:off x="9318244" y="3498977"/>
              <a:ext cx="158750" cy="33020"/>
            </a:xfrm>
            <a:custGeom>
              <a:avLst/>
              <a:gdLst/>
              <a:ahLst/>
              <a:cxnLst/>
              <a:rect l="l" t="t" r="r" b="b"/>
              <a:pathLst>
                <a:path w="158750" h="33020">
                  <a:moveTo>
                    <a:pt x="0" y="33020"/>
                  </a:moveTo>
                  <a:lnTo>
                    <a:pt x="158597" y="33020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3302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572"/>
            <p:cNvSpPr/>
            <p:nvPr/>
          </p:nvSpPr>
          <p:spPr>
            <a:xfrm>
              <a:off x="9318244" y="3455870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573"/>
            <p:cNvSpPr/>
            <p:nvPr/>
          </p:nvSpPr>
          <p:spPr>
            <a:xfrm>
              <a:off x="8705850" y="2717038"/>
              <a:ext cx="600075" cy="735330"/>
            </a:xfrm>
            <a:custGeom>
              <a:avLst/>
              <a:gdLst/>
              <a:ahLst/>
              <a:cxnLst/>
              <a:rect l="l" t="t" r="r" b="b"/>
              <a:pathLst>
                <a:path w="600075" h="735329">
                  <a:moveTo>
                    <a:pt x="523367" y="735329"/>
                  </a:moveTo>
                  <a:lnTo>
                    <a:pt x="599493" y="735329"/>
                  </a:lnTo>
                  <a:lnTo>
                    <a:pt x="599493" y="576732"/>
                  </a:lnTo>
                  <a:lnTo>
                    <a:pt x="523367" y="576732"/>
                  </a:lnTo>
                  <a:lnTo>
                    <a:pt x="523367" y="735329"/>
                  </a:lnTo>
                  <a:close/>
                </a:path>
                <a:path w="600075" h="735329">
                  <a:moveTo>
                    <a:pt x="483361" y="468375"/>
                  </a:moveTo>
                  <a:lnTo>
                    <a:pt x="559943" y="532384"/>
                  </a:lnTo>
                </a:path>
                <a:path w="600075" h="735329">
                  <a:moveTo>
                    <a:pt x="76580" y="66801"/>
                  </a:moveTo>
                  <a:lnTo>
                    <a:pt x="0" y="2794"/>
                  </a:lnTo>
                </a:path>
                <a:path w="600075" h="735329">
                  <a:moveTo>
                    <a:pt x="484377" y="64008"/>
                  </a:moveTo>
                  <a:lnTo>
                    <a:pt x="560958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574"/>
            <p:cNvSpPr/>
            <p:nvPr/>
          </p:nvSpPr>
          <p:spPr>
            <a:xfrm>
              <a:off x="9267316" y="2467851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250583" y="0"/>
                  </a:moveTo>
                  <a:lnTo>
                    <a:pt x="0" y="0"/>
                  </a:lnTo>
                  <a:lnTo>
                    <a:pt x="0" y="250583"/>
                  </a:lnTo>
                  <a:lnTo>
                    <a:pt x="250583" y="250583"/>
                  </a:lnTo>
                  <a:lnTo>
                    <a:pt x="250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/>
            <p:nvPr/>
          </p:nvSpPr>
          <p:spPr>
            <a:xfrm>
              <a:off x="9267316" y="2467851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0" y="250583"/>
                  </a:moveTo>
                  <a:lnTo>
                    <a:pt x="250583" y="250583"/>
                  </a:lnTo>
                  <a:lnTo>
                    <a:pt x="250583" y="0"/>
                  </a:lnTo>
                  <a:lnTo>
                    <a:pt x="0" y="0"/>
                  </a:lnTo>
                  <a:lnTo>
                    <a:pt x="0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6" name="object 576"/>
          <p:cNvSpPr txBox="1"/>
          <p:nvPr/>
        </p:nvSpPr>
        <p:spPr>
          <a:xfrm>
            <a:off x="9339326" y="2510154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77" name="object 577"/>
          <p:cNvGrpSpPr/>
          <p:nvPr/>
        </p:nvGrpSpPr>
        <p:grpSpPr>
          <a:xfrm>
            <a:off x="8441690" y="2423106"/>
            <a:ext cx="1125855" cy="339725"/>
            <a:chOff x="8441690" y="2423106"/>
            <a:chExt cx="1125855" cy="339725"/>
          </a:xfrm>
        </p:grpSpPr>
        <p:pic>
          <p:nvPicPr>
            <p:cNvPr id="578" name="object 57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216517" y="2423106"/>
              <a:ext cx="350573" cy="339651"/>
            </a:xfrm>
            <a:prstGeom prst="rect">
              <a:avLst/>
            </a:prstGeom>
          </p:spPr>
        </p:pic>
        <p:sp>
          <p:nvSpPr>
            <p:cNvPr id="579" name="object 579"/>
            <p:cNvSpPr/>
            <p:nvPr/>
          </p:nvSpPr>
          <p:spPr>
            <a:xfrm>
              <a:off x="8454390" y="2469883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250583" y="0"/>
                  </a:moveTo>
                  <a:lnTo>
                    <a:pt x="0" y="0"/>
                  </a:lnTo>
                  <a:lnTo>
                    <a:pt x="0" y="250583"/>
                  </a:lnTo>
                  <a:lnTo>
                    <a:pt x="250583" y="250583"/>
                  </a:lnTo>
                  <a:lnTo>
                    <a:pt x="250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580"/>
            <p:cNvSpPr/>
            <p:nvPr/>
          </p:nvSpPr>
          <p:spPr>
            <a:xfrm>
              <a:off x="8454390" y="2469883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0" y="250583"/>
                  </a:moveTo>
                  <a:lnTo>
                    <a:pt x="250583" y="250583"/>
                  </a:lnTo>
                  <a:lnTo>
                    <a:pt x="250583" y="0"/>
                  </a:lnTo>
                  <a:lnTo>
                    <a:pt x="0" y="0"/>
                  </a:lnTo>
                  <a:lnTo>
                    <a:pt x="0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1" name="object 581"/>
          <p:cNvSpPr txBox="1"/>
          <p:nvPr/>
        </p:nvSpPr>
        <p:spPr>
          <a:xfrm>
            <a:off x="8513444" y="2448813"/>
            <a:ext cx="1358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82" name="object 582"/>
          <p:cNvGrpSpPr/>
          <p:nvPr/>
        </p:nvGrpSpPr>
        <p:grpSpPr>
          <a:xfrm>
            <a:off x="8403590" y="2425138"/>
            <a:ext cx="1609725" cy="960755"/>
            <a:chOff x="8403590" y="2425138"/>
            <a:chExt cx="1609725" cy="960755"/>
          </a:xfrm>
        </p:grpSpPr>
        <p:pic>
          <p:nvPicPr>
            <p:cNvPr id="583" name="object 58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403590" y="2425138"/>
              <a:ext cx="350700" cy="339778"/>
            </a:xfrm>
            <a:prstGeom prst="rect">
              <a:avLst/>
            </a:prstGeom>
          </p:spPr>
        </p:pic>
        <p:sp>
          <p:nvSpPr>
            <p:cNvPr id="584" name="object 584"/>
            <p:cNvSpPr/>
            <p:nvPr/>
          </p:nvSpPr>
          <p:spPr>
            <a:xfrm>
              <a:off x="8581390" y="2739516"/>
              <a:ext cx="0" cy="474980"/>
            </a:xfrm>
            <a:custGeom>
              <a:avLst/>
              <a:gdLst/>
              <a:ahLst/>
              <a:cxnLst/>
              <a:rect l="l" t="t" r="r" b="b"/>
              <a:pathLst>
                <a:path h="474980">
                  <a:moveTo>
                    <a:pt x="0" y="0"/>
                  </a:moveTo>
                  <a:lnTo>
                    <a:pt x="0" y="474799"/>
                  </a:lnTo>
                </a:path>
              </a:pathLst>
            </a:custGeom>
            <a:ln w="320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" name="object 585"/>
            <p:cNvSpPr/>
            <p:nvPr/>
          </p:nvSpPr>
          <p:spPr>
            <a:xfrm>
              <a:off x="9394317" y="2752724"/>
              <a:ext cx="0" cy="461645"/>
            </a:xfrm>
            <a:custGeom>
              <a:avLst/>
              <a:gdLst/>
              <a:ahLst/>
              <a:cxnLst/>
              <a:rect l="l" t="t" r="r" b="b"/>
              <a:pathLst>
                <a:path h="461644">
                  <a:moveTo>
                    <a:pt x="0" y="0"/>
                  </a:moveTo>
                  <a:lnTo>
                    <a:pt x="0" y="461591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586"/>
            <p:cNvSpPr/>
            <p:nvPr/>
          </p:nvSpPr>
          <p:spPr>
            <a:xfrm>
              <a:off x="8741590" y="3371214"/>
              <a:ext cx="485775" cy="0"/>
            </a:xfrm>
            <a:custGeom>
              <a:avLst/>
              <a:gdLst/>
              <a:ahLst/>
              <a:cxnLst/>
              <a:rect l="l" t="t" r="r" b="b"/>
              <a:pathLst>
                <a:path w="485775">
                  <a:moveTo>
                    <a:pt x="0" y="0"/>
                  </a:moveTo>
                  <a:lnTo>
                    <a:pt x="485721" y="0"/>
                  </a:lnTo>
                </a:path>
              </a:pathLst>
            </a:custGeom>
            <a:ln w="292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" name="object 587"/>
            <p:cNvSpPr/>
            <p:nvPr/>
          </p:nvSpPr>
          <p:spPr>
            <a:xfrm>
              <a:off x="8728837" y="2592196"/>
              <a:ext cx="499109" cy="0"/>
            </a:xfrm>
            <a:custGeom>
              <a:avLst/>
              <a:gdLst/>
              <a:ahLst/>
              <a:cxnLst/>
              <a:rect l="l" t="t" r="r" b="b"/>
              <a:pathLst>
                <a:path w="499109">
                  <a:moveTo>
                    <a:pt x="0" y="0"/>
                  </a:moveTo>
                  <a:lnTo>
                    <a:pt x="498602" y="0"/>
                  </a:lnTo>
                </a:path>
              </a:pathLst>
            </a:custGeom>
            <a:ln w="274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" name="object 588"/>
            <p:cNvSpPr/>
            <p:nvPr/>
          </p:nvSpPr>
          <p:spPr>
            <a:xfrm>
              <a:off x="9599422" y="2781439"/>
              <a:ext cx="401320" cy="401320"/>
            </a:xfrm>
            <a:custGeom>
              <a:avLst/>
              <a:gdLst/>
              <a:ahLst/>
              <a:cxnLst/>
              <a:rect l="l" t="t" r="r" b="b"/>
              <a:pathLst>
                <a:path w="401320" h="401319">
                  <a:moveTo>
                    <a:pt x="400926" y="0"/>
                  </a:moveTo>
                  <a:lnTo>
                    <a:pt x="0" y="0"/>
                  </a:lnTo>
                  <a:lnTo>
                    <a:pt x="0" y="400926"/>
                  </a:lnTo>
                  <a:lnTo>
                    <a:pt x="400926" y="400926"/>
                  </a:lnTo>
                  <a:lnTo>
                    <a:pt x="400926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" name="object 589"/>
            <p:cNvSpPr/>
            <p:nvPr/>
          </p:nvSpPr>
          <p:spPr>
            <a:xfrm>
              <a:off x="9599422" y="2781439"/>
              <a:ext cx="401320" cy="401320"/>
            </a:xfrm>
            <a:custGeom>
              <a:avLst/>
              <a:gdLst/>
              <a:ahLst/>
              <a:cxnLst/>
              <a:rect l="l" t="t" r="r" b="b"/>
              <a:pathLst>
                <a:path w="401320" h="401319">
                  <a:moveTo>
                    <a:pt x="0" y="400926"/>
                  </a:moveTo>
                  <a:lnTo>
                    <a:pt x="400926" y="400926"/>
                  </a:lnTo>
                  <a:lnTo>
                    <a:pt x="400926" y="0"/>
                  </a:lnTo>
                  <a:lnTo>
                    <a:pt x="0" y="0"/>
                  </a:lnTo>
                  <a:lnTo>
                    <a:pt x="0" y="4009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0" name="object 590"/>
          <p:cNvSpPr txBox="1"/>
          <p:nvPr/>
        </p:nvSpPr>
        <p:spPr>
          <a:xfrm>
            <a:off x="9599421" y="2781439"/>
            <a:ext cx="401320" cy="401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395">
              <a:lnSpc>
                <a:spcPts val="2865"/>
              </a:lnSpc>
            </a:pPr>
            <a:r>
              <a:rPr sz="2400" spc="-50" dirty="0"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91" name="object 591"/>
          <p:cNvSpPr/>
          <p:nvPr/>
        </p:nvSpPr>
        <p:spPr>
          <a:xfrm>
            <a:off x="9265411" y="3182366"/>
            <a:ext cx="327025" cy="314960"/>
          </a:xfrm>
          <a:custGeom>
            <a:avLst/>
            <a:gdLst/>
            <a:ahLst/>
            <a:cxnLst/>
            <a:rect l="l" t="t" r="r" b="b"/>
            <a:pathLst>
              <a:path w="327025" h="314960">
                <a:moveTo>
                  <a:pt x="327025" y="0"/>
                </a:moveTo>
                <a:lnTo>
                  <a:pt x="250571" y="64008"/>
                </a:lnTo>
              </a:path>
              <a:path w="327025" h="314960">
                <a:moveTo>
                  <a:pt x="0" y="314579"/>
                </a:moveTo>
                <a:lnTo>
                  <a:pt x="250583" y="314579"/>
                </a:lnTo>
                <a:lnTo>
                  <a:pt x="250583" y="63995"/>
                </a:lnTo>
                <a:lnTo>
                  <a:pt x="0" y="63995"/>
                </a:lnTo>
                <a:lnTo>
                  <a:pt x="0" y="314579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 txBox="1"/>
          <p:nvPr/>
        </p:nvSpPr>
        <p:spPr>
          <a:xfrm>
            <a:off x="9337293" y="3288919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93" name="object 593"/>
          <p:cNvGrpSpPr/>
          <p:nvPr/>
        </p:nvGrpSpPr>
        <p:grpSpPr>
          <a:xfrm>
            <a:off x="9214611" y="3201616"/>
            <a:ext cx="1127760" cy="340360"/>
            <a:chOff x="9214611" y="3201616"/>
            <a:chExt cx="1127760" cy="340360"/>
          </a:xfrm>
        </p:grpSpPr>
        <p:sp>
          <p:nvSpPr>
            <p:cNvPr id="594" name="object 594"/>
            <p:cNvSpPr/>
            <p:nvPr/>
          </p:nvSpPr>
          <p:spPr>
            <a:xfrm>
              <a:off x="9309988" y="3214316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" name="object 595"/>
            <p:cNvSpPr/>
            <p:nvPr/>
          </p:nvSpPr>
          <p:spPr>
            <a:xfrm>
              <a:off x="9476358" y="3290468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" name="object 596"/>
            <p:cNvSpPr/>
            <p:nvPr/>
          </p:nvSpPr>
          <p:spPr>
            <a:xfrm>
              <a:off x="9316338" y="3498976"/>
              <a:ext cx="158750" cy="29845"/>
            </a:xfrm>
            <a:custGeom>
              <a:avLst/>
              <a:gdLst/>
              <a:ahLst/>
              <a:cxnLst/>
              <a:rect l="l" t="t" r="r" b="b"/>
              <a:pathLst>
                <a:path w="158750" h="29845">
                  <a:moveTo>
                    <a:pt x="0" y="29718"/>
                  </a:moveTo>
                  <a:lnTo>
                    <a:pt x="158597" y="29718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29718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" name="object 597"/>
            <p:cNvSpPr/>
            <p:nvPr/>
          </p:nvSpPr>
          <p:spPr>
            <a:xfrm>
              <a:off x="9316338" y="3452568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" name="object 598"/>
            <p:cNvSpPr/>
            <p:nvPr/>
          </p:nvSpPr>
          <p:spPr>
            <a:xfrm>
              <a:off x="9227311" y="3250171"/>
              <a:ext cx="1102360" cy="250825"/>
            </a:xfrm>
            <a:custGeom>
              <a:avLst/>
              <a:gdLst/>
              <a:ahLst/>
              <a:cxnLst/>
              <a:rect l="l" t="t" r="r" b="b"/>
              <a:pathLst>
                <a:path w="1102359" h="250825">
                  <a:moveTo>
                    <a:pt x="0" y="198894"/>
                  </a:moveTo>
                  <a:lnTo>
                    <a:pt x="76126" y="198894"/>
                  </a:lnTo>
                  <a:lnTo>
                    <a:pt x="76126" y="40297"/>
                  </a:lnTo>
                  <a:lnTo>
                    <a:pt x="0" y="40297"/>
                  </a:lnTo>
                  <a:lnTo>
                    <a:pt x="0" y="198894"/>
                  </a:lnTo>
                  <a:close/>
                </a:path>
                <a:path w="1102359" h="250825">
                  <a:moveTo>
                    <a:pt x="851154" y="250583"/>
                  </a:moveTo>
                  <a:lnTo>
                    <a:pt x="1101737" y="250583"/>
                  </a:lnTo>
                  <a:lnTo>
                    <a:pt x="1101737" y="0"/>
                  </a:lnTo>
                  <a:lnTo>
                    <a:pt x="851154" y="0"/>
                  </a:lnTo>
                  <a:lnTo>
                    <a:pt x="851154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9" name="object 599"/>
          <p:cNvSpPr txBox="1"/>
          <p:nvPr/>
        </p:nvSpPr>
        <p:spPr>
          <a:xfrm>
            <a:off x="10150475" y="3292855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600" name="object 600"/>
          <p:cNvGrpSpPr/>
          <p:nvPr/>
        </p:nvGrpSpPr>
        <p:grpSpPr>
          <a:xfrm>
            <a:off x="9504298" y="2455532"/>
            <a:ext cx="874394" cy="1090295"/>
            <a:chOff x="9504298" y="2455532"/>
            <a:chExt cx="874394" cy="1090295"/>
          </a:xfrm>
        </p:grpSpPr>
        <p:pic>
          <p:nvPicPr>
            <p:cNvPr id="601" name="object 60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987660" y="3173094"/>
              <a:ext cx="390578" cy="372109"/>
            </a:xfrm>
            <a:prstGeom prst="rect">
              <a:avLst/>
            </a:prstGeom>
          </p:spPr>
        </p:pic>
        <p:sp>
          <p:nvSpPr>
            <p:cNvPr id="602" name="object 602"/>
            <p:cNvSpPr/>
            <p:nvPr/>
          </p:nvSpPr>
          <p:spPr>
            <a:xfrm>
              <a:off x="9516998" y="2468232"/>
              <a:ext cx="812165" cy="316230"/>
            </a:xfrm>
            <a:custGeom>
              <a:avLst/>
              <a:gdLst/>
              <a:ahLst/>
              <a:cxnLst/>
              <a:rect l="l" t="t" r="r" b="b"/>
              <a:pathLst>
                <a:path w="812165" h="316230">
                  <a:moveTo>
                    <a:pt x="76580" y="316115"/>
                  </a:moveTo>
                  <a:lnTo>
                    <a:pt x="0" y="252107"/>
                  </a:lnTo>
                </a:path>
                <a:path w="812165" h="316230">
                  <a:moveTo>
                    <a:pt x="484504" y="313321"/>
                  </a:moveTo>
                  <a:lnTo>
                    <a:pt x="560958" y="249186"/>
                  </a:lnTo>
                </a:path>
                <a:path w="812165" h="316230">
                  <a:moveTo>
                    <a:pt x="561467" y="250583"/>
                  </a:moveTo>
                  <a:lnTo>
                    <a:pt x="812050" y="250583"/>
                  </a:lnTo>
                  <a:lnTo>
                    <a:pt x="812050" y="0"/>
                  </a:lnTo>
                  <a:lnTo>
                    <a:pt x="561467" y="0"/>
                  </a:lnTo>
                  <a:lnTo>
                    <a:pt x="561467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3" name="object 603"/>
          <p:cNvSpPr txBox="1"/>
          <p:nvPr/>
        </p:nvSpPr>
        <p:spPr>
          <a:xfrm>
            <a:off x="10150475" y="2510663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604" name="object 604"/>
          <p:cNvGrpSpPr/>
          <p:nvPr/>
        </p:nvGrpSpPr>
        <p:grpSpPr>
          <a:xfrm>
            <a:off x="9252839" y="2423614"/>
            <a:ext cx="1125855" cy="339725"/>
            <a:chOff x="9252839" y="2423614"/>
            <a:chExt cx="1125855" cy="339725"/>
          </a:xfrm>
        </p:grpSpPr>
        <p:sp>
          <p:nvSpPr>
            <p:cNvPr id="605" name="object 605"/>
            <p:cNvSpPr/>
            <p:nvPr/>
          </p:nvSpPr>
          <p:spPr>
            <a:xfrm>
              <a:off x="10123043" y="2436314"/>
              <a:ext cx="158750" cy="33655"/>
            </a:xfrm>
            <a:custGeom>
              <a:avLst/>
              <a:gdLst/>
              <a:ahLst/>
              <a:cxnLst/>
              <a:rect l="l" t="t" r="r" b="b"/>
              <a:pathLst>
                <a:path w="158750" h="33655">
                  <a:moveTo>
                    <a:pt x="0" y="33568"/>
                  </a:moveTo>
                  <a:lnTo>
                    <a:pt x="158597" y="33568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33568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606"/>
            <p:cNvSpPr/>
            <p:nvPr/>
          </p:nvSpPr>
          <p:spPr>
            <a:xfrm>
              <a:off x="10123043" y="2436314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" name="object 607"/>
            <p:cNvSpPr/>
            <p:nvPr/>
          </p:nvSpPr>
          <p:spPr>
            <a:xfrm>
              <a:off x="10326890" y="2512339"/>
              <a:ext cx="38735" cy="158750"/>
            </a:xfrm>
            <a:custGeom>
              <a:avLst/>
              <a:gdLst/>
              <a:ahLst/>
              <a:cxnLst/>
              <a:rect l="l" t="t" r="r" b="b"/>
              <a:pathLst>
                <a:path w="38734" h="158750">
                  <a:moveTo>
                    <a:pt x="0" y="158597"/>
                  </a:moveTo>
                  <a:lnTo>
                    <a:pt x="38648" y="158597"/>
                  </a:lnTo>
                  <a:lnTo>
                    <a:pt x="38648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" name="object 608"/>
            <p:cNvSpPr/>
            <p:nvPr/>
          </p:nvSpPr>
          <p:spPr>
            <a:xfrm>
              <a:off x="10289413" y="2512339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" name="object 609"/>
            <p:cNvSpPr/>
            <p:nvPr/>
          </p:nvSpPr>
          <p:spPr>
            <a:xfrm>
              <a:off x="10129393" y="2720467"/>
              <a:ext cx="158750" cy="30480"/>
            </a:xfrm>
            <a:custGeom>
              <a:avLst/>
              <a:gdLst/>
              <a:ahLst/>
              <a:cxnLst/>
              <a:rect l="l" t="t" r="r" b="b"/>
              <a:pathLst>
                <a:path w="158750" h="30480">
                  <a:moveTo>
                    <a:pt x="0" y="30099"/>
                  </a:moveTo>
                  <a:lnTo>
                    <a:pt x="158597" y="30099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30099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" name="object 610"/>
            <p:cNvSpPr/>
            <p:nvPr/>
          </p:nvSpPr>
          <p:spPr>
            <a:xfrm>
              <a:off x="10129393" y="2674439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" name="object 611"/>
            <p:cNvSpPr/>
            <p:nvPr/>
          </p:nvSpPr>
          <p:spPr>
            <a:xfrm>
              <a:off x="10040366" y="2512339"/>
              <a:ext cx="36195" cy="158750"/>
            </a:xfrm>
            <a:custGeom>
              <a:avLst/>
              <a:gdLst/>
              <a:ahLst/>
              <a:cxnLst/>
              <a:rect l="l" t="t" r="r" b="b"/>
              <a:pathLst>
                <a:path w="36195" h="158750">
                  <a:moveTo>
                    <a:pt x="0" y="158597"/>
                  </a:moveTo>
                  <a:lnTo>
                    <a:pt x="35940" y="158597"/>
                  </a:lnTo>
                  <a:lnTo>
                    <a:pt x="35940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" name="object 612"/>
            <p:cNvSpPr/>
            <p:nvPr/>
          </p:nvSpPr>
          <p:spPr>
            <a:xfrm>
              <a:off x="10040366" y="2512339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" name="object 613"/>
            <p:cNvSpPr/>
            <p:nvPr/>
          </p:nvSpPr>
          <p:spPr>
            <a:xfrm>
              <a:off x="9265539" y="2470391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250583" y="0"/>
                  </a:moveTo>
                  <a:lnTo>
                    <a:pt x="0" y="0"/>
                  </a:lnTo>
                  <a:lnTo>
                    <a:pt x="0" y="250583"/>
                  </a:lnTo>
                  <a:lnTo>
                    <a:pt x="250583" y="250583"/>
                  </a:lnTo>
                  <a:lnTo>
                    <a:pt x="250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" name="object 614"/>
            <p:cNvSpPr/>
            <p:nvPr/>
          </p:nvSpPr>
          <p:spPr>
            <a:xfrm>
              <a:off x="9265539" y="2470391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0" y="250583"/>
                  </a:moveTo>
                  <a:lnTo>
                    <a:pt x="250583" y="250583"/>
                  </a:lnTo>
                  <a:lnTo>
                    <a:pt x="250583" y="0"/>
                  </a:lnTo>
                  <a:lnTo>
                    <a:pt x="0" y="0"/>
                  </a:lnTo>
                  <a:lnTo>
                    <a:pt x="0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5" name="object 615"/>
          <p:cNvSpPr txBox="1"/>
          <p:nvPr/>
        </p:nvSpPr>
        <p:spPr>
          <a:xfrm>
            <a:off x="9324847" y="2449448"/>
            <a:ext cx="1358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616" name="object 616"/>
          <p:cNvGrpSpPr/>
          <p:nvPr/>
        </p:nvGrpSpPr>
        <p:grpSpPr>
          <a:xfrm>
            <a:off x="9214739" y="2425646"/>
            <a:ext cx="1609090" cy="960755"/>
            <a:chOff x="9214739" y="2425646"/>
            <a:chExt cx="1609090" cy="960755"/>
          </a:xfrm>
        </p:grpSpPr>
        <p:pic>
          <p:nvPicPr>
            <p:cNvPr id="617" name="object 61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214739" y="2425646"/>
              <a:ext cx="350700" cy="339778"/>
            </a:xfrm>
            <a:prstGeom prst="rect">
              <a:avLst/>
            </a:prstGeom>
          </p:spPr>
        </p:pic>
        <p:sp>
          <p:nvSpPr>
            <p:cNvPr id="618" name="object 618"/>
            <p:cNvSpPr/>
            <p:nvPr/>
          </p:nvSpPr>
          <p:spPr>
            <a:xfrm>
              <a:off x="9392539" y="2740025"/>
              <a:ext cx="0" cy="474345"/>
            </a:xfrm>
            <a:custGeom>
              <a:avLst/>
              <a:gdLst/>
              <a:ahLst/>
              <a:cxnLst/>
              <a:rect l="l" t="t" r="r" b="b"/>
              <a:pathLst>
                <a:path h="474344">
                  <a:moveTo>
                    <a:pt x="0" y="0"/>
                  </a:moveTo>
                  <a:lnTo>
                    <a:pt x="0" y="473910"/>
                  </a:lnTo>
                </a:path>
              </a:pathLst>
            </a:custGeom>
            <a:ln w="320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" name="object 619"/>
            <p:cNvSpPr/>
            <p:nvPr/>
          </p:nvSpPr>
          <p:spPr>
            <a:xfrm>
              <a:off x="10205466" y="2752217"/>
              <a:ext cx="0" cy="462280"/>
            </a:xfrm>
            <a:custGeom>
              <a:avLst/>
              <a:gdLst/>
              <a:ahLst/>
              <a:cxnLst/>
              <a:rect l="l" t="t" r="r" b="b"/>
              <a:pathLst>
                <a:path h="462280">
                  <a:moveTo>
                    <a:pt x="0" y="0"/>
                  </a:moveTo>
                  <a:lnTo>
                    <a:pt x="0" y="461718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" name="object 620"/>
            <p:cNvSpPr/>
            <p:nvPr/>
          </p:nvSpPr>
          <p:spPr>
            <a:xfrm>
              <a:off x="9552231" y="3371596"/>
              <a:ext cx="486409" cy="0"/>
            </a:xfrm>
            <a:custGeom>
              <a:avLst/>
              <a:gdLst/>
              <a:ahLst/>
              <a:cxnLst/>
              <a:rect l="l" t="t" r="r" b="b"/>
              <a:pathLst>
                <a:path w="486409">
                  <a:moveTo>
                    <a:pt x="0" y="0"/>
                  </a:moveTo>
                  <a:lnTo>
                    <a:pt x="485848" y="0"/>
                  </a:lnTo>
                </a:path>
              </a:pathLst>
            </a:custGeom>
            <a:ln w="292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" name="object 621"/>
            <p:cNvSpPr/>
            <p:nvPr/>
          </p:nvSpPr>
          <p:spPr>
            <a:xfrm>
              <a:off x="9539986" y="2592705"/>
              <a:ext cx="498475" cy="0"/>
            </a:xfrm>
            <a:custGeom>
              <a:avLst/>
              <a:gdLst/>
              <a:ahLst/>
              <a:cxnLst/>
              <a:rect l="l" t="t" r="r" b="b"/>
              <a:pathLst>
                <a:path w="498475">
                  <a:moveTo>
                    <a:pt x="0" y="0"/>
                  </a:moveTo>
                  <a:lnTo>
                    <a:pt x="498221" y="0"/>
                  </a:lnTo>
                </a:path>
              </a:pathLst>
            </a:custGeom>
            <a:ln w="274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" name="object 622"/>
            <p:cNvSpPr/>
            <p:nvPr/>
          </p:nvSpPr>
          <p:spPr>
            <a:xfrm>
              <a:off x="10410190" y="2780931"/>
              <a:ext cx="401320" cy="401320"/>
            </a:xfrm>
            <a:custGeom>
              <a:avLst/>
              <a:gdLst/>
              <a:ahLst/>
              <a:cxnLst/>
              <a:rect l="l" t="t" r="r" b="b"/>
              <a:pathLst>
                <a:path w="401320" h="401319">
                  <a:moveTo>
                    <a:pt x="400926" y="0"/>
                  </a:moveTo>
                  <a:lnTo>
                    <a:pt x="0" y="0"/>
                  </a:lnTo>
                  <a:lnTo>
                    <a:pt x="0" y="400926"/>
                  </a:lnTo>
                  <a:lnTo>
                    <a:pt x="400926" y="400926"/>
                  </a:lnTo>
                  <a:lnTo>
                    <a:pt x="400926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" name="object 623"/>
            <p:cNvSpPr/>
            <p:nvPr/>
          </p:nvSpPr>
          <p:spPr>
            <a:xfrm>
              <a:off x="10410190" y="2780931"/>
              <a:ext cx="401320" cy="401320"/>
            </a:xfrm>
            <a:custGeom>
              <a:avLst/>
              <a:gdLst/>
              <a:ahLst/>
              <a:cxnLst/>
              <a:rect l="l" t="t" r="r" b="b"/>
              <a:pathLst>
                <a:path w="401320" h="401319">
                  <a:moveTo>
                    <a:pt x="0" y="400926"/>
                  </a:moveTo>
                  <a:lnTo>
                    <a:pt x="400926" y="400926"/>
                  </a:lnTo>
                  <a:lnTo>
                    <a:pt x="400926" y="0"/>
                  </a:lnTo>
                  <a:lnTo>
                    <a:pt x="0" y="0"/>
                  </a:lnTo>
                  <a:lnTo>
                    <a:pt x="0" y="4009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4" name="object 624"/>
          <p:cNvSpPr txBox="1"/>
          <p:nvPr/>
        </p:nvSpPr>
        <p:spPr>
          <a:xfrm>
            <a:off x="10410190" y="2780931"/>
            <a:ext cx="401320" cy="401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">
              <a:lnSpc>
                <a:spcPts val="2865"/>
              </a:lnSpc>
            </a:pPr>
            <a:r>
              <a:rPr sz="2400" spc="-25" dirty="0">
                <a:latin typeface="Calibri"/>
                <a:cs typeface="Calibri"/>
              </a:rPr>
              <a:t>CF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25" name="object 625"/>
          <p:cNvSpPr/>
          <p:nvPr/>
        </p:nvSpPr>
        <p:spPr>
          <a:xfrm>
            <a:off x="10076053" y="3181857"/>
            <a:ext cx="327660" cy="314960"/>
          </a:xfrm>
          <a:custGeom>
            <a:avLst/>
            <a:gdLst/>
            <a:ahLst/>
            <a:cxnLst/>
            <a:rect l="l" t="t" r="r" b="b"/>
            <a:pathLst>
              <a:path w="327659" h="314960">
                <a:moveTo>
                  <a:pt x="327151" y="0"/>
                </a:moveTo>
                <a:lnTo>
                  <a:pt x="250571" y="64007"/>
                </a:lnTo>
              </a:path>
              <a:path w="327659" h="314960">
                <a:moveTo>
                  <a:pt x="0" y="314578"/>
                </a:moveTo>
                <a:lnTo>
                  <a:pt x="250583" y="314578"/>
                </a:lnTo>
                <a:lnTo>
                  <a:pt x="250583" y="63995"/>
                </a:lnTo>
                <a:lnTo>
                  <a:pt x="0" y="63995"/>
                </a:lnTo>
                <a:lnTo>
                  <a:pt x="0" y="31457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 txBox="1"/>
          <p:nvPr/>
        </p:nvSpPr>
        <p:spPr>
          <a:xfrm>
            <a:off x="10148316" y="3288538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627" name="object 627"/>
          <p:cNvGrpSpPr/>
          <p:nvPr/>
        </p:nvGrpSpPr>
        <p:grpSpPr>
          <a:xfrm>
            <a:off x="10025380" y="3201235"/>
            <a:ext cx="1127125" cy="339725"/>
            <a:chOff x="10025380" y="3201235"/>
            <a:chExt cx="1127125" cy="339725"/>
          </a:xfrm>
        </p:grpSpPr>
        <p:sp>
          <p:nvSpPr>
            <p:cNvPr id="628" name="object 628"/>
            <p:cNvSpPr/>
            <p:nvPr/>
          </p:nvSpPr>
          <p:spPr>
            <a:xfrm>
              <a:off x="10120757" y="3213935"/>
              <a:ext cx="158750" cy="33020"/>
            </a:xfrm>
            <a:custGeom>
              <a:avLst/>
              <a:gdLst/>
              <a:ahLst/>
              <a:cxnLst/>
              <a:rect l="l" t="t" r="r" b="b"/>
              <a:pathLst>
                <a:path w="158750" h="33019">
                  <a:moveTo>
                    <a:pt x="0" y="32425"/>
                  </a:moveTo>
                  <a:lnTo>
                    <a:pt x="158597" y="32425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32425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" name="object 629"/>
            <p:cNvSpPr/>
            <p:nvPr/>
          </p:nvSpPr>
          <p:spPr>
            <a:xfrm>
              <a:off x="10120757" y="3213935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" name="object 630"/>
            <p:cNvSpPr/>
            <p:nvPr/>
          </p:nvSpPr>
          <p:spPr>
            <a:xfrm>
              <a:off x="10287127" y="3289960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" name="object 631"/>
            <p:cNvSpPr/>
            <p:nvPr/>
          </p:nvSpPr>
          <p:spPr>
            <a:xfrm>
              <a:off x="10127107" y="3452060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" name="object 632"/>
            <p:cNvSpPr/>
            <p:nvPr/>
          </p:nvSpPr>
          <p:spPr>
            <a:xfrm>
              <a:off x="10038080" y="3249663"/>
              <a:ext cx="1101725" cy="250825"/>
            </a:xfrm>
            <a:custGeom>
              <a:avLst/>
              <a:gdLst/>
              <a:ahLst/>
              <a:cxnLst/>
              <a:rect l="l" t="t" r="r" b="b"/>
              <a:pathLst>
                <a:path w="1101725" h="250825">
                  <a:moveTo>
                    <a:pt x="0" y="198894"/>
                  </a:moveTo>
                  <a:lnTo>
                    <a:pt x="76126" y="198894"/>
                  </a:lnTo>
                  <a:lnTo>
                    <a:pt x="76126" y="40297"/>
                  </a:lnTo>
                  <a:lnTo>
                    <a:pt x="0" y="40297"/>
                  </a:lnTo>
                  <a:lnTo>
                    <a:pt x="0" y="198894"/>
                  </a:lnTo>
                  <a:close/>
                </a:path>
                <a:path w="1101725" h="250825">
                  <a:moveTo>
                    <a:pt x="851026" y="250583"/>
                  </a:moveTo>
                  <a:lnTo>
                    <a:pt x="1101610" y="250583"/>
                  </a:lnTo>
                  <a:lnTo>
                    <a:pt x="1101610" y="0"/>
                  </a:lnTo>
                  <a:lnTo>
                    <a:pt x="851026" y="0"/>
                  </a:lnTo>
                  <a:lnTo>
                    <a:pt x="851026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3" name="object 633"/>
          <p:cNvSpPr txBox="1"/>
          <p:nvPr/>
        </p:nvSpPr>
        <p:spPr>
          <a:xfrm>
            <a:off x="10961496" y="3292221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634" name="object 634"/>
          <p:cNvGrpSpPr/>
          <p:nvPr/>
        </p:nvGrpSpPr>
        <p:grpSpPr>
          <a:xfrm>
            <a:off x="10315067" y="2455151"/>
            <a:ext cx="874394" cy="1089660"/>
            <a:chOff x="10315067" y="2455151"/>
            <a:chExt cx="874394" cy="1089660"/>
          </a:xfrm>
        </p:grpSpPr>
        <p:pic>
          <p:nvPicPr>
            <p:cNvPr id="635" name="object 63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0798429" y="3172713"/>
              <a:ext cx="390578" cy="371983"/>
            </a:xfrm>
            <a:prstGeom prst="rect">
              <a:avLst/>
            </a:prstGeom>
          </p:spPr>
        </p:pic>
        <p:sp>
          <p:nvSpPr>
            <p:cNvPr id="636" name="object 636"/>
            <p:cNvSpPr/>
            <p:nvPr/>
          </p:nvSpPr>
          <p:spPr>
            <a:xfrm>
              <a:off x="10327767" y="2717038"/>
              <a:ext cx="561340" cy="67310"/>
            </a:xfrm>
            <a:custGeom>
              <a:avLst/>
              <a:gdLst/>
              <a:ahLst/>
              <a:cxnLst/>
              <a:rect l="l" t="t" r="r" b="b"/>
              <a:pathLst>
                <a:path w="561340" h="67310">
                  <a:moveTo>
                    <a:pt x="76453" y="66801"/>
                  </a:moveTo>
                  <a:lnTo>
                    <a:pt x="0" y="2794"/>
                  </a:lnTo>
                </a:path>
                <a:path w="561340" h="67310">
                  <a:moveTo>
                    <a:pt x="484377" y="64008"/>
                  </a:moveTo>
                  <a:lnTo>
                    <a:pt x="560958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" name="object 637"/>
            <p:cNvSpPr/>
            <p:nvPr/>
          </p:nvSpPr>
          <p:spPr>
            <a:xfrm>
              <a:off x="10889107" y="2467851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250583" y="0"/>
                  </a:moveTo>
                  <a:lnTo>
                    <a:pt x="0" y="0"/>
                  </a:lnTo>
                  <a:lnTo>
                    <a:pt x="0" y="250583"/>
                  </a:lnTo>
                  <a:lnTo>
                    <a:pt x="250583" y="250583"/>
                  </a:lnTo>
                  <a:lnTo>
                    <a:pt x="250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" name="object 638"/>
            <p:cNvSpPr/>
            <p:nvPr/>
          </p:nvSpPr>
          <p:spPr>
            <a:xfrm>
              <a:off x="10889107" y="2467851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0" y="250583"/>
                  </a:moveTo>
                  <a:lnTo>
                    <a:pt x="250583" y="250583"/>
                  </a:lnTo>
                  <a:lnTo>
                    <a:pt x="250583" y="0"/>
                  </a:lnTo>
                  <a:lnTo>
                    <a:pt x="0" y="0"/>
                  </a:lnTo>
                  <a:lnTo>
                    <a:pt x="0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9" name="object 639"/>
          <p:cNvSpPr txBox="1"/>
          <p:nvPr/>
        </p:nvSpPr>
        <p:spPr>
          <a:xfrm>
            <a:off x="10948796" y="2446781"/>
            <a:ext cx="1358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640" name="object 640"/>
          <p:cNvGrpSpPr/>
          <p:nvPr/>
        </p:nvGrpSpPr>
        <p:grpSpPr>
          <a:xfrm>
            <a:off x="10063606" y="2423106"/>
            <a:ext cx="1125855" cy="339725"/>
            <a:chOff x="10063606" y="2423106"/>
            <a:chExt cx="1125855" cy="339725"/>
          </a:xfrm>
        </p:grpSpPr>
        <p:sp>
          <p:nvSpPr>
            <p:cNvPr id="641" name="object 641"/>
            <p:cNvSpPr/>
            <p:nvPr/>
          </p:nvSpPr>
          <p:spPr>
            <a:xfrm>
              <a:off x="10933810" y="2435806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158597" y="0"/>
                  </a:moveTo>
                  <a:lnTo>
                    <a:pt x="0" y="0"/>
                  </a:lnTo>
                  <a:lnTo>
                    <a:pt x="0" y="76126"/>
                  </a:lnTo>
                  <a:lnTo>
                    <a:pt x="158597" y="76126"/>
                  </a:lnTo>
                  <a:lnTo>
                    <a:pt x="158597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" name="object 642"/>
            <p:cNvSpPr/>
            <p:nvPr/>
          </p:nvSpPr>
          <p:spPr>
            <a:xfrm>
              <a:off x="10933810" y="2435806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" name="object 643"/>
            <p:cNvSpPr/>
            <p:nvPr/>
          </p:nvSpPr>
          <p:spPr>
            <a:xfrm>
              <a:off x="11100180" y="2511831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76126" y="0"/>
                  </a:moveTo>
                  <a:lnTo>
                    <a:pt x="0" y="0"/>
                  </a:lnTo>
                  <a:lnTo>
                    <a:pt x="0" y="158597"/>
                  </a:lnTo>
                  <a:lnTo>
                    <a:pt x="76126" y="158597"/>
                  </a:lnTo>
                  <a:lnTo>
                    <a:pt x="76126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" name="object 644"/>
            <p:cNvSpPr/>
            <p:nvPr/>
          </p:nvSpPr>
          <p:spPr>
            <a:xfrm>
              <a:off x="11100180" y="2511831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" name="object 645"/>
            <p:cNvSpPr/>
            <p:nvPr/>
          </p:nvSpPr>
          <p:spPr>
            <a:xfrm>
              <a:off x="10940160" y="2673931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158597" y="0"/>
                  </a:moveTo>
                  <a:lnTo>
                    <a:pt x="0" y="0"/>
                  </a:lnTo>
                  <a:lnTo>
                    <a:pt x="0" y="76126"/>
                  </a:lnTo>
                  <a:lnTo>
                    <a:pt x="158597" y="76126"/>
                  </a:lnTo>
                  <a:lnTo>
                    <a:pt x="158597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" name="object 646"/>
            <p:cNvSpPr/>
            <p:nvPr/>
          </p:nvSpPr>
          <p:spPr>
            <a:xfrm>
              <a:off x="10940160" y="2673931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" name="object 647"/>
            <p:cNvSpPr/>
            <p:nvPr/>
          </p:nvSpPr>
          <p:spPr>
            <a:xfrm>
              <a:off x="10851133" y="2511831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76126" y="0"/>
                  </a:moveTo>
                  <a:lnTo>
                    <a:pt x="0" y="0"/>
                  </a:lnTo>
                  <a:lnTo>
                    <a:pt x="0" y="158597"/>
                  </a:lnTo>
                  <a:lnTo>
                    <a:pt x="76126" y="158597"/>
                  </a:lnTo>
                  <a:lnTo>
                    <a:pt x="76126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" name="object 648"/>
            <p:cNvSpPr/>
            <p:nvPr/>
          </p:nvSpPr>
          <p:spPr>
            <a:xfrm>
              <a:off x="10851133" y="2511831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" name="object 649"/>
            <p:cNvSpPr/>
            <p:nvPr/>
          </p:nvSpPr>
          <p:spPr>
            <a:xfrm>
              <a:off x="10076306" y="2469883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250583" y="0"/>
                  </a:moveTo>
                  <a:lnTo>
                    <a:pt x="0" y="0"/>
                  </a:lnTo>
                  <a:lnTo>
                    <a:pt x="0" y="250583"/>
                  </a:lnTo>
                  <a:lnTo>
                    <a:pt x="250583" y="250583"/>
                  </a:lnTo>
                  <a:lnTo>
                    <a:pt x="250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" name="object 650"/>
            <p:cNvSpPr/>
            <p:nvPr/>
          </p:nvSpPr>
          <p:spPr>
            <a:xfrm>
              <a:off x="10076306" y="2469883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0" y="250583"/>
                  </a:moveTo>
                  <a:lnTo>
                    <a:pt x="250583" y="250583"/>
                  </a:lnTo>
                  <a:lnTo>
                    <a:pt x="250583" y="0"/>
                  </a:lnTo>
                  <a:lnTo>
                    <a:pt x="0" y="0"/>
                  </a:lnTo>
                  <a:lnTo>
                    <a:pt x="0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1" name="object 651"/>
          <p:cNvSpPr txBox="1"/>
          <p:nvPr/>
        </p:nvSpPr>
        <p:spPr>
          <a:xfrm>
            <a:off x="10135616" y="2448813"/>
            <a:ext cx="1358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652" name="object 652"/>
          <p:cNvGrpSpPr/>
          <p:nvPr/>
        </p:nvGrpSpPr>
        <p:grpSpPr>
          <a:xfrm>
            <a:off x="6339966" y="2425138"/>
            <a:ext cx="4692650" cy="1548130"/>
            <a:chOff x="6339966" y="2425138"/>
            <a:chExt cx="4692650" cy="1548130"/>
          </a:xfrm>
        </p:grpSpPr>
        <p:sp>
          <p:nvSpPr>
            <p:cNvPr id="653" name="object 653"/>
            <p:cNvSpPr/>
            <p:nvPr/>
          </p:nvSpPr>
          <p:spPr>
            <a:xfrm>
              <a:off x="10120883" y="2437838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158597" y="0"/>
                  </a:moveTo>
                  <a:lnTo>
                    <a:pt x="0" y="0"/>
                  </a:lnTo>
                  <a:lnTo>
                    <a:pt x="0" y="76126"/>
                  </a:lnTo>
                  <a:lnTo>
                    <a:pt x="158597" y="76126"/>
                  </a:lnTo>
                  <a:lnTo>
                    <a:pt x="158597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" name="object 654"/>
            <p:cNvSpPr/>
            <p:nvPr/>
          </p:nvSpPr>
          <p:spPr>
            <a:xfrm>
              <a:off x="10120883" y="2437838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" name="object 655"/>
            <p:cNvSpPr/>
            <p:nvPr/>
          </p:nvSpPr>
          <p:spPr>
            <a:xfrm>
              <a:off x="10287380" y="2513990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76126" y="0"/>
                  </a:moveTo>
                  <a:lnTo>
                    <a:pt x="0" y="0"/>
                  </a:lnTo>
                  <a:lnTo>
                    <a:pt x="0" y="158597"/>
                  </a:lnTo>
                  <a:lnTo>
                    <a:pt x="76126" y="158597"/>
                  </a:lnTo>
                  <a:lnTo>
                    <a:pt x="76126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" name="object 656"/>
            <p:cNvSpPr/>
            <p:nvPr/>
          </p:nvSpPr>
          <p:spPr>
            <a:xfrm>
              <a:off x="10287380" y="2513990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" name="object 657"/>
            <p:cNvSpPr/>
            <p:nvPr/>
          </p:nvSpPr>
          <p:spPr>
            <a:xfrm>
              <a:off x="10127233" y="2676090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158597" y="0"/>
                  </a:moveTo>
                  <a:lnTo>
                    <a:pt x="0" y="0"/>
                  </a:lnTo>
                  <a:lnTo>
                    <a:pt x="0" y="76126"/>
                  </a:lnTo>
                  <a:lnTo>
                    <a:pt x="158597" y="76126"/>
                  </a:lnTo>
                  <a:lnTo>
                    <a:pt x="158597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" name="object 658"/>
            <p:cNvSpPr/>
            <p:nvPr/>
          </p:nvSpPr>
          <p:spPr>
            <a:xfrm>
              <a:off x="10127233" y="2676090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" name="object 659"/>
            <p:cNvSpPr/>
            <p:nvPr/>
          </p:nvSpPr>
          <p:spPr>
            <a:xfrm>
              <a:off x="10038207" y="2513990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76126" y="0"/>
                  </a:moveTo>
                  <a:lnTo>
                    <a:pt x="0" y="0"/>
                  </a:lnTo>
                  <a:lnTo>
                    <a:pt x="0" y="158597"/>
                  </a:lnTo>
                  <a:lnTo>
                    <a:pt x="76126" y="158597"/>
                  </a:lnTo>
                  <a:lnTo>
                    <a:pt x="76126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" name="object 660"/>
            <p:cNvSpPr/>
            <p:nvPr/>
          </p:nvSpPr>
          <p:spPr>
            <a:xfrm>
              <a:off x="10038207" y="2513990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" name="object 661"/>
            <p:cNvSpPr/>
            <p:nvPr/>
          </p:nvSpPr>
          <p:spPr>
            <a:xfrm>
              <a:off x="10203307" y="2739516"/>
              <a:ext cx="0" cy="474980"/>
            </a:xfrm>
            <a:custGeom>
              <a:avLst/>
              <a:gdLst/>
              <a:ahLst/>
              <a:cxnLst/>
              <a:rect l="l" t="t" r="r" b="b"/>
              <a:pathLst>
                <a:path h="474980">
                  <a:moveTo>
                    <a:pt x="0" y="0"/>
                  </a:moveTo>
                  <a:lnTo>
                    <a:pt x="0" y="474799"/>
                  </a:lnTo>
                </a:path>
              </a:pathLst>
            </a:custGeom>
            <a:ln w="320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" name="object 662"/>
            <p:cNvSpPr/>
            <p:nvPr/>
          </p:nvSpPr>
          <p:spPr>
            <a:xfrm>
              <a:off x="11016233" y="2737357"/>
              <a:ext cx="0" cy="476884"/>
            </a:xfrm>
            <a:custGeom>
              <a:avLst/>
              <a:gdLst/>
              <a:ahLst/>
              <a:cxnLst/>
              <a:rect l="l" t="t" r="r" b="b"/>
              <a:pathLst>
                <a:path h="476885">
                  <a:moveTo>
                    <a:pt x="0" y="0"/>
                  </a:moveTo>
                  <a:lnTo>
                    <a:pt x="0" y="476577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" name="object 663"/>
            <p:cNvSpPr/>
            <p:nvPr/>
          </p:nvSpPr>
          <p:spPr>
            <a:xfrm>
              <a:off x="10363380" y="3371214"/>
              <a:ext cx="485775" cy="0"/>
            </a:xfrm>
            <a:custGeom>
              <a:avLst/>
              <a:gdLst/>
              <a:ahLst/>
              <a:cxnLst/>
              <a:rect l="l" t="t" r="r" b="b"/>
              <a:pathLst>
                <a:path w="485775">
                  <a:moveTo>
                    <a:pt x="0" y="0"/>
                  </a:moveTo>
                  <a:lnTo>
                    <a:pt x="485594" y="0"/>
                  </a:lnTo>
                </a:path>
              </a:pathLst>
            </a:custGeom>
            <a:ln w="292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" name="object 664"/>
            <p:cNvSpPr/>
            <p:nvPr/>
          </p:nvSpPr>
          <p:spPr>
            <a:xfrm>
              <a:off x="10363453" y="2591180"/>
              <a:ext cx="487680" cy="2540"/>
            </a:xfrm>
            <a:custGeom>
              <a:avLst/>
              <a:gdLst/>
              <a:ahLst/>
              <a:cxnLst/>
              <a:rect l="l" t="t" r="r" b="b"/>
              <a:pathLst>
                <a:path w="487679" h="2539">
                  <a:moveTo>
                    <a:pt x="0" y="2032"/>
                  </a:moveTo>
                  <a:lnTo>
                    <a:pt x="48767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" name="object 665"/>
            <p:cNvSpPr/>
            <p:nvPr/>
          </p:nvSpPr>
          <p:spPr>
            <a:xfrm>
              <a:off x="6352666" y="3559441"/>
              <a:ext cx="401320" cy="401320"/>
            </a:xfrm>
            <a:custGeom>
              <a:avLst/>
              <a:gdLst/>
              <a:ahLst/>
              <a:cxnLst/>
              <a:rect l="l" t="t" r="r" b="b"/>
              <a:pathLst>
                <a:path w="401320" h="401320">
                  <a:moveTo>
                    <a:pt x="400926" y="0"/>
                  </a:moveTo>
                  <a:lnTo>
                    <a:pt x="0" y="0"/>
                  </a:lnTo>
                  <a:lnTo>
                    <a:pt x="0" y="400926"/>
                  </a:lnTo>
                  <a:lnTo>
                    <a:pt x="400926" y="400926"/>
                  </a:lnTo>
                  <a:lnTo>
                    <a:pt x="400926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" name="object 666"/>
            <p:cNvSpPr/>
            <p:nvPr/>
          </p:nvSpPr>
          <p:spPr>
            <a:xfrm>
              <a:off x="6352666" y="3559441"/>
              <a:ext cx="401320" cy="401320"/>
            </a:xfrm>
            <a:custGeom>
              <a:avLst/>
              <a:gdLst/>
              <a:ahLst/>
              <a:cxnLst/>
              <a:rect l="l" t="t" r="r" b="b"/>
              <a:pathLst>
                <a:path w="401320" h="401320">
                  <a:moveTo>
                    <a:pt x="0" y="400926"/>
                  </a:moveTo>
                  <a:lnTo>
                    <a:pt x="400926" y="400926"/>
                  </a:lnTo>
                  <a:lnTo>
                    <a:pt x="400926" y="0"/>
                  </a:lnTo>
                  <a:lnTo>
                    <a:pt x="0" y="0"/>
                  </a:lnTo>
                  <a:lnTo>
                    <a:pt x="0" y="4009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7" name="object 667"/>
          <p:cNvSpPr txBox="1"/>
          <p:nvPr/>
        </p:nvSpPr>
        <p:spPr>
          <a:xfrm>
            <a:off x="6352666" y="3559441"/>
            <a:ext cx="401320" cy="401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530">
              <a:lnSpc>
                <a:spcPts val="2870"/>
              </a:lnSpc>
            </a:pPr>
            <a:r>
              <a:rPr sz="2400" spc="-25" dirty="0">
                <a:latin typeface="Calibri"/>
                <a:cs typeface="Calibri"/>
              </a:rPr>
              <a:t>CF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668" name="object 668"/>
          <p:cNvGrpSpPr/>
          <p:nvPr/>
        </p:nvGrpSpPr>
        <p:grpSpPr>
          <a:xfrm>
            <a:off x="6005829" y="3947667"/>
            <a:ext cx="353060" cy="340360"/>
            <a:chOff x="6005829" y="3947667"/>
            <a:chExt cx="353060" cy="340360"/>
          </a:xfrm>
        </p:grpSpPr>
        <p:sp>
          <p:nvSpPr>
            <p:cNvPr id="669" name="object 669"/>
            <p:cNvSpPr/>
            <p:nvPr/>
          </p:nvSpPr>
          <p:spPr>
            <a:xfrm>
              <a:off x="6269100" y="3960367"/>
              <a:ext cx="76835" cy="64135"/>
            </a:xfrm>
            <a:custGeom>
              <a:avLst/>
              <a:gdLst/>
              <a:ahLst/>
              <a:cxnLst/>
              <a:rect l="l" t="t" r="r" b="b"/>
              <a:pathLst>
                <a:path w="76835" h="64135">
                  <a:moveTo>
                    <a:pt x="76581" y="0"/>
                  </a:moveTo>
                  <a:lnTo>
                    <a:pt x="0" y="6413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" name="object 670"/>
            <p:cNvSpPr/>
            <p:nvPr/>
          </p:nvSpPr>
          <p:spPr>
            <a:xfrm>
              <a:off x="6018529" y="4024490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250583" y="0"/>
                  </a:moveTo>
                  <a:lnTo>
                    <a:pt x="0" y="0"/>
                  </a:lnTo>
                  <a:lnTo>
                    <a:pt x="0" y="250583"/>
                  </a:lnTo>
                  <a:lnTo>
                    <a:pt x="250583" y="250583"/>
                  </a:lnTo>
                  <a:lnTo>
                    <a:pt x="250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" name="object 671"/>
            <p:cNvSpPr/>
            <p:nvPr/>
          </p:nvSpPr>
          <p:spPr>
            <a:xfrm>
              <a:off x="6018529" y="4024490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0" y="250583"/>
                  </a:moveTo>
                  <a:lnTo>
                    <a:pt x="250583" y="250583"/>
                  </a:lnTo>
                  <a:lnTo>
                    <a:pt x="250583" y="0"/>
                  </a:lnTo>
                  <a:lnTo>
                    <a:pt x="0" y="0"/>
                  </a:lnTo>
                  <a:lnTo>
                    <a:pt x="0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2" name="object 672"/>
          <p:cNvSpPr txBox="1"/>
          <p:nvPr/>
        </p:nvSpPr>
        <p:spPr>
          <a:xfrm>
            <a:off x="6090158" y="4066819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20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673" name="object 673"/>
          <p:cNvGrpSpPr/>
          <p:nvPr/>
        </p:nvGrpSpPr>
        <p:grpSpPr>
          <a:xfrm>
            <a:off x="5967857" y="3979745"/>
            <a:ext cx="1127125" cy="340360"/>
            <a:chOff x="5967857" y="3979745"/>
            <a:chExt cx="1127125" cy="340360"/>
          </a:xfrm>
        </p:grpSpPr>
        <p:pic>
          <p:nvPicPr>
            <p:cNvPr id="674" name="object 67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967857" y="3979745"/>
              <a:ext cx="350573" cy="339778"/>
            </a:xfrm>
            <a:prstGeom prst="rect">
              <a:avLst/>
            </a:prstGeom>
          </p:spPr>
        </p:pic>
        <p:sp>
          <p:nvSpPr>
            <p:cNvPr id="675" name="object 675"/>
            <p:cNvSpPr/>
            <p:nvPr/>
          </p:nvSpPr>
          <p:spPr>
            <a:xfrm>
              <a:off x="6831584" y="4028300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0" y="250583"/>
                  </a:moveTo>
                  <a:lnTo>
                    <a:pt x="250583" y="250583"/>
                  </a:lnTo>
                  <a:lnTo>
                    <a:pt x="250583" y="0"/>
                  </a:lnTo>
                  <a:lnTo>
                    <a:pt x="0" y="0"/>
                  </a:lnTo>
                  <a:lnTo>
                    <a:pt x="0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6" name="object 676"/>
          <p:cNvSpPr txBox="1"/>
          <p:nvPr/>
        </p:nvSpPr>
        <p:spPr>
          <a:xfrm>
            <a:off x="6903466" y="4070984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677" name="object 677"/>
          <p:cNvGrpSpPr/>
          <p:nvPr/>
        </p:nvGrpSpPr>
        <p:grpSpPr>
          <a:xfrm>
            <a:off x="6257544" y="3233661"/>
            <a:ext cx="874394" cy="1089660"/>
            <a:chOff x="6257544" y="3233661"/>
            <a:chExt cx="874394" cy="1089660"/>
          </a:xfrm>
        </p:grpSpPr>
        <p:sp>
          <p:nvSpPr>
            <p:cNvPr id="678" name="object 678"/>
            <p:cNvSpPr/>
            <p:nvPr/>
          </p:nvSpPr>
          <p:spPr>
            <a:xfrm>
              <a:off x="6876288" y="3996255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" name="object 679"/>
            <p:cNvSpPr/>
            <p:nvPr/>
          </p:nvSpPr>
          <p:spPr>
            <a:xfrm>
              <a:off x="7085723" y="4072280"/>
              <a:ext cx="33655" cy="158750"/>
            </a:xfrm>
            <a:custGeom>
              <a:avLst/>
              <a:gdLst/>
              <a:ahLst/>
              <a:cxnLst/>
              <a:rect l="l" t="t" r="r" b="b"/>
              <a:pathLst>
                <a:path w="33654" h="158750">
                  <a:moveTo>
                    <a:pt x="0" y="158597"/>
                  </a:moveTo>
                  <a:lnTo>
                    <a:pt x="33060" y="158597"/>
                  </a:lnTo>
                  <a:lnTo>
                    <a:pt x="33060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" name="object 680"/>
            <p:cNvSpPr/>
            <p:nvPr/>
          </p:nvSpPr>
          <p:spPr>
            <a:xfrm>
              <a:off x="7042658" y="4072280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" name="object 681"/>
            <p:cNvSpPr/>
            <p:nvPr/>
          </p:nvSpPr>
          <p:spPr>
            <a:xfrm>
              <a:off x="6882638" y="4274566"/>
              <a:ext cx="158750" cy="36195"/>
            </a:xfrm>
            <a:custGeom>
              <a:avLst/>
              <a:gdLst/>
              <a:ahLst/>
              <a:cxnLst/>
              <a:rect l="l" t="t" r="r" b="b"/>
              <a:pathLst>
                <a:path w="158750" h="36195">
                  <a:moveTo>
                    <a:pt x="0" y="35940"/>
                  </a:moveTo>
                  <a:lnTo>
                    <a:pt x="158597" y="35940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3594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" name="object 682"/>
            <p:cNvSpPr/>
            <p:nvPr/>
          </p:nvSpPr>
          <p:spPr>
            <a:xfrm>
              <a:off x="6882638" y="4234380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" name="object 683"/>
            <p:cNvSpPr/>
            <p:nvPr/>
          </p:nvSpPr>
          <p:spPr>
            <a:xfrm>
              <a:off x="6793611" y="4072280"/>
              <a:ext cx="36195" cy="158750"/>
            </a:xfrm>
            <a:custGeom>
              <a:avLst/>
              <a:gdLst/>
              <a:ahLst/>
              <a:cxnLst/>
              <a:rect l="l" t="t" r="r" b="b"/>
              <a:pathLst>
                <a:path w="36195" h="158750">
                  <a:moveTo>
                    <a:pt x="0" y="158597"/>
                  </a:moveTo>
                  <a:lnTo>
                    <a:pt x="35687" y="158597"/>
                  </a:lnTo>
                  <a:lnTo>
                    <a:pt x="35687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" name="object 684"/>
            <p:cNvSpPr/>
            <p:nvPr/>
          </p:nvSpPr>
          <p:spPr>
            <a:xfrm>
              <a:off x="6270244" y="3246361"/>
              <a:ext cx="812165" cy="984885"/>
            </a:xfrm>
            <a:custGeom>
              <a:avLst/>
              <a:gdLst/>
              <a:ahLst/>
              <a:cxnLst/>
              <a:rect l="l" t="t" r="r" b="b"/>
              <a:pathLst>
                <a:path w="812165" h="984885">
                  <a:moveTo>
                    <a:pt x="523366" y="984516"/>
                  </a:moveTo>
                  <a:lnTo>
                    <a:pt x="599493" y="984516"/>
                  </a:lnTo>
                  <a:lnTo>
                    <a:pt x="599493" y="825919"/>
                  </a:lnTo>
                  <a:lnTo>
                    <a:pt x="523366" y="825919"/>
                  </a:lnTo>
                  <a:lnTo>
                    <a:pt x="523366" y="984516"/>
                  </a:lnTo>
                  <a:close/>
                </a:path>
                <a:path w="812165" h="984885">
                  <a:moveTo>
                    <a:pt x="483361" y="717562"/>
                  </a:moveTo>
                  <a:lnTo>
                    <a:pt x="559942" y="781570"/>
                  </a:lnTo>
                </a:path>
                <a:path w="812165" h="984885">
                  <a:moveTo>
                    <a:pt x="76453" y="316115"/>
                  </a:moveTo>
                  <a:lnTo>
                    <a:pt x="0" y="251980"/>
                  </a:lnTo>
                </a:path>
                <a:path w="812165" h="984885">
                  <a:moveTo>
                    <a:pt x="484377" y="313194"/>
                  </a:moveTo>
                  <a:lnTo>
                    <a:pt x="560958" y="249186"/>
                  </a:lnTo>
                </a:path>
                <a:path w="812165" h="984885">
                  <a:moveTo>
                    <a:pt x="561339" y="250583"/>
                  </a:moveTo>
                  <a:lnTo>
                    <a:pt x="811923" y="250583"/>
                  </a:lnTo>
                  <a:lnTo>
                    <a:pt x="811923" y="0"/>
                  </a:lnTo>
                  <a:lnTo>
                    <a:pt x="561339" y="0"/>
                  </a:lnTo>
                  <a:lnTo>
                    <a:pt x="561339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5" name="object 685"/>
          <p:cNvSpPr txBox="1"/>
          <p:nvPr/>
        </p:nvSpPr>
        <p:spPr>
          <a:xfrm>
            <a:off x="6903466" y="3288919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686" name="object 686"/>
          <p:cNvGrpSpPr/>
          <p:nvPr/>
        </p:nvGrpSpPr>
        <p:grpSpPr>
          <a:xfrm>
            <a:off x="6006084" y="3201616"/>
            <a:ext cx="1125855" cy="340360"/>
            <a:chOff x="6006084" y="3201616"/>
            <a:chExt cx="1125855" cy="340360"/>
          </a:xfrm>
        </p:grpSpPr>
        <p:sp>
          <p:nvSpPr>
            <p:cNvPr id="687" name="object 687"/>
            <p:cNvSpPr/>
            <p:nvPr/>
          </p:nvSpPr>
          <p:spPr>
            <a:xfrm>
              <a:off x="6876288" y="3214316"/>
              <a:ext cx="158750" cy="34290"/>
            </a:xfrm>
            <a:custGeom>
              <a:avLst/>
              <a:gdLst/>
              <a:ahLst/>
              <a:cxnLst/>
              <a:rect l="l" t="t" r="r" b="b"/>
              <a:pathLst>
                <a:path w="158750" h="34289">
                  <a:moveTo>
                    <a:pt x="0" y="33695"/>
                  </a:moveTo>
                  <a:lnTo>
                    <a:pt x="158597" y="33695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33695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" name="object 688"/>
            <p:cNvSpPr/>
            <p:nvPr/>
          </p:nvSpPr>
          <p:spPr>
            <a:xfrm>
              <a:off x="6876288" y="3214316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" name="object 689"/>
            <p:cNvSpPr/>
            <p:nvPr/>
          </p:nvSpPr>
          <p:spPr>
            <a:xfrm>
              <a:off x="7080135" y="3290468"/>
              <a:ext cx="38735" cy="158750"/>
            </a:xfrm>
            <a:custGeom>
              <a:avLst/>
              <a:gdLst/>
              <a:ahLst/>
              <a:cxnLst/>
              <a:rect l="l" t="t" r="r" b="b"/>
              <a:pathLst>
                <a:path w="38734" h="158750">
                  <a:moveTo>
                    <a:pt x="0" y="158597"/>
                  </a:moveTo>
                  <a:lnTo>
                    <a:pt x="38648" y="158597"/>
                  </a:lnTo>
                  <a:lnTo>
                    <a:pt x="38648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" name="object 690"/>
            <p:cNvSpPr/>
            <p:nvPr/>
          </p:nvSpPr>
          <p:spPr>
            <a:xfrm>
              <a:off x="7042658" y="3290468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" name="object 691"/>
            <p:cNvSpPr/>
            <p:nvPr/>
          </p:nvSpPr>
          <p:spPr>
            <a:xfrm>
              <a:off x="6882638" y="3498595"/>
              <a:ext cx="158750" cy="30480"/>
            </a:xfrm>
            <a:custGeom>
              <a:avLst/>
              <a:gdLst/>
              <a:ahLst/>
              <a:cxnLst/>
              <a:rect l="l" t="t" r="r" b="b"/>
              <a:pathLst>
                <a:path w="158750" h="30479">
                  <a:moveTo>
                    <a:pt x="0" y="30099"/>
                  </a:moveTo>
                  <a:lnTo>
                    <a:pt x="158597" y="30099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30099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" name="object 692"/>
            <p:cNvSpPr/>
            <p:nvPr/>
          </p:nvSpPr>
          <p:spPr>
            <a:xfrm>
              <a:off x="6882638" y="3452568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" name="object 693"/>
            <p:cNvSpPr/>
            <p:nvPr/>
          </p:nvSpPr>
          <p:spPr>
            <a:xfrm>
              <a:off x="6793611" y="3290468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" name="object 694"/>
            <p:cNvSpPr/>
            <p:nvPr/>
          </p:nvSpPr>
          <p:spPr>
            <a:xfrm>
              <a:off x="6018784" y="3248393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250583" y="0"/>
                  </a:moveTo>
                  <a:lnTo>
                    <a:pt x="0" y="0"/>
                  </a:lnTo>
                  <a:lnTo>
                    <a:pt x="0" y="250583"/>
                  </a:lnTo>
                  <a:lnTo>
                    <a:pt x="250583" y="250583"/>
                  </a:lnTo>
                  <a:lnTo>
                    <a:pt x="250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" name="object 695"/>
            <p:cNvSpPr/>
            <p:nvPr/>
          </p:nvSpPr>
          <p:spPr>
            <a:xfrm>
              <a:off x="6018784" y="3248393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0" y="250583"/>
                  </a:moveTo>
                  <a:lnTo>
                    <a:pt x="250583" y="250583"/>
                  </a:lnTo>
                  <a:lnTo>
                    <a:pt x="250583" y="0"/>
                  </a:lnTo>
                  <a:lnTo>
                    <a:pt x="0" y="0"/>
                  </a:lnTo>
                  <a:lnTo>
                    <a:pt x="0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6" name="object 696"/>
          <p:cNvSpPr txBox="1"/>
          <p:nvPr/>
        </p:nvSpPr>
        <p:spPr>
          <a:xfrm>
            <a:off x="6077839" y="3227577"/>
            <a:ext cx="1358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697" name="object 697"/>
          <p:cNvGrpSpPr/>
          <p:nvPr/>
        </p:nvGrpSpPr>
        <p:grpSpPr>
          <a:xfrm>
            <a:off x="5967984" y="3203775"/>
            <a:ext cx="1609090" cy="960755"/>
            <a:chOff x="5967984" y="3203775"/>
            <a:chExt cx="1609090" cy="960755"/>
          </a:xfrm>
        </p:grpSpPr>
        <p:pic>
          <p:nvPicPr>
            <p:cNvPr id="698" name="object 69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967984" y="3203775"/>
              <a:ext cx="350700" cy="339651"/>
            </a:xfrm>
            <a:prstGeom prst="rect">
              <a:avLst/>
            </a:prstGeom>
          </p:spPr>
        </p:pic>
        <p:sp>
          <p:nvSpPr>
            <p:cNvPr id="699" name="object 699"/>
            <p:cNvSpPr/>
            <p:nvPr/>
          </p:nvSpPr>
          <p:spPr>
            <a:xfrm>
              <a:off x="6145784" y="3518026"/>
              <a:ext cx="0" cy="471170"/>
            </a:xfrm>
            <a:custGeom>
              <a:avLst/>
              <a:gdLst/>
              <a:ahLst/>
              <a:cxnLst/>
              <a:rect l="l" t="t" r="r" b="b"/>
              <a:pathLst>
                <a:path h="471170">
                  <a:moveTo>
                    <a:pt x="0" y="0"/>
                  </a:moveTo>
                  <a:lnTo>
                    <a:pt x="0" y="470608"/>
                  </a:lnTo>
                </a:path>
              </a:pathLst>
            </a:custGeom>
            <a:ln w="320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" name="object 700"/>
            <p:cNvSpPr/>
            <p:nvPr/>
          </p:nvSpPr>
          <p:spPr>
            <a:xfrm>
              <a:off x="6958711" y="3530345"/>
              <a:ext cx="0" cy="456565"/>
            </a:xfrm>
            <a:custGeom>
              <a:avLst/>
              <a:gdLst/>
              <a:ahLst/>
              <a:cxnLst/>
              <a:rect l="l" t="t" r="r" b="b"/>
              <a:pathLst>
                <a:path h="456564">
                  <a:moveTo>
                    <a:pt x="0" y="0"/>
                  </a:moveTo>
                  <a:lnTo>
                    <a:pt x="0" y="456257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" name="object 701"/>
            <p:cNvSpPr/>
            <p:nvPr/>
          </p:nvSpPr>
          <p:spPr>
            <a:xfrm>
              <a:off x="6309413" y="4149724"/>
              <a:ext cx="481965" cy="0"/>
            </a:xfrm>
            <a:custGeom>
              <a:avLst/>
              <a:gdLst/>
              <a:ahLst/>
              <a:cxnLst/>
              <a:rect l="l" t="t" r="r" b="b"/>
              <a:pathLst>
                <a:path w="481965">
                  <a:moveTo>
                    <a:pt x="0" y="0"/>
                  </a:moveTo>
                  <a:lnTo>
                    <a:pt x="481784" y="0"/>
                  </a:lnTo>
                </a:path>
              </a:pathLst>
            </a:custGeom>
            <a:ln w="292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" name="object 702"/>
            <p:cNvSpPr/>
            <p:nvPr/>
          </p:nvSpPr>
          <p:spPr>
            <a:xfrm>
              <a:off x="6293231" y="3370770"/>
              <a:ext cx="498475" cy="0"/>
            </a:xfrm>
            <a:custGeom>
              <a:avLst/>
              <a:gdLst/>
              <a:ahLst/>
              <a:cxnLst/>
              <a:rect l="l" t="t" r="r" b="b"/>
              <a:pathLst>
                <a:path w="498475">
                  <a:moveTo>
                    <a:pt x="0" y="0"/>
                  </a:moveTo>
                  <a:lnTo>
                    <a:pt x="498221" y="0"/>
                  </a:lnTo>
                </a:path>
              </a:pathLst>
            </a:custGeom>
            <a:ln w="275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" name="object 703"/>
            <p:cNvSpPr/>
            <p:nvPr/>
          </p:nvSpPr>
          <p:spPr>
            <a:xfrm>
              <a:off x="7163435" y="3559060"/>
              <a:ext cx="401320" cy="401320"/>
            </a:xfrm>
            <a:custGeom>
              <a:avLst/>
              <a:gdLst/>
              <a:ahLst/>
              <a:cxnLst/>
              <a:rect l="l" t="t" r="r" b="b"/>
              <a:pathLst>
                <a:path w="401320" h="401320">
                  <a:moveTo>
                    <a:pt x="400926" y="0"/>
                  </a:moveTo>
                  <a:lnTo>
                    <a:pt x="0" y="0"/>
                  </a:lnTo>
                  <a:lnTo>
                    <a:pt x="0" y="400926"/>
                  </a:lnTo>
                  <a:lnTo>
                    <a:pt x="400926" y="400926"/>
                  </a:lnTo>
                  <a:lnTo>
                    <a:pt x="400926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" name="object 704"/>
            <p:cNvSpPr/>
            <p:nvPr/>
          </p:nvSpPr>
          <p:spPr>
            <a:xfrm>
              <a:off x="7163435" y="3559060"/>
              <a:ext cx="401320" cy="401320"/>
            </a:xfrm>
            <a:custGeom>
              <a:avLst/>
              <a:gdLst/>
              <a:ahLst/>
              <a:cxnLst/>
              <a:rect l="l" t="t" r="r" b="b"/>
              <a:pathLst>
                <a:path w="401320" h="401320">
                  <a:moveTo>
                    <a:pt x="0" y="400926"/>
                  </a:moveTo>
                  <a:lnTo>
                    <a:pt x="400926" y="400926"/>
                  </a:lnTo>
                  <a:lnTo>
                    <a:pt x="400926" y="0"/>
                  </a:lnTo>
                  <a:lnTo>
                    <a:pt x="0" y="0"/>
                  </a:lnTo>
                  <a:lnTo>
                    <a:pt x="0" y="4009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5" name="object 705"/>
          <p:cNvSpPr txBox="1"/>
          <p:nvPr/>
        </p:nvSpPr>
        <p:spPr>
          <a:xfrm>
            <a:off x="7163434" y="3559060"/>
            <a:ext cx="401320" cy="401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395">
              <a:lnSpc>
                <a:spcPts val="2870"/>
              </a:lnSpc>
            </a:pPr>
            <a:r>
              <a:rPr sz="2400" spc="-50" dirty="0"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706" name="object 706"/>
          <p:cNvGrpSpPr/>
          <p:nvPr/>
        </p:nvGrpSpPr>
        <p:grpSpPr>
          <a:xfrm>
            <a:off x="6816597" y="3947286"/>
            <a:ext cx="353060" cy="340360"/>
            <a:chOff x="6816597" y="3947286"/>
            <a:chExt cx="353060" cy="340360"/>
          </a:xfrm>
        </p:grpSpPr>
        <p:sp>
          <p:nvSpPr>
            <p:cNvPr id="707" name="object 707"/>
            <p:cNvSpPr/>
            <p:nvPr/>
          </p:nvSpPr>
          <p:spPr>
            <a:xfrm>
              <a:off x="7079868" y="3959986"/>
              <a:ext cx="76835" cy="64135"/>
            </a:xfrm>
            <a:custGeom>
              <a:avLst/>
              <a:gdLst/>
              <a:ahLst/>
              <a:cxnLst/>
              <a:rect l="l" t="t" r="r" b="b"/>
              <a:pathLst>
                <a:path w="76834" h="64135">
                  <a:moveTo>
                    <a:pt x="76580" y="0"/>
                  </a:moveTo>
                  <a:lnTo>
                    <a:pt x="0" y="6400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" name="object 708"/>
            <p:cNvSpPr/>
            <p:nvPr/>
          </p:nvSpPr>
          <p:spPr>
            <a:xfrm>
              <a:off x="6829297" y="4023982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250583" y="0"/>
                  </a:moveTo>
                  <a:lnTo>
                    <a:pt x="0" y="0"/>
                  </a:lnTo>
                  <a:lnTo>
                    <a:pt x="0" y="250583"/>
                  </a:lnTo>
                  <a:lnTo>
                    <a:pt x="250583" y="250583"/>
                  </a:lnTo>
                  <a:lnTo>
                    <a:pt x="250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" name="object 709"/>
            <p:cNvSpPr/>
            <p:nvPr/>
          </p:nvSpPr>
          <p:spPr>
            <a:xfrm>
              <a:off x="6829297" y="4023982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0" y="250583"/>
                  </a:moveTo>
                  <a:lnTo>
                    <a:pt x="250583" y="250583"/>
                  </a:lnTo>
                  <a:lnTo>
                    <a:pt x="250583" y="0"/>
                  </a:lnTo>
                  <a:lnTo>
                    <a:pt x="0" y="0"/>
                  </a:lnTo>
                  <a:lnTo>
                    <a:pt x="0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0" name="object 710"/>
          <p:cNvSpPr txBox="1"/>
          <p:nvPr/>
        </p:nvSpPr>
        <p:spPr>
          <a:xfrm>
            <a:off x="6900926" y="4066666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711" name="object 711"/>
          <p:cNvGrpSpPr/>
          <p:nvPr/>
        </p:nvGrpSpPr>
        <p:grpSpPr>
          <a:xfrm>
            <a:off x="6778497" y="3979237"/>
            <a:ext cx="1127760" cy="340360"/>
            <a:chOff x="6778497" y="3979237"/>
            <a:chExt cx="1127760" cy="340360"/>
          </a:xfrm>
        </p:grpSpPr>
        <p:pic>
          <p:nvPicPr>
            <p:cNvPr id="712" name="object 71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778497" y="3979237"/>
              <a:ext cx="350700" cy="339778"/>
            </a:xfrm>
            <a:prstGeom prst="rect">
              <a:avLst/>
            </a:prstGeom>
          </p:spPr>
        </p:pic>
        <p:sp>
          <p:nvSpPr>
            <p:cNvPr id="713" name="object 713"/>
            <p:cNvSpPr/>
            <p:nvPr/>
          </p:nvSpPr>
          <p:spPr>
            <a:xfrm>
              <a:off x="7642351" y="4027792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0" y="250583"/>
                  </a:moveTo>
                  <a:lnTo>
                    <a:pt x="250583" y="250583"/>
                  </a:lnTo>
                  <a:lnTo>
                    <a:pt x="250583" y="0"/>
                  </a:lnTo>
                  <a:lnTo>
                    <a:pt x="0" y="0"/>
                  </a:lnTo>
                  <a:lnTo>
                    <a:pt x="0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4" name="object 714"/>
          <p:cNvSpPr txBox="1"/>
          <p:nvPr/>
        </p:nvSpPr>
        <p:spPr>
          <a:xfrm>
            <a:off x="7714233" y="4070350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715" name="object 715"/>
          <p:cNvGrpSpPr/>
          <p:nvPr/>
        </p:nvGrpSpPr>
        <p:grpSpPr>
          <a:xfrm>
            <a:off x="7068184" y="3233153"/>
            <a:ext cx="874394" cy="1090295"/>
            <a:chOff x="7068184" y="3233153"/>
            <a:chExt cx="874394" cy="1090295"/>
          </a:xfrm>
        </p:grpSpPr>
        <p:sp>
          <p:nvSpPr>
            <p:cNvPr id="716" name="object 716"/>
            <p:cNvSpPr/>
            <p:nvPr/>
          </p:nvSpPr>
          <p:spPr>
            <a:xfrm>
              <a:off x="7686928" y="3995747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" name="object 717"/>
            <p:cNvSpPr/>
            <p:nvPr/>
          </p:nvSpPr>
          <p:spPr>
            <a:xfrm>
              <a:off x="7896491" y="4071899"/>
              <a:ext cx="33655" cy="158750"/>
            </a:xfrm>
            <a:custGeom>
              <a:avLst/>
              <a:gdLst/>
              <a:ahLst/>
              <a:cxnLst/>
              <a:rect l="l" t="t" r="r" b="b"/>
              <a:pathLst>
                <a:path w="33654" h="158750">
                  <a:moveTo>
                    <a:pt x="0" y="158597"/>
                  </a:moveTo>
                  <a:lnTo>
                    <a:pt x="33060" y="158597"/>
                  </a:lnTo>
                  <a:lnTo>
                    <a:pt x="33060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" name="object 718"/>
            <p:cNvSpPr/>
            <p:nvPr/>
          </p:nvSpPr>
          <p:spPr>
            <a:xfrm>
              <a:off x="7853425" y="4071899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" name="object 719"/>
            <p:cNvSpPr/>
            <p:nvPr/>
          </p:nvSpPr>
          <p:spPr>
            <a:xfrm>
              <a:off x="7693278" y="4275073"/>
              <a:ext cx="158750" cy="35560"/>
            </a:xfrm>
            <a:custGeom>
              <a:avLst/>
              <a:gdLst/>
              <a:ahLst/>
              <a:cxnLst/>
              <a:rect l="l" t="t" r="r" b="b"/>
              <a:pathLst>
                <a:path w="158750" h="35560">
                  <a:moveTo>
                    <a:pt x="0" y="35051"/>
                  </a:moveTo>
                  <a:lnTo>
                    <a:pt x="158597" y="35051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35051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" name="object 720"/>
            <p:cNvSpPr/>
            <p:nvPr/>
          </p:nvSpPr>
          <p:spPr>
            <a:xfrm>
              <a:off x="7693278" y="4233999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1" name="object 721"/>
            <p:cNvSpPr/>
            <p:nvPr/>
          </p:nvSpPr>
          <p:spPr>
            <a:xfrm>
              <a:off x="7604251" y="4071899"/>
              <a:ext cx="37465" cy="158750"/>
            </a:xfrm>
            <a:custGeom>
              <a:avLst/>
              <a:gdLst/>
              <a:ahLst/>
              <a:cxnLst/>
              <a:rect l="l" t="t" r="r" b="b"/>
              <a:pathLst>
                <a:path w="37465" h="158750">
                  <a:moveTo>
                    <a:pt x="0" y="158597"/>
                  </a:moveTo>
                  <a:lnTo>
                    <a:pt x="37083" y="158597"/>
                  </a:lnTo>
                  <a:lnTo>
                    <a:pt x="37083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" name="object 722"/>
            <p:cNvSpPr/>
            <p:nvPr/>
          </p:nvSpPr>
          <p:spPr>
            <a:xfrm>
              <a:off x="7080884" y="3495039"/>
              <a:ext cx="600075" cy="735965"/>
            </a:xfrm>
            <a:custGeom>
              <a:avLst/>
              <a:gdLst/>
              <a:ahLst/>
              <a:cxnLst/>
              <a:rect l="l" t="t" r="r" b="b"/>
              <a:pathLst>
                <a:path w="600075" h="735964">
                  <a:moveTo>
                    <a:pt x="523367" y="735457"/>
                  </a:moveTo>
                  <a:lnTo>
                    <a:pt x="599493" y="735457"/>
                  </a:lnTo>
                  <a:lnTo>
                    <a:pt x="599493" y="576859"/>
                  </a:lnTo>
                  <a:lnTo>
                    <a:pt x="523367" y="576859"/>
                  </a:lnTo>
                  <a:lnTo>
                    <a:pt x="523367" y="735457"/>
                  </a:lnTo>
                  <a:close/>
                </a:path>
                <a:path w="600075" h="735964">
                  <a:moveTo>
                    <a:pt x="483489" y="468376"/>
                  </a:moveTo>
                  <a:lnTo>
                    <a:pt x="559943" y="532511"/>
                  </a:lnTo>
                </a:path>
                <a:path w="600075" h="735964">
                  <a:moveTo>
                    <a:pt x="76581" y="66929"/>
                  </a:moveTo>
                  <a:lnTo>
                    <a:pt x="0" y="2921"/>
                  </a:lnTo>
                </a:path>
                <a:path w="600075" h="735964">
                  <a:moveTo>
                    <a:pt x="484505" y="64135"/>
                  </a:moveTo>
                  <a:lnTo>
                    <a:pt x="561086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" name="object 723"/>
            <p:cNvSpPr/>
            <p:nvPr/>
          </p:nvSpPr>
          <p:spPr>
            <a:xfrm>
              <a:off x="7642351" y="3245853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250583" y="0"/>
                  </a:moveTo>
                  <a:lnTo>
                    <a:pt x="0" y="0"/>
                  </a:lnTo>
                  <a:lnTo>
                    <a:pt x="0" y="250583"/>
                  </a:lnTo>
                  <a:lnTo>
                    <a:pt x="250583" y="250583"/>
                  </a:lnTo>
                  <a:lnTo>
                    <a:pt x="250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" name="object 724"/>
            <p:cNvSpPr/>
            <p:nvPr/>
          </p:nvSpPr>
          <p:spPr>
            <a:xfrm>
              <a:off x="7642351" y="3245853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0" y="250583"/>
                  </a:moveTo>
                  <a:lnTo>
                    <a:pt x="250583" y="250583"/>
                  </a:lnTo>
                  <a:lnTo>
                    <a:pt x="250583" y="0"/>
                  </a:lnTo>
                  <a:lnTo>
                    <a:pt x="0" y="0"/>
                  </a:lnTo>
                  <a:lnTo>
                    <a:pt x="0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5" name="object 725"/>
          <p:cNvSpPr txBox="1"/>
          <p:nvPr/>
        </p:nvSpPr>
        <p:spPr>
          <a:xfrm>
            <a:off x="7714233" y="3288538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726" name="object 726"/>
          <p:cNvGrpSpPr/>
          <p:nvPr/>
        </p:nvGrpSpPr>
        <p:grpSpPr>
          <a:xfrm>
            <a:off x="6816852" y="3201235"/>
            <a:ext cx="1125855" cy="339725"/>
            <a:chOff x="6816852" y="3201235"/>
            <a:chExt cx="1125855" cy="339725"/>
          </a:xfrm>
        </p:grpSpPr>
        <p:sp>
          <p:nvSpPr>
            <p:cNvPr id="727" name="object 727"/>
            <p:cNvSpPr/>
            <p:nvPr/>
          </p:nvSpPr>
          <p:spPr>
            <a:xfrm>
              <a:off x="7686929" y="3213935"/>
              <a:ext cx="158750" cy="34925"/>
            </a:xfrm>
            <a:custGeom>
              <a:avLst/>
              <a:gdLst/>
              <a:ahLst/>
              <a:cxnLst/>
              <a:rect l="l" t="t" r="r" b="b"/>
              <a:pathLst>
                <a:path w="158750" h="34925">
                  <a:moveTo>
                    <a:pt x="0" y="34457"/>
                  </a:moveTo>
                  <a:lnTo>
                    <a:pt x="158597" y="34457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34457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" name="object 728"/>
            <p:cNvSpPr/>
            <p:nvPr/>
          </p:nvSpPr>
          <p:spPr>
            <a:xfrm>
              <a:off x="7686929" y="3213935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9" name="object 729"/>
            <p:cNvSpPr/>
            <p:nvPr/>
          </p:nvSpPr>
          <p:spPr>
            <a:xfrm>
              <a:off x="7892046" y="3289960"/>
              <a:ext cx="38100" cy="158750"/>
            </a:xfrm>
            <a:custGeom>
              <a:avLst/>
              <a:gdLst/>
              <a:ahLst/>
              <a:cxnLst/>
              <a:rect l="l" t="t" r="r" b="b"/>
              <a:pathLst>
                <a:path w="38100" h="158750">
                  <a:moveTo>
                    <a:pt x="0" y="158597"/>
                  </a:moveTo>
                  <a:lnTo>
                    <a:pt x="37505" y="158597"/>
                  </a:lnTo>
                  <a:lnTo>
                    <a:pt x="37505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" name="object 730"/>
            <p:cNvSpPr/>
            <p:nvPr/>
          </p:nvSpPr>
          <p:spPr>
            <a:xfrm>
              <a:off x="7853426" y="3289960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1" name="object 731"/>
            <p:cNvSpPr/>
            <p:nvPr/>
          </p:nvSpPr>
          <p:spPr>
            <a:xfrm>
              <a:off x="7693279" y="3452060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2" name="object 732"/>
            <p:cNvSpPr/>
            <p:nvPr/>
          </p:nvSpPr>
          <p:spPr>
            <a:xfrm>
              <a:off x="7604252" y="3289960"/>
              <a:ext cx="37465" cy="158750"/>
            </a:xfrm>
            <a:custGeom>
              <a:avLst/>
              <a:gdLst/>
              <a:ahLst/>
              <a:cxnLst/>
              <a:rect l="l" t="t" r="r" b="b"/>
              <a:pathLst>
                <a:path w="37465" h="158750">
                  <a:moveTo>
                    <a:pt x="0" y="158597"/>
                  </a:moveTo>
                  <a:lnTo>
                    <a:pt x="37211" y="158597"/>
                  </a:lnTo>
                  <a:lnTo>
                    <a:pt x="37211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" name="object 733"/>
            <p:cNvSpPr/>
            <p:nvPr/>
          </p:nvSpPr>
          <p:spPr>
            <a:xfrm>
              <a:off x="7604252" y="3289960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" name="object 734"/>
            <p:cNvSpPr/>
            <p:nvPr/>
          </p:nvSpPr>
          <p:spPr>
            <a:xfrm>
              <a:off x="6829552" y="3248012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250583" y="0"/>
                  </a:moveTo>
                  <a:lnTo>
                    <a:pt x="0" y="0"/>
                  </a:lnTo>
                  <a:lnTo>
                    <a:pt x="0" y="250583"/>
                  </a:lnTo>
                  <a:lnTo>
                    <a:pt x="250583" y="250583"/>
                  </a:lnTo>
                  <a:lnTo>
                    <a:pt x="250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5" name="object 735"/>
            <p:cNvSpPr/>
            <p:nvPr/>
          </p:nvSpPr>
          <p:spPr>
            <a:xfrm>
              <a:off x="6829552" y="3248012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0" y="250583"/>
                  </a:moveTo>
                  <a:lnTo>
                    <a:pt x="250583" y="250583"/>
                  </a:lnTo>
                  <a:lnTo>
                    <a:pt x="250583" y="0"/>
                  </a:lnTo>
                  <a:lnTo>
                    <a:pt x="0" y="0"/>
                  </a:lnTo>
                  <a:lnTo>
                    <a:pt x="0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6" name="object 736"/>
          <p:cNvSpPr txBox="1"/>
          <p:nvPr/>
        </p:nvSpPr>
        <p:spPr>
          <a:xfrm>
            <a:off x="6888606" y="3226765"/>
            <a:ext cx="1358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737" name="object 737"/>
          <p:cNvGrpSpPr/>
          <p:nvPr/>
        </p:nvGrpSpPr>
        <p:grpSpPr>
          <a:xfrm>
            <a:off x="6778752" y="3203267"/>
            <a:ext cx="1610360" cy="960755"/>
            <a:chOff x="6778752" y="3203267"/>
            <a:chExt cx="1610360" cy="960755"/>
          </a:xfrm>
        </p:grpSpPr>
        <p:pic>
          <p:nvPicPr>
            <p:cNvPr id="738" name="object 73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778752" y="3203267"/>
              <a:ext cx="350573" cy="339778"/>
            </a:xfrm>
            <a:prstGeom prst="rect">
              <a:avLst/>
            </a:prstGeom>
          </p:spPr>
        </p:pic>
        <p:sp>
          <p:nvSpPr>
            <p:cNvPr id="739" name="object 739"/>
            <p:cNvSpPr/>
            <p:nvPr/>
          </p:nvSpPr>
          <p:spPr>
            <a:xfrm>
              <a:off x="6956488" y="3517645"/>
              <a:ext cx="0" cy="469265"/>
            </a:xfrm>
            <a:custGeom>
              <a:avLst/>
              <a:gdLst/>
              <a:ahLst/>
              <a:cxnLst/>
              <a:rect l="l" t="t" r="r" b="b"/>
              <a:pathLst>
                <a:path h="469264">
                  <a:moveTo>
                    <a:pt x="0" y="0"/>
                  </a:moveTo>
                  <a:lnTo>
                    <a:pt x="0" y="468957"/>
                  </a:lnTo>
                </a:path>
              </a:pathLst>
            </a:custGeom>
            <a:ln w="318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0" name="object 740"/>
            <p:cNvSpPr/>
            <p:nvPr/>
          </p:nvSpPr>
          <p:spPr>
            <a:xfrm>
              <a:off x="7769479" y="3530727"/>
              <a:ext cx="0" cy="455930"/>
            </a:xfrm>
            <a:custGeom>
              <a:avLst/>
              <a:gdLst/>
              <a:ahLst/>
              <a:cxnLst/>
              <a:rect l="l" t="t" r="r" b="b"/>
              <a:pathLst>
                <a:path h="455929">
                  <a:moveTo>
                    <a:pt x="0" y="0"/>
                  </a:moveTo>
                  <a:lnTo>
                    <a:pt x="0" y="455368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" name="object 741"/>
            <p:cNvSpPr/>
            <p:nvPr/>
          </p:nvSpPr>
          <p:spPr>
            <a:xfrm>
              <a:off x="7122340" y="4149216"/>
              <a:ext cx="481330" cy="0"/>
            </a:xfrm>
            <a:custGeom>
              <a:avLst/>
              <a:gdLst/>
              <a:ahLst/>
              <a:cxnLst/>
              <a:rect l="l" t="t" r="r" b="b"/>
              <a:pathLst>
                <a:path w="481329">
                  <a:moveTo>
                    <a:pt x="0" y="0"/>
                  </a:moveTo>
                  <a:lnTo>
                    <a:pt x="480895" y="0"/>
                  </a:lnTo>
                </a:path>
              </a:pathLst>
            </a:custGeom>
            <a:ln w="292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" name="object 742"/>
            <p:cNvSpPr/>
            <p:nvPr/>
          </p:nvSpPr>
          <p:spPr>
            <a:xfrm>
              <a:off x="7103999" y="3370325"/>
              <a:ext cx="499745" cy="0"/>
            </a:xfrm>
            <a:custGeom>
              <a:avLst/>
              <a:gdLst/>
              <a:ahLst/>
              <a:cxnLst/>
              <a:rect l="l" t="t" r="r" b="b"/>
              <a:pathLst>
                <a:path w="499745">
                  <a:moveTo>
                    <a:pt x="0" y="0"/>
                  </a:moveTo>
                  <a:lnTo>
                    <a:pt x="499491" y="0"/>
                  </a:lnTo>
                </a:path>
              </a:pathLst>
            </a:custGeom>
            <a:ln w="274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" name="object 743"/>
            <p:cNvSpPr/>
            <p:nvPr/>
          </p:nvSpPr>
          <p:spPr>
            <a:xfrm>
              <a:off x="7975473" y="3559441"/>
              <a:ext cx="401320" cy="401320"/>
            </a:xfrm>
            <a:custGeom>
              <a:avLst/>
              <a:gdLst/>
              <a:ahLst/>
              <a:cxnLst/>
              <a:rect l="l" t="t" r="r" b="b"/>
              <a:pathLst>
                <a:path w="401320" h="401320">
                  <a:moveTo>
                    <a:pt x="400926" y="0"/>
                  </a:moveTo>
                  <a:lnTo>
                    <a:pt x="0" y="0"/>
                  </a:lnTo>
                  <a:lnTo>
                    <a:pt x="0" y="400926"/>
                  </a:lnTo>
                  <a:lnTo>
                    <a:pt x="400926" y="400926"/>
                  </a:lnTo>
                  <a:lnTo>
                    <a:pt x="400926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4" name="object 744"/>
            <p:cNvSpPr/>
            <p:nvPr/>
          </p:nvSpPr>
          <p:spPr>
            <a:xfrm>
              <a:off x="7975473" y="3559441"/>
              <a:ext cx="401320" cy="401320"/>
            </a:xfrm>
            <a:custGeom>
              <a:avLst/>
              <a:gdLst/>
              <a:ahLst/>
              <a:cxnLst/>
              <a:rect l="l" t="t" r="r" b="b"/>
              <a:pathLst>
                <a:path w="401320" h="401320">
                  <a:moveTo>
                    <a:pt x="0" y="400926"/>
                  </a:moveTo>
                  <a:lnTo>
                    <a:pt x="400926" y="400926"/>
                  </a:lnTo>
                  <a:lnTo>
                    <a:pt x="400926" y="0"/>
                  </a:lnTo>
                  <a:lnTo>
                    <a:pt x="0" y="0"/>
                  </a:lnTo>
                  <a:lnTo>
                    <a:pt x="0" y="4009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5" name="object 745"/>
          <p:cNvSpPr txBox="1"/>
          <p:nvPr/>
        </p:nvSpPr>
        <p:spPr>
          <a:xfrm>
            <a:off x="7975472" y="3559441"/>
            <a:ext cx="401320" cy="401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395">
              <a:lnSpc>
                <a:spcPts val="2870"/>
              </a:lnSpc>
            </a:pPr>
            <a:r>
              <a:rPr sz="2400" spc="-50" dirty="0"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746" name="object 746"/>
          <p:cNvGrpSpPr/>
          <p:nvPr/>
        </p:nvGrpSpPr>
        <p:grpSpPr>
          <a:xfrm>
            <a:off x="7628635" y="3947667"/>
            <a:ext cx="353060" cy="340360"/>
            <a:chOff x="7628635" y="3947667"/>
            <a:chExt cx="353060" cy="340360"/>
          </a:xfrm>
        </p:grpSpPr>
        <p:sp>
          <p:nvSpPr>
            <p:cNvPr id="747" name="object 747"/>
            <p:cNvSpPr/>
            <p:nvPr/>
          </p:nvSpPr>
          <p:spPr>
            <a:xfrm>
              <a:off x="7891906" y="3960367"/>
              <a:ext cx="76835" cy="64135"/>
            </a:xfrm>
            <a:custGeom>
              <a:avLst/>
              <a:gdLst/>
              <a:ahLst/>
              <a:cxnLst/>
              <a:rect l="l" t="t" r="r" b="b"/>
              <a:pathLst>
                <a:path w="76834" h="64135">
                  <a:moveTo>
                    <a:pt x="76581" y="0"/>
                  </a:moveTo>
                  <a:lnTo>
                    <a:pt x="0" y="6413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" name="object 748"/>
            <p:cNvSpPr/>
            <p:nvPr/>
          </p:nvSpPr>
          <p:spPr>
            <a:xfrm>
              <a:off x="7641335" y="4024490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250583" y="0"/>
                  </a:moveTo>
                  <a:lnTo>
                    <a:pt x="0" y="0"/>
                  </a:lnTo>
                  <a:lnTo>
                    <a:pt x="0" y="250583"/>
                  </a:lnTo>
                  <a:lnTo>
                    <a:pt x="250583" y="250583"/>
                  </a:lnTo>
                  <a:lnTo>
                    <a:pt x="250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" name="object 749"/>
            <p:cNvSpPr/>
            <p:nvPr/>
          </p:nvSpPr>
          <p:spPr>
            <a:xfrm>
              <a:off x="7641335" y="4024490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0" y="250583"/>
                  </a:moveTo>
                  <a:lnTo>
                    <a:pt x="250583" y="250583"/>
                  </a:lnTo>
                  <a:lnTo>
                    <a:pt x="250583" y="0"/>
                  </a:lnTo>
                  <a:lnTo>
                    <a:pt x="0" y="0"/>
                  </a:lnTo>
                  <a:lnTo>
                    <a:pt x="0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0" name="object 750"/>
          <p:cNvSpPr txBox="1"/>
          <p:nvPr/>
        </p:nvSpPr>
        <p:spPr>
          <a:xfrm>
            <a:off x="7713218" y="4066819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20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751" name="object 751"/>
          <p:cNvGrpSpPr/>
          <p:nvPr/>
        </p:nvGrpSpPr>
        <p:grpSpPr>
          <a:xfrm>
            <a:off x="7590535" y="3979745"/>
            <a:ext cx="1127760" cy="340360"/>
            <a:chOff x="7590535" y="3979745"/>
            <a:chExt cx="1127760" cy="340360"/>
          </a:xfrm>
        </p:grpSpPr>
        <p:pic>
          <p:nvPicPr>
            <p:cNvPr id="752" name="object 75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590535" y="3979745"/>
              <a:ext cx="350700" cy="339778"/>
            </a:xfrm>
            <a:prstGeom prst="rect">
              <a:avLst/>
            </a:prstGeom>
          </p:spPr>
        </p:pic>
        <p:sp>
          <p:nvSpPr>
            <p:cNvPr id="753" name="object 753"/>
            <p:cNvSpPr/>
            <p:nvPr/>
          </p:nvSpPr>
          <p:spPr>
            <a:xfrm>
              <a:off x="8454389" y="4028300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0" y="250583"/>
                  </a:moveTo>
                  <a:lnTo>
                    <a:pt x="250583" y="250583"/>
                  </a:lnTo>
                  <a:lnTo>
                    <a:pt x="250583" y="0"/>
                  </a:lnTo>
                  <a:lnTo>
                    <a:pt x="0" y="0"/>
                  </a:lnTo>
                  <a:lnTo>
                    <a:pt x="0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4" name="object 754"/>
          <p:cNvSpPr txBox="1"/>
          <p:nvPr/>
        </p:nvSpPr>
        <p:spPr>
          <a:xfrm>
            <a:off x="8526144" y="4070984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755" name="object 755"/>
          <p:cNvGrpSpPr/>
          <p:nvPr/>
        </p:nvGrpSpPr>
        <p:grpSpPr>
          <a:xfrm>
            <a:off x="7880222" y="3233661"/>
            <a:ext cx="874394" cy="1089660"/>
            <a:chOff x="7880222" y="3233661"/>
            <a:chExt cx="874394" cy="1089660"/>
          </a:xfrm>
        </p:grpSpPr>
        <p:sp>
          <p:nvSpPr>
            <p:cNvPr id="756" name="object 756"/>
            <p:cNvSpPr/>
            <p:nvPr/>
          </p:nvSpPr>
          <p:spPr>
            <a:xfrm>
              <a:off x="8498966" y="3996255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" name="object 757"/>
            <p:cNvSpPr/>
            <p:nvPr/>
          </p:nvSpPr>
          <p:spPr>
            <a:xfrm>
              <a:off x="8708529" y="4072280"/>
              <a:ext cx="33655" cy="158750"/>
            </a:xfrm>
            <a:custGeom>
              <a:avLst/>
              <a:gdLst/>
              <a:ahLst/>
              <a:cxnLst/>
              <a:rect l="l" t="t" r="r" b="b"/>
              <a:pathLst>
                <a:path w="33654" h="158750">
                  <a:moveTo>
                    <a:pt x="0" y="158597"/>
                  </a:moveTo>
                  <a:lnTo>
                    <a:pt x="33060" y="158597"/>
                  </a:lnTo>
                  <a:lnTo>
                    <a:pt x="33060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8" name="object 758"/>
            <p:cNvSpPr/>
            <p:nvPr/>
          </p:nvSpPr>
          <p:spPr>
            <a:xfrm>
              <a:off x="8665463" y="4072280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9" name="object 759"/>
            <p:cNvSpPr/>
            <p:nvPr/>
          </p:nvSpPr>
          <p:spPr>
            <a:xfrm>
              <a:off x="8505316" y="4274566"/>
              <a:ext cx="158750" cy="36195"/>
            </a:xfrm>
            <a:custGeom>
              <a:avLst/>
              <a:gdLst/>
              <a:ahLst/>
              <a:cxnLst/>
              <a:rect l="l" t="t" r="r" b="b"/>
              <a:pathLst>
                <a:path w="158750" h="36195">
                  <a:moveTo>
                    <a:pt x="0" y="35940"/>
                  </a:moveTo>
                  <a:lnTo>
                    <a:pt x="158597" y="35940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3594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" name="object 760"/>
            <p:cNvSpPr/>
            <p:nvPr/>
          </p:nvSpPr>
          <p:spPr>
            <a:xfrm>
              <a:off x="8505316" y="4234380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" name="object 761"/>
            <p:cNvSpPr/>
            <p:nvPr/>
          </p:nvSpPr>
          <p:spPr>
            <a:xfrm>
              <a:off x="8416289" y="4072280"/>
              <a:ext cx="36195" cy="158750"/>
            </a:xfrm>
            <a:custGeom>
              <a:avLst/>
              <a:gdLst/>
              <a:ahLst/>
              <a:cxnLst/>
              <a:rect l="l" t="t" r="r" b="b"/>
              <a:pathLst>
                <a:path w="36195" h="158750">
                  <a:moveTo>
                    <a:pt x="0" y="158597"/>
                  </a:moveTo>
                  <a:lnTo>
                    <a:pt x="35813" y="158597"/>
                  </a:lnTo>
                  <a:lnTo>
                    <a:pt x="35813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" name="object 762"/>
            <p:cNvSpPr/>
            <p:nvPr/>
          </p:nvSpPr>
          <p:spPr>
            <a:xfrm>
              <a:off x="7892922" y="3246361"/>
              <a:ext cx="812165" cy="984885"/>
            </a:xfrm>
            <a:custGeom>
              <a:avLst/>
              <a:gdLst/>
              <a:ahLst/>
              <a:cxnLst/>
              <a:rect l="l" t="t" r="r" b="b"/>
              <a:pathLst>
                <a:path w="812165" h="984885">
                  <a:moveTo>
                    <a:pt x="523367" y="984516"/>
                  </a:moveTo>
                  <a:lnTo>
                    <a:pt x="599493" y="984516"/>
                  </a:lnTo>
                  <a:lnTo>
                    <a:pt x="599493" y="825919"/>
                  </a:lnTo>
                  <a:lnTo>
                    <a:pt x="523367" y="825919"/>
                  </a:lnTo>
                  <a:lnTo>
                    <a:pt x="523367" y="984516"/>
                  </a:lnTo>
                  <a:close/>
                </a:path>
                <a:path w="812165" h="984885">
                  <a:moveTo>
                    <a:pt x="483361" y="717562"/>
                  </a:moveTo>
                  <a:lnTo>
                    <a:pt x="559943" y="781570"/>
                  </a:lnTo>
                </a:path>
                <a:path w="812165" h="984885">
                  <a:moveTo>
                    <a:pt x="76580" y="316115"/>
                  </a:moveTo>
                  <a:lnTo>
                    <a:pt x="0" y="251980"/>
                  </a:lnTo>
                </a:path>
                <a:path w="812165" h="984885">
                  <a:moveTo>
                    <a:pt x="484504" y="313194"/>
                  </a:moveTo>
                  <a:lnTo>
                    <a:pt x="561085" y="249186"/>
                  </a:lnTo>
                </a:path>
                <a:path w="812165" h="984885">
                  <a:moveTo>
                    <a:pt x="561467" y="250583"/>
                  </a:moveTo>
                  <a:lnTo>
                    <a:pt x="812050" y="250583"/>
                  </a:lnTo>
                  <a:lnTo>
                    <a:pt x="812050" y="0"/>
                  </a:lnTo>
                  <a:lnTo>
                    <a:pt x="561467" y="0"/>
                  </a:lnTo>
                  <a:lnTo>
                    <a:pt x="561467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3" name="object 763"/>
          <p:cNvSpPr txBox="1"/>
          <p:nvPr/>
        </p:nvSpPr>
        <p:spPr>
          <a:xfrm>
            <a:off x="8526144" y="3288919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764" name="object 764"/>
          <p:cNvGrpSpPr/>
          <p:nvPr/>
        </p:nvGrpSpPr>
        <p:grpSpPr>
          <a:xfrm>
            <a:off x="7628763" y="3201616"/>
            <a:ext cx="1125855" cy="340360"/>
            <a:chOff x="7628763" y="3201616"/>
            <a:chExt cx="1125855" cy="340360"/>
          </a:xfrm>
        </p:grpSpPr>
        <p:sp>
          <p:nvSpPr>
            <p:cNvPr id="765" name="object 765"/>
            <p:cNvSpPr/>
            <p:nvPr/>
          </p:nvSpPr>
          <p:spPr>
            <a:xfrm>
              <a:off x="8498966" y="3214316"/>
              <a:ext cx="158750" cy="34290"/>
            </a:xfrm>
            <a:custGeom>
              <a:avLst/>
              <a:gdLst/>
              <a:ahLst/>
              <a:cxnLst/>
              <a:rect l="l" t="t" r="r" b="b"/>
              <a:pathLst>
                <a:path w="158750" h="34289">
                  <a:moveTo>
                    <a:pt x="0" y="33695"/>
                  </a:moveTo>
                  <a:lnTo>
                    <a:pt x="158597" y="33695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33695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" name="object 766"/>
            <p:cNvSpPr/>
            <p:nvPr/>
          </p:nvSpPr>
          <p:spPr>
            <a:xfrm>
              <a:off x="8498966" y="3214316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" name="object 767"/>
            <p:cNvSpPr/>
            <p:nvPr/>
          </p:nvSpPr>
          <p:spPr>
            <a:xfrm>
              <a:off x="8702814" y="3290468"/>
              <a:ext cx="39370" cy="158750"/>
            </a:xfrm>
            <a:custGeom>
              <a:avLst/>
              <a:gdLst/>
              <a:ahLst/>
              <a:cxnLst/>
              <a:rect l="l" t="t" r="r" b="b"/>
              <a:pathLst>
                <a:path w="39370" h="158750">
                  <a:moveTo>
                    <a:pt x="0" y="158597"/>
                  </a:moveTo>
                  <a:lnTo>
                    <a:pt x="38775" y="158597"/>
                  </a:lnTo>
                  <a:lnTo>
                    <a:pt x="38775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8" name="object 768"/>
            <p:cNvSpPr/>
            <p:nvPr/>
          </p:nvSpPr>
          <p:spPr>
            <a:xfrm>
              <a:off x="8665463" y="3290468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9" name="object 769"/>
            <p:cNvSpPr/>
            <p:nvPr/>
          </p:nvSpPr>
          <p:spPr>
            <a:xfrm>
              <a:off x="8505316" y="3498595"/>
              <a:ext cx="158750" cy="30480"/>
            </a:xfrm>
            <a:custGeom>
              <a:avLst/>
              <a:gdLst/>
              <a:ahLst/>
              <a:cxnLst/>
              <a:rect l="l" t="t" r="r" b="b"/>
              <a:pathLst>
                <a:path w="158750" h="30479">
                  <a:moveTo>
                    <a:pt x="0" y="30099"/>
                  </a:moveTo>
                  <a:lnTo>
                    <a:pt x="158597" y="30099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30099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0" name="object 770"/>
            <p:cNvSpPr/>
            <p:nvPr/>
          </p:nvSpPr>
          <p:spPr>
            <a:xfrm>
              <a:off x="8505316" y="3452568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1" name="object 771"/>
            <p:cNvSpPr/>
            <p:nvPr/>
          </p:nvSpPr>
          <p:spPr>
            <a:xfrm>
              <a:off x="8416290" y="3290468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2" name="object 772"/>
            <p:cNvSpPr/>
            <p:nvPr/>
          </p:nvSpPr>
          <p:spPr>
            <a:xfrm>
              <a:off x="7641463" y="3248393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250583" y="0"/>
                  </a:moveTo>
                  <a:lnTo>
                    <a:pt x="0" y="0"/>
                  </a:lnTo>
                  <a:lnTo>
                    <a:pt x="0" y="250583"/>
                  </a:lnTo>
                  <a:lnTo>
                    <a:pt x="250583" y="250583"/>
                  </a:lnTo>
                  <a:lnTo>
                    <a:pt x="250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3" name="object 773"/>
            <p:cNvSpPr/>
            <p:nvPr/>
          </p:nvSpPr>
          <p:spPr>
            <a:xfrm>
              <a:off x="7641463" y="3248393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0" y="250583"/>
                  </a:moveTo>
                  <a:lnTo>
                    <a:pt x="250583" y="250583"/>
                  </a:lnTo>
                  <a:lnTo>
                    <a:pt x="250583" y="0"/>
                  </a:lnTo>
                  <a:lnTo>
                    <a:pt x="0" y="0"/>
                  </a:lnTo>
                  <a:lnTo>
                    <a:pt x="0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4" name="object 774"/>
          <p:cNvSpPr txBox="1"/>
          <p:nvPr/>
        </p:nvSpPr>
        <p:spPr>
          <a:xfrm>
            <a:off x="7700518" y="3227577"/>
            <a:ext cx="1358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775" name="object 775"/>
          <p:cNvGrpSpPr/>
          <p:nvPr/>
        </p:nvGrpSpPr>
        <p:grpSpPr>
          <a:xfrm>
            <a:off x="7590790" y="3203775"/>
            <a:ext cx="1609090" cy="960755"/>
            <a:chOff x="7590790" y="3203775"/>
            <a:chExt cx="1609090" cy="960755"/>
          </a:xfrm>
        </p:grpSpPr>
        <p:pic>
          <p:nvPicPr>
            <p:cNvPr id="776" name="object 77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590790" y="3203775"/>
              <a:ext cx="350573" cy="339651"/>
            </a:xfrm>
            <a:prstGeom prst="rect">
              <a:avLst/>
            </a:prstGeom>
          </p:spPr>
        </p:pic>
        <p:sp>
          <p:nvSpPr>
            <p:cNvPr id="777" name="object 777"/>
            <p:cNvSpPr/>
            <p:nvPr/>
          </p:nvSpPr>
          <p:spPr>
            <a:xfrm>
              <a:off x="7768526" y="3518026"/>
              <a:ext cx="0" cy="468630"/>
            </a:xfrm>
            <a:custGeom>
              <a:avLst/>
              <a:gdLst/>
              <a:ahLst/>
              <a:cxnLst/>
              <a:rect l="l" t="t" r="r" b="b"/>
              <a:pathLst>
                <a:path h="468629">
                  <a:moveTo>
                    <a:pt x="0" y="0"/>
                  </a:moveTo>
                  <a:lnTo>
                    <a:pt x="0" y="468068"/>
                  </a:lnTo>
                </a:path>
              </a:pathLst>
            </a:custGeom>
            <a:ln w="318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8" name="object 778"/>
            <p:cNvSpPr/>
            <p:nvPr/>
          </p:nvSpPr>
          <p:spPr>
            <a:xfrm>
              <a:off x="8581517" y="3530345"/>
              <a:ext cx="0" cy="456565"/>
            </a:xfrm>
            <a:custGeom>
              <a:avLst/>
              <a:gdLst/>
              <a:ahLst/>
              <a:cxnLst/>
              <a:rect l="l" t="t" r="r" b="b"/>
              <a:pathLst>
                <a:path h="456564">
                  <a:moveTo>
                    <a:pt x="0" y="0"/>
                  </a:moveTo>
                  <a:lnTo>
                    <a:pt x="0" y="456257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9" name="object 779"/>
            <p:cNvSpPr/>
            <p:nvPr/>
          </p:nvSpPr>
          <p:spPr>
            <a:xfrm>
              <a:off x="7933108" y="4149724"/>
              <a:ext cx="481330" cy="0"/>
            </a:xfrm>
            <a:custGeom>
              <a:avLst/>
              <a:gdLst/>
              <a:ahLst/>
              <a:cxnLst/>
              <a:rect l="l" t="t" r="r" b="b"/>
              <a:pathLst>
                <a:path w="481329">
                  <a:moveTo>
                    <a:pt x="0" y="0"/>
                  </a:moveTo>
                  <a:lnTo>
                    <a:pt x="480895" y="0"/>
                  </a:lnTo>
                </a:path>
              </a:pathLst>
            </a:custGeom>
            <a:ln w="292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0" name="object 780"/>
            <p:cNvSpPr/>
            <p:nvPr/>
          </p:nvSpPr>
          <p:spPr>
            <a:xfrm>
              <a:off x="7916037" y="3370770"/>
              <a:ext cx="498475" cy="0"/>
            </a:xfrm>
            <a:custGeom>
              <a:avLst/>
              <a:gdLst/>
              <a:ahLst/>
              <a:cxnLst/>
              <a:rect l="l" t="t" r="r" b="b"/>
              <a:pathLst>
                <a:path w="498475">
                  <a:moveTo>
                    <a:pt x="0" y="0"/>
                  </a:moveTo>
                  <a:lnTo>
                    <a:pt x="498221" y="0"/>
                  </a:lnTo>
                </a:path>
              </a:pathLst>
            </a:custGeom>
            <a:ln w="275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1" name="object 781"/>
            <p:cNvSpPr/>
            <p:nvPr/>
          </p:nvSpPr>
          <p:spPr>
            <a:xfrm>
              <a:off x="8786114" y="3559060"/>
              <a:ext cx="401320" cy="401320"/>
            </a:xfrm>
            <a:custGeom>
              <a:avLst/>
              <a:gdLst/>
              <a:ahLst/>
              <a:cxnLst/>
              <a:rect l="l" t="t" r="r" b="b"/>
              <a:pathLst>
                <a:path w="401320" h="401320">
                  <a:moveTo>
                    <a:pt x="400926" y="0"/>
                  </a:moveTo>
                  <a:lnTo>
                    <a:pt x="0" y="0"/>
                  </a:lnTo>
                  <a:lnTo>
                    <a:pt x="0" y="400926"/>
                  </a:lnTo>
                  <a:lnTo>
                    <a:pt x="400926" y="400926"/>
                  </a:lnTo>
                  <a:lnTo>
                    <a:pt x="400926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2" name="object 782"/>
            <p:cNvSpPr/>
            <p:nvPr/>
          </p:nvSpPr>
          <p:spPr>
            <a:xfrm>
              <a:off x="8786114" y="3559060"/>
              <a:ext cx="401320" cy="401320"/>
            </a:xfrm>
            <a:custGeom>
              <a:avLst/>
              <a:gdLst/>
              <a:ahLst/>
              <a:cxnLst/>
              <a:rect l="l" t="t" r="r" b="b"/>
              <a:pathLst>
                <a:path w="401320" h="401320">
                  <a:moveTo>
                    <a:pt x="0" y="400926"/>
                  </a:moveTo>
                  <a:lnTo>
                    <a:pt x="400926" y="400926"/>
                  </a:lnTo>
                  <a:lnTo>
                    <a:pt x="400926" y="0"/>
                  </a:lnTo>
                  <a:lnTo>
                    <a:pt x="0" y="0"/>
                  </a:lnTo>
                  <a:lnTo>
                    <a:pt x="0" y="4009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3" name="object 783"/>
          <p:cNvSpPr txBox="1"/>
          <p:nvPr/>
        </p:nvSpPr>
        <p:spPr>
          <a:xfrm>
            <a:off x="8786114" y="3559060"/>
            <a:ext cx="401320" cy="401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395">
              <a:lnSpc>
                <a:spcPts val="2870"/>
              </a:lnSpc>
            </a:pPr>
            <a:r>
              <a:rPr sz="2400" spc="-50" dirty="0"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784" name="object 784"/>
          <p:cNvGrpSpPr/>
          <p:nvPr/>
        </p:nvGrpSpPr>
        <p:grpSpPr>
          <a:xfrm>
            <a:off x="8439404" y="3947286"/>
            <a:ext cx="352425" cy="340360"/>
            <a:chOff x="8439404" y="3947286"/>
            <a:chExt cx="352425" cy="340360"/>
          </a:xfrm>
        </p:grpSpPr>
        <p:sp>
          <p:nvSpPr>
            <p:cNvPr id="785" name="object 785"/>
            <p:cNvSpPr/>
            <p:nvPr/>
          </p:nvSpPr>
          <p:spPr>
            <a:xfrm>
              <a:off x="8702675" y="3959986"/>
              <a:ext cx="76835" cy="64135"/>
            </a:xfrm>
            <a:custGeom>
              <a:avLst/>
              <a:gdLst/>
              <a:ahLst/>
              <a:cxnLst/>
              <a:rect l="l" t="t" r="r" b="b"/>
              <a:pathLst>
                <a:path w="76834" h="64135">
                  <a:moveTo>
                    <a:pt x="76453" y="0"/>
                  </a:moveTo>
                  <a:lnTo>
                    <a:pt x="0" y="6400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6" name="object 786"/>
            <p:cNvSpPr/>
            <p:nvPr/>
          </p:nvSpPr>
          <p:spPr>
            <a:xfrm>
              <a:off x="8452104" y="4023982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250583" y="0"/>
                  </a:moveTo>
                  <a:lnTo>
                    <a:pt x="0" y="0"/>
                  </a:lnTo>
                  <a:lnTo>
                    <a:pt x="0" y="250583"/>
                  </a:lnTo>
                  <a:lnTo>
                    <a:pt x="250583" y="250583"/>
                  </a:lnTo>
                  <a:lnTo>
                    <a:pt x="250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7" name="object 787"/>
            <p:cNvSpPr/>
            <p:nvPr/>
          </p:nvSpPr>
          <p:spPr>
            <a:xfrm>
              <a:off x="8452104" y="4023982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0" y="250583"/>
                  </a:moveTo>
                  <a:lnTo>
                    <a:pt x="250583" y="250583"/>
                  </a:lnTo>
                  <a:lnTo>
                    <a:pt x="250583" y="0"/>
                  </a:lnTo>
                  <a:lnTo>
                    <a:pt x="0" y="0"/>
                  </a:lnTo>
                  <a:lnTo>
                    <a:pt x="0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8" name="object 788"/>
          <p:cNvSpPr txBox="1"/>
          <p:nvPr/>
        </p:nvSpPr>
        <p:spPr>
          <a:xfrm>
            <a:off x="8523985" y="4066666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789" name="object 789"/>
          <p:cNvGrpSpPr/>
          <p:nvPr/>
        </p:nvGrpSpPr>
        <p:grpSpPr>
          <a:xfrm>
            <a:off x="8401304" y="3979237"/>
            <a:ext cx="1127760" cy="340360"/>
            <a:chOff x="8401304" y="3979237"/>
            <a:chExt cx="1127760" cy="340360"/>
          </a:xfrm>
        </p:grpSpPr>
        <p:pic>
          <p:nvPicPr>
            <p:cNvPr id="790" name="object 790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401304" y="3979237"/>
              <a:ext cx="350573" cy="339778"/>
            </a:xfrm>
            <a:prstGeom prst="rect">
              <a:avLst/>
            </a:prstGeom>
          </p:spPr>
        </p:pic>
        <p:sp>
          <p:nvSpPr>
            <p:cNvPr id="791" name="object 791"/>
            <p:cNvSpPr/>
            <p:nvPr/>
          </p:nvSpPr>
          <p:spPr>
            <a:xfrm>
              <a:off x="9265158" y="4027792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0" y="250583"/>
                  </a:moveTo>
                  <a:lnTo>
                    <a:pt x="250583" y="250583"/>
                  </a:lnTo>
                  <a:lnTo>
                    <a:pt x="250583" y="0"/>
                  </a:lnTo>
                  <a:lnTo>
                    <a:pt x="0" y="0"/>
                  </a:lnTo>
                  <a:lnTo>
                    <a:pt x="0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2" name="object 792"/>
          <p:cNvSpPr txBox="1"/>
          <p:nvPr/>
        </p:nvSpPr>
        <p:spPr>
          <a:xfrm>
            <a:off x="9337293" y="4070350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793" name="object 793"/>
          <p:cNvGrpSpPr/>
          <p:nvPr/>
        </p:nvGrpSpPr>
        <p:grpSpPr>
          <a:xfrm>
            <a:off x="8690991" y="3233153"/>
            <a:ext cx="874394" cy="1090295"/>
            <a:chOff x="8690991" y="3233153"/>
            <a:chExt cx="874394" cy="1090295"/>
          </a:xfrm>
        </p:grpSpPr>
        <p:pic>
          <p:nvPicPr>
            <p:cNvPr id="794" name="object 79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9174353" y="3950715"/>
              <a:ext cx="390578" cy="372109"/>
            </a:xfrm>
            <a:prstGeom prst="rect">
              <a:avLst/>
            </a:prstGeom>
          </p:spPr>
        </p:pic>
        <p:sp>
          <p:nvSpPr>
            <p:cNvPr id="795" name="object 795"/>
            <p:cNvSpPr/>
            <p:nvPr/>
          </p:nvSpPr>
          <p:spPr>
            <a:xfrm>
              <a:off x="8703691" y="3495039"/>
              <a:ext cx="561340" cy="67310"/>
            </a:xfrm>
            <a:custGeom>
              <a:avLst/>
              <a:gdLst/>
              <a:ahLst/>
              <a:cxnLst/>
              <a:rect l="l" t="t" r="r" b="b"/>
              <a:pathLst>
                <a:path w="561340" h="67310">
                  <a:moveTo>
                    <a:pt x="76580" y="66929"/>
                  </a:moveTo>
                  <a:lnTo>
                    <a:pt x="0" y="2921"/>
                  </a:lnTo>
                </a:path>
                <a:path w="561340" h="67310">
                  <a:moveTo>
                    <a:pt x="484504" y="64135"/>
                  </a:moveTo>
                  <a:lnTo>
                    <a:pt x="560958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6" name="object 796"/>
            <p:cNvSpPr/>
            <p:nvPr/>
          </p:nvSpPr>
          <p:spPr>
            <a:xfrm>
              <a:off x="9265158" y="3245853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250583" y="0"/>
                  </a:moveTo>
                  <a:lnTo>
                    <a:pt x="0" y="0"/>
                  </a:lnTo>
                  <a:lnTo>
                    <a:pt x="0" y="250583"/>
                  </a:lnTo>
                  <a:lnTo>
                    <a:pt x="250583" y="250583"/>
                  </a:lnTo>
                  <a:lnTo>
                    <a:pt x="250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7" name="object 797"/>
            <p:cNvSpPr/>
            <p:nvPr/>
          </p:nvSpPr>
          <p:spPr>
            <a:xfrm>
              <a:off x="9265158" y="3245853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0" y="250583"/>
                  </a:moveTo>
                  <a:lnTo>
                    <a:pt x="250583" y="250583"/>
                  </a:lnTo>
                  <a:lnTo>
                    <a:pt x="250583" y="0"/>
                  </a:lnTo>
                  <a:lnTo>
                    <a:pt x="0" y="0"/>
                  </a:lnTo>
                  <a:lnTo>
                    <a:pt x="0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8" name="object 798"/>
          <p:cNvSpPr txBox="1"/>
          <p:nvPr/>
        </p:nvSpPr>
        <p:spPr>
          <a:xfrm>
            <a:off x="9337293" y="3288538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799" name="object 799"/>
          <p:cNvGrpSpPr/>
          <p:nvPr/>
        </p:nvGrpSpPr>
        <p:grpSpPr>
          <a:xfrm>
            <a:off x="8439531" y="3201235"/>
            <a:ext cx="1125855" cy="339725"/>
            <a:chOff x="8439531" y="3201235"/>
            <a:chExt cx="1125855" cy="339725"/>
          </a:xfrm>
        </p:grpSpPr>
        <p:pic>
          <p:nvPicPr>
            <p:cNvPr id="800" name="object 80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9214358" y="3201235"/>
              <a:ext cx="350573" cy="339651"/>
            </a:xfrm>
            <a:prstGeom prst="rect">
              <a:avLst/>
            </a:prstGeom>
          </p:spPr>
        </p:pic>
        <p:sp>
          <p:nvSpPr>
            <p:cNvPr id="801" name="object 801"/>
            <p:cNvSpPr/>
            <p:nvPr/>
          </p:nvSpPr>
          <p:spPr>
            <a:xfrm>
              <a:off x="8452231" y="3248012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250583" y="0"/>
                  </a:moveTo>
                  <a:lnTo>
                    <a:pt x="0" y="0"/>
                  </a:lnTo>
                  <a:lnTo>
                    <a:pt x="0" y="250583"/>
                  </a:lnTo>
                  <a:lnTo>
                    <a:pt x="250583" y="250583"/>
                  </a:lnTo>
                  <a:lnTo>
                    <a:pt x="250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2" name="object 802"/>
            <p:cNvSpPr/>
            <p:nvPr/>
          </p:nvSpPr>
          <p:spPr>
            <a:xfrm>
              <a:off x="8452231" y="3248012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0" y="250583"/>
                  </a:moveTo>
                  <a:lnTo>
                    <a:pt x="250583" y="250583"/>
                  </a:lnTo>
                  <a:lnTo>
                    <a:pt x="250583" y="0"/>
                  </a:lnTo>
                  <a:lnTo>
                    <a:pt x="0" y="0"/>
                  </a:lnTo>
                  <a:lnTo>
                    <a:pt x="0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3" name="object 803"/>
          <p:cNvSpPr txBox="1"/>
          <p:nvPr/>
        </p:nvSpPr>
        <p:spPr>
          <a:xfrm>
            <a:off x="8511285" y="3226765"/>
            <a:ext cx="1358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804" name="object 804"/>
          <p:cNvGrpSpPr/>
          <p:nvPr/>
        </p:nvGrpSpPr>
        <p:grpSpPr>
          <a:xfrm>
            <a:off x="8401557" y="3203267"/>
            <a:ext cx="1609725" cy="960755"/>
            <a:chOff x="8401557" y="3203267"/>
            <a:chExt cx="1609725" cy="960755"/>
          </a:xfrm>
        </p:grpSpPr>
        <p:pic>
          <p:nvPicPr>
            <p:cNvPr id="805" name="object 80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401557" y="3203267"/>
              <a:ext cx="350573" cy="339778"/>
            </a:xfrm>
            <a:prstGeom prst="rect">
              <a:avLst/>
            </a:prstGeom>
          </p:spPr>
        </p:pic>
        <p:sp>
          <p:nvSpPr>
            <p:cNvPr id="806" name="object 806"/>
            <p:cNvSpPr/>
            <p:nvPr/>
          </p:nvSpPr>
          <p:spPr>
            <a:xfrm>
              <a:off x="8579230" y="3517645"/>
              <a:ext cx="0" cy="469265"/>
            </a:xfrm>
            <a:custGeom>
              <a:avLst/>
              <a:gdLst/>
              <a:ahLst/>
              <a:cxnLst/>
              <a:rect l="l" t="t" r="r" b="b"/>
              <a:pathLst>
                <a:path h="469264">
                  <a:moveTo>
                    <a:pt x="0" y="0"/>
                  </a:moveTo>
                  <a:lnTo>
                    <a:pt x="0" y="468957"/>
                  </a:lnTo>
                </a:path>
              </a:pathLst>
            </a:custGeom>
            <a:ln w="320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7" name="object 807"/>
            <p:cNvSpPr/>
            <p:nvPr/>
          </p:nvSpPr>
          <p:spPr>
            <a:xfrm>
              <a:off x="9392157" y="3530727"/>
              <a:ext cx="0" cy="455930"/>
            </a:xfrm>
            <a:custGeom>
              <a:avLst/>
              <a:gdLst/>
              <a:ahLst/>
              <a:cxnLst/>
              <a:rect l="l" t="t" r="r" b="b"/>
              <a:pathLst>
                <a:path h="455929">
                  <a:moveTo>
                    <a:pt x="0" y="0"/>
                  </a:moveTo>
                  <a:lnTo>
                    <a:pt x="0" y="455368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8" name="object 808"/>
            <p:cNvSpPr/>
            <p:nvPr/>
          </p:nvSpPr>
          <p:spPr>
            <a:xfrm>
              <a:off x="8745019" y="4149216"/>
              <a:ext cx="480695" cy="0"/>
            </a:xfrm>
            <a:custGeom>
              <a:avLst/>
              <a:gdLst/>
              <a:ahLst/>
              <a:cxnLst/>
              <a:rect l="l" t="t" r="r" b="b"/>
              <a:pathLst>
                <a:path w="480695">
                  <a:moveTo>
                    <a:pt x="0" y="0"/>
                  </a:moveTo>
                  <a:lnTo>
                    <a:pt x="480133" y="0"/>
                  </a:lnTo>
                </a:path>
              </a:pathLst>
            </a:custGeom>
            <a:ln w="292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9" name="object 809"/>
            <p:cNvSpPr/>
            <p:nvPr/>
          </p:nvSpPr>
          <p:spPr>
            <a:xfrm>
              <a:off x="8726677" y="3370325"/>
              <a:ext cx="499109" cy="0"/>
            </a:xfrm>
            <a:custGeom>
              <a:avLst/>
              <a:gdLst/>
              <a:ahLst/>
              <a:cxnLst/>
              <a:rect l="l" t="t" r="r" b="b"/>
              <a:pathLst>
                <a:path w="499109">
                  <a:moveTo>
                    <a:pt x="0" y="0"/>
                  </a:moveTo>
                  <a:lnTo>
                    <a:pt x="498728" y="0"/>
                  </a:lnTo>
                </a:path>
              </a:pathLst>
            </a:custGeom>
            <a:ln w="274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0" name="object 810"/>
            <p:cNvSpPr/>
            <p:nvPr/>
          </p:nvSpPr>
          <p:spPr>
            <a:xfrm>
              <a:off x="9597262" y="3559441"/>
              <a:ext cx="401320" cy="401320"/>
            </a:xfrm>
            <a:custGeom>
              <a:avLst/>
              <a:gdLst/>
              <a:ahLst/>
              <a:cxnLst/>
              <a:rect l="l" t="t" r="r" b="b"/>
              <a:pathLst>
                <a:path w="401320" h="401320">
                  <a:moveTo>
                    <a:pt x="400926" y="0"/>
                  </a:moveTo>
                  <a:lnTo>
                    <a:pt x="0" y="0"/>
                  </a:lnTo>
                  <a:lnTo>
                    <a:pt x="0" y="400926"/>
                  </a:lnTo>
                  <a:lnTo>
                    <a:pt x="400926" y="400926"/>
                  </a:lnTo>
                  <a:lnTo>
                    <a:pt x="400926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1" name="object 811"/>
            <p:cNvSpPr/>
            <p:nvPr/>
          </p:nvSpPr>
          <p:spPr>
            <a:xfrm>
              <a:off x="9597262" y="3559441"/>
              <a:ext cx="401320" cy="401320"/>
            </a:xfrm>
            <a:custGeom>
              <a:avLst/>
              <a:gdLst/>
              <a:ahLst/>
              <a:cxnLst/>
              <a:rect l="l" t="t" r="r" b="b"/>
              <a:pathLst>
                <a:path w="401320" h="401320">
                  <a:moveTo>
                    <a:pt x="0" y="400926"/>
                  </a:moveTo>
                  <a:lnTo>
                    <a:pt x="400926" y="400926"/>
                  </a:lnTo>
                  <a:lnTo>
                    <a:pt x="400926" y="0"/>
                  </a:lnTo>
                  <a:lnTo>
                    <a:pt x="0" y="0"/>
                  </a:lnTo>
                  <a:lnTo>
                    <a:pt x="0" y="4009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2" name="object 812"/>
          <p:cNvSpPr txBox="1"/>
          <p:nvPr/>
        </p:nvSpPr>
        <p:spPr>
          <a:xfrm>
            <a:off x="9597263" y="3559441"/>
            <a:ext cx="401320" cy="401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395">
              <a:lnSpc>
                <a:spcPts val="2870"/>
              </a:lnSpc>
            </a:pPr>
            <a:r>
              <a:rPr sz="2400" spc="-50" dirty="0"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813" name="object 813"/>
          <p:cNvGrpSpPr/>
          <p:nvPr/>
        </p:nvGrpSpPr>
        <p:grpSpPr>
          <a:xfrm>
            <a:off x="9250553" y="3947667"/>
            <a:ext cx="353060" cy="340360"/>
            <a:chOff x="9250553" y="3947667"/>
            <a:chExt cx="353060" cy="340360"/>
          </a:xfrm>
        </p:grpSpPr>
        <p:sp>
          <p:nvSpPr>
            <p:cNvPr id="814" name="object 814"/>
            <p:cNvSpPr/>
            <p:nvPr/>
          </p:nvSpPr>
          <p:spPr>
            <a:xfrm>
              <a:off x="9513824" y="3960367"/>
              <a:ext cx="76835" cy="64135"/>
            </a:xfrm>
            <a:custGeom>
              <a:avLst/>
              <a:gdLst/>
              <a:ahLst/>
              <a:cxnLst/>
              <a:rect l="l" t="t" r="r" b="b"/>
              <a:pathLst>
                <a:path w="76834" h="64135">
                  <a:moveTo>
                    <a:pt x="76580" y="0"/>
                  </a:moveTo>
                  <a:lnTo>
                    <a:pt x="0" y="6413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5" name="object 815"/>
            <p:cNvSpPr/>
            <p:nvPr/>
          </p:nvSpPr>
          <p:spPr>
            <a:xfrm>
              <a:off x="9263253" y="4024490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250583" y="0"/>
                  </a:moveTo>
                  <a:lnTo>
                    <a:pt x="0" y="0"/>
                  </a:lnTo>
                  <a:lnTo>
                    <a:pt x="0" y="250583"/>
                  </a:lnTo>
                  <a:lnTo>
                    <a:pt x="250583" y="250583"/>
                  </a:lnTo>
                  <a:lnTo>
                    <a:pt x="250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6" name="object 816"/>
            <p:cNvSpPr/>
            <p:nvPr/>
          </p:nvSpPr>
          <p:spPr>
            <a:xfrm>
              <a:off x="9263253" y="4024490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0" y="250583"/>
                  </a:moveTo>
                  <a:lnTo>
                    <a:pt x="250583" y="250583"/>
                  </a:lnTo>
                  <a:lnTo>
                    <a:pt x="250583" y="0"/>
                  </a:lnTo>
                  <a:lnTo>
                    <a:pt x="0" y="0"/>
                  </a:lnTo>
                  <a:lnTo>
                    <a:pt x="0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7" name="object 817"/>
          <p:cNvSpPr txBox="1"/>
          <p:nvPr/>
        </p:nvSpPr>
        <p:spPr>
          <a:xfrm>
            <a:off x="9335134" y="4066819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20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818" name="object 818"/>
          <p:cNvGrpSpPr/>
          <p:nvPr/>
        </p:nvGrpSpPr>
        <p:grpSpPr>
          <a:xfrm>
            <a:off x="9212453" y="3979745"/>
            <a:ext cx="1127760" cy="340360"/>
            <a:chOff x="9212453" y="3979745"/>
            <a:chExt cx="1127760" cy="340360"/>
          </a:xfrm>
        </p:grpSpPr>
        <p:pic>
          <p:nvPicPr>
            <p:cNvPr id="819" name="object 819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9212453" y="3979745"/>
              <a:ext cx="350573" cy="339778"/>
            </a:xfrm>
            <a:prstGeom prst="rect">
              <a:avLst/>
            </a:prstGeom>
          </p:spPr>
        </p:pic>
        <p:sp>
          <p:nvSpPr>
            <p:cNvPr id="820" name="object 820"/>
            <p:cNvSpPr/>
            <p:nvPr/>
          </p:nvSpPr>
          <p:spPr>
            <a:xfrm>
              <a:off x="10076307" y="4028300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0" y="250583"/>
                  </a:moveTo>
                  <a:lnTo>
                    <a:pt x="250583" y="250583"/>
                  </a:lnTo>
                  <a:lnTo>
                    <a:pt x="250583" y="0"/>
                  </a:lnTo>
                  <a:lnTo>
                    <a:pt x="0" y="0"/>
                  </a:lnTo>
                  <a:lnTo>
                    <a:pt x="0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1" name="object 821"/>
          <p:cNvSpPr txBox="1"/>
          <p:nvPr/>
        </p:nvSpPr>
        <p:spPr>
          <a:xfrm>
            <a:off x="10148316" y="4070984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822" name="object 822"/>
          <p:cNvGrpSpPr/>
          <p:nvPr/>
        </p:nvGrpSpPr>
        <p:grpSpPr>
          <a:xfrm>
            <a:off x="9502140" y="3233661"/>
            <a:ext cx="874394" cy="1089660"/>
            <a:chOff x="9502140" y="3233661"/>
            <a:chExt cx="874394" cy="1089660"/>
          </a:xfrm>
        </p:grpSpPr>
        <p:sp>
          <p:nvSpPr>
            <p:cNvPr id="823" name="object 823"/>
            <p:cNvSpPr/>
            <p:nvPr/>
          </p:nvSpPr>
          <p:spPr>
            <a:xfrm>
              <a:off x="10120884" y="3996255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4" name="object 824"/>
            <p:cNvSpPr/>
            <p:nvPr/>
          </p:nvSpPr>
          <p:spPr>
            <a:xfrm>
              <a:off x="10330319" y="4072280"/>
              <a:ext cx="33655" cy="158750"/>
            </a:xfrm>
            <a:custGeom>
              <a:avLst/>
              <a:gdLst/>
              <a:ahLst/>
              <a:cxnLst/>
              <a:rect l="l" t="t" r="r" b="b"/>
              <a:pathLst>
                <a:path w="33654" h="158750">
                  <a:moveTo>
                    <a:pt x="0" y="158597"/>
                  </a:moveTo>
                  <a:lnTo>
                    <a:pt x="33060" y="158597"/>
                  </a:lnTo>
                  <a:lnTo>
                    <a:pt x="33060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5" name="object 825"/>
            <p:cNvSpPr/>
            <p:nvPr/>
          </p:nvSpPr>
          <p:spPr>
            <a:xfrm>
              <a:off x="10287254" y="4072280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6" name="object 826"/>
            <p:cNvSpPr/>
            <p:nvPr/>
          </p:nvSpPr>
          <p:spPr>
            <a:xfrm>
              <a:off x="10127234" y="4274566"/>
              <a:ext cx="158750" cy="36195"/>
            </a:xfrm>
            <a:custGeom>
              <a:avLst/>
              <a:gdLst/>
              <a:ahLst/>
              <a:cxnLst/>
              <a:rect l="l" t="t" r="r" b="b"/>
              <a:pathLst>
                <a:path w="158750" h="36195">
                  <a:moveTo>
                    <a:pt x="0" y="35940"/>
                  </a:moveTo>
                  <a:lnTo>
                    <a:pt x="158597" y="35940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3594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7" name="object 827"/>
            <p:cNvSpPr/>
            <p:nvPr/>
          </p:nvSpPr>
          <p:spPr>
            <a:xfrm>
              <a:off x="10127234" y="4234380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8" name="object 828"/>
            <p:cNvSpPr/>
            <p:nvPr/>
          </p:nvSpPr>
          <p:spPr>
            <a:xfrm>
              <a:off x="10038207" y="4072280"/>
              <a:ext cx="36195" cy="158750"/>
            </a:xfrm>
            <a:custGeom>
              <a:avLst/>
              <a:gdLst/>
              <a:ahLst/>
              <a:cxnLst/>
              <a:rect l="l" t="t" r="r" b="b"/>
              <a:pathLst>
                <a:path w="36195" h="158750">
                  <a:moveTo>
                    <a:pt x="0" y="158597"/>
                  </a:moveTo>
                  <a:lnTo>
                    <a:pt x="35687" y="158597"/>
                  </a:lnTo>
                  <a:lnTo>
                    <a:pt x="35687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9" name="object 829"/>
            <p:cNvSpPr/>
            <p:nvPr/>
          </p:nvSpPr>
          <p:spPr>
            <a:xfrm>
              <a:off x="9514840" y="3246361"/>
              <a:ext cx="812165" cy="984885"/>
            </a:xfrm>
            <a:custGeom>
              <a:avLst/>
              <a:gdLst/>
              <a:ahLst/>
              <a:cxnLst/>
              <a:rect l="l" t="t" r="r" b="b"/>
              <a:pathLst>
                <a:path w="812165" h="984885">
                  <a:moveTo>
                    <a:pt x="523366" y="984516"/>
                  </a:moveTo>
                  <a:lnTo>
                    <a:pt x="599493" y="984516"/>
                  </a:lnTo>
                  <a:lnTo>
                    <a:pt x="599493" y="825919"/>
                  </a:lnTo>
                  <a:lnTo>
                    <a:pt x="523366" y="825919"/>
                  </a:lnTo>
                  <a:lnTo>
                    <a:pt x="523366" y="984516"/>
                  </a:lnTo>
                  <a:close/>
                </a:path>
                <a:path w="812165" h="984885">
                  <a:moveTo>
                    <a:pt x="483361" y="717562"/>
                  </a:moveTo>
                  <a:lnTo>
                    <a:pt x="559942" y="781570"/>
                  </a:lnTo>
                </a:path>
                <a:path w="812165" h="984885">
                  <a:moveTo>
                    <a:pt x="76580" y="316115"/>
                  </a:moveTo>
                  <a:lnTo>
                    <a:pt x="0" y="251980"/>
                  </a:lnTo>
                </a:path>
                <a:path w="812165" h="984885">
                  <a:moveTo>
                    <a:pt x="484504" y="313194"/>
                  </a:moveTo>
                  <a:lnTo>
                    <a:pt x="560958" y="249186"/>
                  </a:lnTo>
                </a:path>
                <a:path w="812165" h="984885">
                  <a:moveTo>
                    <a:pt x="561466" y="250583"/>
                  </a:moveTo>
                  <a:lnTo>
                    <a:pt x="812050" y="250583"/>
                  </a:lnTo>
                  <a:lnTo>
                    <a:pt x="812050" y="0"/>
                  </a:lnTo>
                  <a:lnTo>
                    <a:pt x="561466" y="0"/>
                  </a:lnTo>
                  <a:lnTo>
                    <a:pt x="561466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0" name="object 830"/>
          <p:cNvSpPr txBox="1"/>
          <p:nvPr/>
        </p:nvSpPr>
        <p:spPr>
          <a:xfrm>
            <a:off x="10148316" y="3288919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831" name="object 831"/>
          <p:cNvGrpSpPr/>
          <p:nvPr/>
        </p:nvGrpSpPr>
        <p:grpSpPr>
          <a:xfrm>
            <a:off x="9250680" y="3201616"/>
            <a:ext cx="1125855" cy="340360"/>
            <a:chOff x="9250680" y="3201616"/>
            <a:chExt cx="1125855" cy="340360"/>
          </a:xfrm>
        </p:grpSpPr>
        <p:sp>
          <p:nvSpPr>
            <p:cNvPr id="832" name="object 832"/>
            <p:cNvSpPr/>
            <p:nvPr/>
          </p:nvSpPr>
          <p:spPr>
            <a:xfrm>
              <a:off x="10120884" y="3214316"/>
              <a:ext cx="158750" cy="34290"/>
            </a:xfrm>
            <a:custGeom>
              <a:avLst/>
              <a:gdLst/>
              <a:ahLst/>
              <a:cxnLst/>
              <a:rect l="l" t="t" r="r" b="b"/>
              <a:pathLst>
                <a:path w="158750" h="34289">
                  <a:moveTo>
                    <a:pt x="0" y="33695"/>
                  </a:moveTo>
                  <a:lnTo>
                    <a:pt x="158597" y="33695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33695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3" name="object 833"/>
            <p:cNvSpPr/>
            <p:nvPr/>
          </p:nvSpPr>
          <p:spPr>
            <a:xfrm>
              <a:off x="10120884" y="3214316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4" name="object 834"/>
            <p:cNvSpPr/>
            <p:nvPr/>
          </p:nvSpPr>
          <p:spPr>
            <a:xfrm>
              <a:off x="10324731" y="3290468"/>
              <a:ext cx="38735" cy="158750"/>
            </a:xfrm>
            <a:custGeom>
              <a:avLst/>
              <a:gdLst/>
              <a:ahLst/>
              <a:cxnLst/>
              <a:rect l="l" t="t" r="r" b="b"/>
              <a:pathLst>
                <a:path w="38734" h="158750">
                  <a:moveTo>
                    <a:pt x="0" y="158597"/>
                  </a:moveTo>
                  <a:lnTo>
                    <a:pt x="38648" y="158597"/>
                  </a:lnTo>
                  <a:lnTo>
                    <a:pt x="38648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5" name="object 835"/>
            <p:cNvSpPr/>
            <p:nvPr/>
          </p:nvSpPr>
          <p:spPr>
            <a:xfrm>
              <a:off x="10287254" y="3290468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6" name="object 836"/>
            <p:cNvSpPr/>
            <p:nvPr/>
          </p:nvSpPr>
          <p:spPr>
            <a:xfrm>
              <a:off x="10127234" y="3498595"/>
              <a:ext cx="158750" cy="30480"/>
            </a:xfrm>
            <a:custGeom>
              <a:avLst/>
              <a:gdLst/>
              <a:ahLst/>
              <a:cxnLst/>
              <a:rect l="l" t="t" r="r" b="b"/>
              <a:pathLst>
                <a:path w="158750" h="30479">
                  <a:moveTo>
                    <a:pt x="0" y="30099"/>
                  </a:moveTo>
                  <a:lnTo>
                    <a:pt x="158597" y="30099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30099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7" name="object 837"/>
            <p:cNvSpPr/>
            <p:nvPr/>
          </p:nvSpPr>
          <p:spPr>
            <a:xfrm>
              <a:off x="10127234" y="3452568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8" name="object 838"/>
            <p:cNvSpPr/>
            <p:nvPr/>
          </p:nvSpPr>
          <p:spPr>
            <a:xfrm>
              <a:off x="10038207" y="3290468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9" name="object 839"/>
            <p:cNvSpPr/>
            <p:nvPr/>
          </p:nvSpPr>
          <p:spPr>
            <a:xfrm>
              <a:off x="9263380" y="3248393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250583" y="0"/>
                  </a:moveTo>
                  <a:lnTo>
                    <a:pt x="0" y="0"/>
                  </a:lnTo>
                  <a:lnTo>
                    <a:pt x="0" y="250583"/>
                  </a:lnTo>
                  <a:lnTo>
                    <a:pt x="250583" y="250583"/>
                  </a:lnTo>
                  <a:lnTo>
                    <a:pt x="250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0" name="object 840"/>
            <p:cNvSpPr/>
            <p:nvPr/>
          </p:nvSpPr>
          <p:spPr>
            <a:xfrm>
              <a:off x="9263380" y="3248393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0" y="250583"/>
                  </a:moveTo>
                  <a:lnTo>
                    <a:pt x="250583" y="250583"/>
                  </a:lnTo>
                  <a:lnTo>
                    <a:pt x="250583" y="0"/>
                  </a:lnTo>
                  <a:lnTo>
                    <a:pt x="0" y="0"/>
                  </a:lnTo>
                  <a:lnTo>
                    <a:pt x="0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1" name="object 841"/>
          <p:cNvSpPr txBox="1"/>
          <p:nvPr/>
        </p:nvSpPr>
        <p:spPr>
          <a:xfrm>
            <a:off x="9322689" y="3227577"/>
            <a:ext cx="1358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842" name="object 842"/>
          <p:cNvGrpSpPr/>
          <p:nvPr/>
        </p:nvGrpSpPr>
        <p:grpSpPr>
          <a:xfrm>
            <a:off x="9212706" y="3203775"/>
            <a:ext cx="1609090" cy="960755"/>
            <a:chOff x="9212706" y="3203775"/>
            <a:chExt cx="1609090" cy="960755"/>
          </a:xfrm>
        </p:grpSpPr>
        <p:pic>
          <p:nvPicPr>
            <p:cNvPr id="843" name="object 84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212706" y="3203775"/>
              <a:ext cx="350573" cy="339651"/>
            </a:xfrm>
            <a:prstGeom prst="rect">
              <a:avLst/>
            </a:prstGeom>
          </p:spPr>
        </p:pic>
        <p:sp>
          <p:nvSpPr>
            <p:cNvPr id="844" name="object 844"/>
            <p:cNvSpPr/>
            <p:nvPr/>
          </p:nvSpPr>
          <p:spPr>
            <a:xfrm>
              <a:off x="9390379" y="3518026"/>
              <a:ext cx="0" cy="468630"/>
            </a:xfrm>
            <a:custGeom>
              <a:avLst/>
              <a:gdLst/>
              <a:ahLst/>
              <a:cxnLst/>
              <a:rect l="l" t="t" r="r" b="b"/>
              <a:pathLst>
                <a:path h="468629">
                  <a:moveTo>
                    <a:pt x="0" y="0"/>
                  </a:moveTo>
                  <a:lnTo>
                    <a:pt x="0" y="468068"/>
                  </a:lnTo>
                </a:path>
              </a:pathLst>
            </a:custGeom>
            <a:ln w="320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5" name="object 845"/>
            <p:cNvSpPr/>
            <p:nvPr/>
          </p:nvSpPr>
          <p:spPr>
            <a:xfrm>
              <a:off x="10203306" y="3530345"/>
              <a:ext cx="0" cy="456565"/>
            </a:xfrm>
            <a:custGeom>
              <a:avLst/>
              <a:gdLst/>
              <a:ahLst/>
              <a:cxnLst/>
              <a:rect l="l" t="t" r="r" b="b"/>
              <a:pathLst>
                <a:path h="456564">
                  <a:moveTo>
                    <a:pt x="0" y="0"/>
                  </a:moveTo>
                  <a:lnTo>
                    <a:pt x="0" y="456257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6" name="object 846"/>
            <p:cNvSpPr/>
            <p:nvPr/>
          </p:nvSpPr>
          <p:spPr>
            <a:xfrm>
              <a:off x="9555787" y="4149724"/>
              <a:ext cx="480695" cy="0"/>
            </a:xfrm>
            <a:custGeom>
              <a:avLst/>
              <a:gdLst/>
              <a:ahLst/>
              <a:cxnLst/>
              <a:rect l="l" t="t" r="r" b="b"/>
              <a:pathLst>
                <a:path w="480695">
                  <a:moveTo>
                    <a:pt x="0" y="0"/>
                  </a:moveTo>
                  <a:lnTo>
                    <a:pt x="480133" y="0"/>
                  </a:lnTo>
                </a:path>
              </a:pathLst>
            </a:custGeom>
            <a:ln w="292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7" name="object 847"/>
            <p:cNvSpPr/>
            <p:nvPr/>
          </p:nvSpPr>
          <p:spPr>
            <a:xfrm>
              <a:off x="9537826" y="3370770"/>
              <a:ext cx="498475" cy="0"/>
            </a:xfrm>
            <a:custGeom>
              <a:avLst/>
              <a:gdLst/>
              <a:ahLst/>
              <a:cxnLst/>
              <a:rect l="l" t="t" r="r" b="b"/>
              <a:pathLst>
                <a:path w="498475">
                  <a:moveTo>
                    <a:pt x="0" y="0"/>
                  </a:moveTo>
                  <a:lnTo>
                    <a:pt x="498221" y="0"/>
                  </a:lnTo>
                </a:path>
              </a:pathLst>
            </a:custGeom>
            <a:ln w="275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8" name="object 848"/>
            <p:cNvSpPr/>
            <p:nvPr/>
          </p:nvSpPr>
          <p:spPr>
            <a:xfrm>
              <a:off x="10408030" y="3559060"/>
              <a:ext cx="401320" cy="401320"/>
            </a:xfrm>
            <a:custGeom>
              <a:avLst/>
              <a:gdLst/>
              <a:ahLst/>
              <a:cxnLst/>
              <a:rect l="l" t="t" r="r" b="b"/>
              <a:pathLst>
                <a:path w="401320" h="401320">
                  <a:moveTo>
                    <a:pt x="400926" y="0"/>
                  </a:moveTo>
                  <a:lnTo>
                    <a:pt x="0" y="0"/>
                  </a:lnTo>
                  <a:lnTo>
                    <a:pt x="0" y="400926"/>
                  </a:lnTo>
                  <a:lnTo>
                    <a:pt x="400926" y="400926"/>
                  </a:lnTo>
                  <a:lnTo>
                    <a:pt x="400926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9" name="object 849"/>
            <p:cNvSpPr/>
            <p:nvPr/>
          </p:nvSpPr>
          <p:spPr>
            <a:xfrm>
              <a:off x="10408030" y="3559060"/>
              <a:ext cx="401320" cy="401320"/>
            </a:xfrm>
            <a:custGeom>
              <a:avLst/>
              <a:gdLst/>
              <a:ahLst/>
              <a:cxnLst/>
              <a:rect l="l" t="t" r="r" b="b"/>
              <a:pathLst>
                <a:path w="401320" h="401320">
                  <a:moveTo>
                    <a:pt x="0" y="400926"/>
                  </a:moveTo>
                  <a:lnTo>
                    <a:pt x="400926" y="400926"/>
                  </a:lnTo>
                  <a:lnTo>
                    <a:pt x="400926" y="0"/>
                  </a:lnTo>
                  <a:lnTo>
                    <a:pt x="0" y="0"/>
                  </a:lnTo>
                  <a:lnTo>
                    <a:pt x="0" y="4009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0" name="object 850"/>
          <p:cNvSpPr txBox="1"/>
          <p:nvPr/>
        </p:nvSpPr>
        <p:spPr>
          <a:xfrm>
            <a:off x="10408031" y="3559060"/>
            <a:ext cx="401320" cy="401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755">
              <a:lnSpc>
                <a:spcPts val="2870"/>
              </a:lnSpc>
            </a:pPr>
            <a:r>
              <a:rPr sz="2400" spc="-50" dirty="0">
                <a:latin typeface="Calibri"/>
                <a:cs typeface="Calibri"/>
              </a:rPr>
              <a:t>M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851" name="object 851"/>
          <p:cNvGrpSpPr/>
          <p:nvPr/>
        </p:nvGrpSpPr>
        <p:grpSpPr>
          <a:xfrm>
            <a:off x="10061193" y="3947286"/>
            <a:ext cx="353060" cy="340360"/>
            <a:chOff x="10061193" y="3947286"/>
            <a:chExt cx="353060" cy="340360"/>
          </a:xfrm>
        </p:grpSpPr>
        <p:sp>
          <p:nvSpPr>
            <p:cNvPr id="852" name="object 852"/>
            <p:cNvSpPr/>
            <p:nvPr/>
          </p:nvSpPr>
          <p:spPr>
            <a:xfrm>
              <a:off x="10324591" y="3959986"/>
              <a:ext cx="76835" cy="64135"/>
            </a:xfrm>
            <a:custGeom>
              <a:avLst/>
              <a:gdLst/>
              <a:ahLst/>
              <a:cxnLst/>
              <a:rect l="l" t="t" r="r" b="b"/>
              <a:pathLst>
                <a:path w="76834" h="64135">
                  <a:moveTo>
                    <a:pt x="76453" y="0"/>
                  </a:moveTo>
                  <a:lnTo>
                    <a:pt x="0" y="6400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3" name="object 853"/>
            <p:cNvSpPr/>
            <p:nvPr/>
          </p:nvSpPr>
          <p:spPr>
            <a:xfrm>
              <a:off x="10073893" y="4023982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250583" y="0"/>
                  </a:moveTo>
                  <a:lnTo>
                    <a:pt x="0" y="0"/>
                  </a:lnTo>
                  <a:lnTo>
                    <a:pt x="0" y="250583"/>
                  </a:lnTo>
                  <a:lnTo>
                    <a:pt x="250583" y="250583"/>
                  </a:lnTo>
                  <a:lnTo>
                    <a:pt x="250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4" name="object 854"/>
            <p:cNvSpPr/>
            <p:nvPr/>
          </p:nvSpPr>
          <p:spPr>
            <a:xfrm>
              <a:off x="10073893" y="4023982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0" y="250583"/>
                  </a:moveTo>
                  <a:lnTo>
                    <a:pt x="250583" y="250583"/>
                  </a:lnTo>
                  <a:lnTo>
                    <a:pt x="250583" y="0"/>
                  </a:lnTo>
                  <a:lnTo>
                    <a:pt x="0" y="0"/>
                  </a:lnTo>
                  <a:lnTo>
                    <a:pt x="0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5" name="object 855"/>
          <p:cNvSpPr txBox="1"/>
          <p:nvPr/>
        </p:nvSpPr>
        <p:spPr>
          <a:xfrm>
            <a:off x="10146156" y="4066666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856" name="object 856"/>
          <p:cNvGrpSpPr/>
          <p:nvPr/>
        </p:nvGrpSpPr>
        <p:grpSpPr>
          <a:xfrm>
            <a:off x="10023220" y="3979237"/>
            <a:ext cx="1127760" cy="340360"/>
            <a:chOff x="10023220" y="3979237"/>
            <a:chExt cx="1127760" cy="340360"/>
          </a:xfrm>
        </p:grpSpPr>
        <p:sp>
          <p:nvSpPr>
            <p:cNvPr id="857" name="object 857"/>
            <p:cNvSpPr/>
            <p:nvPr/>
          </p:nvSpPr>
          <p:spPr>
            <a:xfrm>
              <a:off x="10118597" y="3991937"/>
              <a:ext cx="158750" cy="27305"/>
            </a:xfrm>
            <a:custGeom>
              <a:avLst/>
              <a:gdLst/>
              <a:ahLst/>
              <a:cxnLst/>
              <a:rect l="l" t="t" r="r" b="b"/>
              <a:pathLst>
                <a:path w="158750" h="27304">
                  <a:moveTo>
                    <a:pt x="0" y="26710"/>
                  </a:moveTo>
                  <a:lnTo>
                    <a:pt x="158597" y="26710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2671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8" name="object 858"/>
            <p:cNvSpPr/>
            <p:nvPr/>
          </p:nvSpPr>
          <p:spPr>
            <a:xfrm>
              <a:off x="10118597" y="3991937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9" name="object 859"/>
            <p:cNvSpPr/>
            <p:nvPr/>
          </p:nvSpPr>
          <p:spPr>
            <a:xfrm>
              <a:off x="10330319" y="4068089"/>
              <a:ext cx="31115" cy="158750"/>
            </a:xfrm>
            <a:custGeom>
              <a:avLst/>
              <a:gdLst/>
              <a:ahLst/>
              <a:cxnLst/>
              <a:rect l="l" t="t" r="r" b="b"/>
              <a:pathLst>
                <a:path w="31115" h="158750">
                  <a:moveTo>
                    <a:pt x="0" y="158597"/>
                  </a:moveTo>
                  <a:lnTo>
                    <a:pt x="30774" y="158597"/>
                  </a:lnTo>
                  <a:lnTo>
                    <a:pt x="30774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0" name="object 860"/>
            <p:cNvSpPr/>
            <p:nvPr/>
          </p:nvSpPr>
          <p:spPr>
            <a:xfrm>
              <a:off x="10284967" y="4068089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1" name="object 861"/>
            <p:cNvSpPr/>
            <p:nvPr/>
          </p:nvSpPr>
          <p:spPr>
            <a:xfrm>
              <a:off x="10124947" y="4270756"/>
              <a:ext cx="158750" cy="35560"/>
            </a:xfrm>
            <a:custGeom>
              <a:avLst/>
              <a:gdLst/>
              <a:ahLst/>
              <a:cxnLst/>
              <a:rect l="l" t="t" r="r" b="b"/>
              <a:pathLst>
                <a:path w="158750" h="35560">
                  <a:moveTo>
                    <a:pt x="0" y="35560"/>
                  </a:moveTo>
                  <a:lnTo>
                    <a:pt x="158597" y="35560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3556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2" name="object 862"/>
            <p:cNvSpPr/>
            <p:nvPr/>
          </p:nvSpPr>
          <p:spPr>
            <a:xfrm>
              <a:off x="10124947" y="4230189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3" name="object 863"/>
            <p:cNvSpPr/>
            <p:nvPr/>
          </p:nvSpPr>
          <p:spPr>
            <a:xfrm>
              <a:off x="10035920" y="4068089"/>
              <a:ext cx="41910" cy="158750"/>
            </a:xfrm>
            <a:custGeom>
              <a:avLst/>
              <a:gdLst/>
              <a:ahLst/>
              <a:cxnLst/>
              <a:rect l="l" t="t" r="r" b="b"/>
              <a:pathLst>
                <a:path w="41909" h="158750">
                  <a:moveTo>
                    <a:pt x="0" y="158597"/>
                  </a:moveTo>
                  <a:lnTo>
                    <a:pt x="41782" y="158597"/>
                  </a:lnTo>
                  <a:lnTo>
                    <a:pt x="41782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4" name="object 864"/>
            <p:cNvSpPr/>
            <p:nvPr/>
          </p:nvSpPr>
          <p:spPr>
            <a:xfrm>
              <a:off x="10035920" y="4027792"/>
              <a:ext cx="1102360" cy="250825"/>
            </a:xfrm>
            <a:custGeom>
              <a:avLst/>
              <a:gdLst/>
              <a:ahLst/>
              <a:cxnLst/>
              <a:rect l="l" t="t" r="r" b="b"/>
              <a:pathLst>
                <a:path w="1102359" h="250825">
                  <a:moveTo>
                    <a:pt x="0" y="198894"/>
                  </a:moveTo>
                  <a:lnTo>
                    <a:pt x="76126" y="198894"/>
                  </a:lnTo>
                  <a:lnTo>
                    <a:pt x="76126" y="40297"/>
                  </a:lnTo>
                  <a:lnTo>
                    <a:pt x="0" y="40297"/>
                  </a:lnTo>
                  <a:lnTo>
                    <a:pt x="0" y="198894"/>
                  </a:lnTo>
                  <a:close/>
                </a:path>
                <a:path w="1102359" h="250825">
                  <a:moveTo>
                    <a:pt x="851153" y="250583"/>
                  </a:moveTo>
                  <a:lnTo>
                    <a:pt x="1101737" y="250583"/>
                  </a:lnTo>
                  <a:lnTo>
                    <a:pt x="1101737" y="0"/>
                  </a:lnTo>
                  <a:lnTo>
                    <a:pt x="851153" y="0"/>
                  </a:lnTo>
                  <a:lnTo>
                    <a:pt x="851153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5" name="object 865"/>
          <p:cNvSpPr txBox="1"/>
          <p:nvPr/>
        </p:nvSpPr>
        <p:spPr>
          <a:xfrm>
            <a:off x="10959338" y="4070350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866" name="object 866"/>
          <p:cNvGrpSpPr/>
          <p:nvPr/>
        </p:nvGrpSpPr>
        <p:grpSpPr>
          <a:xfrm>
            <a:off x="10312907" y="3233153"/>
            <a:ext cx="874394" cy="1090295"/>
            <a:chOff x="10312907" y="3233153"/>
            <a:chExt cx="874394" cy="1090295"/>
          </a:xfrm>
        </p:grpSpPr>
        <p:pic>
          <p:nvPicPr>
            <p:cNvPr id="867" name="object 867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0796269" y="3950715"/>
              <a:ext cx="390578" cy="372109"/>
            </a:xfrm>
            <a:prstGeom prst="rect">
              <a:avLst/>
            </a:prstGeom>
          </p:spPr>
        </p:pic>
        <p:sp>
          <p:nvSpPr>
            <p:cNvPr id="868" name="object 868"/>
            <p:cNvSpPr/>
            <p:nvPr/>
          </p:nvSpPr>
          <p:spPr>
            <a:xfrm>
              <a:off x="10325607" y="3495039"/>
              <a:ext cx="561340" cy="67310"/>
            </a:xfrm>
            <a:custGeom>
              <a:avLst/>
              <a:gdLst/>
              <a:ahLst/>
              <a:cxnLst/>
              <a:rect l="l" t="t" r="r" b="b"/>
              <a:pathLst>
                <a:path w="561340" h="67310">
                  <a:moveTo>
                    <a:pt x="76581" y="66929"/>
                  </a:moveTo>
                  <a:lnTo>
                    <a:pt x="0" y="2921"/>
                  </a:lnTo>
                </a:path>
                <a:path w="561340" h="67310">
                  <a:moveTo>
                    <a:pt x="484377" y="64135"/>
                  </a:moveTo>
                  <a:lnTo>
                    <a:pt x="56095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9" name="object 869"/>
            <p:cNvSpPr/>
            <p:nvPr/>
          </p:nvSpPr>
          <p:spPr>
            <a:xfrm>
              <a:off x="10887074" y="3245853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250583" y="0"/>
                  </a:moveTo>
                  <a:lnTo>
                    <a:pt x="0" y="0"/>
                  </a:lnTo>
                  <a:lnTo>
                    <a:pt x="0" y="250583"/>
                  </a:lnTo>
                  <a:lnTo>
                    <a:pt x="250583" y="250583"/>
                  </a:lnTo>
                  <a:lnTo>
                    <a:pt x="250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0" name="object 870"/>
            <p:cNvSpPr/>
            <p:nvPr/>
          </p:nvSpPr>
          <p:spPr>
            <a:xfrm>
              <a:off x="10887074" y="3245853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0" y="250583"/>
                  </a:moveTo>
                  <a:lnTo>
                    <a:pt x="250583" y="250583"/>
                  </a:lnTo>
                  <a:lnTo>
                    <a:pt x="250583" y="0"/>
                  </a:lnTo>
                  <a:lnTo>
                    <a:pt x="0" y="0"/>
                  </a:lnTo>
                  <a:lnTo>
                    <a:pt x="0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1" name="object 871"/>
          <p:cNvSpPr txBox="1"/>
          <p:nvPr/>
        </p:nvSpPr>
        <p:spPr>
          <a:xfrm>
            <a:off x="10946638" y="3225164"/>
            <a:ext cx="1358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872" name="object 872"/>
          <p:cNvGrpSpPr/>
          <p:nvPr/>
        </p:nvGrpSpPr>
        <p:grpSpPr>
          <a:xfrm>
            <a:off x="10061447" y="3201235"/>
            <a:ext cx="1125855" cy="339725"/>
            <a:chOff x="10061447" y="3201235"/>
            <a:chExt cx="1125855" cy="339725"/>
          </a:xfrm>
        </p:grpSpPr>
        <p:sp>
          <p:nvSpPr>
            <p:cNvPr id="873" name="object 873"/>
            <p:cNvSpPr/>
            <p:nvPr/>
          </p:nvSpPr>
          <p:spPr>
            <a:xfrm>
              <a:off x="10931651" y="3213935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158597" y="0"/>
                  </a:moveTo>
                  <a:lnTo>
                    <a:pt x="0" y="0"/>
                  </a:lnTo>
                  <a:lnTo>
                    <a:pt x="0" y="76126"/>
                  </a:lnTo>
                  <a:lnTo>
                    <a:pt x="158597" y="76126"/>
                  </a:lnTo>
                  <a:lnTo>
                    <a:pt x="158597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4" name="object 874"/>
            <p:cNvSpPr/>
            <p:nvPr/>
          </p:nvSpPr>
          <p:spPr>
            <a:xfrm>
              <a:off x="10931651" y="3213935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5" name="object 875"/>
            <p:cNvSpPr/>
            <p:nvPr/>
          </p:nvSpPr>
          <p:spPr>
            <a:xfrm>
              <a:off x="11098021" y="3289960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76126" y="0"/>
                  </a:moveTo>
                  <a:lnTo>
                    <a:pt x="0" y="0"/>
                  </a:lnTo>
                  <a:lnTo>
                    <a:pt x="0" y="158597"/>
                  </a:lnTo>
                  <a:lnTo>
                    <a:pt x="76126" y="158597"/>
                  </a:lnTo>
                  <a:lnTo>
                    <a:pt x="76126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6" name="object 876"/>
            <p:cNvSpPr/>
            <p:nvPr/>
          </p:nvSpPr>
          <p:spPr>
            <a:xfrm>
              <a:off x="11098021" y="3289960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7" name="object 877"/>
            <p:cNvSpPr/>
            <p:nvPr/>
          </p:nvSpPr>
          <p:spPr>
            <a:xfrm>
              <a:off x="10938001" y="3452060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158597" y="0"/>
                  </a:moveTo>
                  <a:lnTo>
                    <a:pt x="0" y="0"/>
                  </a:lnTo>
                  <a:lnTo>
                    <a:pt x="0" y="76126"/>
                  </a:lnTo>
                  <a:lnTo>
                    <a:pt x="158597" y="76126"/>
                  </a:lnTo>
                  <a:lnTo>
                    <a:pt x="158597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8" name="object 878"/>
            <p:cNvSpPr/>
            <p:nvPr/>
          </p:nvSpPr>
          <p:spPr>
            <a:xfrm>
              <a:off x="10938001" y="3452060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9" name="object 879"/>
            <p:cNvSpPr/>
            <p:nvPr/>
          </p:nvSpPr>
          <p:spPr>
            <a:xfrm>
              <a:off x="10848974" y="3289960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76126" y="0"/>
                  </a:moveTo>
                  <a:lnTo>
                    <a:pt x="0" y="0"/>
                  </a:lnTo>
                  <a:lnTo>
                    <a:pt x="0" y="158597"/>
                  </a:lnTo>
                  <a:lnTo>
                    <a:pt x="76126" y="158597"/>
                  </a:lnTo>
                  <a:lnTo>
                    <a:pt x="76126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0" name="object 880"/>
            <p:cNvSpPr/>
            <p:nvPr/>
          </p:nvSpPr>
          <p:spPr>
            <a:xfrm>
              <a:off x="10848974" y="3289960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1" name="object 881"/>
            <p:cNvSpPr/>
            <p:nvPr/>
          </p:nvSpPr>
          <p:spPr>
            <a:xfrm>
              <a:off x="10074147" y="3248012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250583" y="0"/>
                  </a:moveTo>
                  <a:lnTo>
                    <a:pt x="0" y="0"/>
                  </a:lnTo>
                  <a:lnTo>
                    <a:pt x="0" y="250583"/>
                  </a:lnTo>
                  <a:lnTo>
                    <a:pt x="250583" y="250583"/>
                  </a:lnTo>
                  <a:lnTo>
                    <a:pt x="250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2" name="object 882"/>
            <p:cNvSpPr/>
            <p:nvPr/>
          </p:nvSpPr>
          <p:spPr>
            <a:xfrm>
              <a:off x="10074147" y="3248012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0" y="250583"/>
                  </a:moveTo>
                  <a:lnTo>
                    <a:pt x="250583" y="250583"/>
                  </a:lnTo>
                  <a:lnTo>
                    <a:pt x="250583" y="0"/>
                  </a:lnTo>
                  <a:lnTo>
                    <a:pt x="0" y="0"/>
                  </a:lnTo>
                  <a:lnTo>
                    <a:pt x="0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3" name="object 883"/>
          <p:cNvSpPr txBox="1"/>
          <p:nvPr/>
        </p:nvSpPr>
        <p:spPr>
          <a:xfrm>
            <a:off x="10133456" y="3226765"/>
            <a:ext cx="1358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884" name="object 884"/>
          <p:cNvGrpSpPr/>
          <p:nvPr/>
        </p:nvGrpSpPr>
        <p:grpSpPr>
          <a:xfrm>
            <a:off x="6343522" y="3203267"/>
            <a:ext cx="4686935" cy="1542415"/>
            <a:chOff x="6343522" y="3203267"/>
            <a:chExt cx="4686935" cy="1542415"/>
          </a:xfrm>
        </p:grpSpPr>
        <p:sp>
          <p:nvSpPr>
            <p:cNvPr id="885" name="object 885"/>
            <p:cNvSpPr/>
            <p:nvPr/>
          </p:nvSpPr>
          <p:spPr>
            <a:xfrm>
              <a:off x="10118725" y="3215967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158597" y="0"/>
                  </a:moveTo>
                  <a:lnTo>
                    <a:pt x="0" y="0"/>
                  </a:lnTo>
                  <a:lnTo>
                    <a:pt x="0" y="76126"/>
                  </a:lnTo>
                  <a:lnTo>
                    <a:pt x="158597" y="76126"/>
                  </a:lnTo>
                  <a:lnTo>
                    <a:pt x="158597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6" name="object 886"/>
            <p:cNvSpPr/>
            <p:nvPr/>
          </p:nvSpPr>
          <p:spPr>
            <a:xfrm>
              <a:off x="10118725" y="3215967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7" name="object 887"/>
            <p:cNvSpPr/>
            <p:nvPr/>
          </p:nvSpPr>
          <p:spPr>
            <a:xfrm>
              <a:off x="10285221" y="3291992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76126" y="0"/>
                  </a:moveTo>
                  <a:lnTo>
                    <a:pt x="0" y="0"/>
                  </a:lnTo>
                  <a:lnTo>
                    <a:pt x="0" y="158597"/>
                  </a:lnTo>
                  <a:lnTo>
                    <a:pt x="76126" y="158597"/>
                  </a:lnTo>
                  <a:lnTo>
                    <a:pt x="76126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8" name="object 888"/>
            <p:cNvSpPr/>
            <p:nvPr/>
          </p:nvSpPr>
          <p:spPr>
            <a:xfrm>
              <a:off x="10285221" y="3291992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9" name="object 889"/>
            <p:cNvSpPr/>
            <p:nvPr/>
          </p:nvSpPr>
          <p:spPr>
            <a:xfrm>
              <a:off x="10125075" y="3454219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158597" y="0"/>
                  </a:moveTo>
                  <a:lnTo>
                    <a:pt x="0" y="0"/>
                  </a:lnTo>
                  <a:lnTo>
                    <a:pt x="0" y="76126"/>
                  </a:lnTo>
                  <a:lnTo>
                    <a:pt x="158597" y="76126"/>
                  </a:lnTo>
                  <a:lnTo>
                    <a:pt x="158597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0" name="object 890"/>
            <p:cNvSpPr/>
            <p:nvPr/>
          </p:nvSpPr>
          <p:spPr>
            <a:xfrm>
              <a:off x="10125075" y="3454219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1" name="object 891"/>
            <p:cNvSpPr/>
            <p:nvPr/>
          </p:nvSpPr>
          <p:spPr>
            <a:xfrm>
              <a:off x="10036047" y="3291992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76126" y="0"/>
                  </a:moveTo>
                  <a:lnTo>
                    <a:pt x="0" y="0"/>
                  </a:lnTo>
                  <a:lnTo>
                    <a:pt x="0" y="158597"/>
                  </a:lnTo>
                  <a:lnTo>
                    <a:pt x="76126" y="158597"/>
                  </a:lnTo>
                  <a:lnTo>
                    <a:pt x="76126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2" name="object 892"/>
            <p:cNvSpPr/>
            <p:nvPr/>
          </p:nvSpPr>
          <p:spPr>
            <a:xfrm>
              <a:off x="10036047" y="3291992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3" name="object 893"/>
            <p:cNvSpPr/>
            <p:nvPr/>
          </p:nvSpPr>
          <p:spPr>
            <a:xfrm>
              <a:off x="10201147" y="3517645"/>
              <a:ext cx="0" cy="469265"/>
            </a:xfrm>
            <a:custGeom>
              <a:avLst/>
              <a:gdLst/>
              <a:ahLst/>
              <a:cxnLst/>
              <a:rect l="l" t="t" r="r" b="b"/>
              <a:pathLst>
                <a:path h="469264">
                  <a:moveTo>
                    <a:pt x="0" y="0"/>
                  </a:moveTo>
                  <a:lnTo>
                    <a:pt x="0" y="468957"/>
                  </a:lnTo>
                </a:path>
              </a:pathLst>
            </a:custGeom>
            <a:ln w="320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4" name="object 894"/>
            <p:cNvSpPr/>
            <p:nvPr/>
          </p:nvSpPr>
          <p:spPr>
            <a:xfrm>
              <a:off x="11014075" y="3515486"/>
              <a:ext cx="0" cy="471170"/>
            </a:xfrm>
            <a:custGeom>
              <a:avLst/>
              <a:gdLst/>
              <a:ahLst/>
              <a:cxnLst/>
              <a:rect l="l" t="t" r="r" b="b"/>
              <a:pathLst>
                <a:path h="471170">
                  <a:moveTo>
                    <a:pt x="0" y="0"/>
                  </a:moveTo>
                  <a:lnTo>
                    <a:pt x="0" y="470608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5" name="object 895"/>
            <p:cNvSpPr/>
            <p:nvPr/>
          </p:nvSpPr>
          <p:spPr>
            <a:xfrm>
              <a:off x="10366936" y="4149216"/>
              <a:ext cx="485775" cy="0"/>
            </a:xfrm>
            <a:custGeom>
              <a:avLst/>
              <a:gdLst/>
              <a:ahLst/>
              <a:cxnLst/>
              <a:rect l="l" t="t" r="r" b="b"/>
              <a:pathLst>
                <a:path w="485775">
                  <a:moveTo>
                    <a:pt x="0" y="0"/>
                  </a:moveTo>
                  <a:lnTo>
                    <a:pt x="485594" y="0"/>
                  </a:lnTo>
                </a:path>
              </a:pathLst>
            </a:custGeom>
            <a:ln w="292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6" name="object 896"/>
            <p:cNvSpPr/>
            <p:nvPr/>
          </p:nvSpPr>
          <p:spPr>
            <a:xfrm>
              <a:off x="10361294" y="3369309"/>
              <a:ext cx="487680" cy="2540"/>
            </a:xfrm>
            <a:custGeom>
              <a:avLst/>
              <a:gdLst/>
              <a:ahLst/>
              <a:cxnLst/>
              <a:rect l="l" t="t" r="r" b="b"/>
              <a:pathLst>
                <a:path w="487679" h="2539">
                  <a:moveTo>
                    <a:pt x="0" y="2031"/>
                  </a:moveTo>
                  <a:lnTo>
                    <a:pt x="48767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7" name="object 897"/>
            <p:cNvSpPr/>
            <p:nvPr/>
          </p:nvSpPr>
          <p:spPr>
            <a:xfrm>
              <a:off x="6356222" y="4331728"/>
              <a:ext cx="401320" cy="401320"/>
            </a:xfrm>
            <a:custGeom>
              <a:avLst/>
              <a:gdLst/>
              <a:ahLst/>
              <a:cxnLst/>
              <a:rect l="l" t="t" r="r" b="b"/>
              <a:pathLst>
                <a:path w="401320" h="401320">
                  <a:moveTo>
                    <a:pt x="400926" y="0"/>
                  </a:moveTo>
                  <a:lnTo>
                    <a:pt x="0" y="0"/>
                  </a:lnTo>
                  <a:lnTo>
                    <a:pt x="0" y="400926"/>
                  </a:lnTo>
                  <a:lnTo>
                    <a:pt x="400926" y="400926"/>
                  </a:lnTo>
                  <a:lnTo>
                    <a:pt x="400926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8" name="object 898"/>
            <p:cNvSpPr/>
            <p:nvPr/>
          </p:nvSpPr>
          <p:spPr>
            <a:xfrm>
              <a:off x="6356222" y="4331728"/>
              <a:ext cx="401320" cy="401320"/>
            </a:xfrm>
            <a:custGeom>
              <a:avLst/>
              <a:gdLst/>
              <a:ahLst/>
              <a:cxnLst/>
              <a:rect l="l" t="t" r="r" b="b"/>
              <a:pathLst>
                <a:path w="401320" h="401320">
                  <a:moveTo>
                    <a:pt x="0" y="400926"/>
                  </a:moveTo>
                  <a:lnTo>
                    <a:pt x="400926" y="400926"/>
                  </a:lnTo>
                  <a:lnTo>
                    <a:pt x="400926" y="0"/>
                  </a:lnTo>
                  <a:lnTo>
                    <a:pt x="0" y="0"/>
                  </a:lnTo>
                  <a:lnTo>
                    <a:pt x="0" y="4009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9" name="object 899"/>
          <p:cNvSpPr txBox="1"/>
          <p:nvPr/>
        </p:nvSpPr>
        <p:spPr>
          <a:xfrm>
            <a:off x="6356222" y="4331728"/>
            <a:ext cx="401320" cy="401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120">
              <a:lnSpc>
                <a:spcPts val="2870"/>
              </a:lnSpc>
            </a:pPr>
            <a:r>
              <a:rPr sz="2400" spc="-50" dirty="0">
                <a:latin typeface="Calibri"/>
                <a:cs typeface="Calibri"/>
              </a:rPr>
              <a:t>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00" name="object 900"/>
          <p:cNvSpPr/>
          <p:nvPr/>
        </p:nvSpPr>
        <p:spPr>
          <a:xfrm>
            <a:off x="6022085" y="4732654"/>
            <a:ext cx="327660" cy="314960"/>
          </a:xfrm>
          <a:custGeom>
            <a:avLst/>
            <a:gdLst/>
            <a:ahLst/>
            <a:cxnLst/>
            <a:rect l="l" t="t" r="r" b="b"/>
            <a:pathLst>
              <a:path w="327660" h="314960">
                <a:moveTo>
                  <a:pt x="327151" y="0"/>
                </a:moveTo>
                <a:lnTo>
                  <a:pt x="250571" y="64008"/>
                </a:lnTo>
              </a:path>
              <a:path w="327660" h="314960">
                <a:moveTo>
                  <a:pt x="0" y="314579"/>
                </a:moveTo>
                <a:lnTo>
                  <a:pt x="250583" y="314579"/>
                </a:lnTo>
                <a:lnTo>
                  <a:pt x="250583" y="63995"/>
                </a:lnTo>
                <a:lnTo>
                  <a:pt x="0" y="63995"/>
                </a:lnTo>
                <a:lnTo>
                  <a:pt x="0" y="314579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" name="object 901"/>
          <p:cNvSpPr txBox="1"/>
          <p:nvPr/>
        </p:nvSpPr>
        <p:spPr>
          <a:xfrm>
            <a:off x="6093586" y="4839715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902" name="object 902"/>
          <p:cNvGrpSpPr/>
          <p:nvPr/>
        </p:nvGrpSpPr>
        <p:grpSpPr>
          <a:xfrm>
            <a:off x="5971285" y="4752032"/>
            <a:ext cx="1127760" cy="339725"/>
            <a:chOff x="5971285" y="4752032"/>
            <a:chExt cx="1127760" cy="339725"/>
          </a:xfrm>
        </p:grpSpPr>
        <p:pic>
          <p:nvPicPr>
            <p:cNvPr id="903" name="object 903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971285" y="4752032"/>
              <a:ext cx="350700" cy="339651"/>
            </a:xfrm>
            <a:prstGeom prst="rect">
              <a:avLst/>
            </a:prstGeom>
          </p:spPr>
        </p:pic>
        <p:sp>
          <p:nvSpPr>
            <p:cNvPr id="904" name="object 904"/>
            <p:cNvSpPr/>
            <p:nvPr/>
          </p:nvSpPr>
          <p:spPr>
            <a:xfrm>
              <a:off x="6835139" y="4800460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0" y="250583"/>
                  </a:moveTo>
                  <a:lnTo>
                    <a:pt x="250583" y="250583"/>
                  </a:lnTo>
                  <a:lnTo>
                    <a:pt x="250583" y="0"/>
                  </a:lnTo>
                  <a:lnTo>
                    <a:pt x="0" y="0"/>
                  </a:lnTo>
                  <a:lnTo>
                    <a:pt x="0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5" name="object 905"/>
          <p:cNvSpPr txBox="1"/>
          <p:nvPr/>
        </p:nvSpPr>
        <p:spPr>
          <a:xfrm>
            <a:off x="6906768" y="4843398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906" name="object 906"/>
          <p:cNvGrpSpPr/>
          <p:nvPr/>
        </p:nvGrpSpPr>
        <p:grpSpPr>
          <a:xfrm>
            <a:off x="6260972" y="4005948"/>
            <a:ext cx="874394" cy="1089660"/>
            <a:chOff x="6260972" y="4005948"/>
            <a:chExt cx="874394" cy="1089660"/>
          </a:xfrm>
        </p:grpSpPr>
        <p:pic>
          <p:nvPicPr>
            <p:cNvPr id="907" name="object 90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744461" y="4723510"/>
              <a:ext cx="390578" cy="371982"/>
            </a:xfrm>
            <a:prstGeom prst="rect">
              <a:avLst/>
            </a:prstGeom>
          </p:spPr>
        </p:pic>
        <p:sp>
          <p:nvSpPr>
            <p:cNvPr id="908" name="object 908"/>
            <p:cNvSpPr/>
            <p:nvPr/>
          </p:nvSpPr>
          <p:spPr>
            <a:xfrm>
              <a:off x="6273672" y="4018648"/>
              <a:ext cx="812165" cy="316230"/>
            </a:xfrm>
            <a:custGeom>
              <a:avLst/>
              <a:gdLst/>
              <a:ahLst/>
              <a:cxnLst/>
              <a:rect l="l" t="t" r="r" b="b"/>
              <a:pathLst>
                <a:path w="812165" h="316229">
                  <a:moveTo>
                    <a:pt x="76580" y="315988"/>
                  </a:moveTo>
                  <a:lnTo>
                    <a:pt x="0" y="251980"/>
                  </a:lnTo>
                </a:path>
                <a:path w="812165" h="316229">
                  <a:moveTo>
                    <a:pt x="484504" y="313194"/>
                  </a:moveTo>
                  <a:lnTo>
                    <a:pt x="561085" y="249186"/>
                  </a:lnTo>
                </a:path>
                <a:path w="812165" h="316229">
                  <a:moveTo>
                    <a:pt x="561467" y="250583"/>
                  </a:moveTo>
                  <a:lnTo>
                    <a:pt x="812050" y="250583"/>
                  </a:lnTo>
                  <a:lnTo>
                    <a:pt x="812050" y="0"/>
                  </a:lnTo>
                  <a:lnTo>
                    <a:pt x="561467" y="0"/>
                  </a:lnTo>
                  <a:lnTo>
                    <a:pt x="561467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9" name="object 909"/>
          <p:cNvSpPr txBox="1"/>
          <p:nvPr/>
        </p:nvSpPr>
        <p:spPr>
          <a:xfrm>
            <a:off x="6906768" y="4061205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910" name="object 910"/>
          <p:cNvGrpSpPr/>
          <p:nvPr/>
        </p:nvGrpSpPr>
        <p:grpSpPr>
          <a:xfrm>
            <a:off x="6009640" y="3973903"/>
            <a:ext cx="1125855" cy="339725"/>
            <a:chOff x="6009640" y="3973903"/>
            <a:chExt cx="1125855" cy="339725"/>
          </a:xfrm>
        </p:grpSpPr>
        <p:pic>
          <p:nvPicPr>
            <p:cNvPr id="911" name="object 91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784340" y="3973903"/>
              <a:ext cx="350700" cy="339651"/>
            </a:xfrm>
            <a:prstGeom prst="rect">
              <a:avLst/>
            </a:prstGeom>
          </p:spPr>
        </p:pic>
        <p:sp>
          <p:nvSpPr>
            <p:cNvPr id="912" name="object 912"/>
            <p:cNvSpPr/>
            <p:nvPr/>
          </p:nvSpPr>
          <p:spPr>
            <a:xfrm>
              <a:off x="6022340" y="4020680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250583" y="0"/>
                  </a:moveTo>
                  <a:lnTo>
                    <a:pt x="0" y="0"/>
                  </a:lnTo>
                  <a:lnTo>
                    <a:pt x="0" y="250583"/>
                  </a:lnTo>
                  <a:lnTo>
                    <a:pt x="250583" y="250583"/>
                  </a:lnTo>
                  <a:lnTo>
                    <a:pt x="250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3" name="object 913"/>
            <p:cNvSpPr/>
            <p:nvPr/>
          </p:nvSpPr>
          <p:spPr>
            <a:xfrm>
              <a:off x="6022340" y="4020680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0" y="250583"/>
                  </a:moveTo>
                  <a:lnTo>
                    <a:pt x="250583" y="250583"/>
                  </a:lnTo>
                  <a:lnTo>
                    <a:pt x="250583" y="0"/>
                  </a:lnTo>
                  <a:lnTo>
                    <a:pt x="0" y="0"/>
                  </a:lnTo>
                  <a:lnTo>
                    <a:pt x="0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4" name="object 914"/>
          <p:cNvSpPr txBox="1"/>
          <p:nvPr/>
        </p:nvSpPr>
        <p:spPr>
          <a:xfrm>
            <a:off x="6081140" y="3999991"/>
            <a:ext cx="1358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915" name="object 915"/>
          <p:cNvGrpSpPr/>
          <p:nvPr/>
        </p:nvGrpSpPr>
        <p:grpSpPr>
          <a:xfrm>
            <a:off x="5971540" y="3975935"/>
            <a:ext cx="1609090" cy="960755"/>
            <a:chOff x="5971540" y="3975935"/>
            <a:chExt cx="1609090" cy="960755"/>
          </a:xfrm>
        </p:grpSpPr>
        <p:pic>
          <p:nvPicPr>
            <p:cNvPr id="916" name="object 916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971540" y="3975935"/>
              <a:ext cx="350573" cy="339778"/>
            </a:xfrm>
            <a:prstGeom prst="rect">
              <a:avLst/>
            </a:prstGeom>
          </p:spPr>
        </p:pic>
        <p:sp>
          <p:nvSpPr>
            <p:cNvPr id="917" name="object 917"/>
            <p:cNvSpPr/>
            <p:nvPr/>
          </p:nvSpPr>
          <p:spPr>
            <a:xfrm>
              <a:off x="6149276" y="4290313"/>
              <a:ext cx="0" cy="476884"/>
            </a:xfrm>
            <a:custGeom>
              <a:avLst/>
              <a:gdLst/>
              <a:ahLst/>
              <a:cxnLst/>
              <a:rect l="l" t="t" r="r" b="b"/>
              <a:pathLst>
                <a:path h="476885">
                  <a:moveTo>
                    <a:pt x="0" y="0"/>
                  </a:moveTo>
                  <a:lnTo>
                    <a:pt x="0" y="476450"/>
                  </a:lnTo>
                </a:path>
              </a:pathLst>
            </a:custGeom>
            <a:ln w="318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8" name="object 918"/>
            <p:cNvSpPr/>
            <p:nvPr/>
          </p:nvSpPr>
          <p:spPr>
            <a:xfrm>
              <a:off x="6962267" y="4302505"/>
              <a:ext cx="0" cy="462280"/>
            </a:xfrm>
            <a:custGeom>
              <a:avLst/>
              <a:gdLst/>
              <a:ahLst/>
              <a:cxnLst/>
              <a:rect l="l" t="t" r="r" b="b"/>
              <a:pathLst>
                <a:path h="462279">
                  <a:moveTo>
                    <a:pt x="0" y="0"/>
                  </a:moveTo>
                  <a:lnTo>
                    <a:pt x="0" y="461718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9" name="object 919"/>
            <p:cNvSpPr/>
            <p:nvPr/>
          </p:nvSpPr>
          <p:spPr>
            <a:xfrm>
              <a:off x="6307254" y="4922011"/>
              <a:ext cx="487680" cy="0"/>
            </a:xfrm>
            <a:custGeom>
              <a:avLst/>
              <a:gdLst/>
              <a:ahLst/>
              <a:cxnLst/>
              <a:rect l="l" t="t" r="r" b="b"/>
              <a:pathLst>
                <a:path w="487679">
                  <a:moveTo>
                    <a:pt x="0" y="0"/>
                  </a:moveTo>
                  <a:lnTo>
                    <a:pt x="487499" y="0"/>
                  </a:lnTo>
                </a:path>
              </a:pathLst>
            </a:custGeom>
            <a:ln w="292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0" name="object 920"/>
            <p:cNvSpPr/>
            <p:nvPr/>
          </p:nvSpPr>
          <p:spPr>
            <a:xfrm>
              <a:off x="6296787" y="4142993"/>
              <a:ext cx="498475" cy="0"/>
            </a:xfrm>
            <a:custGeom>
              <a:avLst/>
              <a:gdLst/>
              <a:ahLst/>
              <a:cxnLst/>
              <a:rect l="l" t="t" r="r" b="b"/>
              <a:pathLst>
                <a:path w="498475">
                  <a:moveTo>
                    <a:pt x="0" y="0"/>
                  </a:moveTo>
                  <a:lnTo>
                    <a:pt x="498220" y="0"/>
                  </a:lnTo>
                </a:path>
              </a:pathLst>
            </a:custGeom>
            <a:ln w="274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1" name="object 921"/>
            <p:cNvSpPr/>
            <p:nvPr/>
          </p:nvSpPr>
          <p:spPr>
            <a:xfrm>
              <a:off x="7166864" y="4331220"/>
              <a:ext cx="401320" cy="401320"/>
            </a:xfrm>
            <a:custGeom>
              <a:avLst/>
              <a:gdLst/>
              <a:ahLst/>
              <a:cxnLst/>
              <a:rect l="l" t="t" r="r" b="b"/>
              <a:pathLst>
                <a:path w="401320" h="401320">
                  <a:moveTo>
                    <a:pt x="400926" y="0"/>
                  </a:moveTo>
                  <a:lnTo>
                    <a:pt x="0" y="0"/>
                  </a:lnTo>
                  <a:lnTo>
                    <a:pt x="0" y="400926"/>
                  </a:lnTo>
                  <a:lnTo>
                    <a:pt x="400926" y="400926"/>
                  </a:lnTo>
                  <a:lnTo>
                    <a:pt x="400926" y="0"/>
                  </a:lnTo>
                  <a:close/>
                </a:path>
              </a:pathLst>
            </a:custGeom>
            <a:solidFill>
              <a:srgbClr val="CF9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2" name="object 922"/>
            <p:cNvSpPr/>
            <p:nvPr/>
          </p:nvSpPr>
          <p:spPr>
            <a:xfrm>
              <a:off x="7166864" y="4331220"/>
              <a:ext cx="401320" cy="401320"/>
            </a:xfrm>
            <a:custGeom>
              <a:avLst/>
              <a:gdLst/>
              <a:ahLst/>
              <a:cxnLst/>
              <a:rect l="l" t="t" r="r" b="b"/>
              <a:pathLst>
                <a:path w="401320" h="401320">
                  <a:moveTo>
                    <a:pt x="0" y="400926"/>
                  </a:moveTo>
                  <a:lnTo>
                    <a:pt x="400926" y="400926"/>
                  </a:lnTo>
                  <a:lnTo>
                    <a:pt x="400926" y="0"/>
                  </a:lnTo>
                  <a:lnTo>
                    <a:pt x="0" y="0"/>
                  </a:lnTo>
                  <a:lnTo>
                    <a:pt x="0" y="4009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3" name="object 923"/>
          <p:cNvSpPr txBox="1"/>
          <p:nvPr/>
        </p:nvSpPr>
        <p:spPr>
          <a:xfrm>
            <a:off x="7166864" y="4331220"/>
            <a:ext cx="401320" cy="401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010">
              <a:lnSpc>
                <a:spcPts val="2870"/>
              </a:lnSpc>
            </a:pPr>
            <a:r>
              <a:rPr sz="2400" spc="-25" dirty="0">
                <a:latin typeface="Calibri"/>
                <a:cs typeface="Calibri"/>
              </a:rPr>
              <a:t>St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24" name="object 924"/>
          <p:cNvSpPr/>
          <p:nvPr/>
        </p:nvSpPr>
        <p:spPr>
          <a:xfrm>
            <a:off x="6832854" y="4732146"/>
            <a:ext cx="327660" cy="314960"/>
          </a:xfrm>
          <a:custGeom>
            <a:avLst/>
            <a:gdLst/>
            <a:ahLst/>
            <a:cxnLst/>
            <a:rect l="l" t="t" r="r" b="b"/>
            <a:pathLst>
              <a:path w="327659" h="314960">
                <a:moveTo>
                  <a:pt x="327151" y="0"/>
                </a:moveTo>
                <a:lnTo>
                  <a:pt x="250571" y="64134"/>
                </a:lnTo>
              </a:path>
              <a:path w="327659" h="314960">
                <a:moveTo>
                  <a:pt x="0" y="314705"/>
                </a:moveTo>
                <a:lnTo>
                  <a:pt x="250583" y="314705"/>
                </a:lnTo>
                <a:lnTo>
                  <a:pt x="250583" y="64122"/>
                </a:lnTo>
                <a:lnTo>
                  <a:pt x="0" y="64122"/>
                </a:lnTo>
                <a:lnTo>
                  <a:pt x="0" y="31470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5" name="object 925"/>
          <p:cNvSpPr txBox="1"/>
          <p:nvPr/>
        </p:nvSpPr>
        <p:spPr>
          <a:xfrm>
            <a:off x="6904608" y="4839080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926" name="object 926"/>
          <p:cNvGrpSpPr/>
          <p:nvPr/>
        </p:nvGrpSpPr>
        <p:grpSpPr>
          <a:xfrm>
            <a:off x="6782054" y="4751524"/>
            <a:ext cx="1127760" cy="339725"/>
            <a:chOff x="6782054" y="4751524"/>
            <a:chExt cx="1127760" cy="339725"/>
          </a:xfrm>
        </p:grpSpPr>
        <p:sp>
          <p:nvSpPr>
            <p:cNvPr id="927" name="object 927"/>
            <p:cNvSpPr/>
            <p:nvPr/>
          </p:nvSpPr>
          <p:spPr>
            <a:xfrm>
              <a:off x="6877431" y="4764224"/>
              <a:ext cx="158750" cy="33020"/>
            </a:xfrm>
            <a:custGeom>
              <a:avLst/>
              <a:gdLst/>
              <a:ahLst/>
              <a:cxnLst/>
              <a:rect l="l" t="t" r="r" b="b"/>
              <a:pathLst>
                <a:path w="158750" h="33020">
                  <a:moveTo>
                    <a:pt x="0" y="32425"/>
                  </a:moveTo>
                  <a:lnTo>
                    <a:pt x="158597" y="32425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32425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8" name="object 928"/>
            <p:cNvSpPr/>
            <p:nvPr/>
          </p:nvSpPr>
          <p:spPr>
            <a:xfrm>
              <a:off x="6877431" y="4764224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9" name="object 929"/>
            <p:cNvSpPr/>
            <p:nvPr/>
          </p:nvSpPr>
          <p:spPr>
            <a:xfrm>
              <a:off x="7043801" y="4840249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0" name="object 930"/>
            <p:cNvSpPr/>
            <p:nvPr/>
          </p:nvSpPr>
          <p:spPr>
            <a:xfrm>
              <a:off x="6883781" y="5002349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1" name="object 931"/>
            <p:cNvSpPr/>
            <p:nvPr/>
          </p:nvSpPr>
          <p:spPr>
            <a:xfrm>
              <a:off x="6794754" y="4800079"/>
              <a:ext cx="1102360" cy="250825"/>
            </a:xfrm>
            <a:custGeom>
              <a:avLst/>
              <a:gdLst/>
              <a:ahLst/>
              <a:cxnLst/>
              <a:rect l="l" t="t" r="r" b="b"/>
              <a:pathLst>
                <a:path w="1102359" h="250825">
                  <a:moveTo>
                    <a:pt x="0" y="198767"/>
                  </a:moveTo>
                  <a:lnTo>
                    <a:pt x="76126" y="198767"/>
                  </a:lnTo>
                  <a:lnTo>
                    <a:pt x="76126" y="40170"/>
                  </a:lnTo>
                  <a:lnTo>
                    <a:pt x="0" y="40170"/>
                  </a:lnTo>
                  <a:lnTo>
                    <a:pt x="0" y="198767"/>
                  </a:lnTo>
                  <a:close/>
                </a:path>
                <a:path w="1102359" h="250825">
                  <a:moveTo>
                    <a:pt x="851153" y="250583"/>
                  </a:moveTo>
                  <a:lnTo>
                    <a:pt x="1101737" y="250583"/>
                  </a:lnTo>
                  <a:lnTo>
                    <a:pt x="1101737" y="0"/>
                  </a:lnTo>
                  <a:lnTo>
                    <a:pt x="851153" y="0"/>
                  </a:lnTo>
                  <a:lnTo>
                    <a:pt x="851153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2" name="object 932"/>
          <p:cNvSpPr txBox="1"/>
          <p:nvPr/>
        </p:nvSpPr>
        <p:spPr>
          <a:xfrm>
            <a:off x="7717790" y="4842535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20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933" name="object 933"/>
          <p:cNvGrpSpPr/>
          <p:nvPr/>
        </p:nvGrpSpPr>
        <p:grpSpPr>
          <a:xfrm>
            <a:off x="7071741" y="4005440"/>
            <a:ext cx="874394" cy="1089660"/>
            <a:chOff x="7071741" y="4005440"/>
            <a:chExt cx="874394" cy="1089660"/>
          </a:xfrm>
        </p:grpSpPr>
        <p:sp>
          <p:nvSpPr>
            <p:cNvPr id="934" name="object 934"/>
            <p:cNvSpPr/>
            <p:nvPr/>
          </p:nvSpPr>
          <p:spPr>
            <a:xfrm>
              <a:off x="7690485" y="4768034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5" name="object 935"/>
            <p:cNvSpPr/>
            <p:nvPr/>
          </p:nvSpPr>
          <p:spPr>
            <a:xfrm>
              <a:off x="7895348" y="4844059"/>
              <a:ext cx="38100" cy="158750"/>
            </a:xfrm>
            <a:custGeom>
              <a:avLst/>
              <a:gdLst/>
              <a:ahLst/>
              <a:cxnLst/>
              <a:rect l="l" t="t" r="r" b="b"/>
              <a:pathLst>
                <a:path w="38100" h="158750">
                  <a:moveTo>
                    <a:pt x="0" y="158597"/>
                  </a:moveTo>
                  <a:lnTo>
                    <a:pt x="37759" y="158597"/>
                  </a:lnTo>
                  <a:lnTo>
                    <a:pt x="37759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6" name="object 936"/>
            <p:cNvSpPr/>
            <p:nvPr/>
          </p:nvSpPr>
          <p:spPr>
            <a:xfrm>
              <a:off x="7856982" y="4844059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7" name="object 937"/>
            <p:cNvSpPr/>
            <p:nvPr/>
          </p:nvSpPr>
          <p:spPr>
            <a:xfrm>
              <a:off x="7696835" y="5049393"/>
              <a:ext cx="158750" cy="33020"/>
            </a:xfrm>
            <a:custGeom>
              <a:avLst/>
              <a:gdLst/>
              <a:ahLst/>
              <a:cxnLst/>
              <a:rect l="l" t="t" r="r" b="b"/>
              <a:pathLst>
                <a:path w="158750" h="33020">
                  <a:moveTo>
                    <a:pt x="0" y="32892"/>
                  </a:moveTo>
                  <a:lnTo>
                    <a:pt x="158597" y="32892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32892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8" name="object 938"/>
            <p:cNvSpPr/>
            <p:nvPr/>
          </p:nvSpPr>
          <p:spPr>
            <a:xfrm>
              <a:off x="7696835" y="5006159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9" name="object 939"/>
            <p:cNvSpPr/>
            <p:nvPr/>
          </p:nvSpPr>
          <p:spPr>
            <a:xfrm>
              <a:off x="7084441" y="4267327"/>
              <a:ext cx="600075" cy="735330"/>
            </a:xfrm>
            <a:custGeom>
              <a:avLst/>
              <a:gdLst/>
              <a:ahLst/>
              <a:cxnLst/>
              <a:rect l="l" t="t" r="r" b="b"/>
              <a:pathLst>
                <a:path w="600075" h="735329">
                  <a:moveTo>
                    <a:pt x="523366" y="735330"/>
                  </a:moveTo>
                  <a:lnTo>
                    <a:pt x="599493" y="735330"/>
                  </a:lnTo>
                  <a:lnTo>
                    <a:pt x="599493" y="576732"/>
                  </a:lnTo>
                  <a:lnTo>
                    <a:pt x="523366" y="576732"/>
                  </a:lnTo>
                  <a:lnTo>
                    <a:pt x="523366" y="735330"/>
                  </a:lnTo>
                  <a:close/>
                </a:path>
                <a:path w="600075" h="735329">
                  <a:moveTo>
                    <a:pt x="483361" y="468375"/>
                  </a:moveTo>
                  <a:lnTo>
                    <a:pt x="559942" y="532384"/>
                  </a:lnTo>
                </a:path>
                <a:path w="600075" h="735329">
                  <a:moveTo>
                    <a:pt x="76580" y="66929"/>
                  </a:moveTo>
                  <a:lnTo>
                    <a:pt x="0" y="2793"/>
                  </a:lnTo>
                </a:path>
                <a:path w="600075" h="735329">
                  <a:moveTo>
                    <a:pt x="484504" y="64008"/>
                  </a:moveTo>
                  <a:lnTo>
                    <a:pt x="560958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0" name="object 940"/>
            <p:cNvSpPr/>
            <p:nvPr/>
          </p:nvSpPr>
          <p:spPr>
            <a:xfrm>
              <a:off x="7645908" y="4018140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250583" y="0"/>
                  </a:moveTo>
                  <a:lnTo>
                    <a:pt x="0" y="0"/>
                  </a:lnTo>
                  <a:lnTo>
                    <a:pt x="0" y="250583"/>
                  </a:lnTo>
                  <a:lnTo>
                    <a:pt x="250583" y="250583"/>
                  </a:lnTo>
                  <a:lnTo>
                    <a:pt x="250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1" name="object 941"/>
            <p:cNvSpPr/>
            <p:nvPr/>
          </p:nvSpPr>
          <p:spPr>
            <a:xfrm>
              <a:off x="7645908" y="4018140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0" y="250583"/>
                  </a:moveTo>
                  <a:lnTo>
                    <a:pt x="250583" y="250583"/>
                  </a:lnTo>
                  <a:lnTo>
                    <a:pt x="250583" y="0"/>
                  </a:lnTo>
                  <a:lnTo>
                    <a:pt x="0" y="0"/>
                  </a:lnTo>
                  <a:lnTo>
                    <a:pt x="0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2" name="object 942"/>
          <p:cNvSpPr txBox="1"/>
          <p:nvPr/>
        </p:nvSpPr>
        <p:spPr>
          <a:xfrm>
            <a:off x="7717790" y="4060952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943" name="object 943"/>
          <p:cNvGrpSpPr/>
          <p:nvPr/>
        </p:nvGrpSpPr>
        <p:grpSpPr>
          <a:xfrm>
            <a:off x="6820281" y="3973395"/>
            <a:ext cx="1125855" cy="340360"/>
            <a:chOff x="6820281" y="3973395"/>
            <a:chExt cx="1125855" cy="340360"/>
          </a:xfrm>
        </p:grpSpPr>
        <p:sp>
          <p:nvSpPr>
            <p:cNvPr id="944" name="object 944"/>
            <p:cNvSpPr/>
            <p:nvPr/>
          </p:nvSpPr>
          <p:spPr>
            <a:xfrm>
              <a:off x="7690485" y="3986095"/>
              <a:ext cx="158750" cy="34925"/>
            </a:xfrm>
            <a:custGeom>
              <a:avLst/>
              <a:gdLst/>
              <a:ahLst/>
              <a:cxnLst/>
              <a:rect l="l" t="t" r="r" b="b"/>
              <a:pathLst>
                <a:path w="158750" h="34925">
                  <a:moveTo>
                    <a:pt x="0" y="34584"/>
                  </a:moveTo>
                  <a:lnTo>
                    <a:pt x="158597" y="34584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34584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5" name="object 945"/>
            <p:cNvSpPr/>
            <p:nvPr/>
          </p:nvSpPr>
          <p:spPr>
            <a:xfrm>
              <a:off x="7690485" y="3986095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6" name="object 946"/>
            <p:cNvSpPr/>
            <p:nvPr/>
          </p:nvSpPr>
          <p:spPr>
            <a:xfrm>
              <a:off x="7895603" y="4062247"/>
              <a:ext cx="38100" cy="158750"/>
            </a:xfrm>
            <a:custGeom>
              <a:avLst/>
              <a:gdLst/>
              <a:ahLst/>
              <a:cxnLst/>
              <a:rect l="l" t="t" r="r" b="b"/>
              <a:pathLst>
                <a:path w="38100" h="158750">
                  <a:moveTo>
                    <a:pt x="0" y="158597"/>
                  </a:moveTo>
                  <a:lnTo>
                    <a:pt x="37505" y="158597"/>
                  </a:lnTo>
                  <a:lnTo>
                    <a:pt x="37505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7" name="object 947"/>
            <p:cNvSpPr/>
            <p:nvPr/>
          </p:nvSpPr>
          <p:spPr>
            <a:xfrm>
              <a:off x="7856982" y="4062247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8" name="object 948"/>
            <p:cNvSpPr/>
            <p:nvPr/>
          </p:nvSpPr>
          <p:spPr>
            <a:xfrm>
              <a:off x="7696835" y="4224347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9" name="object 949"/>
            <p:cNvSpPr/>
            <p:nvPr/>
          </p:nvSpPr>
          <p:spPr>
            <a:xfrm>
              <a:off x="7607808" y="4062247"/>
              <a:ext cx="37465" cy="158750"/>
            </a:xfrm>
            <a:custGeom>
              <a:avLst/>
              <a:gdLst/>
              <a:ahLst/>
              <a:cxnLst/>
              <a:rect l="l" t="t" r="r" b="b"/>
              <a:pathLst>
                <a:path w="37465" h="158750">
                  <a:moveTo>
                    <a:pt x="0" y="158597"/>
                  </a:moveTo>
                  <a:lnTo>
                    <a:pt x="37211" y="158597"/>
                  </a:lnTo>
                  <a:lnTo>
                    <a:pt x="37211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0" name="object 950"/>
            <p:cNvSpPr/>
            <p:nvPr/>
          </p:nvSpPr>
          <p:spPr>
            <a:xfrm>
              <a:off x="7607808" y="4062247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1" name="object 951"/>
            <p:cNvSpPr/>
            <p:nvPr/>
          </p:nvSpPr>
          <p:spPr>
            <a:xfrm>
              <a:off x="6832981" y="4020172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250583" y="0"/>
                  </a:moveTo>
                  <a:lnTo>
                    <a:pt x="0" y="0"/>
                  </a:lnTo>
                  <a:lnTo>
                    <a:pt x="0" y="250583"/>
                  </a:lnTo>
                  <a:lnTo>
                    <a:pt x="250583" y="250583"/>
                  </a:lnTo>
                  <a:lnTo>
                    <a:pt x="250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2" name="object 952"/>
            <p:cNvSpPr/>
            <p:nvPr/>
          </p:nvSpPr>
          <p:spPr>
            <a:xfrm>
              <a:off x="6832981" y="4020172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0" y="250583"/>
                  </a:moveTo>
                  <a:lnTo>
                    <a:pt x="250583" y="250583"/>
                  </a:lnTo>
                  <a:lnTo>
                    <a:pt x="250583" y="0"/>
                  </a:lnTo>
                  <a:lnTo>
                    <a:pt x="0" y="0"/>
                  </a:lnTo>
                  <a:lnTo>
                    <a:pt x="0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3" name="object 953"/>
          <p:cNvSpPr txBox="1"/>
          <p:nvPr/>
        </p:nvSpPr>
        <p:spPr>
          <a:xfrm>
            <a:off x="6891908" y="3999738"/>
            <a:ext cx="1358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954" name="object 954"/>
          <p:cNvGrpSpPr/>
          <p:nvPr/>
        </p:nvGrpSpPr>
        <p:grpSpPr>
          <a:xfrm>
            <a:off x="6782307" y="3975554"/>
            <a:ext cx="1610360" cy="960755"/>
            <a:chOff x="6782307" y="3975554"/>
            <a:chExt cx="1610360" cy="960755"/>
          </a:xfrm>
        </p:grpSpPr>
        <p:pic>
          <p:nvPicPr>
            <p:cNvPr id="955" name="object 95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82307" y="3975554"/>
              <a:ext cx="350573" cy="339651"/>
            </a:xfrm>
            <a:prstGeom prst="rect">
              <a:avLst/>
            </a:prstGeom>
          </p:spPr>
        </p:pic>
        <p:sp>
          <p:nvSpPr>
            <p:cNvPr id="956" name="object 956"/>
            <p:cNvSpPr/>
            <p:nvPr/>
          </p:nvSpPr>
          <p:spPr>
            <a:xfrm>
              <a:off x="6959980" y="4289805"/>
              <a:ext cx="0" cy="474980"/>
            </a:xfrm>
            <a:custGeom>
              <a:avLst/>
              <a:gdLst/>
              <a:ahLst/>
              <a:cxnLst/>
              <a:rect l="l" t="t" r="r" b="b"/>
              <a:pathLst>
                <a:path h="474979">
                  <a:moveTo>
                    <a:pt x="0" y="0"/>
                  </a:moveTo>
                  <a:lnTo>
                    <a:pt x="0" y="474926"/>
                  </a:lnTo>
                </a:path>
              </a:pathLst>
            </a:custGeom>
            <a:ln w="320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7" name="object 957"/>
            <p:cNvSpPr/>
            <p:nvPr/>
          </p:nvSpPr>
          <p:spPr>
            <a:xfrm>
              <a:off x="7772971" y="4303013"/>
              <a:ext cx="0" cy="462280"/>
            </a:xfrm>
            <a:custGeom>
              <a:avLst/>
              <a:gdLst/>
              <a:ahLst/>
              <a:cxnLst/>
              <a:rect l="l" t="t" r="r" b="b"/>
              <a:pathLst>
                <a:path h="462279">
                  <a:moveTo>
                    <a:pt x="0" y="0"/>
                  </a:moveTo>
                  <a:lnTo>
                    <a:pt x="0" y="461718"/>
                  </a:lnTo>
                </a:path>
              </a:pathLst>
            </a:custGeom>
            <a:ln w="316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8" name="object 958"/>
            <p:cNvSpPr/>
            <p:nvPr/>
          </p:nvSpPr>
          <p:spPr>
            <a:xfrm>
              <a:off x="7120181" y="4921503"/>
              <a:ext cx="487045" cy="0"/>
            </a:xfrm>
            <a:custGeom>
              <a:avLst/>
              <a:gdLst/>
              <a:ahLst/>
              <a:cxnLst/>
              <a:rect l="l" t="t" r="r" b="b"/>
              <a:pathLst>
                <a:path w="487045">
                  <a:moveTo>
                    <a:pt x="0" y="0"/>
                  </a:moveTo>
                  <a:lnTo>
                    <a:pt x="486610" y="0"/>
                  </a:lnTo>
                </a:path>
              </a:pathLst>
            </a:custGeom>
            <a:ln w="292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9" name="object 959"/>
            <p:cNvSpPr/>
            <p:nvPr/>
          </p:nvSpPr>
          <p:spPr>
            <a:xfrm>
              <a:off x="7107427" y="4142549"/>
              <a:ext cx="499745" cy="0"/>
            </a:xfrm>
            <a:custGeom>
              <a:avLst/>
              <a:gdLst/>
              <a:ahLst/>
              <a:cxnLst/>
              <a:rect l="l" t="t" r="r" b="b"/>
              <a:pathLst>
                <a:path w="499745">
                  <a:moveTo>
                    <a:pt x="0" y="0"/>
                  </a:moveTo>
                  <a:lnTo>
                    <a:pt x="499491" y="0"/>
                  </a:lnTo>
                </a:path>
              </a:pathLst>
            </a:custGeom>
            <a:ln w="275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0" name="object 960"/>
            <p:cNvSpPr/>
            <p:nvPr/>
          </p:nvSpPr>
          <p:spPr>
            <a:xfrm>
              <a:off x="7978901" y="4331728"/>
              <a:ext cx="401320" cy="401320"/>
            </a:xfrm>
            <a:custGeom>
              <a:avLst/>
              <a:gdLst/>
              <a:ahLst/>
              <a:cxnLst/>
              <a:rect l="l" t="t" r="r" b="b"/>
              <a:pathLst>
                <a:path w="401320" h="401320">
                  <a:moveTo>
                    <a:pt x="400926" y="0"/>
                  </a:moveTo>
                  <a:lnTo>
                    <a:pt x="0" y="0"/>
                  </a:lnTo>
                  <a:lnTo>
                    <a:pt x="0" y="400926"/>
                  </a:lnTo>
                  <a:lnTo>
                    <a:pt x="400926" y="400926"/>
                  </a:lnTo>
                  <a:lnTo>
                    <a:pt x="400926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1" name="object 961"/>
            <p:cNvSpPr/>
            <p:nvPr/>
          </p:nvSpPr>
          <p:spPr>
            <a:xfrm>
              <a:off x="7978901" y="4331728"/>
              <a:ext cx="401320" cy="401320"/>
            </a:xfrm>
            <a:custGeom>
              <a:avLst/>
              <a:gdLst/>
              <a:ahLst/>
              <a:cxnLst/>
              <a:rect l="l" t="t" r="r" b="b"/>
              <a:pathLst>
                <a:path w="401320" h="401320">
                  <a:moveTo>
                    <a:pt x="0" y="400926"/>
                  </a:moveTo>
                  <a:lnTo>
                    <a:pt x="400926" y="400926"/>
                  </a:lnTo>
                  <a:lnTo>
                    <a:pt x="400926" y="0"/>
                  </a:lnTo>
                  <a:lnTo>
                    <a:pt x="0" y="0"/>
                  </a:lnTo>
                  <a:lnTo>
                    <a:pt x="0" y="4009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2" name="object 962"/>
          <p:cNvSpPr txBox="1"/>
          <p:nvPr/>
        </p:nvSpPr>
        <p:spPr>
          <a:xfrm>
            <a:off x="7978902" y="4331728"/>
            <a:ext cx="401320" cy="401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395">
              <a:lnSpc>
                <a:spcPts val="2870"/>
              </a:lnSpc>
            </a:pPr>
            <a:r>
              <a:rPr sz="2400" spc="-50" dirty="0"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63" name="object 963"/>
          <p:cNvSpPr/>
          <p:nvPr/>
        </p:nvSpPr>
        <p:spPr>
          <a:xfrm>
            <a:off x="7644765" y="4732654"/>
            <a:ext cx="327660" cy="314960"/>
          </a:xfrm>
          <a:custGeom>
            <a:avLst/>
            <a:gdLst/>
            <a:ahLst/>
            <a:cxnLst/>
            <a:rect l="l" t="t" r="r" b="b"/>
            <a:pathLst>
              <a:path w="327659" h="314960">
                <a:moveTo>
                  <a:pt x="327151" y="0"/>
                </a:moveTo>
                <a:lnTo>
                  <a:pt x="250698" y="64008"/>
                </a:lnTo>
              </a:path>
              <a:path w="327659" h="314960">
                <a:moveTo>
                  <a:pt x="0" y="314579"/>
                </a:moveTo>
                <a:lnTo>
                  <a:pt x="250583" y="314579"/>
                </a:lnTo>
                <a:lnTo>
                  <a:pt x="250583" y="63995"/>
                </a:lnTo>
                <a:lnTo>
                  <a:pt x="0" y="63995"/>
                </a:lnTo>
                <a:lnTo>
                  <a:pt x="0" y="314579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4" name="object 964"/>
          <p:cNvSpPr txBox="1"/>
          <p:nvPr/>
        </p:nvSpPr>
        <p:spPr>
          <a:xfrm>
            <a:off x="7716646" y="4839715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965" name="object 965"/>
          <p:cNvGrpSpPr/>
          <p:nvPr/>
        </p:nvGrpSpPr>
        <p:grpSpPr>
          <a:xfrm>
            <a:off x="7594092" y="4752032"/>
            <a:ext cx="1127760" cy="339725"/>
            <a:chOff x="7594092" y="4752032"/>
            <a:chExt cx="1127760" cy="339725"/>
          </a:xfrm>
        </p:grpSpPr>
        <p:sp>
          <p:nvSpPr>
            <p:cNvPr id="966" name="object 966"/>
            <p:cNvSpPr/>
            <p:nvPr/>
          </p:nvSpPr>
          <p:spPr>
            <a:xfrm>
              <a:off x="7689469" y="4764732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7" name="object 967"/>
            <p:cNvSpPr/>
            <p:nvPr/>
          </p:nvSpPr>
          <p:spPr>
            <a:xfrm>
              <a:off x="7894332" y="4840757"/>
              <a:ext cx="38100" cy="158750"/>
            </a:xfrm>
            <a:custGeom>
              <a:avLst/>
              <a:gdLst/>
              <a:ahLst/>
              <a:cxnLst/>
              <a:rect l="l" t="t" r="r" b="b"/>
              <a:pathLst>
                <a:path w="38100" h="158750">
                  <a:moveTo>
                    <a:pt x="0" y="158597"/>
                  </a:moveTo>
                  <a:lnTo>
                    <a:pt x="37632" y="158597"/>
                  </a:lnTo>
                  <a:lnTo>
                    <a:pt x="37632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8" name="object 968"/>
            <p:cNvSpPr/>
            <p:nvPr/>
          </p:nvSpPr>
          <p:spPr>
            <a:xfrm>
              <a:off x="7855839" y="4840757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9" name="object 969"/>
            <p:cNvSpPr/>
            <p:nvPr/>
          </p:nvSpPr>
          <p:spPr>
            <a:xfrm>
              <a:off x="7695819" y="5049393"/>
              <a:ext cx="158750" cy="29845"/>
            </a:xfrm>
            <a:custGeom>
              <a:avLst/>
              <a:gdLst/>
              <a:ahLst/>
              <a:cxnLst/>
              <a:rect l="l" t="t" r="r" b="b"/>
              <a:pathLst>
                <a:path w="158750" h="29845">
                  <a:moveTo>
                    <a:pt x="0" y="29590"/>
                  </a:moveTo>
                  <a:lnTo>
                    <a:pt x="158597" y="29590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2959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0" name="object 970"/>
            <p:cNvSpPr/>
            <p:nvPr/>
          </p:nvSpPr>
          <p:spPr>
            <a:xfrm>
              <a:off x="7695819" y="5002857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1" name="object 971"/>
            <p:cNvSpPr/>
            <p:nvPr/>
          </p:nvSpPr>
          <p:spPr>
            <a:xfrm>
              <a:off x="7606792" y="4800460"/>
              <a:ext cx="1102360" cy="250825"/>
            </a:xfrm>
            <a:custGeom>
              <a:avLst/>
              <a:gdLst/>
              <a:ahLst/>
              <a:cxnLst/>
              <a:rect l="l" t="t" r="r" b="b"/>
              <a:pathLst>
                <a:path w="1102359" h="250825">
                  <a:moveTo>
                    <a:pt x="0" y="198894"/>
                  </a:moveTo>
                  <a:lnTo>
                    <a:pt x="76126" y="198894"/>
                  </a:lnTo>
                  <a:lnTo>
                    <a:pt x="76126" y="40297"/>
                  </a:lnTo>
                  <a:lnTo>
                    <a:pt x="0" y="40297"/>
                  </a:lnTo>
                  <a:lnTo>
                    <a:pt x="0" y="198894"/>
                  </a:lnTo>
                  <a:close/>
                </a:path>
                <a:path w="1102359" h="250825">
                  <a:moveTo>
                    <a:pt x="851153" y="250583"/>
                  </a:moveTo>
                  <a:lnTo>
                    <a:pt x="1101737" y="250583"/>
                  </a:lnTo>
                  <a:lnTo>
                    <a:pt x="1101737" y="0"/>
                  </a:lnTo>
                  <a:lnTo>
                    <a:pt x="851153" y="0"/>
                  </a:lnTo>
                  <a:lnTo>
                    <a:pt x="851153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72" name="object 972"/>
          <p:cNvSpPr txBox="1"/>
          <p:nvPr/>
        </p:nvSpPr>
        <p:spPr>
          <a:xfrm>
            <a:off x="8529828" y="4843398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973" name="object 973"/>
          <p:cNvGrpSpPr/>
          <p:nvPr/>
        </p:nvGrpSpPr>
        <p:grpSpPr>
          <a:xfrm>
            <a:off x="7883779" y="4005948"/>
            <a:ext cx="874394" cy="1089660"/>
            <a:chOff x="7883779" y="4005948"/>
            <a:chExt cx="874394" cy="1089660"/>
          </a:xfrm>
        </p:grpSpPr>
        <p:pic>
          <p:nvPicPr>
            <p:cNvPr id="974" name="object 974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8367141" y="4723510"/>
              <a:ext cx="390578" cy="371982"/>
            </a:xfrm>
            <a:prstGeom prst="rect">
              <a:avLst/>
            </a:prstGeom>
          </p:spPr>
        </p:pic>
        <p:sp>
          <p:nvSpPr>
            <p:cNvPr id="975" name="object 975"/>
            <p:cNvSpPr/>
            <p:nvPr/>
          </p:nvSpPr>
          <p:spPr>
            <a:xfrm>
              <a:off x="7896479" y="4018648"/>
              <a:ext cx="812165" cy="316230"/>
            </a:xfrm>
            <a:custGeom>
              <a:avLst/>
              <a:gdLst/>
              <a:ahLst/>
              <a:cxnLst/>
              <a:rect l="l" t="t" r="r" b="b"/>
              <a:pathLst>
                <a:path w="812165" h="316229">
                  <a:moveTo>
                    <a:pt x="76580" y="315988"/>
                  </a:moveTo>
                  <a:lnTo>
                    <a:pt x="0" y="251980"/>
                  </a:lnTo>
                </a:path>
                <a:path w="812165" h="316229">
                  <a:moveTo>
                    <a:pt x="484377" y="313194"/>
                  </a:moveTo>
                  <a:lnTo>
                    <a:pt x="560959" y="249186"/>
                  </a:lnTo>
                </a:path>
                <a:path w="812165" h="316229">
                  <a:moveTo>
                    <a:pt x="561467" y="250583"/>
                  </a:moveTo>
                  <a:lnTo>
                    <a:pt x="812050" y="250583"/>
                  </a:lnTo>
                  <a:lnTo>
                    <a:pt x="812050" y="0"/>
                  </a:lnTo>
                  <a:lnTo>
                    <a:pt x="561467" y="0"/>
                  </a:lnTo>
                  <a:lnTo>
                    <a:pt x="561467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76" name="object 976"/>
          <p:cNvSpPr txBox="1"/>
          <p:nvPr/>
        </p:nvSpPr>
        <p:spPr>
          <a:xfrm>
            <a:off x="8529828" y="4061205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977" name="object 977"/>
          <p:cNvGrpSpPr/>
          <p:nvPr/>
        </p:nvGrpSpPr>
        <p:grpSpPr>
          <a:xfrm>
            <a:off x="7632318" y="3973903"/>
            <a:ext cx="1125855" cy="339725"/>
            <a:chOff x="7632318" y="3973903"/>
            <a:chExt cx="1125855" cy="339725"/>
          </a:xfrm>
        </p:grpSpPr>
        <p:pic>
          <p:nvPicPr>
            <p:cNvPr id="978" name="object 978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8407145" y="3973903"/>
              <a:ext cx="350573" cy="339651"/>
            </a:xfrm>
            <a:prstGeom prst="rect">
              <a:avLst/>
            </a:prstGeom>
          </p:spPr>
        </p:pic>
        <p:sp>
          <p:nvSpPr>
            <p:cNvPr id="979" name="object 979"/>
            <p:cNvSpPr/>
            <p:nvPr/>
          </p:nvSpPr>
          <p:spPr>
            <a:xfrm>
              <a:off x="7645018" y="4020680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250583" y="0"/>
                  </a:moveTo>
                  <a:lnTo>
                    <a:pt x="0" y="0"/>
                  </a:lnTo>
                  <a:lnTo>
                    <a:pt x="0" y="250583"/>
                  </a:lnTo>
                  <a:lnTo>
                    <a:pt x="250583" y="250583"/>
                  </a:lnTo>
                  <a:lnTo>
                    <a:pt x="250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0" name="object 980"/>
            <p:cNvSpPr/>
            <p:nvPr/>
          </p:nvSpPr>
          <p:spPr>
            <a:xfrm>
              <a:off x="7645018" y="4020680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0" y="250583"/>
                  </a:moveTo>
                  <a:lnTo>
                    <a:pt x="250583" y="250583"/>
                  </a:lnTo>
                  <a:lnTo>
                    <a:pt x="250583" y="0"/>
                  </a:lnTo>
                  <a:lnTo>
                    <a:pt x="0" y="0"/>
                  </a:lnTo>
                  <a:lnTo>
                    <a:pt x="0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81" name="object 981"/>
          <p:cNvSpPr txBox="1"/>
          <p:nvPr/>
        </p:nvSpPr>
        <p:spPr>
          <a:xfrm>
            <a:off x="7704201" y="3999991"/>
            <a:ext cx="1358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982" name="object 982"/>
          <p:cNvGrpSpPr/>
          <p:nvPr/>
        </p:nvGrpSpPr>
        <p:grpSpPr>
          <a:xfrm>
            <a:off x="7594218" y="3975935"/>
            <a:ext cx="1609090" cy="960755"/>
            <a:chOff x="7594218" y="3975935"/>
            <a:chExt cx="1609090" cy="960755"/>
          </a:xfrm>
        </p:grpSpPr>
        <p:pic>
          <p:nvPicPr>
            <p:cNvPr id="983" name="object 983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7594218" y="3975935"/>
              <a:ext cx="350700" cy="339778"/>
            </a:xfrm>
            <a:prstGeom prst="rect">
              <a:avLst/>
            </a:prstGeom>
          </p:spPr>
        </p:pic>
        <p:sp>
          <p:nvSpPr>
            <p:cNvPr id="984" name="object 984"/>
            <p:cNvSpPr/>
            <p:nvPr/>
          </p:nvSpPr>
          <p:spPr>
            <a:xfrm>
              <a:off x="7772018" y="4290313"/>
              <a:ext cx="0" cy="474345"/>
            </a:xfrm>
            <a:custGeom>
              <a:avLst/>
              <a:gdLst/>
              <a:ahLst/>
              <a:cxnLst/>
              <a:rect l="l" t="t" r="r" b="b"/>
              <a:pathLst>
                <a:path h="474345">
                  <a:moveTo>
                    <a:pt x="0" y="0"/>
                  </a:moveTo>
                  <a:lnTo>
                    <a:pt x="0" y="473910"/>
                  </a:lnTo>
                </a:path>
              </a:pathLst>
            </a:custGeom>
            <a:ln w="320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5" name="object 985"/>
            <p:cNvSpPr/>
            <p:nvPr/>
          </p:nvSpPr>
          <p:spPr>
            <a:xfrm>
              <a:off x="8584945" y="4302505"/>
              <a:ext cx="0" cy="462280"/>
            </a:xfrm>
            <a:custGeom>
              <a:avLst/>
              <a:gdLst/>
              <a:ahLst/>
              <a:cxnLst/>
              <a:rect l="l" t="t" r="r" b="b"/>
              <a:pathLst>
                <a:path h="462279">
                  <a:moveTo>
                    <a:pt x="0" y="0"/>
                  </a:moveTo>
                  <a:lnTo>
                    <a:pt x="0" y="461718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6" name="object 986"/>
            <p:cNvSpPr/>
            <p:nvPr/>
          </p:nvSpPr>
          <p:spPr>
            <a:xfrm>
              <a:off x="7930948" y="4922011"/>
              <a:ext cx="487045" cy="0"/>
            </a:xfrm>
            <a:custGeom>
              <a:avLst/>
              <a:gdLst/>
              <a:ahLst/>
              <a:cxnLst/>
              <a:rect l="l" t="t" r="r" b="b"/>
              <a:pathLst>
                <a:path w="487045">
                  <a:moveTo>
                    <a:pt x="0" y="0"/>
                  </a:moveTo>
                  <a:lnTo>
                    <a:pt x="486610" y="0"/>
                  </a:lnTo>
                </a:path>
              </a:pathLst>
            </a:custGeom>
            <a:ln w="292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7" name="object 987"/>
            <p:cNvSpPr/>
            <p:nvPr/>
          </p:nvSpPr>
          <p:spPr>
            <a:xfrm>
              <a:off x="7919465" y="4142993"/>
              <a:ext cx="498475" cy="0"/>
            </a:xfrm>
            <a:custGeom>
              <a:avLst/>
              <a:gdLst/>
              <a:ahLst/>
              <a:cxnLst/>
              <a:rect l="l" t="t" r="r" b="b"/>
              <a:pathLst>
                <a:path w="498475">
                  <a:moveTo>
                    <a:pt x="0" y="0"/>
                  </a:moveTo>
                  <a:lnTo>
                    <a:pt x="498220" y="0"/>
                  </a:lnTo>
                </a:path>
              </a:pathLst>
            </a:custGeom>
            <a:ln w="274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8" name="object 988"/>
            <p:cNvSpPr/>
            <p:nvPr/>
          </p:nvSpPr>
          <p:spPr>
            <a:xfrm>
              <a:off x="8789669" y="4331220"/>
              <a:ext cx="401320" cy="401320"/>
            </a:xfrm>
            <a:custGeom>
              <a:avLst/>
              <a:gdLst/>
              <a:ahLst/>
              <a:cxnLst/>
              <a:rect l="l" t="t" r="r" b="b"/>
              <a:pathLst>
                <a:path w="401320" h="401320">
                  <a:moveTo>
                    <a:pt x="400926" y="0"/>
                  </a:moveTo>
                  <a:lnTo>
                    <a:pt x="0" y="0"/>
                  </a:lnTo>
                  <a:lnTo>
                    <a:pt x="0" y="400926"/>
                  </a:lnTo>
                  <a:lnTo>
                    <a:pt x="400926" y="400926"/>
                  </a:lnTo>
                  <a:lnTo>
                    <a:pt x="400926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9" name="object 989"/>
            <p:cNvSpPr/>
            <p:nvPr/>
          </p:nvSpPr>
          <p:spPr>
            <a:xfrm>
              <a:off x="8789669" y="4331220"/>
              <a:ext cx="401320" cy="401320"/>
            </a:xfrm>
            <a:custGeom>
              <a:avLst/>
              <a:gdLst/>
              <a:ahLst/>
              <a:cxnLst/>
              <a:rect l="l" t="t" r="r" b="b"/>
              <a:pathLst>
                <a:path w="401320" h="401320">
                  <a:moveTo>
                    <a:pt x="0" y="400926"/>
                  </a:moveTo>
                  <a:lnTo>
                    <a:pt x="400926" y="400926"/>
                  </a:lnTo>
                  <a:lnTo>
                    <a:pt x="400926" y="0"/>
                  </a:lnTo>
                  <a:lnTo>
                    <a:pt x="0" y="0"/>
                  </a:lnTo>
                  <a:lnTo>
                    <a:pt x="0" y="4009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0" name="object 990"/>
          <p:cNvSpPr txBox="1"/>
          <p:nvPr/>
        </p:nvSpPr>
        <p:spPr>
          <a:xfrm>
            <a:off x="8789669" y="4331220"/>
            <a:ext cx="401320" cy="401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395">
              <a:lnSpc>
                <a:spcPts val="2870"/>
              </a:lnSpc>
            </a:pPr>
            <a:r>
              <a:rPr sz="2400" spc="-50" dirty="0"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91" name="object 991"/>
          <p:cNvSpPr/>
          <p:nvPr/>
        </p:nvSpPr>
        <p:spPr>
          <a:xfrm>
            <a:off x="8455532" y="4732146"/>
            <a:ext cx="327660" cy="314960"/>
          </a:xfrm>
          <a:custGeom>
            <a:avLst/>
            <a:gdLst/>
            <a:ahLst/>
            <a:cxnLst/>
            <a:rect l="l" t="t" r="r" b="b"/>
            <a:pathLst>
              <a:path w="327659" h="314960">
                <a:moveTo>
                  <a:pt x="327151" y="0"/>
                </a:moveTo>
                <a:lnTo>
                  <a:pt x="250571" y="64134"/>
                </a:lnTo>
              </a:path>
              <a:path w="327659" h="314960">
                <a:moveTo>
                  <a:pt x="0" y="314705"/>
                </a:moveTo>
                <a:lnTo>
                  <a:pt x="250583" y="314705"/>
                </a:lnTo>
                <a:lnTo>
                  <a:pt x="250583" y="64122"/>
                </a:lnTo>
                <a:lnTo>
                  <a:pt x="0" y="64122"/>
                </a:lnTo>
                <a:lnTo>
                  <a:pt x="0" y="31470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2" name="object 992"/>
          <p:cNvSpPr txBox="1"/>
          <p:nvPr/>
        </p:nvSpPr>
        <p:spPr>
          <a:xfrm>
            <a:off x="8527415" y="4839080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993" name="object 993"/>
          <p:cNvGrpSpPr/>
          <p:nvPr/>
        </p:nvGrpSpPr>
        <p:grpSpPr>
          <a:xfrm>
            <a:off x="8404859" y="4751524"/>
            <a:ext cx="1127125" cy="339725"/>
            <a:chOff x="8404859" y="4751524"/>
            <a:chExt cx="1127125" cy="339725"/>
          </a:xfrm>
        </p:grpSpPr>
        <p:sp>
          <p:nvSpPr>
            <p:cNvPr id="994" name="object 994"/>
            <p:cNvSpPr/>
            <p:nvPr/>
          </p:nvSpPr>
          <p:spPr>
            <a:xfrm>
              <a:off x="8500236" y="4764224"/>
              <a:ext cx="158750" cy="33020"/>
            </a:xfrm>
            <a:custGeom>
              <a:avLst/>
              <a:gdLst/>
              <a:ahLst/>
              <a:cxnLst/>
              <a:rect l="l" t="t" r="r" b="b"/>
              <a:pathLst>
                <a:path w="158750" h="33020">
                  <a:moveTo>
                    <a:pt x="0" y="32425"/>
                  </a:moveTo>
                  <a:lnTo>
                    <a:pt x="158597" y="32425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32425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5" name="object 995"/>
            <p:cNvSpPr/>
            <p:nvPr/>
          </p:nvSpPr>
          <p:spPr>
            <a:xfrm>
              <a:off x="8500236" y="4764224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6" name="object 996"/>
            <p:cNvSpPr/>
            <p:nvPr/>
          </p:nvSpPr>
          <p:spPr>
            <a:xfrm>
              <a:off x="8666606" y="4840249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7" name="object 997"/>
            <p:cNvSpPr/>
            <p:nvPr/>
          </p:nvSpPr>
          <p:spPr>
            <a:xfrm>
              <a:off x="8506586" y="5002349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8" name="object 998"/>
            <p:cNvSpPr/>
            <p:nvPr/>
          </p:nvSpPr>
          <p:spPr>
            <a:xfrm>
              <a:off x="8417559" y="4800079"/>
              <a:ext cx="1101725" cy="250825"/>
            </a:xfrm>
            <a:custGeom>
              <a:avLst/>
              <a:gdLst/>
              <a:ahLst/>
              <a:cxnLst/>
              <a:rect l="l" t="t" r="r" b="b"/>
              <a:pathLst>
                <a:path w="1101725" h="250825">
                  <a:moveTo>
                    <a:pt x="0" y="198767"/>
                  </a:moveTo>
                  <a:lnTo>
                    <a:pt x="76126" y="198767"/>
                  </a:lnTo>
                  <a:lnTo>
                    <a:pt x="76126" y="40170"/>
                  </a:lnTo>
                  <a:lnTo>
                    <a:pt x="0" y="40170"/>
                  </a:lnTo>
                  <a:lnTo>
                    <a:pt x="0" y="198767"/>
                  </a:lnTo>
                  <a:close/>
                </a:path>
                <a:path w="1101725" h="250825">
                  <a:moveTo>
                    <a:pt x="851026" y="250583"/>
                  </a:moveTo>
                  <a:lnTo>
                    <a:pt x="1101610" y="250583"/>
                  </a:lnTo>
                  <a:lnTo>
                    <a:pt x="1101610" y="0"/>
                  </a:lnTo>
                  <a:lnTo>
                    <a:pt x="851026" y="0"/>
                  </a:lnTo>
                  <a:lnTo>
                    <a:pt x="851026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9" name="object 999"/>
          <p:cNvSpPr txBox="1"/>
          <p:nvPr/>
        </p:nvSpPr>
        <p:spPr>
          <a:xfrm>
            <a:off x="9340595" y="4842535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20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000" name="object 1000"/>
          <p:cNvGrpSpPr/>
          <p:nvPr/>
        </p:nvGrpSpPr>
        <p:grpSpPr>
          <a:xfrm>
            <a:off x="8694546" y="4005440"/>
            <a:ext cx="874394" cy="1089660"/>
            <a:chOff x="8694546" y="4005440"/>
            <a:chExt cx="874394" cy="1089660"/>
          </a:xfrm>
        </p:grpSpPr>
        <p:sp>
          <p:nvSpPr>
            <p:cNvPr id="1001" name="object 1001"/>
            <p:cNvSpPr/>
            <p:nvPr/>
          </p:nvSpPr>
          <p:spPr>
            <a:xfrm>
              <a:off x="9313290" y="4768034"/>
              <a:ext cx="158750" cy="28575"/>
            </a:xfrm>
            <a:custGeom>
              <a:avLst/>
              <a:gdLst/>
              <a:ahLst/>
              <a:cxnLst/>
              <a:rect l="l" t="t" r="r" b="b"/>
              <a:pathLst>
                <a:path w="158750" h="28575">
                  <a:moveTo>
                    <a:pt x="0" y="28234"/>
                  </a:moveTo>
                  <a:lnTo>
                    <a:pt x="158597" y="28234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28234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2" name="object 1002"/>
            <p:cNvSpPr/>
            <p:nvPr/>
          </p:nvSpPr>
          <p:spPr>
            <a:xfrm>
              <a:off x="9313290" y="4768034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3" name="object 1003"/>
            <p:cNvSpPr/>
            <p:nvPr/>
          </p:nvSpPr>
          <p:spPr>
            <a:xfrm>
              <a:off x="9517265" y="4844059"/>
              <a:ext cx="38735" cy="158750"/>
            </a:xfrm>
            <a:custGeom>
              <a:avLst/>
              <a:gdLst/>
              <a:ahLst/>
              <a:cxnLst/>
              <a:rect l="l" t="t" r="r" b="b"/>
              <a:pathLst>
                <a:path w="38734" h="158750">
                  <a:moveTo>
                    <a:pt x="0" y="158597"/>
                  </a:moveTo>
                  <a:lnTo>
                    <a:pt x="38521" y="158597"/>
                  </a:lnTo>
                  <a:lnTo>
                    <a:pt x="38521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4" name="object 1004"/>
            <p:cNvSpPr/>
            <p:nvPr/>
          </p:nvSpPr>
          <p:spPr>
            <a:xfrm>
              <a:off x="9479660" y="4844059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5" name="object 1005"/>
            <p:cNvSpPr/>
            <p:nvPr/>
          </p:nvSpPr>
          <p:spPr>
            <a:xfrm>
              <a:off x="9319640" y="5049393"/>
              <a:ext cx="158750" cy="33020"/>
            </a:xfrm>
            <a:custGeom>
              <a:avLst/>
              <a:gdLst/>
              <a:ahLst/>
              <a:cxnLst/>
              <a:rect l="l" t="t" r="r" b="b"/>
              <a:pathLst>
                <a:path w="158750" h="33020">
                  <a:moveTo>
                    <a:pt x="0" y="32892"/>
                  </a:moveTo>
                  <a:lnTo>
                    <a:pt x="158597" y="32892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32892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6" name="object 1006"/>
            <p:cNvSpPr/>
            <p:nvPr/>
          </p:nvSpPr>
          <p:spPr>
            <a:xfrm>
              <a:off x="9319640" y="5006159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7" name="object 1007"/>
            <p:cNvSpPr/>
            <p:nvPr/>
          </p:nvSpPr>
          <p:spPr>
            <a:xfrm>
              <a:off x="8707246" y="4267327"/>
              <a:ext cx="600075" cy="735330"/>
            </a:xfrm>
            <a:custGeom>
              <a:avLst/>
              <a:gdLst/>
              <a:ahLst/>
              <a:cxnLst/>
              <a:rect l="l" t="t" r="r" b="b"/>
              <a:pathLst>
                <a:path w="600075" h="735329">
                  <a:moveTo>
                    <a:pt x="523367" y="735330"/>
                  </a:moveTo>
                  <a:lnTo>
                    <a:pt x="599493" y="735330"/>
                  </a:lnTo>
                  <a:lnTo>
                    <a:pt x="599493" y="576732"/>
                  </a:lnTo>
                  <a:lnTo>
                    <a:pt x="523367" y="576732"/>
                  </a:lnTo>
                  <a:lnTo>
                    <a:pt x="523367" y="735330"/>
                  </a:lnTo>
                  <a:close/>
                </a:path>
                <a:path w="600075" h="735329">
                  <a:moveTo>
                    <a:pt x="483361" y="468375"/>
                  </a:moveTo>
                  <a:lnTo>
                    <a:pt x="559943" y="532384"/>
                  </a:lnTo>
                </a:path>
                <a:path w="600075" h="735329">
                  <a:moveTo>
                    <a:pt x="76453" y="66929"/>
                  </a:moveTo>
                  <a:lnTo>
                    <a:pt x="0" y="2793"/>
                  </a:lnTo>
                </a:path>
                <a:path w="600075" h="735329">
                  <a:moveTo>
                    <a:pt x="484377" y="64008"/>
                  </a:moveTo>
                  <a:lnTo>
                    <a:pt x="560958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8" name="object 1008"/>
            <p:cNvSpPr/>
            <p:nvPr/>
          </p:nvSpPr>
          <p:spPr>
            <a:xfrm>
              <a:off x="9268586" y="4018140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250583" y="0"/>
                  </a:moveTo>
                  <a:lnTo>
                    <a:pt x="0" y="0"/>
                  </a:lnTo>
                  <a:lnTo>
                    <a:pt x="0" y="250583"/>
                  </a:lnTo>
                  <a:lnTo>
                    <a:pt x="250583" y="250583"/>
                  </a:lnTo>
                  <a:lnTo>
                    <a:pt x="250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9" name="object 1009"/>
            <p:cNvSpPr/>
            <p:nvPr/>
          </p:nvSpPr>
          <p:spPr>
            <a:xfrm>
              <a:off x="9268586" y="4018140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0" y="250583"/>
                  </a:moveTo>
                  <a:lnTo>
                    <a:pt x="250583" y="250583"/>
                  </a:lnTo>
                  <a:lnTo>
                    <a:pt x="250583" y="0"/>
                  </a:lnTo>
                  <a:lnTo>
                    <a:pt x="0" y="0"/>
                  </a:lnTo>
                  <a:lnTo>
                    <a:pt x="0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10" name="object 1010"/>
          <p:cNvSpPr txBox="1"/>
          <p:nvPr/>
        </p:nvSpPr>
        <p:spPr>
          <a:xfrm>
            <a:off x="9340595" y="4060952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011" name="object 1011"/>
          <p:cNvGrpSpPr/>
          <p:nvPr/>
        </p:nvGrpSpPr>
        <p:grpSpPr>
          <a:xfrm>
            <a:off x="8443086" y="3973395"/>
            <a:ext cx="1125855" cy="340360"/>
            <a:chOff x="8443086" y="3973395"/>
            <a:chExt cx="1125855" cy="340360"/>
          </a:xfrm>
        </p:grpSpPr>
        <p:pic>
          <p:nvPicPr>
            <p:cNvPr id="1012" name="object 1012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9217913" y="3973395"/>
              <a:ext cx="350573" cy="339778"/>
            </a:xfrm>
            <a:prstGeom prst="rect">
              <a:avLst/>
            </a:prstGeom>
          </p:spPr>
        </p:pic>
        <p:sp>
          <p:nvSpPr>
            <p:cNvPr id="1013" name="object 1013"/>
            <p:cNvSpPr/>
            <p:nvPr/>
          </p:nvSpPr>
          <p:spPr>
            <a:xfrm>
              <a:off x="8455786" y="4020172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250583" y="0"/>
                  </a:moveTo>
                  <a:lnTo>
                    <a:pt x="0" y="0"/>
                  </a:lnTo>
                  <a:lnTo>
                    <a:pt x="0" y="250583"/>
                  </a:lnTo>
                  <a:lnTo>
                    <a:pt x="250583" y="250583"/>
                  </a:lnTo>
                  <a:lnTo>
                    <a:pt x="250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4" name="object 1014"/>
            <p:cNvSpPr/>
            <p:nvPr/>
          </p:nvSpPr>
          <p:spPr>
            <a:xfrm>
              <a:off x="8455786" y="4020172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0" y="250583"/>
                  </a:moveTo>
                  <a:lnTo>
                    <a:pt x="250583" y="250583"/>
                  </a:lnTo>
                  <a:lnTo>
                    <a:pt x="250583" y="0"/>
                  </a:lnTo>
                  <a:lnTo>
                    <a:pt x="0" y="0"/>
                  </a:lnTo>
                  <a:lnTo>
                    <a:pt x="0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15" name="object 1015"/>
          <p:cNvSpPr txBox="1"/>
          <p:nvPr/>
        </p:nvSpPr>
        <p:spPr>
          <a:xfrm>
            <a:off x="8514968" y="3999738"/>
            <a:ext cx="1358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016" name="object 1016"/>
          <p:cNvGrpSpPr/>
          <p:nvPr/>
        </p:nvGrpSpPr>
        <p:grpSpPr>
          <a:xfrm>
            <a:off x="8404986" y="3975554"/>
            <a:ext cx="1609725" cy="960755"/>
            <a:chOff x="8404986" y="3975554"/>
            <a:chExt cx="1609725" cy="960755"/>
          </a:xfrm>
        </p:grpSpPr>
        <p:pic>
          <p:nvPicPr>
            <p:cNvPr id="1017" name="object 10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404986" y="3975554"/>
              <a:ext cx="350700" cy="339651"/>
            </a:xfrm>
            <a:prstGeom prst="rect">
              <a:avLst/>
            </a:prstGeom>
          </p:spPr>
        </p:pic>
        <p:sp>
          <p:nvSpPr>
            <p:cNvPr id="1018" name="object 1018"/>
            <p:cNvSpPr/>
            <p:nvPr/>
          </p:nvSpPr>
          <p:spPr>
            <a:xfrm>
              <a:off x="8582786" y="4289805"/>
              <a:ext cx="0" cy="474980"/>
            </a:xfrm>
            <a:custGeom>
              <a:avLst/>
              <a:gdLst/>
              <a:ahLst/>
              <a:cxnLst/>
              <a:rect l="l" t="t" r="r" b="b"/>
              <a:pathLst>
                <a:path h="474979">
                  <a:moveTo>
                    <a:pt x="0" y="0"/>
                  </a:moveTo>
                  <a:lnTo>
                    <a:pt x="0" y="474926"/>
                  </a:lnTo>
                </a:path>
              </a:pathLst>
            </a:custGeom>
            <a:ln w="320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9" name="object 1019"/>
            <p:cNvSpPr/>
            <p:nvPr/>
          </p:nvSpPr>
          <p:spPr>
            <a:xfrm>
              <a:off x="9395713" y="4303013"/>
              <a:ext cx="0" cy="462280"/>
            </a:xfrm>
            <a:custGeom>
              <a:avLst/>
              <a:gdLst/>
              <a:ahLst/>
              <a:cxnLst/>
              <a:rect l="l" t="t" r="r" b="b"/>
              <a:pathLst>
                <a:path h="462279">
                  <a:moveTo>
                    <a:pt x="0" y="0"/>
                  </a:moveTo>
                  <a:lnTo>
                    <a:pt x="0" y="461718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0" name="object 1020"/>
            <p:cNvSpPr/>
            <p:nvPr/>
          </p:nvSpPr>
          <p:spPr>
            <a:xfrm>
              <a:off x="8742860" y="4921503"/>
              <a:ext cx="486409" cy="0"/>
            </a:xfrm>
            <a:custGeom>
              <a:avLst/>
              <a:gdLst/>
              <a:ahLst/>
              <a:cxnLst/>
              <a:rect l="l" t="t" r="r" b="b"/>
              <a:pathLst>
                <a:path w="486409">
                  <a:moveTo>
                    <a:pt x="0" y="0"/>
                  </a:moveTo>
                  <a:lnTo>
                    <a:pt x="485848" y="0"/>
                  </a:lnTo>
                </a:path>
              </a:pathLst>
            </a:custGeom>
            <a:ln w="292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1" name="object 1021"/>
            <p:cNvSpPr/>
            <p:nvPr/>
          </p:nvSpPr>
          <p:spPr>
            <a:xfrm>
              <a:off x="8730233" y="4142549"/>
              <a:ext cx="499109" cy="0"/>
            </a:xfrm>
            <a:custGeom>
              <a:avLst/>
              <a:gdLst/>
              <a:ahLst/>
              <a:cxnLst/>
              <a:rect l="l" t="t" r="r" b="b"/>
              <a:pathLst>
                <a:path w="499109">
                  <a:moveTo>
                    <a:pt x="0" y="0"/>
                  </a:moveTo>
                  <a:lnTo>
                    <a:pt x="498601" y="0"/>
                  </a:lnTo>
                </a:path>
              </a:pathLst>
            </a:custGeom>
            <a:ln w="275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2" name="object 1022"/>
            <p:cNvSpPr/>
            <p:nvPr/>
          </p:nvSpPr>
          <p:spPr>
            <a:xfrm>
              <a:off x="9600819" y="4331728"/>
              <a:ext cx="401320" cy="401320"/>
            </a:xfrm>
            <a:custGeom>
              <a:avLst/>
              <a:gdLst/>
              <a:ahLst/>
              <a:cxnLst/>
              <a:rect l="l" t="t" r="r" b="b"/>
              <a:pathLst>
                <a:path w="401320" h="401320">
                  <a:moveTo>
                    <a:pt x="400926" y="0"/>
                  </a:moveTo>
                  <a:lnTo>
                    <a:pt x="0" y="0"/>
                  </a:lnTo>
                  <a:lnTo>
                    <a:pt x="0" y="400926"/>
                  </a:lnTo>
                  <a:lnTo>
                    <a:pt x="400926" y="400926"/>
                  </a:lnTo>
                  <a:lnTo>
                    <a:pt x="400926" y="0"/>
                  </a:lnTo>
                  <a:close/>
                </a:path>
              </a:pathLst>
            </a:custGeom>
            <a:solidFill>
              <a:srgbClr val="CF9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3" name="object 1023"/>
            <p:cNvSpPr/>
            <p:nvPr/>
          </p:nvSpPr>
          <p:spPr>
            <a:xfrm>
              <a:off x="9600819" y="4331728"/>
              <a:ext cx="401320" cy="401320"/>
            </a:xfrm>
            <a:custGeom>
              <a:avLst/>
              <a:gdLst/>
              <a:ahLst/>
              <a:cxnLst/>
              <a:rect l="l" t="t" r="r" b="b"/>
              <a:pathLst>
                <a:path w="401320" h="401320">
                  <a:moveTo>
                    <a:pt x="0" y="400926"/>
                  </a:moveTo>
                  <a:lnTo>
                    <a:pt x="400926" y="400926"/>
                  </a:lnTo>
                  <a:lnTo>
                    <a:pt x="400926" y="0"/>
                  </a:lnTo>
                  <a:lnTo>
                    <a:pt x="0" y="0"/>
                  </a:lnTo>
                  <a:lnTo>
                    <a:pt x="0" y="4009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24" name="object 1024"/>
          <p:cNvSpPr txBox="1"/>
          <p:nvPr/>
        </p:nvSpPr>
        <p:spPr>
          <a:xfrm>
            <a:off x="9600818" y="4331728"/>
            <a:ext cx="401320" cy="401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645">
              <a:lnSpc>
                <a:spcPts val="2870"/>
              </a:lnSpc>
            </a:pPr>
            <a:r>
              <a:rPr sz="2400" spc="-25" dirty="0">
                <a:latin typeface="Calibri"/>
                <a:cs typeface="Calibri"/>
              </a:rPr>
              <a:t>St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25" name="object 1025"/>
          <p:cNvSpPr/>
          <p:nvPr/>
        </p:nvSpPr>
        <p:spPr>
          <a:xfrm>
            <a:off x="9266681" y="4732654"/>
            <a:ext cx="327660" cy="314960"/>
          </a:xfrm>
          <a:custGeom>
            <a:avLst/>
            <a:gdLst/>
            <a:ahLst/>
            <a:cxnLst/>
            <a:rect l="l" t="t" r="r" b="b"/>
            <a:pathLst>
              <a:path w="327659" h="314960">
                <a:moveTo>
                  <a:pt x="327151" y="0"/>
                </a:moveTo>
                <a:lnTo>
                  <a:pt x="250571" y="64008"/>
                </a:lnTo>
              </a:path>
              <a:path w="327659" h="314960">
                <a:moveTo>
                  <a:pt x="0" y="314579"/>
                </a:moveTo>
                <a:lnTo>
                  <a:pt x="250583" y="314579"/>
                </a:lnTo>
                <a:lnTo>
                  <a:pt x="250583" y="63995"/>
                </a:lnTo>
                <a:lnTo>
                  <a:pt x="0" y="63995"/>
                </a:lnTo>
                <a:lnTo>
                  <a:pt x="0" y="314579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6" name="object 1026"/>
          <p:cNvSpPr txBox="1"/>
          <p:nvPr/>
        </p:nvSpPr>
        <p:spPr>
          <a:xfrm>
            <a:off x="9338818" y="4839715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027" name="object 1027"/>
          <p:cNvGrpSpPr/>
          <p:nvPr/>
        </p:nvGrpSpPr>
        <p:grpSpPr>
          <a:xfrm>
            <a:off x="9216008" y="4752032"/>
            <a:ext cx="1127125" cy="339725"/>
            <a:chOff x="9216008" y="4752032"/>
            <a:chExt cx="1127125" cy="339725"/>
          </a:xfrm>
        </p:grpSpPr>
        <p:sp>
          <p:nvSpPr>
            <p:cNvPr id="1028" name="object 1028"/>
            <p:cNvSpPr/>
            <p:nvPr/>
          </p:nvSpPr>
          <p:spPr>
            <a:xfrm>
              <a:off x="9311385" y="4764732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9" name="object 1029"/>
            <p:cNvSpPr/>
            <p:nvPr/>
          </p:nvSpPr>
          <p:spPr>
            <a:xfrm>
              <a:off x="9477755" y="4840757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0" name="object 1030"/>
            <p:cNvSpPr/>
            <p:nvPr/>
          </p:nvSpPr>
          <p:spPr>
            <a:xfrm>
              <a:off x="9317735" y="5049393"/>
              <a:ext cx="158750" cy="29845"/>
            </a:xfrm>
            <a:custGeom>
              <a:avLst/>
              <a:gdLst/>
              <a:ahLst/>
              <a:cxnLst/>
              <a:rect l="l" t="t" r="r" b="b"/>
              <a:pathLst>
                <a:path w="158750" h="29845">
                  <a:moveTo>
                    <a:pt x="0" y="29590"/>
                  </a:moveTo>
                  <a:lnTo>
                    <a:pt x="158597" y="29590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2959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1" name="object 1031"/>
            <p:cNvSpPr/>
            <p:nvPr/>
          </p:nvSpPr>
          <p:spPr>
            <a:xfrm>
              <a:off x="9317735" y="5002857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2" name="object 1032"/>
            <p:cNvSpPr/>
            <p:nvPr/>
          </p:nvSpPr>
          <p:spPr>
            <a:xfrm>
              <a:off x="9228708" y="4800460"/>
              <a:ext cx="1101725" cy="250825"/>
            </a:xfrm>
            <a:custGeom>
              <a:avLst/>
              <a:gdLst/>
              <a:ahLst/>
              <a:cxnLst/>
              <a:rect l="l" t="t" r="r" b="b"/>
              <a:pathLst>
                <a:path w="1101725" h="250825">
                  <a:moveTo>
                    <a:pt x="0" y="198894"/>
                  </a:moveTo>
                  <a:lnTo>
                    <a:pt x="76126" y="198894"/>
                  </a:lnTo>
                  <a:lnTo>
                    <a:pt x="76126" y="40297"/>
                  </a:lnTo>
                  <a:lnTo>
                    <a:pt x="0" y="40297"/>
                  </a:lnTo>
                  <a:lnTo>
                    <a:pt x="0" y="198894"/>
                  </a:lnTo>
                  <a:close/>
                </a:path>
                <a:path w="1101725" h="250825">
                  <a:moveTo>
                    <a:pt x="851026" y="250583"/>
                  </a:moveTo>
                  <a:lnTo>
                    <a:pt x="1101610" y="250583"/>
                  </a:lnTo>
                  <a:lnTo>
                    <a:pt x="1101610" y="0"/>
                  </a:lnTo>
                  <a:lnTo>
                    <a:pt x="851026" y="0"/>
                  </a:lnTo>
                  <a:lnTo>
                    <a:pt x="851026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33" name="object 1033"/>
          <p:cNvSpPr txBox="1"/>
          <p:nvPr/>
        </p:nvSpPr>
        <p:spPr>
          <a:xfrm>
            <a:off x="10151998" y="4843398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034" name="object 1034"/>
          <p:cNvGrpSpPr/>
          <p:nvPr/>
        </p:nvGrpSpPr>
        <p:grpSpPr>
          <a:xfrm>
            <a:off x="9505695" y="4005948"/>
            <a:ext cx="874394" cy="1089660"/>
            <a:chOff x="9505695" y="4005948"/>
            <a:chExt cx="874394" cy="1089660"/>
          </a:xfrm>
        </p:grpSpPr>
        <p:pic>
          <p:nvPicPr>
            <p:cNvPr id="1035" name="object 1035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9989057" y="4723510"/>
              <a:ext cx="390578" cy="371982"/>
            </a:xfrm>
            <a:prstGeom prst="rect">
              <a:avLst/>
            </a:prstGeom>
          </p:spPr>
        </p:pic>
        <p:sp>
          <p:nvSpPr>
            <p:cNvPr id="1036" name="object 1036"/>
            <p:cNvSpPr/>
            <p:nvPr/>
          </p:nvSpPr>
          <p:spPr>
            <a:xfrm>
              <a:off x="9518395" y="4018648"/>
              <a:ext cx="812165" cy="316230"/>
            </a:xfrm>
            <a:custGeom>
              <a:avLst/>
              <a:gdLst/>
              <a:ahLst/>
              <a:cxnLst/>
              <a:rect l="l" t="t" r="r" b="b"/>
              <a:pathLst>
                <a:path w="812165" h="316229">
                  <a:moveTo>
                    <a:pt x="76580" y="315988"/>
                  </a:moveTo>
                  <a:lnTo>
                    <a:pt x="0" y="251980"/>
                  </a:lnTo>
                </a:path>
                <a:path w="812165" h="316229">
                  <a:moveTo>
                    <a:pt x="484377" y="313194"/>
                  </a:moveTo>
                  <a:lnTo>
                    <a:pt x="560958" y="249186"/>
                  </a:lnTo>
                </a:path>
                <a:path w="812165" h="316229">
                  <a:moveTo>
                    <a:pt x="561339" y="250583"/>
                  </a:moveTo>
                  <a:lnTo>
                    <a:pt x="811923" y="250583"/>
                  </a:lnTo>
                  <a:lnTo>
                    <a:pt x="811923" y="0"/>
                  </a:lnTo>
                  <a:lnTo>
                    <a:pt x="561339" y="0"/>
                  </a:lnTo>
                  <a:lnTo>
                    <a:pt x="561339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37" name="object 1037"/>
          <p:cNvSpPr txBox="1"/>
          <p:nvPr/>
        </p:nvSpPr>
        <p:spPr>
          <a:xfrm>
            <a:off x="10151998" y="4061205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038" name="object 1038"/>
          <p:cNvGrpSpPr/>
          <p:nvPr/>
        </p:nvGrpSpPr>
        <p:grpSpPr>
          <a:xfrm>
            <a:off x="9254235" y="3973903"/>
            <a:ext cx="1125855" cy="339725"/>
            <a:chOff x="9254235" y="3973903"/>
            <a:chExt cx="1125855" cy="339725"/>
          </a:xfrm>
        </p:grpSpPr>
        <p:sp>
          <p:nvSpPr>
            <p:cNvPr id="1039" name="object 1039"/>
            <p:cNvSpPr/>
            <p:nvPr/>
          </p:nvSpPr>
          <p:spPr>
            <a:xfrm>
              <a:off x="10124439" y="3986603"/>
              <a:ext cx="158750" cy="33655"/>
            </a:xfrm>
            <a:custGeom>
              <a:avLst/>
              <a:gdLst/>
              <a:ahLst/>
              <a:cxnLst/>
              <a:rect l="l" t="t" r="r" b="b"/>
              <a:pathLst>
                <a:path w="158750" h="33654">
                  <a:moveTo>
                    <a:pt x="0" y="33568"/>
                  </a:moveTo>
                  <a:lnTo>
                    <a:pt x="158597" y="33568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33568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0" name="object 1040"/>
            <p:cNvSpPr/>
            <p:nvPr/>
          </p:nvSpPr>
          <p:spPr>
            <a:xfrm>
              <a:off x="10124439" y="3986603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1" name="object 1041"/>
            <p:cNvSpPr/>
            <p:nvPr/>
          </p:nvSpPr>
          <p:spPr>
            <a:xfrm>
              <a:off x="10328287" y="4062628"/>
              <a:ext cx="38735" cy="158750"/>
            </a:xfrm>
            <a:custGeom>
              <a:avLst/>
              <a:gdLst/>
              <a:ahLst/>
              <a:cxnLst/>
              <a:rect l="l" t="t" r="r" b="b"/>
              <a:pathLst>
                <a:path w="38734" h="158750">
                  <a:moveTo>
                    <a:pt x="0" y="158597"/>
                  </a:moveTo>
                  <a:lnTo>
                    <a:pt x="38648" y="158597"/>
                  </a:lnTo>
                  <a:lnTo>
                    <a:pt x="38648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2" name="object 1042"/>
            <p:cNvSpPr/>
            <p:nvPr/>
          </p:nvSpPr>
          <p:spPr>
            <a:xfrm>
              <a:off x="10290809" y="4062628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3" name="object 1043"/>
            <p:cNvSpPr/>
            <p:nvPr/>
          </p:nvSpPr>
          <p:spPr>
            <a:xfrm>
              <a:off x="10130789" y="4270755"/>
              <a:ext cx="158750" cy="30480"/>
            </a:xfrm>
            <a:custGeom>
              <a:avLst/>
              <a:gdLst/>
              <a:ahLst/>
              <a:cxnLst/>
              <a:rect l="l" t="t" r="r" b="b"/>
              <a:pathLst>
                <a:path w="158750" h="30479">
                  <a:moveTo>
                    <a:pt x="0" y="30099"/>
                  </a:moveTo>
                  <a:lnTo>
                    <a:pt x="158597" y="30099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30099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4" name="object 1044"/>
            <p:cNvSpPr/>
            <p:nvPr/>
          </p:nvSpPr>
          <p:spPr>
            <a:xfrm>
              <a:off x="10130789" y="4224728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5" name="object 1045"/>
            <p:cNvSpPr/>
            <p:nvPr/>
          </p:nvSpPr>
          <p:spPr>
            <a:xfrm>
              <a:off x="10041762" y="4062628"/>
              <a:ext cx="36195" cy="158750"/>
            </a:xfrm>
            <a:custGeom>
              <a:avLst/>
              <a:gdLst/>
              <a:ahLst/>
              <a:cxnLst/>
              <a:rect l="l" t="t" r="r" b="b"/>
              <a:pathLst>
                <a:path w="36195" h="158750">
                  <a:moveTo>
                    <a:pt x="0" y="158597"/>
                  </a:moveTo>
                  <a:lnTo>
                    <a:pt x="35940" y="158597"/>
                  </a:lnTo>
                  <a:lnTo>
                    <a:pt x="35940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6" name="object 1046"/>
            <p:cNvSpPr/>
            <p:nvPr/>
          </p:nvSpPr>
          <p:spPr>
            <a:xfrm>
              <a:off x="10041762" y="4062628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7" name="object 1047"/>
            <p:cNvSpPr/>
            <p:nvPr/>
          </p:nvSpPr>
          <p:spPr>
            <a:xfrm>
              <a:off x="9266935" y="4020680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250583" y="0"/>
                  </a:moveTo>
                  <a:lnTo>
                    <a:pt x="0" y="0"/>
                  </a:lnTo>
                  <a:lnTo>
                    <a:pt x="0" y="250583"/>
                  </a:lnTo>
                  <a:lnTo>
                    <a:pt x="250583" y="250583"/>
                  </a:lnTo>
                  <a:lnTo>
                    <a:pt x="250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" name="object 1048"/>
            <p:cNvSpPr/>
            <p:nvPr/>
          </p:nvSpPr>
          <p:spPr>
            <a:xfrm>
              <a:off x="9266935" y="4020680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0" y="250583"/>
                  </a:moveTo>
                  <a:lnTo>
                    <a:pt x="250583" y="250583"/>
                  </a:lnTo>
                  <a:lnTo>
                    <a:pt x="250583" y="0"/>
                  </a:lnTo>
                  <a:lnTo>
                    <a:pt x="0" y="0"/>
                  </a:lnTo>
                  <a:lnTo>
                    <a:pt x="0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9" name="object 1049"/>
          <p:cNvSpPr txBox="1"/>
          <p:nvPr/>
        </p:nvSpPr>
        <p:spPr>
          <a:xfrm>
            <a:off x="9326371" y="3999991"/>
            <a:ext cx="1358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050" name="object 1050"/>
          <p:cNvGrpSpPr/>
          <p:nvPr/>
        </p:nvGrpSpPr>
        <p:grpSpPr>
          <a:xfrm>
            <a:off x="9216135" y="3975935"/>
            <a:ext cx="1609090" cy="960755"/>
            <a:chOff x="9216135" y="3975935"/>
            <a:chExt cx="1609090" cy="960755"/>
          </a:xfrm>
        </p:grpSpPr>
        <p:pic>
          <p:nvPicPr>
            <p:cNvPr id="1051" name="object 1051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9216135" y="3975935"/>
              <a:ext cx="350700" cy="339778"/>
            </a:xfrm>
            <a:prstGeom prst="rect">
              <a:avLst/>
            </a:prstGeom>
          </p:spPr>
        </p:pic>
        <p:sp>
          <p:nvSpPr>
            <p:cNvPr id="1052" name="object 1052"/>
            <p:cNvSpPr/>
            <p:nvPr/>
          </p:nvSpPr>
          <p:spPr>
            <a:xfrm>
              <a:off x="9393935" y="4290313"/>
              <a:ext cx="0" cy="474345"/>
            </a:xfrm>
            <a:custGeom>
              <a:avLst/>
              <a:gdLst/>
              <a:ahLst/>
              <a:cxnLst/>
              <a:rect l="l" t="t" r="r" b="b"/>
              <a:pathLst>
                <a:path h="474345">
                  <a:moveTo>
                    <a:pt x="0" y="0"/>
                  </a:moveTo>
                  <a:lnTo>
                    <a:pt x="0" y="473910"/>
                  </a:lnTo>
                </a:path>
              </a:pathLst>
            </a:custGeom>
            <a:ln w="320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3" name="object 1053"/>
            <p:cNvSpPr/>
            <p:nvPr/>
          </p:nvSpPr>
          <p:spPr>
            <a:xfrm>
              <a:off x="10206862" y="4302505"/>
              <a:ext cx="0" cy="462280"/>
            </a:xfrm>
            <a:custGeom>
              <a:avLst/>
              <a:gdLst/>
              <a:ahLst/>
              <a:cxnLst/>
              <a:rect l="l" t="t" r="r" b="b"/>
              <a:pathLst>
                <a:path h="462279">
                  <a:moveTo>
                    <a:pt x="0" y="0"/>
                  </a:moveTo>
                  <a:lnTo>
                    <a:pt x="0" y="461718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4" name="object 1054"/>
            <p:cNvSpPr/>
            <p:nvPr/>
          </p:nvSpPr>
          <p:spPr>
            <a:xfrm>
              <a:off x="9553628" y="4922011"/>
              <a:ext cx="485775" cy="0"/>
            </a:xfrm>
            <a:custGeom>
              <a:avLst/>
              <a:gdLst/>
              <a:ahLst/>
              <a:cxnLst/>
              <a:rect l="l" t="t" r="r" b="b"/>
              <a:pathLst>
                <a:path w="485775">
                  <a:moveTo>
                    <a:pt x="0" y="0"/>
                  </a:moveTo>
                  <a:lnTo>
                    <a:pt x="485721" y="0"/>
                  </a:lnTo>
                </a:path>
              </a:pathLst>
            </a:custGeom>
            <a:ln w="292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5" name="object 1055"/>
            <p:cNvSpPr/>
            <p:nvPr/>
          </p:nvSpPr>
          <p:spPr>
            <a:xfrm>
              <a:off x="9541382" y="4142993"/>
              <a:ext cx="498475" cy="0"/>
            </a:xfrm>
            <a:custGeom>
              <a:avLst/>
              <a:gdLst/>
              <a:ahLst/>
              <a:cxnLst/>
              <a:rect l="l" t="t" r="r" b="b"/>
              <a:pathLst>
                <a:path w="498475">
                  <a:moveTo>
                    <a:pt x="0" y="0"/>
                  </a:moveTo>
                  <a:lnTo>
                    <a:pt x="498221" y="0"/>
                  </a:lnTo>
                </a:path>
              </a:pathLst>
            </a:custGeom>
            <a:ln w="274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6" name="object 1056"/>
            <p:cNvSpPr/>
            <p:nvPr/>
          </p:nvSpPr>
          <p:spPr>
            <a:xfrm>
              <a:off x="10411586" y="4331220"/>
              <a:ext cx="401320" cy="401320"/>
            </a:xfrm>
            <a:custGeom>
              <a:avLst/>
              <a:gdLst/>
              <a:ahLst/>
              <a:cxnLst/>
              <a:rect l="l" t="t" r="r" b="b"/>
              <a:pathLst>
                <a:path w="401320" h="401320">
                  <a:moveTo>
                    <a:pt x="400926" y="0"/>
                  </a:moveTo>
                  <a:lnTo>
                    <a:pt x="0" y="0"/>
                  </a:lnTo>
                  <a:lnTo>
                    <a:pt x="0" y="400926"/>
                  </a:lnTo>
                  <a:lnTo>
                    <a:pt x="400926" y="400926"/>
                  </a:lnTo>
                  <a:lnTo>
                    <a:pt x="400926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7" name="object 1057"/>
            <p:cNvSpPr/>
            <p:nvPr/>
          </p:nvSpPr>
          <p:spPr>
            <a:xfrm>
              <a:off x="10411586" y="4331220"/>
              <a:ext cx="401320" cy="401320"/>
            </a:xfrm>
            <a:custGeom>
              <a:avLst/>
              <a:gdLst/>
              <a:ahLst/>
              <a:cxnLst/>
              <a:rect l="l" t="t" r="r" b="b"/>
              <a:pathLst>
                <a:path w="401320" h="401320">
                  <a:moveTo>
                    <a:pt x="0" y="400926"/>
                  </a:moveTo>
                  <a:lnTo>
                    <a:pt x="400926" y="400926"/>
                  </a:lnTo>
                  <a:lnTo>
                    <a:pt x="400926" y="0"/>
                  </a:lnTo>
                  <a:lnTo>
                    <a:pt x="0" y="0"/>
                  </a:lnTo>
                  <a:lnTo>
                    <a:pt x="0" y="4009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58" name="object 1058"/>
          <p:cNvSpPr txBox="1"/>
          <p:nvPr/>
        </p:nvSpPr>
        <p:spPr>
          <a:xfrm>
            <a:off x="10411586" y="4331220"/>
            <a:ext cx="401320" cy="401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">
              <a:lnSpc>
                <a:spcPts val="2870"/>
              </a:lnSpc>
            </a:pPr>
            <a:r>
              <a:rPr sz="2400" spc="-25" dirty="0">
                <a:latin typeface="Calibri"/>
                <a:cs typeface="Calibri"/>
              </a:rPr>
              <a:t>CF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59" name="object 1059"/>
          <p:cNvSpPr/>
          <p:nvPr/>
        </p:nvSpPr>
        <p:spPr>
          <a:xfrm>
            <a:off x="10077450" y="4732146"/>
            <a:ext cx="327660" cy="314960"/>
          </a:xfrm>
          <a:custGeom>
            <a:avLst/>
            <a:gdLst/>
            <a:ahLst/>
            <a:cxnLst/>
            <a:rect l="l" t="t" r="r" b="b"/>
            <a:pathLst>
              <a:path w="327659" h="314960">
                <a:moveTo>
                  <a:pt x="327151" y="0"/>
                </a:moveTo>
                <a:lnTo>
                  <a:pt x="250571" y="64134"/>
                </a:lnTo>
              </a:path>
              <a:path w="327659" h="314960">
                <a:moveTo>
                  <a:pt x="0" y="314705"/>
                </a:moveTo>
                <a:lnTo>
                  <a:pt x="250583" y="314705"/>
                </a:lnTo>
                <a:lnTo>
                  <a:pt x="250583" y="64122"/>
                </a:lnTo>
                <a:lnTo>
                  <a:pt x="0" y="64122"/>
                </a:lnTo>
                <a:lnTo>
                  <a:pt x="0" y="31470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0" name="object 1060"/>
          <p:cNvSpPr txBox="1"/>
          <p:nvPr/>
        </p:nvSpPr>
        <p:spPr>
          <a:xfrm>
            <a:off x="10149585" y="4839080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061" name="object 1061"/>
          <p:cNvGrpSpPr/>
          <p:nvPr/>
        </p:nvGrpSpPr>
        <p:grpSpPr>
          <a:xfrm>
            <a:off x="10026650" y="4751524"/>
            <a:ext cx="1127760" cy="339725"/>
            <a:chOff x="10026650" y="4751524"/>
            <a:chExt cx="1127760" cy="339725"/>
          </a:xfrm>
        </p:grpSpPr>
        <p:sp>
          <p:nvSpPr>
            <p:cNvPr id="1062" name="object 1062"/>
            <p:cNvSpPr/>
            <p:nvPr/>
          </p:nvSpPr>
          <p:spPr>
            <a:xfrm>
              <a:off x="10122027" y="4764224"/>
              <a:ext cx="158750" cy="33020"/>
            </a:xfrm>
            <a:custGeom>
              <a:avLst/>
              <a:gdLst/>
              <a:ahLst/>
              <a:cxnLst/>
              <a:rect l="l" t="t" r="r" b="b"/>
              <a:pathLst>
                <a:path w="158750" h="33020">
                  <a:moveTo>
                    <a:pt x="0" y="32425"/>
                  </a:moveTo>
                  <a:lnTo>
                    <a:pt x="158597" y="32425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32425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3" name="object 1063"/>
            <p:cNvSpPr/>
            <p:nvPr/>
          </p:nvSpPr>
          <p:spPr>
            <a:xfrm>
              <a:off x="10122027" y="4764224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4" name="object 1064"/>
            <p:cNvSpPr/>
            <p:nvPr/>
          </p:nvSpPr>
          <p:spPr>
            <a:xfrm>
              <a:off x="10288524" y="4840249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5" name="object 1065"/>
            <p:cNvSpPr/>
            <p:nvPr/>
          </p:nvSpPr>
          <p:spPr>
            <a:xfrm>
              <a:off x="10128377" y="5002349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6" name="object 1066"/>
            <p:cNvSpPr/>
            <p:nvPr/>
          </p:nvSpPr>
          <p:spPr>
            <a:xfrm>
              <a:off x="10039350" y="4800079"/>
              <a:ext cx="1102360" cy="250825"/>
            </a:xfrm>
            <a:custGeom>
              <a:avLst/>
              <a:gdLst/>
              <a:ahLst/>
              <a:cxnLst/>
              <a:rect l="l" t="t" r="r" b="b"/>
              <a:pathLst>
                <a:path w="1102359" h="250825">
                  <a:moveTo>
                    <a:pt x="0" y="198767"/>
                  </a:moveTo>
                  <a:lnTo>
                    <a:pt x="76126" y="198767"/>
                  </a:lnTo>
                  <a:lnTo>
                    <a:pt x="76126" y="40170"/>
                  </a:lnTo>
                  <a:lnTo>
                    <a:pt x="0" y="40170"/>
                  </a:lnTo>
                  <a:lnTo>
                    <a:pt x="0" y="198767"/>
                  </a:lnTo>
                  <a:close/>
                </a:path>
                <a:path w="1102359" h="250825">
                  <a:moveTo>
                    <a:pt x="851153" y="250583"/>
                  </a:moveTo>
                  <a:lnTo>
                    <a:pt x="1101737" y="250583"/>
                  </a:lnTo>
                  <a:lnTo>
                    <a:pt x="1101737" y="0"/>
                  </a:lnTo>
                  <a:lnTo>
                    <a:pt x="851153" y="0"/>
                  </a:lnTo>
                  <a:lnTo>
                    <a:pt x="851153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67" name="object 1067"/>
          <p:cNvSpPr txBox="1"/>
          <p:nvPr/>
        </p:nvSpPr>
        <p:spPr>
          <a:xfrm>
            <a:off x="10962767" y="4842535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20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068" name="object 1068"/>
          <p:cNvGrpSpPr/>
          <p:nvPr/>
        </p:nvGrpSpPr>
        <p:grpSpPr>
          <a:xfrm>
            <a:off x="10316464" y="4005440"/>
            <a:ext cx="874394" cy="1089660"/>
            <a:chOff x="10316464" y="4005440"/>
            <a:chExt cx="874394" cy="1089660"/>
          </a:xfrm>
        </p:grpSpPr>
        <p:pic>
          <p:nvPicPr>
            <p:cNvPr id="1069" name="object 1069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0799826" y="4723003"/>
              <a:ext cx="390578" cy="371983"/>
            </a:xfrm>
            <a:prstGeom prst="rect">
              <a:avLst/>
            </a:prstGeom>
          </p:spPr>
        </p:pic>
        <p:sp>
          <p:nvSpPr>
            <p:cNvPr id="1070" name="object 1070"/>
            <p:cNvSpPr/>
            <p:nvPr/>
          </p:nvSpPr>
          <p:spPr>
            <a:xfrm>
              <a:off x="10329164" y="4267327"/>
              <a:ext cx="561340" cy="67310"/>
            </a:xfrm>
            <a:custGeom>
              <a:avLst/>
              <a:gdLst/>
              <a:ahLst/>
              <a:cxnLst/>
              <a:rect l="l" t="t" r="r" b="b"/>
              <a:pathLst>
                <a:path w="561340" h="67310">
                  <a:moveTo>
                    <a:pt x="76453" y="66929"/>
                  </a:moveTo>
                  <a:lnTo>
                    <a:pt x="0" y="2793"/>
                  </a:lnTo>
                </a:path>
                <a:path w="561340" h="67310">
                  <a:moveTo>
                    <a:pt x="484377" y="64008"/>
                  </a:moveTo>
                  <a:lnTo>
                    <a:pt x="560958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1" name="object 1071"/>
            <p:cNvSpPr/>
            <p:nvPr/>
          </p:nvSpPr>
          <p:spPr>
            <a:xfrm>
              <a:off x="10890504" y="4018140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250583" y="0"/>
                  </a:moveTo>
                  <a:lnTo>
                    <a:pt x="0" y="0"/>
                  </a:lnTo>
                  <a:lnTo>
                    <a:pt x="0" y="250583"/>
                  </a:lnTo>
                  <a:lnTo>
                    <a:pt x="250583" y="250583"/>
                  </a:lnTo>
                  <a:lnTo>
                    <a:pt x="250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2" name="object 1072"/>
            <p:cNvSpPr/>
            <p:nvPr/>
          </p:nvSpPr>
          <p:spPr>
            <a:xfrm>
              <a:off x="10890504" y="4018140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0" y="250583"/>
                  </a:moveTo>
                  <a:lnTo>
                    <a:pt x="250583" y="250583"/>
                  </a:lnTo>
                  <a:lnTo>
                    <a:pt x="250583" y="0"/>
                  </a:lnTo>
                  <a:lnTo>
                    <a:pt x="0" y="0"/>
                  </a:lnTo>
                  <a:lnTo>
                    <a:pt x="0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73" name="object 1073"/>
          <p:cNvSpPr txBox="1"/>
          <p:nvPr/>
        </p:nvSpPr>
        <p:spPr>
          <a:xfrm>
            <a:off x="10950067" y="3997578"/>
            <a:ext cx="1358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074" name="object 1074"/>
          <p:cNvGrpSpPr/>
          <p:nvPr/>
        </p:nvGrpSpPr>
        <p:grpSpPr>
          <a:xfrm>
            <a:off x="10065004" y="3973395"/>
            <a:ext cx="1125855" cy="340360"/>
            <a:chOff x="10065004" y="3973395"/>
            <a:chExt cx="1125855" cy="340360"/>
          </a:xfrm>
        </p:grpSpPr>
        <p:sp>
          <p:nvSpPr>
            <p:cNvPr id="1075" name="object 1075"/>
            <p:cNvSpPr/>
            <p:nvPr/>
          </p:nvSpPr>
          <p:spPr>
            <a:xfrm>
              <a:off x="10935208" y="3986095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158597" y="0"/>
                  </a:moveTo>
                  <a:lnTo>
                    <a:pt x="0" y="0"/>
                  </a:lnTo>
                  <a:lnTo>
                    <a:pt x="0" y="76126"/>
                  </a:lnTo>
                  <a:lnTo>
                    <a:pt x="158597" y="76126"/>
                  </a:lnTo>
                  <a:lnTo>
                    <a:pt x="158597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6" name="object 1076"/>
            <p:cNvSpPr/>
            <p:nvPr/>
          </p:nvSpPr>
          <p:spPr>
            <a:xfrm>
              <a:off x="10935208" y="3986095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7" name="object 1077"/>
            <p:cNvSpPr/>
            <p:nvPr/>
          </p:nvSpPr>
          <p:spPr>
            <a:xfrm>
              <a:off x="11101578" y="4062247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76126" y="0"/>
                  </a:moveTo>
                  <a:lnTo>
                    <a:pt x="0" y="0"/>
                  </a:lnTo>
                  <a:lnTo>
                    <a:pt x="0" y="158597"/>
                  </a:lnTo>
                  <a:lnTo>
                    <a:pt x="76126" y="158597"/>
                  </a:lnTo>
                  <a:lnTo>
                    <a:pt x="76126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8" name="object 1078"/>
            <p:cNvSpPr/>
            <p:nvPr/>
          </p:nvSpPr>
          <p:spPr>
            <a:xfrm>
              <a:off x="11101578" y="4062247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9" name="object 1079"/>
            <p:cNvSpPr/>
            <p:nvPr/>
          </p:nvSpPr>
          <p:spPr>
            <a:xfrm>
              <a:off x="10941558" y="4224347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158597" y="0"/>
                  </a:moveTo>
                  <a:lnTo>
                    <a:pt x="0" y="0"/>
                  </a:lnTo>
                  <a:lnTo>
                    <a:pt x="0" y="76126"/>
                  </a:lnTo>
                  <a:lnTo>
                    <a:pt x="158597" y="76126"/>
                  </a:lnTo>
                  <a:lnTo>
                    <a:pt x="158597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0" name="object 1080"/>
            <p:cNvSpPr/>
            <p:nvPr/>
          </p:nvSpPr>
          <p:spPr>
            <a:xfrm>
              <a:off x="10941558" y="4224347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1" name="object 1081"/>
            <p:cNvSpPr/>
            <p:nvPr/>
          </p:nvSpPr>
          <p:spPr>
            <a:xfrm>
              <a:off x="10852531" y="4062247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76126" y="0"/>
                  </a:moveTo>
                  <a:lnTo>
                    <a:pt x="0" y="0"/>
                  </a:lnTo>
                  <a:lnTo>
                    <a:pt x="0" y="158597"/>
                  </a:lnTo>
                  <a:lnTo>
                    <a:pt x="76126" y="158597"/>
                  </a:lnTo>
                  <a:lnTo>
                    <a:pt x="76126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2" name="object 1082"/>
            <p:cNvSpPr/>
            <p:nvPr/>
          </p:nvSpPr>
          <p:spPr>
            <a:xfrm>
              <a:off x="10852531" y="4062247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3" name="object 1083"/>
            <p:cNvSpPr/>
            <p:nvPr/>
          </p:nvSpPr>
          <p:spPr>
            <a:xfrm>
              <a:off x="10077704" y="4020172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250583" y="0"/>
                  </a:moveTo>
                  <a:lnTo>
                    <a:pt x="0" y="0"/>
                  </a:lnTo>
                  <a:lnTo>
                    <a:pt x="0" y="250583"/>
                  </a:lnTo>
                  <a:lnTo>
                    <a:pt x="250583" y="250583"/>
                  </a:lnTo>
                  <a:lnTo>
                    <a:pt x="250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4" name="object 1084"/>
            <p:cNvSpPr/>
            <p:nvPr/>
          </p:nvSpPr>
          <p:spPr>
            <a:xfrm>
              <a:off x="10077704" y="4020172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0" y="250583"/>
                  </a:moveTo>
                  <a:lnTo>
                    <a:pt x="250583" y="250583"/>
                  </a:lnTo>
                  <a:lnTo>
                    <a:pt x="250583" y="0"/>
                  </a:lnTo>
                  <a:lnTo>
                    <a:pt x="0" y="0"/>
                  </a:lnTo>
                  <a:lnTo>
                    <a:pt x="0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85" name="object 1085"/>
          <p:cNvSpPr txBox="1"/>
          <p:nvPr/>
        </p:nvSpPr>
        <p:spPr>
          <a:xfrm>
            <a:off x="10137140" y="3999738"/>
            <a:ext cx="1358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086" name="object 1086"/>
          <p:cNvGrpSpPr/>
          <p:nvPr/>
        </p:nvGrpSpPr>
        <p:grpSpPr>
          <a:xfrm>
            <a:off x="6341364" y="3975554"/>
            <a:ext cx="4692650" cy="1548130"/>
            <a:chOff x="6341364" y="3975554"/>
            <a:chExt cx="4692650" cy="1548130"/>
          </a:xfrm>
        </p:grpSpPr>
        <p:sp>
          <p:nvSpPr>
            <p:cNvPr id="1087" name="object 1087"/>
            <p:cNvSpPr/>
            <p:nvPr/>
          </p:nvSpPr>
          <p:spPr>
            <a:xfrm>
              <a:off x="10122280" y="3988254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158597" y="0"/>
                  </a:moveTo>
                  <a:lnTo>
                    <a:pt x="0" y="0"/>
                  </a:lnTo>
                  <a:lnTo>
                    <a:pt x="0" y="76126"/>
                  </a:lnTo>
                  <a:lnTo>
                    <a:pt x="158597" y="76126"/>
                  </a:lnTo>
                  <a:lnTo>
                    <a:pt x="158597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8" name="object 1088"/>
            <p:cNvSpPr/>
            <p:nvPr/>
          </p:nvSpPr>
          <p:spPr>
            <a:xfrm>
              <a:off x="10122280" y="3988254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9" name="object 1089"/>
            <p:cNvSpPr/>
            <p:nvPr/>
          </p:nvSpPr>
          <p:spPr>
            <a:xfrm>
              <a:off x="10288778" y="4064279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76126" y="0"/>
                  </a:moveTo>
                  <a:lnTo>
                    <a:pt x="0" y="0"/>
                  </a:lnTo>
                  <a:lnTo>
                    <a:pt x="0" y="158597"/>
                  </a:lnTo>
                  <a:lnTo>
                    <a:pt x="76126" y="158597"/>
                  </a:lnTo>
                  <a:lnTo>
                    <a:pt x="76126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0" name="object 1090"/>
            <p:cNvSpPr/>
            <p:nvPr/>
          </p:nvSpPr>
          <p:spPr>
            <a:xfrm>
              <a:off x="10288778" y="4064279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1" name="object 1091"/>
            <p:cNvSpPr/>
            <p:nvPr/>
          </p:nvSpPr>
          <p:spPr>
            <a:xfrm>
              <a:off x="10128630" y="4226379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158597" y="0"/>
                  </a:moveTo>
                  <a:lnTo>
                    <a:pt x="0" y="0"/>
                  </a:lnTo>
                  <a:lnTo>
                    <a:pt x="0" y="76126"/>
                  </a:lnTo>
                  <a:lnTo>
                    <a:pt x="158597" y="76126"/>
                  </a:lnTo>
                  <a:lnTo>
                    <a:pt x="158597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2" name="object 1092"/>
            <p:cNvSpPr/>
            <p:nvPr/>
          </p:nvSpPr>
          <p:spPr>
            <a:xfrm>
              <a:off x="10128630" y="4226379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3" name="object 1093"/>
            <p:cNvSpPr/>
            <p:nvPr/>
          </p:nvSpPr>
          <p:spPr>
            <a:xfrm>
              <a:off x="10039604" y="4064279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76126" y="0"/>
                  </a:moveTo>
                  <a:lnTo>
                    <a:pt x="0" y="0"/>
                  </a:lnTo>
                  <a:lnTo>
                    <a:pt x="0" y="158597"/>
                  </a:lnTo>
                  <a:lnTo>
                    <a:pt x="76126" y="158597"/>
                  </a:lnTo>
                  <a:lnTo>
                    <a:pt x="76126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4" name="object 1094"/>
            <p:cNvSpPr/>
            <p:nvPr/>
          </p:nvSpPr>
          <p:spPr>
            <a:xfrm>
              <a:off x="10039604" y="4064279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5" name="object 1095"/>
            <p:cNvSpPr/>
            <p:nvPr/>
          </p:nvSpPr>
          <p:spPr>
            <a:xfrm>
              <a:off x="10204640" y="4289805"/>
              <a:ext cx="0" cy="474980"/>
            </a:xfrm>
            <a:custGeom>
              <a:avLst/>
              <a:gdLst/>
              <a:ahLst/>
              <a:cxnLst/>
              <a:rect l="l" t="t" r="r" b="b"/>
              <a:pathLst>
                <a:path h="474979">
                  <a:moveTo>
                    <a:pt x="0" y="0"/>
                  </a:moveTo>
                  <a:lnTo>
                    <a:pt x="0" y="474926"/>
                  </a:lnTo>
                </a:path>
              </a:pathLst>
            </a:custGeom>
            <a:ln w="318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6" name="object 1096"/>
            <p:cNvSpPr/>
            <p:nvPr/>
          </p:nvSpPr>
          <p:spPr>
            <a:xfrm>
              <a:off x="11017630" y="4287773"/>
              <a:ext cx="0" cy="476884"/>
            </a:xfrm>
            <a:custGeom>
              <a:avLst/>
              <a:gdLst/>
              <a:ahLst/>
              <a:cxnLst/>
              <a:rect l="l" t="t" r="r" b="b"/>
              <a:pathLst>
                <a:path h="476885">
                  <a:moveTo>
                    <a:pt x="0" y="0"/>
                  </a:moveTo>
                  <a:lnTo>
                    <a:pt x="0" y="476450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7" name="object 1097"/>
            <p:cNvSpPr/>
            <p:nvPr/>
          </p:nvSpPr>
          <p:spPr>
            <a:xfrm>
              <a:off x="10364777" y="4921503"/>
              <a:ext cx="485775" cy="0"/>
            </a:xfrm>
            <a:custGeom>
              <a:avLst/>
              <a:gdLst/>
              <a:ahLst/>
              <a:cxnLst/>
              <a:rect l="l" t="t" r="r" b="b"/>
              <a:pathLst>
                <a:path w="485775">
                  <a:moveTo>
                    <a:pt x="0" y="0"/>
                  </a:moveTo>
                  <a:lnTo>
                    <a:pt x="485594" y="0"/>
                  </a:lnTo>
                </a:path>
              </a:pathLst>
            </a:custGeom>
            <a:ln w="292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8" name="object 1098"/>
            <p:cNvSpPr/>
            <p:nvPr/>
          </p:nvSpPr>
          <p:spPr>
            <a:xfrm>
              <a:off x="10364851" y="4141469"/>
              <a:ext cx="487680" cy="2540"/>
            </a:xfrm>
            <a:custGeom>
              <a:avLst/>
              <a:gdLst/>
              <a:ahLst/>
              <a:cxnLst/>
              <a:rect l="l" t="t" r="r" b="b"/>
              <a:pathLst>
                <a:path w="487679" h="2539">
                  <a:moveTo>
                    <a:pt x="0" y="2158"/>
                  </a:moveTo>
                  <a:lnTo>
                    <a:pt x="48767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9" name="object 1099"/>
            <p:cNvSpPr/>
            <p:nvPr/>
          </p:nvSpPr>
          <p:spPr>
            <a:xfrm>
              <a:off x="6354064" y="5109857"/>
              <a:ext cx="401320" cy="401320"/>
            </a:xfrm>
            <a:custGeom>
              <a:avLst/>
              <a:gdLst/>
              <a:ahLst/>
              <a:cxnLst/>
              <a:rect l="l" t="t" r="r" b="b"/>
              <a:pathLst>
                <a:path w="401320" h="401320">
                  <a:moveTo>
                    <a:pt x="400926" y="0"/>
                  </a:moveTo>
                  <a:lnTo>
                    <a:pt x="0" y="0"/>
                  </a:lnTo>
                  <a:lnTo>
                    <a:pt x="0" y="400926"/>
                  </a:lnTo>
                  <a:lnTo>
                    <a:pt x="400926" y="400926"/>
                  </a:lnTo>
                  <a:lnTo>
                    <a:pt x="400926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0" name="object 1100"/>
            <p:cNvSpPr/>
            <p:nvPr/>
          </p:nvSpPr>
          <p:spPr>
            <a:xfrm>
              <a:off x="6354064" y="5109857"/>
              <a:ext cx="401320" cy="401320"/>
            </a:xfrm>
            <a:custGeom>
              <a:avLst/>
              <a:gdLst/>
              <a:ahLst/>
              <a:cxnLst/>
              <a:rect l="l" t="t" r="r" b="b"/>
              <a:pathLst>
                <a:path w="401320" h="401320">
                  <a:moveTo>
                    <a:pt x="0" y="400926"/>
                  </a:moveTo>
                  <a:lnTo>
                    <a:pt x="400926" y="400926"/>
                  </a:lnTo>
                  <a:lnTo>
                    <a:pt x="400926" y="0"/>
                  </a:lnTo>
                  <a:lnTo>
                    <a:pt x="0" y="0"/>
                  </a:lnTo>
                  <a:lnTo>
                    <a:pt x="0" y="4009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01" name="object 1101"/>
          <p:cNvSpPr txBox="1"/>
          <p:nvPr/>
        </p:nvSpPr>
        <p:spPr>
          <a:xfrm>
            <a:off x="6412738" y="5096002"/>
            <a:ext cx="2863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latin typeface="Calibri"/>
                <a:cs typeface="Calibri"/>
              </a:rPr>
              <a:t>M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102" name="object 1102"/>
          <p:cNvGrpSpPr/>
          <p:nvPr/>
        </p:nvGrpSpPr>
        <p:grpSpPr>
          <a:xfrm>
            <a:off x="6007227" y="5498084"/>
            <a:ext cx="353060" cy="340360"/>
            <a:chOff x="6007227" y="5498084"/>
            <a:chExt cx="353060" cy="340360"/>
          </a:xfrm>
        </p:grpSpPr>
        <p:sp>
          <p:nvSpPr>
            <p:cNvPr id="1103" name="object 1103"/>
            <p:cNvSpPr/>
            <p:nvPr/>
          </p:nvSpPr>
          <p:spPr>
            <a:xfrm>
              <a:off x="6270498" y="5510784"/>
              <a:ext cx="76835" cy="64135"/>
            </a:xfrm>
            <a:custGeom>
              <a:avLst/>
              <a:gdLst/>
              <a:ahLst/>
              <a:cxnLst/>
              <a:rect l="l" t="t" r="r" b="b"/>
              <a:pathLst>
                <a:path w="76835" h="64135">
                  <a:moveTo>
                    <a:pt x="76580" y="0"/>
                  </a:moveTo>
                  <a:lnTo>
                    <a:pt x="0" y="6400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4" name="object 1104"/>
            <p:cNvSpPr/>
            <p:nvPr/>
          </p:nvSpPr>
          <p:spPr>
            <a:xfrm>
              <a:off x="6019927" y="5574779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250583" y="0"/>
                  </a:moveTo>
                  <a:lnTo>
                    <a:pt x="0" y="0"/>
                  </a:lnTo>
                  <a:lnTo>
                    <a:pt x="0" y="250583"/>
                  </a:lnTo>
                  <a:lnTo>
                    <a:pt x="250583" y="250583"/>
                  </a:lnTo>
                  <a:lnTo>
                    <a:pt x="250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5" name="object 1105"/>
            <p:cNvSpPr/>
            <p:nvPr/>
          </p:nvSpPr>
          <p:spPr>
            <a:xfrm>
              <a:off x="6019927" y="5574779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0" y="250583"/>
                  </a:moveTo>
                  <a:lnTo>
                    <a:pt x="250583" y="250583"/>
                  </a:lnTo>
                  <a:lnTo>
                    <a:pt x="250583" y="0"/>
                  </a:lnTo>
                  <a:lnTo>
                    <a:pt x="0" y="0"/>
                  </a:lnTo>
                  <a:lnTo>
                    <a:pt x="0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06" name="object 1106"/>
          <p:cNvSpPr txBox="1"/>
          <p:nvPr/>
        </p:nvSpPr>
        <p:spPr>
          <a:xfrm>
            <a:off x="6078728" y="5554471"/>
            <a:ext cx="1358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107" name="object 1107"/>
          <p:cNvGrpSpPr/>
          <p:nvPr/>
        </p:nvGrpSpPr>
        <p:grpSpPr>
          <a:xfrm>
            <a:off x="5969127" y="5530085"/>
            <a:ext cx="1127760" cy="339725"/>
            <a:chOff x="5969127" y="5530085"/>
            <a:chExt cx="1127760" cy="339725"/>
          </a:xfrm>
        </p:grpSpPr>
        <p:pic>
          <p:nvPicPr>
            <p:cNvPr id="1108" name="object 1108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5969127" y="5530085"/>
              <a:ext cx="350700" cy="339702"/>
            </a:xfrm>
            <a:prstGeom prst="rect">
              <a:avLst/>
            </a:prstGeom>
          </p:spPr>
        </p:pic>
        <p:sp>
          <p:nvSpPr>
            <p:cNvPr id="1109" name="object 1109"/>
            <p:cNvSpPr/>
            <p:nvPr/>
          </p:nvSpPr>
          <p:spPr>
            <a:xfrm>
              <a:off x="6832981" y="5578576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0" y="250583"/>
                  </a:moveTo>
                  <a:lnTo>
                    <a:pt x="250583" y="250583"/>
                  </a:lnTo>
                  <a:lnTo>
                    <a:pt x="250583" y="0"/>
                  </a:lnTo>
                  <a:lnTo>
                    <a:pt x="0" y="0"/>
                  </a:lnTo>
                  <a:lnTo>
                    <a:pt x="0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10" name="object 1110"/>
          <p:cNvSpPr txBox="1"/>
          <p:nvPr/>
        </p:nvSpPr>
        <p:spPr>
          <a:xfrm>
            <a:off x="6904608" y="5621502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111" name="object 1111"/>
          <p:cNvGrpSpPr/>
          <p:nvPr/>
        </p:nvGrpSpPr>
        <p:grpSpPr>
          <a:xfrm>
            <a:off x="6258814" y="4783950"/>
            <a:ext cx="874394" cy="1089660"/>
            <a:chOff x="6258814" y="4783950"/>
            <a:chExt cx="874394" cy="1089660"/>
          </a:xfrm>
        </p:grpSpPr>
        <p:pic>
          <p:nvPicPr>
            <p:cNvPr id="1112" name="object 1112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6742303" y="5501512"/>
              <a:ext cx="390578" cy="372071"/>
            </a:xfrm>
            <a:prstGeom prst="rect">
              <a:avLst/>
            </a:prstGeom>
          </p:spPr>
        </p:pic>
        <p:sp>
          <p:nvSpPr>
            <p:cNvPr id="1113" name="object 1113"/>
            <p:cNvSpPr/>
            <p:nvPr/>
          </p:nvSpPr>
          <p:spPr>
            <a:xfrm>
              <a:off x="6271514" y="4796650"/>
              <a:ext cx="812165" cy="316230"/>
            </a:xfrm>
            <a:custGeom>
              <a:avLst/>
              <a:gdLst/>
              <a:ahLst/>
              <a:cxnLst/>
              <a:rect l="l" t="t" r="r" b="b"/>
              <a:pathLst>
                <a:path w="812165" h="316229">
                  <a:moveTo>
                    <a:pt x="76581" y="316115"/>
                  </a:moveTo>
                  <a:lnTo>
                    <a:pt x="0" y="251980"/>
                  </a:lnTo>
                </a:path>
                <a:path w="812165" h="316229">
                  <a:moveTo>
                    <a:pt x="484505" y="313321"/>
                  </a:moveTo>
                  <a:lnTo>
                    <a:pt x="561086" y="249186"/>
                  </a:lnTo>
                </a:path>
                <a:path w="812165" h="316229">
                  <a:moveTo>
                    <a:pt x="561466" y="250583"/>
                  </a:moveTo>
                  <a:lnTo>
                    <a:pt x="812050" y="250583"/>
                  </a:lnTo>
                  <a:lnTo>
                    <a:pt x="812050" y="0"/>
                  </a:lnTo>
                  <a:lnTo>
                    <a:pt x="561466" y="0"/>
                  </a:lnTo>
                  <a:lnTo>
                    <a:pt x="561466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14" name="object 1114"/>
          <p:cNvSpPr txBox="1"/>
          <p:nvPr/>
        </p:nvSpPr>
        <p:spPr>
          <a:xfrm>
            <a:off x="6904608" y="4839106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20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115" name="object 1115"/>
          <p:cNvGrpSpPr/>
          <p:nvPr/>
        </p:nvGrpSpPr>
        <p:grpSpPr>
          <a:xfrm>
            <a:off x="6007480" y="4752032"/>
            <a:ext cx="1125855" cy="339725"/>
            <a:chOff x="6007480" y="4752032"/>
            <a:chExt cx="1125855" cy="339725"/>
          </a:xfrm>
        </p:grpSpPr>
        <p:pic>
          <p:nvPicPr>
            <p:cNvPr id="1116" name="object 1116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6782180" y="4752032"/>
              <a:ext cx="350700" cy="339651"/>
            </a:xfrm>
            <a:prstGeom prst="rect">
              <a:avLst/>
            </a:prstGeom>
          </p:spPr>
        </p:pic>
        <p:sp>
          <p:nvSpPr>
            <p:cNvPr id="1117" name="object 1117"/>
            <p:cNvSpPr/>
            <p:nvPr/>
          </p:nvSpPr>
          <p:spPr>
            <a:xfrm>
              <a:off x="6020180" y="4798809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250583" y="0"/>
                  </a:moveTo>
                  <a:lnTo>
                    <a:pt x="0" y="0"/>
                  </a:lnTo>
                  <a:lnTo>
                    <a:pt x="0" y="250583"/>
                  </a:lnTo>
                  <a:lnTo>
                    <a:pt x="250583" y="250583"/>
                  </a:lnTo>
                  <a:lnTo>
                    <a:pt x="250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8" name="object 1118"/>
            <p:cNvSpPr/>
            <p:nvPr/>
          </p:nvSpPr>
          <p:spPr>
            <a:xfrm>
              <a:off x="6020180" y="4798809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0" y="250583"/>
                  </a:moveTo>
                  <a:lnTo>
                    <a:pt x="250583" y="250583"/>
                  </a:lnTo>
                  <a:lnTo>
                    <a:pt x="250583" y="0"/>
                  </a:lnTo>
                  <a:lnTo>
                    <a:pt x="0" y="0"/>
                  </a:lnTo>
                  <a:lnTo>
                    <a:pt x="0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19" name="object 1119"/>
          <p:cNvSpPr txBox="1"/>
          <p:nvPr/>
        </p:nvSpPr>
        <p:spPr>
          <a:xfrm>
            <a:off x="6078982" y="4778121"/>
            <a:ext cx="1358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120" name="object 1120"/>
          <p:cNvGrpSpPr/>
          <p:nvPr/>
        </p:nvGrpSpPr>
        <p:grpSpPr>
          <a:xfrm>
            <a:off x="5969380" y="4754064"/>
            <a:ext cx="1609090" cy="960755"/>
            <a:chOff x="5969380" y="4754064"/>
            <a:chExt cx="1609090" cy="960755"/>
          </a:xfrm>
        </p:grpSpPr>
        <p:pic>
          <p:nvPicPr>
            <p:cNvPr id="1121" name="object 11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969380" y="4754064"/>
              <a:ext cx="350573" cy="339651"/>
            </a:xfrm>
            <a:prstGeom prst="rect">
              <a:avLst/>
            </a:prstGeom>
          </p:spPr>
        </p:pic>
        <p:sp>
          <p:nvSpPr>
            <p:cNvPr id="1122" name="object 1122"/>
            <p:cNvSpPr/>
            <p:nvPr/>
          </p:nvSpPr>
          <p:spPr>
            <a:xfrm>
              <a:off x="6143878" y="5081015"/>
              <a:ext cx="6985" cy="462280"/>
            </a:xfrm>
            <a:custGeom>
              <a:avLst/>
              <a:gdLst/>
              <a:ahLst/>
              <a:cxnLst/>
              <a:rect l="l" t="t" r="r" b="b"/>
              <a:pathLst>
                <a:path w="6985" h="462279">
                  <a:moveTo>
                    <a:pt x="6476" y="0"/>
                  </a:moveTo>
                  <a:lnTo>
                    <a:pt x="0" y="46177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3" name="object 1123"/>
            <p:cNvSpPr/>
            <p:nvPr/>
          </p:nvSpPr>
          <p:spPr>
            <a:xfrm>
              <a:off x="6960108" y="5080634"/>
              <a:ext cx="0" cy="462280"/>
            </a:xfrm>
            <a:custGeom>
              <a:avLst/>
              <a:gdLst/>
              <a:ahLst/>
              <a:cxnLst/>
              <a:rect l="l" t="t" r="r" b="b"/>
              <a:pathLst>
                <a:path h="462279">
                  <a:moveTo>
                    <a:pt x="0" y="0"/>
                  </a:moveTo>
                  <a:lnTo>
                    <a:pt x="0" y="461680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4" name="object 1124"/>
            <p:cNvSpPr/>
            <p:nvPr/>
          </p:nvSpPr>
          <p:spPr>
            <a:xfrm>
              <a:off x="6294373" y="5700045"/>
              <a:ext cx="498475" cy="0"/>
            </a:xfrm>
            <a:custGeom>
              <a:avLst/>
              <a:gdLst/>
              <a:ahLst/>
              <a:cxnLst/>
              <a:rect l="l" t="t" r="r" b="b"/>
              <a:pathLst>
                <a:path w="498475">
                  <a:moveTo>
                    <a:pt x="0" y="0"/>
                  </a:moveTo>
                  <a:lnTo>
                    <a:pt x="498221" y="0"/>
                  </a:lnTo>
                </a:path>
              </a:pathLst>
            </a:custGeom>
            <a:ln w="291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5" name="object 1125"/>
            <p:cNvSpPr/>
            <p:nvPr/>
          </p:nvSpPr>
          <p:spPr>
            <a:xfrm>
              <a:off x="6294627" y="4921059"/>
              <a:ext cx="498475" cy="0"/>
            </a:xfrm>
            <a:custGeom>
              <a:avLst/>
              <a:gdLst/>
              <a:ahLst/>
              <a:cxnLst/>
              <a:rect l="l" t="t" r="r" b="b"/>
              <a:pathLst>
                <a:path w="498475">
                  <a:moveTo>
                    <a:pt x="0" y="0"/>
                  </a:moveTo>
                  <a:lnTo>
                    <a:pt x="498221" y="0"/>
                  </a:lnTo>
                </a:path>
              </a:pathLst>
            </a:custGeom>
            <a:ln w="275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6" name="object 1126"/>
            <p:cNvSpPr/>
            <p:nvPr/>
          </p:nvSpPr>
          <p:spPr>
            <a:xfrm>
              <a:off x="7164831" y="5109349"/>
              <a:ext cx="401320" cy="401320"/>
            </a:xfrm>
            <a:custGeom>
              <a:avLst/>
              <a:gdLst/>
              <a:ahLst/>
              <a:cxnLst/>
              <a:rect l="l" t="t" r="r" b="b"/>
              <a:pathLst>
                <a:path w="401320" h="401320">
                  <a:moveTo>
                    <a:pt x="400926" y="0"/>
                  </a:moveTo>
                  <a:lnTo>
                    <a:pt x="0" y="0"/>
                  </a:lnTo>
                  <a:lnTo>
                    <a:pt x="0" y="400926"/>
                  </a:lnTo>
                  <a:lnTo>
                    <a:pt x="400926" y="400926"/>
                  </a:lnTo>
                  <a:lnTo>
                    <a:pt x="400926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7" name="object 1127"/>
            <p:cNvSpPr/>
            <p:nvPr/>
          </p:nvSpPr>
          <p:spPr>
            <a:xfrm>
              <a:off x="7164831" y="5109349"/>
              <a:ext cx="401320" cy="401320"/>
            </a:xfrm>
            <a:custGeom>
              <a:avLst/>
              <a:gdLst/>
              <a:ahLst/>
              <a:cxnLst/>
              <a:rect l="l" t="t" r="r" b="b"/>
              <a:pathLst>
                <a:path w="401320" h="401320">
                  <a:moveTo>
                    <a:pt x="0" y="400926"/>
                  </a:moveTo>
                  <a:lnTo>
                    <a:pt x="400926" y="400926"/>
                  </a:lnTo>
                  <a:lnTo>
                    <a:pt x="400926" y="0"/>
                  </a:lnTo>
                  <a:lnTo>
                    <a:pt x="0" y="0"/>
                  </a:lnTo>
                  <a:lnTo>
                    <a:pt x="0" y="4009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28" name="object 1128"/>
          <p:cNvSpPr txBox="1"/>
          <p:nvPr/>
        </p:nvSpPr>
        <p:spPr>
          <a:xfrm>
            <a:off x="7223506" y="5095494"/>
            <a:ext cx="2863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latin typeface="Calibri"/>
                <a:cs typeface="Calibri"/>
              </a:rPr>
              <a:t>M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129" name="object 1129"/>
          <p:cNvGrpSpPr/>
          <p:nvPr/>
        </p:nvGrpSpPr>
        <p:grpSpPr>
          <a:xfrm>
            <a:off x="6817994" y="5497576"/>
            <a:ext cx="353060" cy="340360"/>
            <a:chOff x="6817994" y="5497576"/>
            <a:chExt cx="353060" cy="340360"/>
          </a:xfrm>
        </p:grpSpPr>
        <p:sp>
          <p:nvSpPr>
            <p:cNvPr id="1130" name="object 1130"/>
            <p:cNvSpPr/>
            <p:nvPr/>
          </p:nvSpPr>
          <p:spPr>
            <a:xfrm>
              <a:off x="7081265" y="5510276"/>
              <a:ext cx="76835" cy="64135"/>
            </a:xfrm>
            <a:custGeom>
              <a:avLst/>
              <a:gdLst/>
              <a:ahLst/>
              <a:cxnLst/>
              <a:rect l="l" t="t" r="r" b="b"/>
              <a:pathLst>
                <a:path w="76834" h="64135">
                  <a:moveTo>
                    <a:pt x="76580" y="0"/>
                  </a:moveTo>
                  <a:lnTo>
                    <a:pt x="0" y="6400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1" name="object 1131"/>
            <p:cNvSpPr/>
            <p:nvPr/>
          </p:nvSpPr>
          <p:spPr>
            <a:xfrm>
              <a:off x="6830694" y="5574322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250583" y="0"/>
                  </a:moveTo>
                  <a:lnTo>
                    <a:pt x="0" y="0"/>
                  </a:lnTo>
                  <a:lnTo>
                    <a:pt x="0" y="250583"/>
                  </a:lnTo>
                  <a:lnTo>
                    <a:pt x="250583" y="250583"/>
                  </a:lnTo>
                  <a:lnTo>
                    <a:pt x="250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2" name="object 1132"/>
            <p:cNvSpPr/>
            <p:nvPr/>
          </p:nvSpPr>
          <p:spPr>
            <a:xfrm>
              <a:off x="6830694" y="5574322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0" y="250583"/>
                  </a:moveTo>
                  <a:lnTo>
                    <a:pt x="250583" y="250583"/>
                  </a:lnTo>
                  <a:lnTo>
                    <a:pt x="250583" y="0"/>
                  </a:lnTo>
                  <a:lnTo>
                    <a:pt x="0" y="0"/>
                  </a:lnTo>
                  <a:lnTo>
                    <a:pt x="0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33" name="object 1133"/>
          <p:cNvSpPr txBox="1"/>
          <p:nvPr/>
        </p:nvSpPr>
        <p:spPr>
          <a:xfrm>
            <a:off x="6889750" y="5553862"/>
            <a:ext cx="1358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134" name="object 1134"/>
          <p:cNvGrpSpPr/>
          <p:nvPr/>
        </p:nvGrpSpPr>
        <p:grpSpPr>
          <a:xfrm>
            <a:off x="6779894" y="5529615"/>
            <a:ext cx="1127760" cy="339725"/>
            <a:chOff x="6779894" y="5529615"/>
            <a:chExt cx="1127760" cy="339725"/>
          </a:xfrm>
        </p:grpSpPr>
        <p:pic>
          <p:nvPicPr>
            <p:cNvPr id="1135" name="object 1135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6779894" y="5529615"/>
              <a:ext cx="350700" cy="339702"/>
            </a:xfrm>
            <a:prstGeom prst="rect">
              <a:avLst/>
            </a:prstGeom>
          </p:spPr>
        </p:pic>
        <p:sp>
          <p:nvSpPr>
            <p:cNvPr id="1136" name="object 1136"/>
            <p:cNvSpPr/>
            <p:nvPr/>
          </p:nvSpPr>
          <p:spPr>
            <a:xfrm>
              <a:off x="7643748" y="5578119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0" y="250583"/>
                  </a:moveTo>
                  <a:lnTo>
                    <a:pt x="250583" y="250583"/>
                  </a:lnTo>
                  <a:lnTo>
                    <a:pt x="250583" y="0"/>
                  </a:lnTo>
                  <a:lnTo>
                    <a:pt x="0" y="0"/>
                  </a:lnTo>
                  <a:lnTo>
                    <a:pt x="0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37" name="object 1137"/>
          <p:cNvSpPr txBox="1"/>
          <p:nvPr/>
        </p:nvSpPr>
        <p:spPr>
          <a:xfrm>
            <a:off x="7715377" y="5621197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138" name="object 1138"/>
          <p:cNvGrpSpPr/>
          <p:nvPr/>
        </p:nvGrpSpPr>
        <p:grpSpPr>
          <a:xfrm>
            <a:off x="7069581" y="4783569"/>
            <a:ext cx="874394" cy="1089660"/>
            <a:chOff x="7069581" y="4783569"/>
            <a:chExt cx="874394" cy="1089660"/>
          </a:xfrm>
        </p:grpSpPr>
        <p:sp>
          <p:nvSpPr>
            <p:cNvPr id="1139" name="object 1139"/>
            <p:cNvSpPr/>
            <p:nvPr/>
          </p:nvSpPr>
          <p:spPr>
            <a:xfrm>
              <a:off x="7688325" y="5546112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0" name="object 1140"/>
            <p:cNvSpPr/>
            <p:nvPr/>
          </p:nvSpPr>
          <p:spPr>
            <a:xfrm>
              <a:off x="7893316" y="5622175"/>
              <a:ext cx="38100" cy="158750"/>
            </a:xfrm>
            <a:custGeom>
              <a:avLst/>
              <a:gdLst/>
              <a:ahLst/>
              <a:cxnLst/>
              <a:rect l="l" t="t" r="r" b="b"/>
              <a:pathLst>
                <a:path w="38100" h="158750">
                  <a:moveTo>
                    <a:pt x="0" y="158597"/>
                  </a:moveTo>
                  <a:lnTo>
                    <a:pt x="37632" y="158597"/>
                  </a:lnTo>
                  <a:lnTo>
                    <a:pt x="37632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1" name="object 1141"/>
            <p:cNvSpPr/>
            <p:nvPr/>
          </p:nvSpPr>
          <p:spPr>
            <a:xfrm>
              <a:off x="7854822" y="5622175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2" name="object 1142"/>
            <p:cNvSpPr/>
            <p:nvPr/>
          </p:nvSpPr>
          <p:spPr>
            <a:xfrm>
              <a:off x="7694675" y="5825362"/>
              <a:ext cx="158750" cy="35560"/>
            </a:xfrm>
            <a:custGeom>
              <a:avLst/>
              <a:gdLst/>
              <a:ahLst/>
              <a:cxnLst/>
              <a:rect l="l" t="t" r="r" b="b"/>
              <a:pathLst>
                <a:path w="158750" h="35560">
                  <a:moveTo>
                    <a:pt x="0" y="35052"/>
                  </a:moveTo>
                  <a:lnTo>
                    <a:pt x="158597" y="35052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35052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3" name="object 1143"/>
            <p:cNvSpPr/>
            <p:nvPr/>
          </p:nvSpPr>
          <p:spPr>
            <a:xfrm>
              <a:off x="7694675" y="5784288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4" name="object 1144"/>
            <p:cNvSpPr/>
            <p:nvPr/>
          </p:nvSpPr>
          <p:spPr>
            <a:xfrm>
              <a:off x="7605648" y="5622175"/>
              <a:ext cx="37465" cy="158750"/>
            </a:xfrm>
            <a:custGeom>
              <a:avLst/>
              <a:gdLst/>
              <a:ahLst/>
              <a:cxnLst/>
              <a:rect l="l" t="t" r="r" b="b"/>
              <a:pathLst>
                <a:path w="37465" h="158750">
                  <a:moveTo>
                    <a:pt x="0" y="158597"/>
                  </a:moveTo>
                  <a:lnTo>
                    <a:pt x="37083" y="158597"/>
                  </a:lnTo>
                  <a:lnTo>
                    <a:pt x="37083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5" name="object 1145"/>
            <p:cNvSpPr/>
            <p:nvPr/>
          </p:nvSpPr>
          <p:spPr>
            <a:xfrm>
              <a:off x="7082281" y="5045328"/>
              <a:ext cx="600075" cy="735965"/>
            </a:xfrm>
            <a:custGeom>
              <a:avLst/>
              <a:gdLst/>
              <a:ahLst/>
              <a:cxnLst/>
              <a:rect l="l" t="t" r="r" b="b"/>
              <a:pathLst>
                <a:path w="600075" h="735964">
                  <a:moveTo>
                    <a:pt x="523367" y="735444"/>
                  </a:moveTo>
                  <a:lnTo>
                    <a:pt x="599493" y="735444"/>
                  </a:lnTo>
                  <a:lnTo>
                    <a:pt x="599493" y="576846"/>
                  </a:lnTo>
                  <a:lnTo>
                    <a:pt x="523367" y="576846"/>
                  </a:lnTo>
                  <a:lnTo>
                    <a:pt x="523367" y="735444"/>
                  </a:lnTo>
                  <a:close/>
                </a:path>
                <a:path w="600075" h="735964">
                  <a:moveTo>
                    <a:pt x="483489" y="468503"/>
                  </a:moveTo>
                  <a:lnTo>
                    <a:pt x="559943" y="532511"/>
                  </a:lnTo>
                </a:path>
                <a:path w="600075" h="735964">
                  <a:moveTo>
                    <a:pt x="76581" y="66929"/>
                  </a:moveTo>
                  <a:lnTo>
                    <a:pt x="0" y="2921"/>
                  </a:lnTo>
                </a:path>
                <a:path w="600075" h="735964">
                  <a:moveTo>
                    <a:pt x="484504" y="64135"/>
                  </a:moveTo>
                  <a:lnTo>
                    <a:pt x="561086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6" name="object 1146"/>
            <p:cNvSpPr/>
            <p:nvPr/>
          </p:nvSpPr>
          <p:spPr>
            <a:xfrm>
              <a:off x="7643748" y="4796269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250583" y="0"/>
                  </a:moveTo>
                  <a:lnTo>
                    <a:pt x="0" y="0"/>
                  </a:lnTo>
                  <a:lnTo>
                    <a:pt x="0" y="250583"/>
                  </a:lnTo>
                  <a:lnTo>
                    <a:pt x="250583" y="250583"/>
                  </a:lnTo>
                  <a:lnTo>
                    <a:pt x="250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7" name="object 1147"/>
            <p:cNvSpPr/>
            <p:nvPr/>
          </p:nvSpPr>
          <p:spPr>
            <a:xfrm>
              <a:off x="7643748" y="4796269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0" y="250583"/>
                  </a:moveTo>
                  <a:lnTo>
                    <a:pt x="250583" y="250583"/>
                  </a:lnTo>
                  <a:lnTo>
                    <a:pt x="250583" y="0"/>
                  </a:lnTo>
                  <a:lnTo>
                    <a:pt x="0" y="0"/>
                  </a:lnTo>
                  <a:lnTo>
                    <a:pt x="0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48" name="object 1148"/>
          <p:cNvSpPr txBox="1"/>
          <p:nvPr/>
        </p:nvSpPr>
        <p:spPr>
          <a:xfrm>
            <a:off x="7715377" y="4839080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149" name="object 1149"/>
          <p:cNvGrpSpPr/>
          <p:nvPr/>
        </p:nvGrpSpPr>
        <p:grpSpPr>
          <a:xfrm>
            <a:off x="6818121" y="4751524"/>
            <a:ext cx="1125855" cy="339725"/>
            <a:chOff x="6818121" y="4751524"/>
            <a:chExt cx="1125855" cy="339725"/>
          </a:xfrm>
        </p:grpSpPr>
        <p:sp>
          <p:nvSpPr>
            <p:cNvPr id="1150" name="object 1150"/>
            <p:cNvSpPr/>
            <p:nvPr/>
          </p:nvSpPr>
          <p:spPr>
            <a:xfrm>
              <a:off x="7688325" y="4764224"/>
              <a:ext cx="158750" cy="34925"/>
            </a:xfrm>
            <a:custGeom>
              <a:avLst/>
              <a:gdLst/>
              <a:ahLst/>
              <a:cxnLst/>
              <a:rect l="l" t="t" r="r" b="b"/>
              <a:pathLst>
                <a:path w="158750" h="34925">
                  <a:moveTo>
                    <a:pt x="0" y="34584"/>
                  </a:moveTo>
                  <a:lnTo>
                    <a:pt x="158597" y="34584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34584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1" name="object 1151"/>
            <p:cNvSpPr/>
            <p:nvPr/>
          </p:nvSpPr>
          <p:spPr>
            <a:xfrm>
              <a:off x="7688325" y="4764224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2" name="object 1152"/>
            <p:cNvSpPr/>
            <p:nvPr/>
          </p:nvSpPr>
          <p:spPr>
            <a:xfrm>
              <a:off x="7893443" y="4840249"/>
              <a:ext cx="38100" cy="158750"/>
            </a:xfrm>
            <a:custGeom>
              <a:avLst/>
              <a:gdLst/>
              <a:ahLst/>
              <a:cxnLst/>
              <a:rect l="l" t="t" r="r" b="b"/>
              <a:pathLst>
                <a:path w="38100" h="158750">
                  <a:moveTo>
                    <a:pt x="0" y="158597"/>
                  </a:moveTo>
                  <a:lnTo>
                    <a:pt x="37505" y="158597"/>
                  </a:lnTo>
                  <a:lnTo>
                    <a:pt x="37505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3" name="object 1153"/>
            <p:cNvSpPr/>
            <p:nvPr/>
          </p:nvSpPr>
          <p:spPr>
            <a:xfrm>
              <a:off x="7854822" y="4840249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4" name="object 1154"/>
            <p:cNvSpPr/>
            <p:nvPr/>
          </p:nvSpPr>
          <p:spPr>
            <a:xfrm>
              <a:off x="7694675" y="5002349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5" name="object 1155"/>
            <p:cNvSpPr/>
            <p:nvPr/>
          </p:nvSpPr>
          <p:spPr>
            <a:xfrm>
              <a:off x="7605648" y="4840249"/>
              <a:ext cx="37465" cy="158750"/>
            </a:xfrm>
            <a:custGeom>
              <a:avLst/>
              <a:gdLst/>
              <a:ahLst/>
              <a:cxnLst/>
              <a:rect l="l" t="t" r="r" b="b"/>
              <a:pathLst>
                <a:path w="37465" h="158750">
                  <a:moveTo>
                    <a:pt x="0" y="158597"/>
                  </a:moveTo>
                  <a:lnTo>
                    <a:pt x="37210" y="158597"/>
                  </a:lnTo>
                  <a:lnTo>
                    <a:pt x="37210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6" name="object 1156"/>
            <p:cNvSpPr/>
            <p:nvPr/>
          </p:nvSpPr>
          <p:spPr>
            <a:xfrm>
              <a:off x="7605648" y="4840249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7" name="object 1157"/>
            <p:cNvSpPr/>
            <p:nvPr/>
          </p:nvSpPr>
          <p:spPr>
            <a:xfrm>
              <a:off x="6830821" y="4798301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250583" y="0"/>
                  </a:moveTo>
                  <a:lnTo>
                    <a:pt x="0" y="0"/>
                  </a:lnTo>
                  <a:lnTo>
                    <a:pt x="0" y="250583"/>
                  </a:lnTo>
                  <a:lnTo>
                    <a:pt x="250583" y="250583"/>
                  </a:lnTo>
                  <a:lnTo>
                    <a:pt x="250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8" name="object 1158"/>
            <p:cNvSpPr/>
            <p:nvPr/>
          </p:nvSpPr>
          <p:spPr>
            <a:xfrm>
              <a:off x="6830821" y="4798301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0" y="250583"/>
                  </a:moveTo>
                  <a:lnTo>
                    <a:pt x="250583" y="250583"/>
                  </a:lnTo>
                  <a:lnTo>
                    <a:pt x="250583" y="0"/>
                  </a:lnTo>
                  <a:lnTo>
                    <a:pt x="0" y="0"/>
                  </a:lnTo>
                  <a:lnTo>
                    <a:pt x="0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59" name="object 1159"/>
          <p:cNvSpPr txBox="1"/>
          <p:nvPr/>
        </p:nvSpPr>
        <p:spPr>
          <a:xfrm>
            <a:off x="6889750" y="4777866"/>
            <a:ext cx="1358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160" name="object 1160"/>
          <p:cNvGrpSpPr/>
          <p:nvPr/>
        </p:nvGrpSpPr>
        <p:grpSpPr>
          <a:xfrm>
            <a:off x="6780148" y="4753556"/>
            <a:ext cx="1610360" cy="960755"/>
            <a:chOff x="6780148" y="4753556"/>
            <a:chExt cx="1610360" cy="960755"/>
          </a:xfrm>
        </p:grpSpPr>
        <p:pic>
          <p:nvPicPr>
            <p:cNvPr id="1161" name="object 1161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780148" y="4753556"/>
              <a:ext cx="350573" cy="339778"/>
            </a:xfrm>
            <a:prstGeom prst="rect">
              <a:avLst/>
            </a:prstGeom>
          </p:spPr>
        </p:pic>
        <p:sp>
          <p:nvSpPr>
            <p:cNvPr id="1162" name="object 1162"/>
            <p:cNvSpPr/>
            <p:nvPr/>
          </p:nvSpPr>
          <p:spPr>
            <a:xfrm>
              <a:off x="6954646" y="5080635"/>
              <a:ext cx="6985" cy="461645"/>
            </a:xfrm>
            <a:custGeom>
              <a:avLst/>
              <a:gdLst/>
              <a:ahLst/>
              <a:cxnLst/>
              <a:rect l="l" t="t" r="r" b="b"/>
              <a:pathLst>
                <a:path w="6984" h="461645">
                  <a:moveTo>
                    <a:pt x="6476" y="0"/>
                  </a:moveTo>
                  <a:lnTo>
                    <a:pt x="0" y="46164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3" name="object 1163"/>
            <p:cNvSpPr/>
            <p:nvPr/>
          </p:nvSpPr>
          <p:spPr>
            <a:xfrm>
              <a:off x="7770875" y="5081016"/>
              <a:ext cx="0" cy="462280"/>
            </a:xfrm>
            <a:custGeom>
              <a:avLst/>
              <a:gdLst/>
              <a:ahLst/>
              <a:cxnLst/>
              <a:rect l="l" t="t" r="r" b="b"/>
              <a:pathLst>
                <a:path h="462279">
                  <a:moveTo>
                    <a:pt x="0" y="0"/>
                  </a:moveTo>
                  <a:lnTo>
                    <a:pt x="0" y="461769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4" name="object 1164"/>
            <p:cNvSpPr/>
            <p:nvPr/>
          </p:nvSpPr>
          <p:spPr>
            <a:xfrm>
              <a:off x="7105141" y="5699588"/>
              <a:ext cx="499745" cy="0"/>
            </a:xfrm>
            <a:custGeom>
              <a:avLst/>
              <a:gdLst/>
              <a:ahLst/>
              <a:cxnLst/>
              <a:rect l="l" t="t" r="r" b="b"/>
              <a:pathLst>
                <a:path w="499745">
                  <a:moveTo>
                    <a:pt x="0" y="0"/>
                  </a:moveTo>
                  <a:lnTo>
                    <a:pt x="499490" y="0"/>
                  </a:lnTo>
                </a:path>
              </a:pathLst>
            </a:custGeom>
            <a:ln w="291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5" name="object 1165"/>
            <p:cNvSpPr/>
            <p:nvPr/>
          </p:nvSpPr>
          <p:spPr>
            <a:xfrm>
              <a:off x="7105395" y="4920615"/>
              <a:ext cx="499745" cy="0"/>
            </a:xfrm>
            <a:custGeom>
              <a:avLst/>
              <a:gdLst/>
              <a:ahLst/>
              <a:cxnLst/>
              <a:rect l="l" t="t" r="r" b="b"/>
              <a:pathLst>
                <a:path w="499745">
                  <a:moveTo>
                    <a:pt x="0" y="0"/>
                  </a:moveTo>
                  <a:lnTo>
                    <a:pt x="499490" y="0"/>
                  </a:lnTo>
                </a:path>
              </a:pathLst>
            </a:custGeom>
            <a:ln w="274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6" name="object 1166"/>
            <p:cNvSpPr/>
            <p:nvPr/>
          </p:nvSpPr>
          <p:spPr>
            <a:xfrm>
              <a:off x="7976742" y="5109857"/>
              <a:ext cx="401320" cy="401320"/>
            </a:xfrm>
            <a:custGeom>
              <a:avLst/>
              <a:gdLst/>
              <a:ahLst/>
              <a:cxnLst/>
              <a:rect l="l" t="t" r="r" b="b"/>
              <a:pathLst>
                <a:path w="401320" h="401320">
                  <a:moveTo>
                    <a:pt x="400926" y="0"/>
                  </a:moveTo>
                  <a:lnTo>
                    <a:pt x="0" y="0"/>
                  </a:lnTo>
                  <a:lnTo>
                    <a:pt x="0" y="400926"/>
                  </a:lnTo>
                  <a:lnTo>
                    <a:pt x="400926" y="400926"/>
                  </a:lnTo>
                  <a:lnTo>
                    <a:pt x="400926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7" name="object 1167"/>
            <p:cNvSpPr/>
            <p:nvPr/>
          </p:nvSpPr>
          <p:spPr>
            <a:xfrm>
              <a:off x="7976742" y="5109857"/>
              <a:ext cx="401320" cy="401320"/>
            </a:xfrm>
            <a:custGeom>
              <a:avLst/>
              <a:gdLst/>
              <a:ahLst/>
              <a:cxnLst/>
              <a:rect l="l" t="t" r="r" b="b"/>
              <a:pathLst>
                <a:path w="401320" h="401320">
                  <a:moveTo>
                    <a:pt x="0" y="400926"/>
                  </a:moveTo>
                  <a:lnTo>
                    <a:pt x="400926" y="400926"/>
                  </a:lnTo>
                  <a:lnTo>
                    <a:pt x="400926" y="0"/>
                  </a:lnTo>
                  <a:lnTo>
                    <a:pt x="0" y="0"/>
                  </a:lnTo>
                  <a:lnTo>
                    <a:pt x="0" y="4009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68" name="object 1168"/>
          <p:cNvSpPr txBox="1"/>
          <p:nvPr/>
        </p:nvSpPr>
        <p:spPr>
          <a:xfrm>
            <a:off x="8035543" y="5096002"/>
            <a:ext cx="2863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latin typeface="Calibri"/>
                <a:cs typeface="Calibri"/>
              </a:rPr>
              <a:t>M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169" name="object 1169"/>
          <p:cNvGrpSpPr/>
          <p:nvPr/>
        </p:nvGrpSpPr>
        <p:grpSpPr>
          <a:xfrm>
            <a:off x="7630032" y="5498084"/>
            <a:ext cx="352425" cy="340360"/>
            <a:chOff x="7630032" y="5498084"/>
            <a:chExt cx="352425" cy="340360"/>
          </a:xfrm>
        </p:grpSpPr>
        <p:sp>
          <p:nvSpPr>
            <p:cNvPr id="1170" name="object 1170"/>
            <p:cNvSpPr/>
            <p:nvPr/>
          </p:nvSpPr>
          <p:spPr>
            <a:xfrm>
              <a:off x="7893303" y="5510784"/>
              <a:ext cx="76835" cy="64135"/>
            </a:xfrm>
            <a:custGeom>
              <a:avLst/>
              <a:gdLst/>
              <a:ahLst/>
              <a:cxnLst/>
              <a:rect l="l" t="t" r="r" b="b"/>
              <a:pathLst>
                <a:path w="76834" h="64135">
                  <a:moveTo>
                    <a:pt x="76453" y="0"/>
                  </a:moveTo>
                  <a:lnTo>
                    <a:pt x="0" y="6400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1" name="object 1171"/>
            <p:cNvSpPr/>
            <p:nvPr/>
          </p:nvSpPr>
          <p:spPr>
            <a:xfrm>
              <a:off x="7642732" y="5574779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250583" y="0"/>
                  </a:moveTo>
                  <a:lnTo>
                    <a:pt x="0" y="0"/>
                  </a:lnTo>
                  <a:lnTo>
                    <a:pt x="0" y="250583"/>
                  </a:lnTo>
                  <a:lnTo>
                    <a:pt x="250583" y="250583"/>
                  </a:lnTo>
                  <a:lnTo>
                    <a:pt x="250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2" name="object 1172"/>
            <p:cNvSpPr/>
            <p:nvPr/>
          </p:nvSpPr>
          <p:spPr>
            <a:xfrm>
              <a:off x="7642732" y="5574779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0" y="250583"/>
                  </a:moveTo>
                  <a:lnTo>
                    <a:pt x="250583" y="250583"/>
                  </a:lnTo>
                  <a:lnTo>
                    <a:pt x="250583" y="0"/>
                  </a:lnTo>
                  <a:lnTo>
                    <a:pt x="0" y="0"/>
                  </a:lnTo>
                  <a:lnTo>
                    <a:pt x="0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73" name="object 1173"/>
          <p:cNvSpPr txBox="1"/>
          <p:nvPr/>
        </p:nvSpPr>
        <p:spPr>
          <a:xfrm>
            <a:off x="7701788" y="5554471"/>
            <a:ext cx="1358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174" name="object 1174"/>
          <p:cNvGrpSpPr/>
          <p:nvPr/>
        </p:nvGrpSpPr>
        <p:grpSpPr>
          <a:xfrm>
            <a:off x="7591932" y="5530085"/>
            <a:ext cx="1127760" cy="339725"/>
            <a:chOff x="7591932" y="5530085"/>
            <a:chExt cx="1127760" cy="339725"/>
          </a:xfrm>
        </p:grpSpPr>
        <p:pic>
          <p:nvPicPr>
            <p:cNvPr id="1175" name="object 1175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7591932" y="5530085"/>
              <a:ext cx="350573" cy="339702"/>
            </a:xfrm>
            <a:prstGeom prst="rect">
              <a:avLst/>
            </a:prstGeom>
          </p:spPr>
        </p:pic>
        <p:sp>
          <p:nvSpPr>
            <p:cNvPr id="1176" name="object 1176"/>
            <p:cNvSpPr/>
            <p:nvPr/>
          </p:nvSpPr>
          <p:spPr>
            <a:xfrm>
              <a:off x="8455786" y="5578576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0" y="250583"/>
                  </a:moveTo>
                  <a:lnTo>
                    <a:pt x="250583" y="250583"/>
                  </a:lnTo>
                  <a:lnTo>
                    <a:pt x="250583" y="0"/>
                  </a:lnTo>
                  <a:lnTo>
                    <a:pt x="0" y="0"/>
                  </a:lnTo>
                  <a:lnTo>
                    <a:pt x="0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77" name="object 1177"/>
          <p:cNvSpPr txBox="1"/>
          <p:nvPr/>
        </p:nvSpPr>
        <p:spPr>
          <a:xfrm>
            <a:off x="8527668" y="5621502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178" name="object 1178"/>
          <p:cNvGrpSpPr/>
          <p:nvPr/>
        </p:nvGrpSpPr>
        <p:grpSpPr>
          <a:xfrm>
            <a:off x="7881619" y="4783950"/>
            <a:ext cx="874394" cy="1089660"/>
            <a:chOff x="7881619" y="4783950"/>
            <a:chExt cx="874394" cy="1089660"/>
          </a:xfrm>
        </p:grpSpPr>
        <p:pic>
          <p:nvPicPr>
            <p:cNvPr id="1179" name="object 1179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8364981" y="5501512"/>
              <a:ext cx="390578" cy="372071"/>
            </a:xfrm>
            <a:prstGeom prst="rect">
              <a:avLst/>
            </a:prstGeom>
          </p:spPr>
        </p:pic>
        <p:sp>
          <p:nvSpPr>
            <p:cNvPr id="1180" name="object 1180"/>
            <p:cNvSpPr/>
            <p:nvPr/>
          </p:nvSpPr>
          <p:spPr>
            <a:xfrm>
              <a:off x="7894319" y="4796650"/>
              <a:ext cx="812165" cy="316230"/>
            </a:xfrm>
            <a:custGeom>
              <a:avLst/>
              <a:gdLst/>
              <a:ahLst/>
              <a:cxnLst/>
              <a:rect l="l" t="t" r="r" b="b"/>
              <a:pathLst>
                <a:path w="812165" h="316229">
                  <a:moveTo>
                    <a:pt x="76580" y="316115"/>
                  </a:moveTo>
                  <a:lnTo>
                    <a:pt x="0" y="251980"/>
                  </a:lnTo>
                </a:path>
                <a:path w="812165" h="316229">
                  <a:moveTo>
                    <a:pt x="484504" y="313321"/>
                  </a:moveTo>
                  <a:lnTo>
                    <a:pt x="560958" y="249186"/>
                  </a:lnTo>
                </a:path>
                <a:path w="812165" h="316229">
                  <a:moveTo>
                    <a:pt x="561466" y="250583"/>
                  </a:moveTo>
                  <a:lnTo>
                    <a:pt x="812050" y="250583"/>
                  </a:lnTo>
                  <a:lnTo>
                    <a:pt x="812050" y="0"/>
                  </a:lnTo>
                  <a:lnTo>
                    <a:pt x="561466" y="0"/>
                  </a:lnTo>
                  <a:lnTo>
                    <a:pt x="561466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81" name="object 1181"/>
          <p:cNvSpPr txBox="1"/>
          <p:nvPr/>
        </p:nvSpPr>
        <p:spPr>
          <a:xfrm>
            <a:off x="8527668" y="4839106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20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182" name="object 1182"/>
          <p:cNvGrpSpPr/>
          <p:nvPr/>
        </p:nvGrpSpPr>
        <p:grpSpPr>
          <a:xfrm>
            <a:off x="7630159" y="4752032"/>
            <a:ext cx="1125855" cy="339725"/>
            <a:chOff x="7630159" y="4752032"/>
            <a:chExt cx="1125855" cy="339725"/>
          </a:xfrm>
        </p:grpSpPr>
        <p:pic>
          <p:nvPicPr>
            <p:cNvPr id="1183" name="object 1183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8404986" y="4752032"/>
              <a:ext cx="350573" cy="339651"/>
            </a:xfrm>
            <a:prstGeom prst="rect">
              <a:avLst/>
            </a:prstGeom>
          </p:spPr>
        </p:pic>
        <p:sp>
          <p:nvSpPr>
            <p:cNvPr id="1184" name="object 1184"/>
            <p:cNvSpPr/>
            <p:nvPr/>
          </p:nvSpPr>
          <p:spPr>
            <a:xfrm>
              <a:off x="7642859" y="4798809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250583" y="0"/>
                  </a:moveTo>
                  <a:lnTo>
                    <a:pt x="0" y="0"/>
                  </a:lnTo>
                  <a:lnTo>
                    <a:pt x="0" y="250583"/>
                  </a:lnTo>
                  <a:lnTo>
                    <a:pt x="250583" y="250583"/>
                  </a:lnTo>
                  <a:lnTo>
                    <a:pt x="250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5" name="object 1185"/>
            <p:cNvSpPr/>
            <p:nvPr/>
          </p:nvSpPr>
          <p:spPr>
            <a:xfrm>
              <a:off x="7642859" y="4798809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0" y="250583"/>
                  </a:moveTo>
                  <a:lnTo>
                    <a:pt x="250583" y="250583"/>
                  </a:lnTo>
                  <a:lnTo>
                    <a:pt x="250583" y="0"/>
                  </a:lnTo>
                  <a:lnTo>
                    <a:pt x="0" y="0"/>
                  </a:lnTo>
                  <a:lnTo>
                    <a:pt x="0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86" name="object 1186"/>
          <p:cNvSpPr txBox="1"/>
          <p:nvPr/>
        </p:nvSpPr>
        <p:spPr>
          <a:xfrm>
            <a:off x="7702042" y="4778121"/>
            <a:ext cx="1358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187" name="object 1187"/>
          <p:cNvGrpSpPr/>
          <p:nvPr/>
        </p:nvGrpSpPr>
        <p:grpSpPr>
          <a:xfrm>
            <a:off x="7592186" y="4754064"/>
            <a:ext cx="1609090" cy="960755"/>
            <a:chOff x="7592186" y="4754064"/>
            <a:chExt cx="1609090" cy="960755"/>
          </a:xfrm>
        </p:grpSpPr>
        <p:pic>
          <p:nvPicPr>
            <p:cNvPr id="1188" name="object 118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592186" y="4754064"/>
              <a:ext cx="350573" cy="339651"/>
            </a:xfrm>
            <a:prstGeom prst="rect">
              <a:avLst/>
            </a:prstGeom>
          </p:spPr>
        </p:pic>
        <p:sp>
          <p:nvSpPr>
            <p:cNvPr id="1189" name="object 1189"/>
            <p:cNvSpPr/>
            <p:nvPr/>
          </p:nvSpPr>
          <p:spPr>
            <a:xfrm>
              <a:off x="7766557" y="5081015"/>
              <a:ext cx="6985" cy="462280"/>
            </a:xfrm>
            <a:custGeom>
              <a:avLst/>
              <a:gdLst/>
              <a:ahLst/>
              <a:cxnLst/>
              <a:rect l="l" t="t" r="r" b="b"/>
              <a:pathLst>
                <a:path w="6984" h="462279">
                  <a:moveTo>
                    <a:pt x="6603" y="0"/>
                  </a:moveTo>
                  <a:lnTo>
                    <a:pt x="0" y="46177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0" name="object 1190"/>
            <p:cNvSpPr/>
            <p:nvPr/>
          </p:nvSpPr>
          <p:spPr>
            <a:xfrm>
              <a:off x="8582786" y="5080634"/>
              <a:ext cx="0" cy="462280"/>
            </a:xfrm>
            <a:custGeom>
              <a:avLst/>
              <a:gdLst/>
              <a:ahLst/>
              <a:cxnLst/>
              <a:rect l="l" t="t" r="r" b="b"/>
              <a:pathLst>
                <a:path h="462279">
                  <a:moveTo>
                    <a:pt x="0" y="0"/>
                  </a:moveTo>
                  <a:lnTo>
                    <a:pt x="0" y="461680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1" name="object 1191"/>
            <p:cNvSpPr/>
            <p:nvPr/>
          </p:nvSpPr>
          <p:spPr>
            <a:xfrm>
              <a:off x="7917179" y="5700045"/>
              <a:ext cx="498475" cy="0"/>
            </a:xfrm>
            <a:custGeom>
              <a:avLst/>
              <a:gdLst/>
              <a:ahLst/>
              <a:cxnLst/>
              <a:rect l="l" t="t" r="r" b="b"/>
              <a:pathLst>
                <a:path w="498475">
                  <a:moveTo>
                    <a:pt x="0" y="0"/>
                  </a:moveTo>
                  <a:lnTo>
                    <a:pt x="498221" y="0"/>
                  </a:lnTo>
                </a:path>
              </a:pathLst>
            </a:custGeom>
            <a:ln w="291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2" name="object 1192"/>
            <p:cNvSpPr/>
            <p:nvPr/>
          </p:nvSpPr>
          <p:spPr>
            <a:xfrm>
              <a:off x="7917306" y="4921059"/>
              <a:ext cx="498475" cy="0"/>
            </a:xfrm>
            <a:custGeom>
              <a:avLst/>
              <a:gdLst/>
              <a:ahLst/>
              <a:cxnLst/>
              <a:rect l="l" t="t" r="r" b="b"/>
              <a:pathLst>
                <a:path w="498475">
                  <a:moveTo>
                    <a:pt x="0" y="0"/>
                  </a:moveTo>
                  <a:lnTo>
                    <a:pt x="498221" y="0"/>
                  </a:lnTo>
                </a:path>
              </a:pathLst>
            </a:custGeom>
            <a:ln w="275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3" name="object 1193"/>
            <p:cNvSpPr/>
            <p:nvPr/>
          </p:nvSpPr>
          <p:spPr>
            <a:xfrm>
              <a:off x="8787511" y="5109349"/>
              <a:ext cx="401320" cy="401320"/>
            </a:xfrm>
            <a:custGeom>
              <a:avLst/>
              <a:gdLst/>
              <a:ahLst/>
              <a:cxnLst/>
              <a:rect l="l" t="t" r="r" b="b"/>
              <a:pathLst>
                <a:path w="401320" h="401320">
                  <a:moveTo>
                    <a:pt x="400926" y="0"/>
                  </a:moveTo>
                  <a:lnTo>
                    <a:pt x="0" y="0"/>
                  </a:lnTo>
                  <a:lnTo>
                    <a:pt x="0" y="400926"/>
                  </a:lnTo>
                  <a:lnTo>
                    <a:pt x="400926" y="400926"/>
                  </a:lnTo>
                  <a:lnTo>
                    <a:pt x="400926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4" name="object 1194"/>
            <p:cNvSpPr/>
            <p:nvPr/>
          </p:nvSpPr>
          <p:spPr>
            <a:xfrm>
              <a:off x="8787511" y="5109349"/>
              <a:ext cx="401320" cy="401320"/>
            </a:xfrm>
            <a:custGeom>
              <a:avLst/>
              <a:gdLst/>
              <a:ahLst/>
              <a:cxnLst/>
              <a:rect l="l" t="t" r="r" b="b"/>
              <a:pathLst>
                <a:path w="401320" h="401320">
                  <a:moveTo>
                    <a:pt x="0" y="400926"/>
                  </a:moveTo>
                  <a:lnTo>
                    <a:pt x="400926" y="400926"/>
                  </a:lnTo>
                  <a:lnTo>
                    <a:pt x="400926" y="0"/>
                  </a:lnTo>
                  <a:lnTo>
                    <a:pt x="0" y="0"/>
                  </a:lnTo>
                  <a:lnTo>
                    <a:pt x="0" y="4009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95" name="object 1195"/>
          <p:cNvSpPr txBox="1"/>
          <p:nvPr/>
        </p:nvSpPr>
        <p:spPr>
          <a:xfrm>
            <a:off x="8846566" y="5095494"/>
            <a:ext cx="2863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latin typeface="Calibri"/>
                <a:cs typeface="Calibri"/>
              </a:rPr>
              <a:t>M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196" name="object 1196"/>
          <p:cNvGrpSpPr/>
          <p:nvPr/>
        </p:nvGrpSpPr>
        <p:grpSpPr>
          <a:xfrm>
            <a:off x="8440673" y="5497576"/>
            <a:ext cx="353060" cy="340360"/>
            <a:chOff x="8440673" y="5497576"/>
            <a:chExt cx="353060" cy="340360"/>
          </a:xfrm>
        </p:grpSpPr>
        <p:sp>
          <p:nvSpPr>
            <p:cNvPr id="1197" name="object 1197"/>
            <p:cNvSpPr/>
            <p:nvPr/>
          </p:nvSpPr>
          <p:spPr>
            <a:xfrm>
              <a:off x="8703944" y="5510276"/>
              <a:ext cx="76835" cy="64135"/>
            </a:xfrm>
            <a:custGeom>
              <a:avLst/>
              <a:gdLst/>
              <a:ahLst/>
              <a:cxnLst/>
              <a:rect l="l" t="t" r="r" b="b"/>
              <a:pathLst>
                <a:path w="76834" h="64135">
                  <a:moveTo>
                    <a:pt x="76580" y="0"/>
                  </a:moveTo>
                  <a:lnTo>
                    <a:pt x="0" y="6400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8" name="object 1198"/>
            <p:cNvSpPr/>
            <p:nvPr/>
          </p:nvSpPr>
          <p:spPr>
            <a:xfrm>
              <a:off x="8453373" y="5574322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250583" y="0"/>
                  </a:moveTo>
                  <a:lnTo>
                    <a:pt x="0" y="0"/>
                  </a:lnTo>
                  <a:lnTo>
                    <a:pt x="0" y="250583"/>
                  </a:lnTo>
                  <a:lnTo>
                    <a:pt x="250583" y="250583"/>
                  </a:lnTo>
                  <a:lnTo>
                    <a:pt x="250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9" name="object 1199"/>
            <p:cNvSpPr/>
            <p:nvPr/>
          </p:nvSpPr>
          <p:spPr>
            <a:xfrm>
              <a:off x="8453373" y="5574322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0" y="250583"/>
                  </a:moveTo>
                  <a:lnTo>
                    <a:pt x="250583" y="250583"/>
                  </a:lnTo>
                  <a:lnTo>
                    <a:pt x="250583" y="0"/>
                  </a:lnTo>
                  <a:lnTo>
                    <a:pt x="0" y="0"/>
                  </a:lnTo>
                  <a:lnTo>
                    <a:pt x="0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00" name="object 1200"/>
          <p:cNvSpPr txBox="1"/>
          <p:nvPr/>
        </p:nvSpPr>
        <p:spPr>
          <a:xfrm>
            <a:off x="8512556" y="5553862"/>
            <a:ext cx="1358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201" name="object 1201"/>
          <p:cNvGrpSpPr/>
          <p:nvPr/>
        </p:nvGrpSpPr>
        <p:grpSpPr>
          <a:xfrm>
            <a:off x="8402701" y="5529615"/>
            <a:ext cx="1127125" cy="339725"/>
            <a:chOff x="8402701" y="5529615"/>
            <a:chExt cx="1127125" cy="339725"/>
          </a:xfrm>
        </p:grpSpPr>
        <p:pic>
          <p:nvPicPr>
            <p:cNvPr id="1202" name="object 1202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8402701" y="5529615"/>
              <a:ext cx="350573" cy="339702"/>
            </a:xfrm>
            <a:prstGeom prst="rect">
              <a:avLst/>
            </a:prstGeom>
          </p:spPr>
        </p:pic>
        <p:sp>
          <p:nvSpPr>
            <p:cNvPr id="1203" name="object 1203"/>
            <p:cNvSpPr/>
            <p:nvPr/>
          </p:nvSpPr>
          <p:spPr>
            <a:xfrm>
              <a:off x="9266428" y="5578119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0" y="250583"/>
                  </a:moveTo>
                  <a:lnTo>
                    <a:pt x="250583" y="250583"/>
                  </a:lnTo>
                  <a:lnTo>
                    <a:pt x="250583" y="0"/>
                  </a:lnTo>
                  <a:lnTo>
                    <a:pt x="0" y="0"/>
                  </a:lnTo>
                  <a:lnTo>
                    <a:pt x="0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04" name="object 1204"/>
          <p:cNvSpPr txBox="1"/>
          <p:nvPr/>
        </p:nvSpPr>
        <p:spPr>
          <a:xfrm>
            <a:off x="9338436" y="5621197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205" name="object 1205"/>
          <p:cNvGrpSpPr/>
          <p:nvPr/>
        </p:nvGrpSpPr>
        <p:grpSpPr>
          <a:xfrm>
            <a:off x="8692388" y="4783569"/>
            <a:ext cx="874394" cy="1089660"/>
            <a:chOff x="8692388" y="4783569"/>
            <a:chExt cx="874394" cy="1089660"/>
          </a:xfrm>
        </p:grpSpPr>
        <p:pic>
          <p:nvPicPr>
            <p:cNvPr id="1206" name="object 1206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9175750" y="5501131"/>
              <a:ext cx="390578" cy="371983"/>
            </a:xfrm>
            <a:prstGeom prst="rect">
              <a:avLst/>
            </a:prstGeom>
          </p:spPr>
        </p:pic>
        <p:sp>
          <p:nvSpPr>
            <p:cNvPr id="1207" name="object 1207"/>
            <p:cNvSpPr/>
            <p:nvPr/>
          </p:nvSpPr>
          <p:spPr>
            <a:xfrm>
              <a:off x="8705088" y="5045328"/>
              <a:ext cx="561340" cy="67310"/>
            </a:xfrm>
            <a:custGeom>
              <a:avLst/>
              <a:gdLst/>
              <a:ahLst/>
              <a:cxnLst/>
              <a:rect l="l" t="t" r="r" b="b"/>
              <a:pathLst>
                <a:path w="561340" h="67310">
                  <a:moveTo>
                    <a:pt x="76580" y="66929"/>
                  </a:moveTo>
                  <a:lnTo>
                    <a:pt x="0" y="2921"/>
                  </a:lnTo>
                </a:path>
                <a:path w="561340" h="67310">
                  <a:moveTo>
                    <a:pt x="484377" y="64135"/>
                  </a:moveTo>
                  <a:lnTo>
                    <a:pt x="560958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8" name="object 1208"/>
            <p:cNvSpPr/>
            <p:nvPr/>
          </p:nvSpPr>
          <p:spPr>
            <a:xfrm>
              <a:off x="9266428" y="4796269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250583" y="0"/>
                  </a:moveTo>
                  <a:lnTo>
                    <a:pt x="0" y="0"/>
                  </a:lnTo>
                  <a:lnTo>
                    <a:pt x="0" y="250583"/>
                  </a:lnTo>
                  <a:lnTo>
                    <a:pt x="250583" y="250583"/>
                  </a:lnTo>
                  <a:lnTo>
                    <a:pt x="250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9" name="object 1209"/>
            <p:cNvSpPr/>
            <p:nvPr/>
          </p:nvSpPr>
          <p:spPr>
            <a:xfrm>
              <a:off x="9266428" y="4796269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0" y="250583"/>
                  </a:moveTo>
                  <a:lnTo>
                    <a:pt x="250583" y="250583"/>
                  </a:lnTo>
                  <a:lnTo>
                    <a:pt x="250583" y="0"/>
                  </a:lnTo>
                  <a:lnTo>
                    <a:pt x="0" y="0"/>
                  </a:lnTo>
                  <a:lnTo>
                    <a:pt x="0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10" name="object 1210"/>
          <p:cNvSpPr txBox="1"/>
          <p:nvPr/>
        </p:nvSpPr>
        <p:spPr>
          <a:xfrm>
            <a:off x="9338436" y="4839080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211" name="object 1211"/>
          <p:cNvGrpSpPr/>
          <p:nvPr/>
        </p:nvGrpSpPr>
        <p:grpSpPr>
          <a:xfrm>
            <a:off x="8440928" y="4751524"/>
            <a:ext cx="1125855" cy="339725"/>
            <a:chOff x="8440928" y="4751524"/>
            <a:chExt cx="1125855" cy="339725"/>
          </a:xfrm>
        </p:grpSpPr>
        <p:pic>
          <p:nvPicPr>
            <p:cNvPr id="1212" name="object 121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215755" y="4751524"/>
              <a:ext cx="350573" cy="339651"/>
            </a:xfrm>
            <a:prstGeom prst="rect">
              <a:avLst/>
            </a:prstGeom>
          </p:spPr>
        </p:pic>
        <p:sp>
          <p:nvSpPr>
            <p:cNvPr id="1213" name="object 1213"/>
            <p:cNvSpPr/>
            <p:nvPr/>
          </p:nvSpPr>
          <p:spPr>
            <a:xfrm>
              <a:off x="8453628" y="4798301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250583" y="0"/>
                  </a:moveTo>
                  <a:lnTo>
                    <a:pt x="0" y="0"/>
                  </a:lnTo>
                  <a:lnTo>
                    <a:pt x="0" y="250583"/>
                  </a:lnTo>
                  <a:lnTo>
                    <a:pt x="250583" y="250583"/>
                  </a:lnTo>
                  <a:lnTo>
                    <a:pt x="250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4" name="object 1214"/>
            <p:cNvSpPr/>
            <p:nvPr/>
          </p:nvSpPr>
          <p:spPr>
            <a:xfrm>
              <a:off x="8453628" y="4798301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0" y="250583"/>
                  </a:moveTo>
                  <a:lnTo>
                    <a:pt x="250583" y="250583"/>
                  </a:lnTo>
                  <a:lnTo>
                    <a:pt x="250583" y="0"/>
                  </a:lnTo>
                  <a:lnTo>
                    <a:pt x="0" y="0"/>
                  </a:lnTo>
                  <a:lnTo>
                    <a:pt x="0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15" name="object 1215"/>
          <p:cNvSpPr txBox="1"/>
          <p:nvPr/>
        </p:nvSpPr>
        <p:spPr>
          <a:xfrm>
            <a:off x="8512809" y="4777866"/>
            <a:ext cx="1358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216" name="object 1216"/>
          <p:cNvGrpSpPr/>
          <p:nvPr/>
        </p:nvGrpSpPr>
        <p:grpSpPr>
          <a:xfrm>
            <a:off x="8402828" y="4753556"/>
            <a:ext cx="1609725" cy="1084580"/>
            <a:chOff x="8402828" y="4753556"/>
            <a:chExt cx="1609725" cy="1084580"/>
          </a:xfrm>
        </p:grpSpPr>
        <p:pic>
          <p:nvPicPr>
            <p:cNvPr id="1217" name="object 1217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8402828" y="4753556"/>
              <a:ext cx="350700" cy="339778"/>
            </a:xfrm>
            <a:prstGeom prst="rect">
              <a:avLst/>
            </a:prstGeom>
          </p:spPr>
        </p:pic>
        <p:sp>
          <p:nvSpPr>
            <p:cNvPr id="1218" name="object 1218"/>
            <p:cNvSpPr/>
            <p:nvPr/>
          </p:nvSpPr>
          <p:spPr>
            <a:xfrm>
              <a:off x="8577326" y="5080635"/>
              <a:ext cx="6985" cy="461645"/>
            </a:xfrm>
            <a:custGeom>
              <a:avLst/>
              <a:gdLst/>
              <a:ahLst/>
              <a:cxnLst/>
              <a:rect l="l" t="t" r="r" b="b"/>
              <a:pathLst>
                <a:path w="6984" h="461645">
                  <a:moveTo>
                    <a:pt x="6603" y="0"/>
                  </a:moveTo>
                  <a:lnTo>
                    <a:pt x="0" y="46164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9" name="object 1219"/>
            <p:cNvSpPr/>
            <p:nvPr/>
          </p:nvSpPr>
          <p:spPr>
            <a:xfrm>
              <a:off x="9393555" y="5081016"/>
              <a:ext cx="0" cy="462280"/>
            </a:xfrm>
            <a:custGeom>
              <a:avLst/>
              <a:gdLst/>
              <a:ahLst/>
              <a:cxnLst/>
              <a:rect l="l" t="t" r="r" b="b"/>
              <a:pathLst>
                <a:path h="462279">
                  <a:moveTo>
                    <a:pt x="0" y="0"/>
                  </a:moveTo>
                  <a:lnTo>
                    <a:pt x="0" y="461769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0" name="object 1220"/>
            <p:cNvSpPr/>
            <p:nvPr/>
          </p:nvSpPr>
          <p:spPr>
            <a:xfrm>
              <a:off x="8727948" y="5699588"/>
              <a:ext cx="499109" cy="0"/>
            </a:xfrm>
            <a:custGeom>
              <a:avLst/>
              <a:gdLst/>
              <a:ahLst/>
              <a:cxnLst/>
              <a:rect l="l" t="t" r="r" b="b"/>
              <a:pathLst>
                <a:path w="499109">
                  <a:moveTo>
                    <a:pt x="0" y="0"/>
                  </a:moveTo>
                  <a:lnTo>
                    <a:pt x="498601" y="0"/>
                  </a:lnTo>
                </a:path>
              </a:pathLst>
            </a:custGeom>
            <a:ln w="291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1" name="object 1221"/>
            <p:cNvSpPr/>
            <p:nvPr/>
          </p:nvSpPr>
          <p:spPr>
            <a:xfrm>
              <a:off x="8728075" y="4920615"/>
              <a:ext cx="499109" cy="0"/>
            </a:xfrm>
            <a:custGeom>
              <a:avLst/>
              <a:gdLst/>
              <a:ahLst/>
              <a:cxnLst/>
              <a:rect l="l" t="t" r="r" b="b"/>
              <a:pathLst>
                <a:path w="499109">
                  <a:moveTo>
                    <a:pt x="0" y="0"/>
                  </a:moveTo>
                  <a:lnTo>
                    <a:pt x="498601" y="0"/>
                  </a:lnTo>
                </a:path>
              </a:pathLst>
            </a:custGeom>
            <a:ln w="274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2" name="object 1222"/>
            <p:cNvSpPr/>
            <p:nvPr/>
          </p:nvSpPr>
          <p:spPr>
            <a:xfrm>
              <a:off x="9598660" y="5109857"/>
              <a:ext cx="401320" cy="401320"/>
            </a:xfrm>
            <a:custGeom>
              <a:avLst/>
              <a:gdLst/>
              <a:ahLst/>
              <a:cxnLst/>
              <a:rect l="l" t="t" r="r" b="b"/>
              <a:pathLst>
                <a:path w="401320" h="401320">
                  <a:moveTo>
                    <a:pt x="400926" y="0"/>
                  </a:moveTo>
                  <a:lnTo>
                    <a:pt x="0" y="0"/>
                  </a:lnTo>
                  <a:lnTo>
                    <a:pt x="0" y="400926"/>
                  </a:lnTo>
                  <a:lnTo>
                    <a:pt x="400926" y="400926"/>
                  </a:lnTo>
                  <a:lnTo>
                    <a:pt x="400926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3" name="object 1223"/>
            <p:cNvSpPr/>
            <p:nvPr/>
          </p:nvSpPr>
          <p:spPr>
            <a:xfrm>
              <a:off x="9515221" y="5109857"/>
              <a:ext cx="484505" cy="465455"/>
            </a:xfrm>
            <a:custGeom>
              <a:avLst/>
              <a:gdLst/>
              <a:ahLst/>
              <a:cxnLst/>
              <a:rect l="l" t="t" r="r" b="b"/>
              <a:pathLst>
                <a:path w="484504" h="465454">
                  <a:moveTo>
                    <a:pt x="83438" y="400926"/>
                  </a:moveTo>
                  <a:lnTo>
                    <a:pt x="484365" y="400926"/>
                  </a:lnTo>
                  <a:lnTo>
                    <a:pt x="484365" y="0"/>
                  </a:lnTo>
                  <a:lnTo>
                    <a:pt x="83438" y="0"/>
                  </a:lnTo>
                  <a:lnTo>
                    <a:pt x="83438" y="400926"/>
                  </a:lnTo>
                  <a:close/>
                </a:path>
                <a:path w="484504" h="465454">
                  <a:moveTo>
                    <a:pt x="76453" y="400926"/>
                  </a:moveTo>
                  <a:lnTo>
                    <a:pt x="0" y="46493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4" name="object 1224"/>
            <p:cNvSpPr/>
            <p:nvPr/>
          </p:nvSpPr>
          <p:spPr>
            <a:xfrm>
              <a:off x="9264650" y="5574779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250583" y="0"/>
                  </a:moveTo>
                  <a:lnTo>
                    <a:pt x="0" y="0"/>
                  </a:lnTo>
                  <a:lnTo>
                    <a:pt x="0" y="250583"/>
                  </a:lnTo>
                  <a:lnTo>
                    <a:pt x="250583" y="250583"/>
                  </a:lnTo>
                  <a:lnTo>
                    <a:pt x="250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5" name="object 1225"/>
            <p:cNvSpPr/>
            <p:nvPr/>
          </p:nvSpPr>
          <p:spPr>
            <a:xfrm>
              <a:off x="9264650" y="5574779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0" y="250583"/>
                  </a:moveTo>
                  <a:lnTo>
                    <a:pt x="250583" y="250583"/>
                  </a:lnTo>
                  <a:lnTo>
                    <a:pt x="250583" y="0"/>
                  </a:lnTo>
                  <a:lnTo>
                    <a:pt x="0" y="0"/>
                  </a:lnTo>
                  <a:lnTo>
                    <a:pt x="0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26" name="object 1226"/>
          <p:cNvSpPr txBox="1"/>
          <p:nvPr/>
        </p:nvSpPr>
        <p:spPr>
          <a:xfrm>
            <a:off x="9323958" y="5554471"/>
            <a:ext cx="1358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227" name="object 1227"/>
          <p:cNvGrpSpPr/>
          <p:nvPr/>
        </p:nvGrpSpPr>
        <p:grpSpPr>
          <a:xfrm>
            <a:off x="9213850" y="5530085"/>
            <a:ext cx="1127760" cy="339725"/>
            <a:chOff x="9213850" y="5530085"/>
            <a:chExt cx="1127760" cy="339725"/>
          </a:xfrm>
        </p:grpSpPr>
        <p:pic>
          <p:nvPicPr>
            <p:cNvPr id="1228" name="object 1228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9213850" y="5530085"/>
              <a:ext cx="350573" cy="339702"/>
            </a:xfrm>
            <a:prstGeom prst="rect">
              <a:avLst/>
            </a:prstGeom>
          </p:spPr>
        </p:pic>
        <p:sp>
          <p:nvSpPr>
            <p:cNvPr id="1229" name="object 1229"/>
            <p:cNvSpPr/>
            <p:nvPr/>
          </p:nvSpPr>
          <p:spPr>
            <a:xfrm>
              <a:off x="10077703" y="5578576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0" y="250583"/>
                  </a:moveTo>
                  <a:lnTo>
                    <a:pt x="250583" y="250583"/>
                  </a:lnTo>
                  <a:lnTo>
                    <a:pt x="250583" y="0"/>
                  </a:lnTo>
                  <a:lnTo>
                    <a:pt x="0" y="0"/>
                  </a:lnTo>
                  <a:lnTo>
                    <a:pt x="0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30" name="object 1230"/>
          <p:cNvSpPr txBox="1"/>
          <p:nvPr/>
        </p:nvSpPr>
        <p:spPr>
          <a:xfrm>
            <a:off x="10149840" y="5621502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231" name="object 1231"/>
          <p:cNvGrpSpPr/>
          <p:nvPr/>
        </p:nvGrpSpPr>
        <p:grpSpPr>
          <a:xfrm>
            <a:off x="9503536" y="4783950"/>
            <a:ext cx="874394" cy="1089660"/>
            <a:chOff x="9503536" y="4783950"/>
            <a:chExt cx="874394" cy="1089660"/>
          </a:xfrm>
        </p:grpSpPr>
        <p:pic>
          <p:nvPicPr>
            <p:cNvPr id="1232" name="object 1232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9986898" y="5501512"/>
              <a:ext cx="390578" cy="372071"/>
            </a:xfrm>
            <a:prstGeom prst="rect">
              <a:avLst/>
            </a:prstGeom>
          </p:spPr>
        </p:pic>
        <p:sp>
          <p:nvSpPr>
            <p:cNvPr id="1233" name="object 1233"/>
            <p:cNvSpPr/>
            <p:nvPr/>
          </p:nvSpPr>
          <p:spPr>
            <a:xfrm>
              <a:off x="9516236" y="4796650"/>
              <a:ext cx="812165" cy="316230"/>
            </a:xfrm>
            <a:custGeom>
              <a:avLst/>
              <a:gdLst/>
              <a:ahLst/>
              <a:cxnLst/>
              <a:rect l="l" t="t" r="r" b="b"/>
              <a:pathLst>
                <a:path w="812165" h="316229">
                  <a:moveTo>
                    <a:pt x="76581" y="316115"/>
                  </a:moveTo>
                  <a:lnTo>
                    <a:pt x="0" y="251980"/>
                  </a:lnTo>
                </a:path>
                <a:path w="812165" h="316229">
                  <a:moveTo>
                    <a:pt x="484505" y="313321"/>
                  </a:moveTo>
                  <a:lnTo>
                    <a:pt x="560959" y="249186"/>
                  </a:lnTo>
                </a:path>
                <a:path w="812165" h="316229">
                  <a:moveTo>
                    <a:pt x="561467" y="250583"/>
                  </a:moveTo>
                  <a:lnTo>
                    <a:pt x="812050" y="250583"/>
                  </a:lnTo>
                  <a:lnTo>
                    <a:pt x="812050" y="0"/>
                  </a:lnTo>
                  <a:lnTo>
                    <a:pt x="561467" y="0"/>
                  </a:lnTo>
                  <a:lnTo>
                    <a:pt x="561467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34" name="object 1234"/>
          <p:cNvSpPr txBox="1"/>
          <p:nvPr/>
        </p:nvSpPr>
        <p:spPr>
          <a:xfrm>
            <a:off x="10149840" y="4839106"/>
            <a:ext cx="1104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20"/>
              </a:lnSpc>
            </a:pPr>
            <a:r>
              <a:rPr sz="1600" spc="-55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235" name="object 1235"/>
          <p:cNvGrpSpPr/>
          <p:nvPr/>
        </p:nvGrpSpPr>
        <p:grpSpPr>
          <a:xfrm>
            <a:off x="9252077" y="4752032"/>
            <a:ext cx="1125855" cy="339725"/>
            <a:chOff x="9252077" y="4752032"/>
            <a:chExt cx="1125855" cy="339725"/>
          </a:xfrm>
        </p:grpSpPr>
        <p:sp>
          <p:nvSpPr>
            <p:cNvPr id="1236" name="object 1236"/>
            <p:cNvSpPr/>
            <p:nvPr/>
          </p:nvSpPr>
          <p:spPr>
            <a:xfrm>
              <a:off x="10122281" y="4764732"/>
              <a:ext cx="158750" cy="33655"/>
            </a:xfrm>
            <a:custGeom>
              <a:avLst/>
              <a:gdLst/>
              <a:ahLst/>
              <a:cxnLst/>
              <a:rect l="l" t="t" r="r" b="b"/>
              <a:pathLst>
                <a:path w="158750" h="33654">
                  <a:moveTo>
                    <a:pt x="0" y="33568"/>
                  </a:moveTo>
                  <a:lnTo>
                    <a:pt x="158597" y="33568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33568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7" name="object 1237"/>
            <p:cNvSpPr/>
            <p:nvPr/>
          </p:nvSpPr>
          <p:spPr>
            <a:xfrm>
              <a:off x="10122281" y="4764732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8" name="object 1238"/>
            <p:cNvSpPr/>
            <p:nvPr/>
          </p:nvSpPr>
          <p:spPr>
            <a:xfrm>
              <a:off x="10326128" y="4840757"/>
              <a:ext cx="38735" cy="158750"/>
            </a:xfrm>
            <a:custGeom>
              <a:avLst/>
              <a:gdLst/>
              <a:ahLst/>
              <a:cxnLst/>
              <a:rect l="l" t="t" r="r" b="b"/>
              <a:pathLst>
                <a:path w="38734" h="158750">
                  <a:moveTo>
                    <a:pt x="0" y="158597"/>
                  </a:moveTo>
                  <a:lnTo>
                    <a:pt x="38648" y="158597"/>
                  </a:lnTo>
                  <a:lnTo>
                    <a:pt x="38648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9" name="object 1239"/>
            <p:cNvSpPr/>
            <p:nvPr/>
          </p:nvSpPr>
          <p:spPr>
            <a:xfrm>
              <a:off x="10288651" y="4840757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0" name="object 1240"/>
            <p:cNvSpPr/>
            <p:nvPr/>
          </p:nvSpPr>
          <p:spPr>
            <a:xfrm>
              <a:off x="10128631" y="5048885"/>
              <a:ext cx="158750" cy="30480"/>
            </a:xfrm>
            <a:custGeom>
              <a:avLst/>
              <a:gdLst/>
              <a:ahLst/>
              <a:cxnLst/>
              <a:rect l="l" t="t" r="r" b="b"/>
              <a:pathLst>
                <a:path w="158750" h="30479">
                  <a:moveTo>
                    <a:pt x="0" y="30098"/>
                  </a:moveTo>
                  <a:lnTo>
                    <a:pt x="158597" y="30098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30098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1" name="object 1241"/>
            <p:cNvSpPr/>
            <p:nvPr/>
          </p:nvSpPr>
          <p:spPr>
            <a:xfrm>
              <a:off x="10128631" y="5002857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2" name="object 1242"/>
            <p:cNvSpPr/>
            <p:nvPr/>
          </p:nvSpPr>
          <p:spPr>
            <a:xfrm>
              <a:off x="10039604" y="4840757"/>
              <a:ext cx="36195" cy="158750"/>
            </a:xfrm>
            <a:custGeom>
              <a:avLst/>
              <a:gdLst/>
              <a:ahLst/>
              <a:cxnLst/>
              <a:rect l="l" t="t" r="r" b="b"/>
              <a:pathLst>
                <a:path w="36195" h="158750">
                  <a:moveTo>
                    <a:pt x="0" y="158597"/>
                  </a:moveTo>
                  <a:lnTo>
                    <a:pt x="35941" y="158597"/>
                  </a:lnTo>
                  <a:lnTo>
                    <a:pt x="35941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3" name="object 1243"/>
            <p:cNvSpPr/>
            <p:nvPr/>
          </p:nvSpPr>
          <p:spPr>
            <a:xfrm>
              <a:off x="10039604" y="4840757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4" name="object 1244"/>
            <p:cNvSpPr/>
            <p:nvPr/>
          </p:nvSpPr>
          <p:spPr>
            <a:xfrm>
              <a:off x="9264777" y="4798809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250583" y="0"/>
                  </a:moveTo>
                  <a:lnTo>
                    <a:pt x="0" y="0"/>
                  </a:lnTo>
                  <a:lnTo>
                    <a:pt x="0" y="250583"/>
                  </a:lnTo>
                  <a:lnTo>
                    <a:pt x="250583" y="250583"/>
                  </a:lnTo>
                  <a:lnTo>
                    <a:pt x="250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5" name="object 1245"/>
            <p:cNvSpPr/>
            <p:nvPr/>
          </p:nvSpPr>
          <p:spPr>
            <a:xfrm>
              <a:off x="9264777" y="4798809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0" y="250583"/>
                  </a:moveTo>
                  <a:lnTo>
                    <a:pt x="250583" y="250583"/>
                  </a:lnTo>
                  <a:lnTo>
                    <a:pt x="250583" y="0"/>
                  </a:lnTo>
                  <a:lnTo>
                    <a:pt x="0" y="0"/>
                  </a:lnTo>
                  <a:lnTo>
                    <a:pt x="0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46" name="object 1246"/>
          <p:cNvSpPr txBox="1"/>
          <p:nvPr/>
        </p:nvSpPr>
        <p:spPr>
          <a:xfrm>
            <a:off x="9324213" y="4778121"/>
            <a:ext cx="1358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247" name="object 1247"/>
          <p:cNvGrpSpPr/>
          <p:nvPr/>
        </p:nvGrpSpPr>
        <p:grpSpPr>
          <a:xfrm>
            <a:off x="9213977" y="4754064"/>
            <a:ext cx="1609090" cy="960755"/>
            <a:chOff x="9213977" y="4754064"/>
            <a:chExt cx="1609090" cy="960755"/>
          </a:xfrm>
        </p:grpSpPr>
        <p:pic>
          <p:nvPicPr>
            <p:cNvPr id="1248" name="object 124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213977" y="4754064"/>
              <a:ext cx="350700" cy="339651"/>
            </a:xfrm>
            <a:prstGeom prst="rect">
              <a:avLst/>
            </a:prstGeom>
          </p:spPr>
        </p:pic>
        <p:sp>
          <p:nvSpPr>
            <p:cNvPr id="1249" name="object 1249"/>
            <p:cNvSpPr/>
            <p:nvPr/>
          </p:nvSpPr>
          <p:spPr>
            <a:xfrm>
              <a:off x="9388475" y="5081015"/>
              <a:ext cx="6985" cy="462280"/>
            </a:xfrm>
            <a:custGeom>
              <a:avLst/>
              <a:gdLst/>
              <a:ahLst/>
              <a:cxnLst/>
              <a:rect l="l" t="t" r="r" b="b"/>
              <a:pathLst>
                <a:path w="6984" h="462279">
                  <a:moveTo>
                    <a:pt x="6603" y="0"/>
                  </a:moveTo>
                  <a:lnTo>
                    <a:pt x="0" y="46177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0" name="object 1250"/>
            <p:cNvSpPr/>
            <p:nvPr/>
          </p:nvSpPr>
          <p:spPr>
            <a:xfrm>
              <a:off x="10204704" y="5080634"/>
              <a:ext cx="0" cy="462280"/>
            </a:xfrm>
            <a:custGeom>
              <a:avLst/>
              <a:gdLst/>
              <a:ahLst/>
              <a:cxnLst/>
              <a:rect l="l" t="t" r="r" b="b"/>
              <a:pathLst>
                <a:path h="462279">
                  <a:moveTo>
                    <a:pt x="0" y="0"/>
                  </a:moveTo>
                  <a:lnTo>
                    <a:pt x="0" y="461680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1" name="object 1251"/>
            <p:cNvSpPr/>
            <p:nvPr/>
          </p:nvSpPr>
          <p:spPr>
            <a:xfrm>
              <a:off x="9539097" y="5700045"/>
              <a:ext cx="498475" cy="0"/>
            </a:xfrm>
            <a:custGeom>
              <a:avLst/>
              <a:gdLst/>
              <a:ahLst/>
              <a:cxnLst/>
              <a:rect l="l" t="t" r="r" b="b"/>
              <a:pathLst>
                <a:path w="498475">
                  <a:moveTo>
                    <a:pt x="0" y="0"/>
                  </a:moveTo>
                  <a:lnTo>
                    <a:pt x="498221" y="0"/>
                  </a:lnTo>
                </a:path>
              </a:pathLst>
            </a:custGeom>
            <a:ln w="291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2" name="object 1252"/>
            <p:cNvSpPr/>
            <p:nvPr/>
          </p:nvSpPr>
          <p:spPr>
            <a:xfrm>
              <a:off x="9539224" y="4921059"/>
              <a:ext cx="498475" cy="0"/>
            </a:xfrm>
            <a:custGeom>
              <a:avLst/>
              <a:gdLst/>
              <a:ahLst/>
              <a:cxnLst/>
              <a:rect l="l" t="t" r="r" b="b"/>
              <a:pathLst>
                <a:path w="498475">
                  <a:moveTo>
                    <a:pt x="0" y="0"/>
                  </a:moveTo>
                  <a:lnTo>
                    <a:pt x="498221" y="0"/>
                  </a:lnTo>
                </a:path>
              </a:pathLst>
            </a:custGeom>
            <a:ln w="275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3" name="object 1253"/>
            <p:cNvSpPr/>
            <p:nvPr/>
          </p:nvSpPr>
          <p:spPr>
            <a:xfrm>
              <a:off x="10409428" y="5109349"/>
              <a:ext cx="401320" cy="401320"/>
            </a:xfrm>
            <a:custGeom>
              <a:avLst/>
              <a:gdLst/>
              <a:ahLst/>
              <a:cxnLst/>
              <a:rect l="l" t="t" r="r" b="b"/>
              <a:pathLst>
                <a:path w="401320" h="401320">
                  <a:moveTo>
                    <a:pt x="400926" y="0"/>
                  </a:moveTo>
                  <a:lnTo>
                    <a:pt x="0" y="0"/>
                  </a:lnTo>
                  <a:lnTo>
                    <a:pt x="0" y="400926"/>
                  </a:lnTo>
                  <a:lnTo>
                    <a:pt x="400926" y="400926"/>
                  </a:lnTo>
                  <a:lnTo>
                    <a:pt x="400926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4" name="object 1254"/>
            <p:cNvSpPr/>
            <p:nvPr/>
          </p:nvSpPr>
          <p:spPr>
            <a:xfrm>
              <a:off x="10409428" y="5109349"/>
              <a:ext cx="401320" cy="401320"/>
            </a:xfrm>
            <a:custGeom>
              <a:avLst/>
              <a:gdLst/>
              <a:ahLst/>
              <a:cxnLst/>
              <a:rect l="l" t="t" r="r" b="b"/>
              <a:pathLst>
                <a:path w="401320" h="401320">
                  <a:moveTo>
                    <a:pt x="0" y="400926"/>
                  </a:moveTo>
                  <a:lnTo>
                    <a:pt x="400926" y="400926"/>
                  </a:lnTo>
                  <a:lnTo>
                    <a:pt x="400926" y="0"/>
                  </a:lnTo>
                  <a:lnTo>
                    <a:pt x="0" y="0"/>
                  </a:lnTo>
                  <a:lnTo>
                    <a:pt x="0" y="4009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55" name="object 1255"/>
          <p:cNvSpPr txBox="1"/>
          <p:nvPr/>
        </p:nvSpPr>
        <p:spPr>
          <a:xfrm>
            <a:off x="9657715" y="5096002"/>
            <a:ext cx="11188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02005" algn="l"/>
              </a:tabLst>
            </a:pPr>
            <a:r>
              <a:rPr sz="2400" spc="-50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5" dirty="0">
                <a:latin typeface="Calibri"/>
                <a:cs typeface="Calibri"/>
              </a:rPr>
              <a:t>CF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256" name="object 1256"/>
          <p:cNvGrpSpPr/>
          <p:nvPr/>
        </p:nvGrpSpPr>
        <p:grpSpPr>
          <a:xfrm>
            <a:off x="10062591" y="5497576"/>
            <a:ext cx="353060" cy="340360"/>
            <a:chOff x="10062591" y="5497576"/>
            <a:chExt cx="353060" cy="340360"/>
          </a:xfrm>
        </p:grpSpPr>
        <p:sp>
          <p:nvSpPr>
            <p:cNvPr id="1257" name="object 1257"/>
            <p:cNvSpPr/>
            <p:nvPr/>
          </p:nvSpPr>
          <p:spPr>
            <a:xfrm>
              <a:off x="10325862" y="5510276"/>
              <a:ext cx="76835" cy="64135"/>
            </a:xfrm>
            <a:custGeom>
              <a:avLst/>
              <a:gdLst/>
              <a:ahLst/>
              <a:cxnLst/>
              <a:rect l="l" t="t" r="r" b="b"/>
              <a:pathLst>
                <a:path w="76834" h="64135">
                  <a:moveTo>
                    <a:pt x="76581" y="0"/>
                  </a:moveTo>
                  <a:lnTo>
                    <a:pt x="0" y="6400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8" name="object 1258"/>
            <p:cNvSpPr/>
            <p:nvPr/>
          </p:nvSpPr>
          <p:spPr>
            <a:xfrm>
              <a:off x="10075291" y="5574322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250583" y="0"/>
                  </a:moveTo>
                  <a:lnTo>
                    <a:pt x="0" y="0"/>
                  </a:lnTo>
                  <a:lnTo>
                    <a:pt x="0" y="250583"/>
                  </a:lnTo>
                  <a:lnTo>
                    <a:pt x="250583" y="250583"/>
                  </a:lnTo>
                  <a:lnTo>
                    <a:pt x="250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9" name="object 1259"/>
            <p:cNvSpPr/>
            <p:nvPr/>
          </p:nvSpPr>
          <p:spPr>
            <a:xfrm>
              <a:off x="10075291" y="5574322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0" y="250583"/>
                  </a:moveTo>
                  <a:lnTo>
                    <a:pt x="250583" y="250583"/>
                  </a:lnTo>
                  <a:lnTo>
                    <a:pt x="250583" y="0"/>
                  </a:lnTo>
                  <a:lnTo>
                    <a:pt x="0" y="0"/>
                  </a:lnTo>
                  <a:lnTo>
                    <a:pt x="0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60" name="object 1260"/>
          <p:cNvSpPr txBox="1"/>
          <p:nvPr/>
        </p:nvSpPr>
        <p:spPr>
          <a:xfrm>
            <a:off x="10134727" y="5553862"/>
            <a:ext cx="1358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261" name="object 1261"/>
          <p:cNvGrpSpPr/>
          <p:nvPr/>
        </p:nvGrpSpPr>
        <p:grpSpPr>
          <a:xfrm>
            <a:off x="10024618" y="5529615"/>
            <a:ext cx="1127125" cy="339725"/>
            <a:chOff x="10024618" y="5529615"/>
            <a:chExt cx="1127125" cy="339725"/>
          </a:xfrm>
        </p:grpSpPr>
        <p:sp>
          <p:nvSpPr>
            <p:cNvPr id="1262" name="object 1262"/>
            <p:cNvSpPr/>
            <p:nvPr/>
          </p:nvSpPr>
          <p:spPr>
            <a:xfrm>
              <a:off x="10119995" y="5542315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158597" y="0"/>
                  </a:moveTo>
                  <a:lnTo>
                    <a:pt x="0" y="0"/>
                  </a:lnTo>
                  <a:lnTo>
                    <a:pt x="0" y="76126"/>
                  </a:lnTo>
                  <a:lnTo>
                    <a:pt x="158597" y="76126"/>
                  </a:lnTo>
                  <a:lnTo>
                    <a:pt x="158597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3" name="object 1263"/>
            <p:cNvSpPr/>
            <p:nvPr/>
          </p:nvSpPr>
          <p:spPr>
            <a:xfrm>
              <a:off x="10119995" y="5542315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4" name="object 1264"/>
            <p:cNvSpPr/>
            <p:nvPr/>
          </p:nvSpPr>
          <p:spPr>
            <a:xfrm>
              <a:off x="10286365" y="5618391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76126" y="0"/>
                  </a:moveTo>
                  <a:lnTo>
                    <a:pt x="0" y="0"/>
                  </a:lnTo>
                  <a:lnTo>
                    <a:pt x="0" y="158597"/>
                  </a:lnTo>
                  <a:lnTo>
                    <a:pt x="76126" y="158597"/>
                  </a:lnTo>
                  <a:lnTo>
                    <a:pt x="76126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5" name="object 1265"/>
            <p:cNvSpPr/>
            <p:nvPr/>
          </p:nvSpPr>
          <p:spPr>
            <a:xfrm>
              <a:off x="10286365" y="5618391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6" name="object 1266"/>
            <p:cNvSpPr/>
            <p:nvPr/>
          </p:nvSpPr>
          <p:spPr>
            <a:xfrm>
              <a:off x="10126345" y="5780491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158597" y="0"/>
                  </a:moveTo>
                  <a:lnTo>
                    <a:pt x="0" y="0"/>
                  </a:lnTo>
                  <a:lnTo>
                    <a:pt x="0" y="76126"/>
                  </a:lnTo>
                  <a:lnTo>
                    <a:pt x="158597" y="76126"/>
                  </a:lnTo>
                  <a:lnTo>
                    <a:pt x="158597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7" name="object 1267"/>
            <p:cNvSpPr/>
            <p:nvPr/>
          </p:nvSpPr>
          <p:spPr>
            <a:xfrm>
              <a:off x="10126345" y="5780491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8" name="object 1268"/>
            <p:cNvSpPr/>
            <p:nvPr/>
          </p:nvSpPr>
          <p:spPr>
            <a:xfrm>
              <a:off x="10037318" y="5618378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76126" y="0"/>
                  </a:moveTo>
                  <a:lnTo>
                    <a:pt x="0" y="0"/>
                  </a:lnTo>
                  <a:lnTo>
                    <a:pt x="0" y="158597"/>
                  </a:lnTo>
                  <a:lnTo>
                    <a:pt x="76126" y="158597"/>
                  </a:lnTo>
                  <a:lnTo>
                    <a:pt x="76126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9" name="object 1269"/>
            <p:cNvSpPr/>
            <p:nvPr/>
          </p:nvSpPr>
          <p:spPr>
            <a:xfrm>
              <a:off x="10037318" y="5578119"/>
              <a:ext cx="1101725" cy="250825"/>
            </a:xfrm>
            <a:custGeom>
              <a:avLst/>
              <a:gdLst/>
              <a:ahLst/>
              <a:cxnLst/>
              <a:rect l="l" t="t" r="r" b="b"/>
              <a:pathLst>
                <a:path w="1101725" h="250825">
                  <a:moveTo>
                    <a:pt x="0" y="198856"/>
                  </a:moveTo>
                  <a:lnTo>
                    <a:pt x="76126" y="198856"/>
                  </a:lnTo>
                  <a:lnTo>
                    <a:pt x="76126" y="40259"/>
                  </a:lnTo>
                  <a:lnTo>
                    <a:pt x="0" y="40259"/>
                  </a:lnTo>
                  <a:lnTo>
                    <a:pt x="0" y="198856"/>
                  </a:lnTo>
                  <a:close/>
                </a:path>
                <a:path w="1101725" h="250825">
                  <a:moveTo>
                    <a:pt x="851026" y="250583"/>
                  </a:moveTo>
                  <a:lnTo>
                    <a:pt x="1101610" y="250583"/>
                  </a:lnTo>
                  <a:lnTo>
                    <a:pt x="1101610" y="0"/>
                  </a:lnTo>
                  <a:lnTo>
                    <a:pt x="851026" y="0"/>
                  </a:lnTo>
                  <a:lnTo>
                    <a:pt x="851026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70" name="object 1270"/>
          <p:cNvSpPr txBox="1"/>
          <p:nvPr/>
        </p:nvSpPr>
        <p:spPr>
          <a:xfrm>
            <a:off x="10947907" y="5557824"/>
            <a:ext cx="1358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271" name="object 1271"/>
          <p:cNvGrpSpPr/>
          <p:nvPr/>
        </p:nvGrpSpPr>
        <p:grpSpPr>
          <a:xfrm>
            <a:off x="10314305" y="4783569"/>
            <a:ext cx="874394" cy="1089660"/>
            <a:chOff x="10314305" y="4783569"/>
            <a:chExt cx="874394" cy="1089660"/>
          </a:xfrm>
        </p:grpSpPr>
        <p:pic>
          <p:nvPicPr>
            <p:cNvPr id="1272" name="object 1272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0797667" y="5501131"/>
              <a:ext cx="390578" cy="371983"/>
            </a:xfrm>
            <a:prstGeom prst="rect">
              <a:avLst/>
            </a:prstGeom>
          </p:spPr>
        </p:pic>
        <p:sp>
          <p:nvSpPr>
            <p:cNvPr id="1273" name="object 1273"/>
            <p:cNvSpPr/>
            <p:nvPr/>
          </p:nvSpPr>
          <p:spPr>
            <a:xfrm>
              <a:off x="10327005" y="5045328"/>
              <a:ext cx="561340" cy="67310"/>
            </a:xfrm>
            <a:custGeom>
              <a:avLst/>
              <a:gdLst/>
              <a:ahLst/>
              <a:cxnLst/>
              <a:rect l="l" t="t" r="r" b="b"/>
              <a:pathLst>
                <a:path w="561340" h="67310">
                  <a:moveTo>
                    <a:pt x="76453" y="66929"/>
                  </a:moveTo>
                  <a:lnTo>
                    <a:pt x="0" y="2921"/>
                  </a:lnTo>
                </a:path>
                <a:path w="561340" h="67310">
                  <a:moveTo>
                    <a:pt x="484377" y="64135"/>
                  </a:moveTo>
                  <a:lnTo>
                    <a:pt x="56095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4" name="object 1274"/>
            <p:cNvSpPr/>
            <p:nvPr/>
          </p:nvSpPr>
          <p:spPr>
            <a:xfrm>
              <a:off x="10888345" y="4796269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250583" y="0"/>
                  </a:moveTo>
                  <a:lnTo>
                    <a:pt x="0" y="0"/>
                  </a:lnTo>
                  <a:lnTo>
                    <a:pt x="0" y="250583"/>
                  </a:lnTo>
                  <a:lnTo>
                    <a:pt x="250583" y="250583"/>
                  </a:lnTo>
                  <a:lnTo>
                    <a:pt x="250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5" name="object 1275"/>
            <p:cNvSpPr/>
            <p:nvPr/>
          </p:nvSpPr>
          <p:spPr>
            <a:xfrm>
              <a:off x="10888345" y="4796269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0" y="250583"/>
                  </a:moveTo>
                  <a:lnTo>
                    <a:pt x="250583" y="250583"/>
                  </a:lnTo>
                  <a:lnTo>
                    <a:pt x="250583" y="0"/>
                  </a:lnTo>
                  <a:lnTo>
                    <a:pt x="0" y="0"/>
                  </a:lnTo>
                  <a:lnTo>
                    <a:pt x="0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76" name="object 1276"/>
          <p:cNvSpPr txBox="1"/>
          <p:nvPr/>
        </p:nvSpPr>
        <p:spPr>
          <a:xfrm>
            <a:off x="10947907" y="4775708"/>
            <a:ext cx="1358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277" name="object 1277"/>
          <p:cNvGrpSpPr/>
          <p:nvPr/>
        </p:nvGrpSpPr>
        <p:grpSpPr>
          <a:xfrm>
            <a:off x="10062844" y="4751524"/>
            <a:ext cx="1125855" cy="339725"/>
            <a:chOff x="10062844" y="4751524"/>
            <a:chExt cx="1125855" cy="339725"/>
          </a:xfrm>
        </p:grpSpPr>
        <p:sp>
          <p:nvSpPr>
            <p:cNvPr id="1278" name="object 1278"/>
            <p:cNvSpPr/>
            <p:nvPr/>
          </p:nvSpPr>
          <p:spPr>
            <a:xfrm>
              <a:off x="10933048" y="4764224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158597" y="0"/>
                  </a:moveTo>
                  <a:lnTo>
                    <a:pt x="0" y="0"/>
                  </a:lnTo>
                  <a:lnTo>
                    <a:pt x="0" y="76126"/>
                  </a:lnTo>
                  <a:lnTo>
                    <a:pt x="158597" y="76126"/>
                  </a:lnTo>
                  <a:lnTo>
                    <a:pt x="158597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9" name="object 1279"/>
            <p:cNvSpPr/>
            <p:nvPr/>
          </p:nvSpPr>
          <p:spPr>
            <a:xfrm>
              <a:off x="10933048" y="4764224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0" name="object 1280"/>
            <p:cNvSpPr/>
            <p:nvPr/>
          </p:nvSpPr>
          <p:spPr>
            <a:xfrm>
              <a:off x="11099418" y="4840249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76126" y="0"/>
                  </a:moveTo>
                  <a:lnTo>
                    <a:pt x="0" y="0"/>
                  </a:lnTo>
                  <a:lnTo>
                    <a:pt x="0" y="158597"/>
                  </a:lnTo>
                  <a:lnTo>
                    <a:pt x="76126" y="158597"/>
                  </a:lnTo>
                  <a:lnTo>
                    <a:pt x="76126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1" name="object 1281"/>
            <p:cNvSpPr/>
            <p:nvPr/>
          </p:nvSpPr>
          <p:spPr>
            <a:xfrm>
              <a:off x="11099418" y="4840249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2" name="object 1282"/>
            <p:cNvSpPr/>
            <p:nvPr/>
          </p:nvSpPr>
          <p:spPr>
            <a:xfrm>
              <a:off x="10939398" y="5002349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158597" y="0"/>
                  </a:moveTo>
                  <a:lnTo>
                    <a:pt x="0" y="0"/>
                  </a:lnTo>
                  <a:lnTo>
                    <a:pt x="0" y="76126"/>
                  </a:lnTo>
                  <a:lnTo>
                    <a:pt x="158597" y="76126"/>
                  </a:lnTo>
                  <a:lnTo>
                    <a:pt x="158597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3" name="object 1283"/>
            <p:cNvSpPr/>
            <p:nvPr/>
          </p:nvSpPr>
          <p:spPr>
            <a:xfrm>
              <a:off x="10939398" y="5002349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4" name="object 1284"/>
            <p:cNvSpPr/>
            <p:nvPr/>
          </p:nvSpPr>
          <p:spPr>
            <a:xfrm>
              <a:off x="10850371" y="4840249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76126" y="0"/>
                  </a:moveTo>
                  <a:lnTo>
                    <a:pt x="0" y="0"/>
                  </a:lnTo>
                  <a:lnTo>
                    <a:pt x="0" y="158597"/>
                  </a:lnTo>
                  <a:lnTo>
                    <a:pt x="76126" y="158597"/>
                  </a:lnTo>
                  <a:lnTo>
                    <a:pt x="76126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5" name="object 1285"/>
            <p:cNvSpPr/>
            <p:nvPr/>
          </p:nvSpPr>
          <p:spPr>
            <a:xfrm>
              <a:off x="10850371" y="4840249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6" name="object 1286"/>
            <p:cNvSpPr/>
            <p:nvPr/>
          </p:nvSpPr>
          <p:spPr>
            <a:xfrm>
              <a:off x="10075544" y="4798301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250583" y="0"/>
                  </a:moveTo>
                  <a:lnTo>
                    <a:pt x="0" y="0"/>
                  </a:lnTo>
                  <a:lnTo>
                    <a:pt x="0" y="250583"/>
                  </a:lnTo>
                  <a:lnTo>
                    <a:pt x="250583" y="250583"/>
                  </a:lnTo>
                  <a:lnTo>
                    <a:pt x="250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7" name="object 1287"/>
            <p:cNvSpPr/>
            <p:nvPr/>
          </p:nvSpPr>
          <p:spPr>
            <a:xfrm>
              <a:off x="10075544" y="4798301"/>
              <a:ext cx="250825" cy="250825"/>
            </a:xfrm>
            <a:custGeom>
              <a:avLst/>
              <a:gdLst/>
              <a:ahLst/>
              <a:cxnLst/>
              <a:rect l="l" t="t" r="r" b="b"/>
              <a:pathLst>
                <a:path w="250825" h="250825">
                  <a:moveTo>
                    <a:pt x="0" y="250583"/>
                  </a:moveTo>
                  <a:lnTo>
                    <a:pt x="250583" y="250583"/>
                  </a:lnTo>
                  <a:lnTo>
                    <a:pt x="250583" y="0"/>
                  </a:lnTo>
                  <a:lnTo>
                    <a:pt x="0" y="0"/>
                  </a:lnTo>
                  <a:lnTo>
                    <a:pt x="0" y="2505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88" name="object 1288"/>
          <p:cNvSpPr txBox="1"/>
          <p:nvPr/>
        </p:nvSpPr>
        <p:spPr>
          <a:xfrm>
            <a:off x="10134981" y="4777866"/>
            <a:ext cx="1358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289" name="object 1289"/>
          <p:cNvGrpSpPr/>
          <p:nvPr/>
        </p:nvGrpSpPr>
        <p:grpSpPr>
          <a:xfrm>
            <a:off x="10024744" y="4753556"/>
            <a:ext cx="1007110" cy="960755"/>
            <a:chOff x="10024744" y="4753556"/>
            <a:chExt cx="1007110" cy="960755"/>
          </a:xfrm>
        </p:grpSpPr>
        <p:sp>
          <p:nvSpPr>
            <p:cNvPr id="1290" name="object 1290"/>
            <p:cNvSpPr/>
            <p:nvPr/>
          </p:nvSpPr>
          <p:spPr>
            <a:xfrm>
              <a:off x="10120121" y="4766256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158597" y="0"/>
                  </a:moveTo>
                  <a:lnTo>
                    <a:pt x="0" y="0"/>
                  </a:lnTo>
                  <a:lnTo>
                    <a:pt x="0" y="76126"/>
                  </a:lnTo>
                  <a:lnTo>
                    <a:pt x="158597" y="76126"/>
                  </a:lnTo>
                  <a:lnTo>
                    <a:pt x="158597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1" name="object 1291"/>
            <p:cNvSpPr/>
            <p:nvPr/>
          </p:nvSpPr>
          <p:spPr>
            <a:xfrm>
              <a:off x="10120121" y="4766256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2" name="object 1292"/>
            <p:cNvSpPr/>
            <p:nvPr/>
          </p:nvSpPr>
          <p:spPr>
            <a:xfrm>
              <a:off x="10286618" y="4842408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76126" y="0"/>
                  </a:moveTo>
                  <a:lnTo>
                    <a:pt x="0" y="0"/>
                  </a:lnTo>
                  <a:lnTo>
                    <a:pt x="0" y="158597"/>
                  </a:lnTo>
                  <a:lnTo>
                    <a:pt x="76126" y="158597"/>
                  </a:lnTo>
                  <a:lnTo>
                    <a:pt x="76126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3" name="object 1293"/>
            <p:cNvSpPr/>
            <p:nvPr/>
          </p:nvSpPr>
          <p:spPr>
            <a:xfrm>
              <a:off x="10286618" y="4842408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4" name="object 1294"/>
            <p:cNvSpPr/>
            <p:nvPr/>
          </p:nvSpPr>
          <p:spPr>
            <a:xfrm>
              <a:off x="10126471" y="5004508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158597" y="0"/>
                  </a:moveTo>
                  <a:lnTo>
                    <a:pt x="0" y="0"/>
                  </a:lnTo>
                  <a:lnTo>
                    <a:pt x="0" y="76126"/>
                  </a:lnTo>
                  <a:lnTo>
                    <a:pt x="158597" y="76126"/>
                  </a:lnTo>
                  <a:lnTo>
                    <a:pt x="158597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5" name="object 1295"/>
            <p:cNvSpPr/>
            <p:nvPr/>
          </p:nvSpPr>
          <p:spPr>
            <a:xfrm>
              <a:off x="10126471" y="5004508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0" y="76126"/>
                  </a:moveTo>
                  <a:lnTo>
                    <a:pt x="158597" y="76126"/>
                  </a:lnTo>
                  <a:lnTo>
                    <a:pt x="158597" y="0"/>
                  </a:lnTo>
                  <a:lnTo>
                    <a:pt x="0" y="0"/>
                  </a:lnTo>
                  <a:lnTo>
                    <a:pt x="0" y="7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6" name="object 1296"/>
            <p:cNvSpPr/>
            <p:nvPr/>
          </p:nvSpPr>
          <p:spPr>
            <a:xfrm>
              <a:off x="10037444" y="4842408"/>
              <a:ext cx="76200" cy="158750"/>
            </a:xfrm>
            <a:custGeom>
              <a:avLst/>
              <a:gdLst/>
              <a:ahLst/>
              <a:cxnLst/>
              <a:rect l="l" t="t" r="r" b="b"/>
              <a:pathLst>
                <a:path w="76200" h="158750">
                  <a:moveTo>
                    <a:pt x="76126" y="0"/>
                  </a:moveTo>
                  <a:lnTo>
                    <a:pt x="0" y="0"/>
                  </a:lnTo>
                  <a:lnTo>
                    <a:pt x="0" y="158597"/>
                  </a:lnTo>
                  <a:lnTo>
                    <a:pt x="76126" y="158597"/>
                  </a:lnTo>
                  <a:lnTo>
                    <a:pt x="76126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7" name="object 1297"/>
            <p:cNvSpPr/>
            <p:nvPr/>
          </p:nvSpPr>
          <p:spPr>
            <a:xfrm>
              <a:off x="10037444" y="4842408"/>
              <a:ext cx="981710" cy="859155"/>
            </a:xfrm>
            <a:custGeom>
              <a:avLst/>
              <a:gdLst/>
              <a:ahLst/>
              <a:cxnLst/>
              <a:rect l="l" t="t" r="r" b="b"/>
              <a:pathLst>
                <a:path w="981709" h="859154">
                  <a:moveTo>
                    <a:pt x="0" y="158597"/>
                  </a:moveTo>
                  <a:lnTo>
                    <a:pt x="76126" y="158597"/>
                  </a:lnTo>
                  <a:lnTo>
                    <a:pt x="76126" y="0"/>
                  </a:lnTo>
                  <a:lnTo>
                    <a:pt x="0" y="0"/>
                  </a:lnTo>
                  <a:lnTo>
                    <a:pt x="0" y="158597"/>
                  </a:lnTo>
                  <a:close/>
                </a:path>
                <a:path w="981709" h="859154">
                  <a:moveTo>
                    <a:pt x="168401" y="238226"/>
                  </a:moveTo>
                  <a:lnTo>
                    <a:pt x="161798" y="699871"/>
                  </a:lnTo>
                </a:path>
                <a:path w="981709" h="859154">
                  <a:moveTo>
                    <a:pt x="981201" y="236067"/>
                  </a:moveTo>
                  <a:lnTo>
                    <a:pt x="974851" y="703681"/>
                  </a:lnTo>
                </a:path>
                <a:path w="981709" h="859154">
                  <a:moveTo>
                    <a:pt x="324993" y="855281"/>
                  </a:moveTo>
                  <a:lnTo>
                    <a:pt x="812926" y="859078"/>
                  </a:lnTo>
                </a:path>
                <a:path w="981709" h="859154">
                  <a:moveTo>
                    <a:pt x="325247" y="79222"/>
                  </a:moveTo>
                  <a:lnTo>
                    <a:pt x="812926" y="771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98" name="object 1298"/>
          <p:cNvSpPr txBox="1"/>
          <p:nvPr/>
        </p:nvSpPr>
        <p:spPr>
          <a:xfrm>
            <a:off x="4790440" y="1087970"/>
            <a:ext cx="1002665" cy="1002665"/>
          </a:xfrm>
          <a:prstGeom prst="rect">
            <a:avLst/>
          </a:prstGeom>
          <a:solidFill>
            <a:srgbClr val="F1F1F1"/>
          </a:solidFill>
          <a:ln w="25400">
            <a:solidFill>
              <a:srgbClr val="000000"/>
            </a:solidFill>
          </a:ln>
        </p:spPr>
        <p:txBody>
          <a:bodyPr vert="horz" wrap="square" lIns="0" tIns="107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5"/>
              </a:spcBef>
            </a:pP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latin typeface="Calibri"/>
                <a:cs typeface="Calibri"/>
              </a:rPr>
              <a:t>RISC-</a:t>
            </a:r>
            <a:r>
              <a:rPr sz="1600" spc="-50" dirty="0">
                <a:latin typeface="Calibri"/>
                <a:cs typeface="Calibri"/>
              </a:rPr>
              <a:t>V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Scalar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Core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99" name="object 1299"/>
          <p:cNvSpPr txBox="1"/>
          <p:nvPr/>
        </p:nvSpPr>
        <p:spPr>
          <a:xfrm>
            <a:off x="4790440" y="2223858"/>
            <a:ext cx="1002665" cy="1002665"/>
          </a:xfrm>
          <a:prstGeom prst="rect">
            <a:avLst/>
          </a:prstGeom>
          <a:solidFill>
            <a:srgbClr val="F1F1F1"/>
          </a:solidFill>
          <a:ln w="25400">
            <a:solidFill>
              <a:srgbClr val="000000"/>
            </a:solidFill>
          </a:ln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endParaRPr sz="1600">
              <a:latin typeface="Times New Roman"/>
              <a:cs typeface="Times New Roman"/>
            </a:endParaRPr>
          </a:p>
          <a:p>
            <a:pPr marL="270510">
              <a:lnSpc>
                <a:spcPct val="100000"/>
              </a:lnSpc>
            </a:pPr>
            <a:r>
              <a:rPr sz="1600" spc="-20" dirty="0">
                <a:latin typeface="Calibri"/>
                <a:cs typeface="Calibri"/>
              </a:rPr>
              <a:t>CGRA</a:t>
            </a:r>
            <a:endParaRPr sz="1600">
              <a:latin typeface="Calibri"/>
              <a:cs typeface="Calibri"/>
            </a:endParaRPr>
          </a:p>
          <a:p>
            <a:pPr marL="19558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Control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00" name="object 1300"/>
          <p:cNvSpPr txBox="1"/>
          <p:nvPr/>
        </p:nvSpPr>
        <p:spPr>
          <a:xfrm>
            <a:off x="4790440" y="3343237"/>
            <a:ext cx="1002665" cy="1002665"/>
          </a:xfrm>
          <a:prstGeom prst="rect">
            <a:avLst/>
          </a:prstGeom>
          <a:solidFill>
            <a:srgbClr val="F1F1F1"/>
          </a:solidFill>
          <a:ln w="25400">
            <a:solidFill>
              <a:srgbClr val="000000"/>
            </a:solidFill>
          </a:ln>
        </p:spPr>
        <p:txBody>
          <a:bodyPr vert="horz" wrap="square" lIns="0" tIns="717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65"/>
              </a:spcBef>
            </a:pP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spc="-20" dirty="0">
                <a:latin typeface="Calibri"/>
                <a:cs typeface="Calibri"/>
              </a:rPr>
              <a:t>CGRA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Configurator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01" name="object 1301"/>
          <p:cNvSpPr/>
          <p:nvPr/>
        </p:nvSpPr>
        <p:spPr>
          <a:xfrm>
            <a:off x="4451096" y="3780790"/>
            <a:ext cx="339725" cy="127000"/>
          </a:xfrm>
          <a:custGeom>
            <a:avLst/>
            <a:gdLst/>
            <a:ahLst/>
            <a:cxnLst/>
            <a:rect l="l" t="t" r="r" b="b"/>
            <a:pathLst>
              <a:path w="339725" h="127000">
                <a:moveTo>
                  <a:pt x="127000" y="0"/>
                </a:moveTo>
                <a:lnTo>
                  <a:pt x="0" y="63500"/>
                </a:lnTo>
                <a:lnTo>
                  <a:pt x="127000" y="127000"/>
                </a:lnTo>
                <a:lnTo>
                  <a:pt x="127000" y="76200"/>
                </a:lnTo>
                <a:lnTo>
                  <a:pt x="114300" y="76200"/>
                </a:lnTo>
                <a:lnTo>
                  <a:pt x="114300" y="50800"/>
                </a:lnTo>
                <a:lnTo>
                  <a:pt x="127000" y="50800"/>
                </a:lnTo>
                <a:lnTo>
                  <a:pt x="127000" y="0"/>
                </a:lnTo>
                <a:close/>
              </a:path>
              <a:path w="339725" h="127000">
                <a:moveTo>
                  <a:pt x="127000" y="50800"/>
                </a:moveTo>
                <a:lnTo>
                  <a:pt x="114300" y="50800"/>
                </a:lnTo>
                <a:lnTo>
                  <a:pt x="114300" y="76200"/>
                </a:lnTo>
                <a:lnTo>
                  <a:pt x="127000" y="76200"/>
                </a:lnTo>
                <a:lnTo>
                  <a:pt x="127000" y="50800"/>
                </a:lnTo>
                <a:close/>
              </a:path>
              <a:path w="339725" h="127000">
                <a:moveTo>
                  <a:pt x="339343" y="50800"/>
                </a:moveTo>
                <a:lnTo>
                  <a:pt x="127000" y="50800"/>
                </a:lnTo>
                <a:lnTo>
                  <a:pt x="127000" y="76200"/>
                </a:lnTo>
                <a:lnTo>
                  <a:pt x="339343" y="76200"/>
                </a:lnTo>
                <a:lnTo>
                  <a:pt x="339343" y="50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2" name="object 1302"/>
          <p:cNvSpPr/>
          <p:nvPr/>
        </p:nvSpPr>
        <p:spPr>
          <a:xfrm>
            <a:off x="4439030" y="1544447"/>
            <a:ext cx="339725" cy="127000"/>
          </a:xfrm>
          <a:custGeom>
            <a:avLst/>
            <a:gdLst/>
            <a:ahLst/>
            <a:cxnLst/>
            <a:rect l="l" t="t" r="r" b="b"/>
            <a:pathLst>
              <a:path w="339725" h="127000">
                <a:moveTo>
                  <a:pt x="127000" y="0"/>
                </a:moveTo>
                <a:lnTo>
                  <a:pt x="0" y="63500"/>
                </a:lnTo>
                <a:lnTo>
                  <a:pt x="127000" y="127000"/>
                </a:lnTo>
                <a:lnTo>
                  <a:pt x="127000" y="76200"/>
                </a:lnTo>
                <a:lnTo>
                  <a:pt x="114300" y="76200"/>
                </a:lnTo>
                <a:lnTo>
                  <a:pt x="114300" y="50800"/>
                </a:lnTo>
                <a:lnTo>
                  <a:pt x="127000" y="50800"/>
                </a:lnTo>
                <a:lnTo>
                  <a:pt x="127000" y="0"/>
                </a:lnTo>
                <a:close/>
              </a:path>
              <a:path w="339725" h="127000">
                <a:moveTo>
                  <a:pt x="127000" y="50800"/>
                </a:moveTo>
                <a:lnTo>
                  <a:pt x="114300" y="50800"/>
                </a:lnTo>
                <a:lnTo>
                  <a:pt x="114300" y="76200"/>
                </a:lnTo>
                <a:lnTo>
                  <a:pt x="127000" y="76200"/>
                </a:lnTo>
                <a:lnTo>
                  <a:pt x="127000" y="50800"/>
                </a:lnTo>
                <a:close/>
              </a:path>
              <a:path w="339725" h="127000">
                <a:moveTo>
                  <a:pt x="339344" y="50800"/>
                </a:moveTo>
                <a:lnTo>
                  <a:pt x="127000" y="50800"/>
                </a:lnTo>
                <a:lnTo>
                  <a:pt x="127000" y="76200"/>
                </a:lnTo>
                <a:lnTo>
                  <a:pt x="339344" y="76200"/>
                </a:lnTo>
                <a:lnTo>
                  <a:pt x="339344" y="50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03" name="object 1303"/>
          <p:cNvGrpSpPr/>
          <p:nvPr/>
        </p:nvGrpSpPr>
        <p:grpSpPr>
          <a:xfrm>
            <a:off x="5123434" y="749808"/>
            <a:ext cx="5497195" cy="5411470"/>
            <a:chOff x="5123434" y="749808"/>
            <a:chExt cx="5497195" cy="5411470"/>
          </a:xfrm>
        </p:grpSpPr>
        <p:sp>
          <p:nvSpPr>
            <p:cNvPr id="1304" name="object 1304"/>
            <p:cNvSpPr/>
            <p:nvPr/>
          </p:nvSpPr>
          <p:spPr>
            <a:xfrm>
              <a:off x="5123434" y="749807"/>
              <a:ext cx="5497195" cy="5411470"/>
            </a:xfrm>
            <a:custGeom>
              <a:avLst/>
              <a:gdLst/>
              <a:ahLst/>
              <a:cxnLst/>
              <a:rect l="l" t="t" r="r" b="b"/>
              <a:pathLst>
                <a:path w="5497195" h="5411470">
                  <a:moveTo>
                    <a:pt x="4678553" y="5335041"/>
                  </a:moveTo>
                  <a:lnTo>
                    <a:pt x="127000" y="5335041"/>
                  </a:lnTo>
                  <a:lnTo>
                    <a:pt x="127000" y="5284241"/>
                  </a:lnTo>
                  <a:lnTo>
                    <a:pt x="0" y="5347741"/>
                  </a:lnTo>
                  <a:lnTo>
                    <a:pt x="127000" y="5411241"/>
                  </a:lnTo>
                  <a:lnTo>
                    <a:pt x="127000" y="5360441"/>
                  </a:lnTo>
                  <a:lnTo>
                    <a:pt x="4678553" y="5360441"/>
                  </a:lnTo>
                  <a:lnTo>
                    <a:pt x="4678553" y="5335041"/>
                  </a:lnTo>
                  <a:close/>
                </a:path>
                <a:path w="5497195" h="5411470">
                  <a:moveTo>
                    <a:pt x="5497195" y="50800"/>
                  </a:moveTo>
                  <a:lnTo>
                    <a:pt x="127000" y="50800"/>
                  </a:lnTo>
                  <a:lnTo>
                    <a:pt x="127000" y="0"/>
                  </a:lnTo>
                  <a:lnTo>
                    <a:pt x="0" y="63500"/>
                  </a:lnTo>
                  <a:lnTo>
                    <a:pt x="127000" y="127000"/>
                  </a:lnTo>
                  <a:lnTo>
                    <a:pt x="127000" y="76200"/>
                  </a:lnTo>
                  <a:lnTo>
                    <a:pt x="5497195" y="76200"/>
                  </a:lnTo>
                  <a:lnTo>
                    <a:pt x="5497195" y="50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5" name="object 1305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5228082" y="2090293"/>
              <a:ext cx="127000" cy="133604"/>
            </a:xfrm>
            <a:prstGeom prst="rect">
              <a:avLst/>
            </a:prstGeom>
          </p:spPr>
        </p:pic>
        <p:sp>
          <p:nvSpPr>
            <p:cNvPr id="1306" name="object 1306"/>
            <p:cNvSpPr/>
            <p:nvPr/>
          </p:nvSpPr>
          <p:spPr>
            <a:xfrm>
              <a:off x="5228082" y="321614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7000" y="0"/>
                  </a:moveTo>
                  <a:lnTo>
                    <a:pt x="0" y="0"/>
                  </a:lnTo>
                  <a:lnTo>
                    <a:pt x="63500" y="127000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7" name="object 1307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5792724" y="3799586"/>
              <a:ext cx="192150" cy="127000"/>
            </a:xfrm>
            <a:prstGeom prst="rect">
              <a:avLst/>
            </a:prstGeom>
          </p:spPr>
        </p:pic>
      </p:grpSp>
      <p:sp>
        <p:nvSpPr>
          <p:cNvPr id="1308" name="object 1308"/>
          <p:cNvSpPr txBox="1"/>
          <p:nvPr/>
        </p:nvSpPr>
        <p:spPr>
          <a:xfrm>
            <a:off x="4191380" y="3605529"/>
            <a:ext cx="5575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Memory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09" name="object 1309"/>
          <p:cNvSpPr txBox="1"/>
          <p:nvPr/>
        </p:nvSpPr>
        <p:spPr>
          <a:xfrm>
            <a:off x="4191380" y="1384553"/>
            <a:ext cx="5575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Memory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10" name="object 1310"/>
          <p:cNvSpPr txBox="1"/>
          <p:nvPr/>
        </p:nvSpPr>
        <p:spPr>
          <a:xfrm>
            <a:off x="4563871" y="690117"/>
            <a:ext cx="5575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Memory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11" name="object 1311"/>
          <p:cNvSpPr txBox="1"/>
          <p:nvPr/>
        </p:nvSpPr>
        <p:spPr>
          <a:xfrm>
            <a:off x="4563871" y="6017463"/>
            <a:ext cx="5575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Memory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312" name="object 1312"/>
          <p:cNvGrpSpPr/>
          <p:nvPr/>
        </p:nvGrpSpPr>
        <p:grpSpPr>
          <a:xfrm>
            <a:off x="3597402" y="695705"/>
            <a:ext cx="7769225" cy="5401945"/>
            <a:chOff x="3597402" y="695705"/>
            <a:chExt cx="7769225" cy="5401945"/>
          </a:xfrm>
        </p:grpSpPr>
        <p:sp>
          <p:nvSpPr>
            <p:cNvPr id="1313" name="object 1313"/>
            <p:cNvSpPr/>
            <p:nvPr/>
          </p:nvSpPr>
          <p:spPr>
            <a:xfrm>
              <a:off x="6554470" y="813307"/>
              <a:ext cx="4057650" cy="5284470"/>
            </a:xfrm>
            <a:custGeom>
              <a:avLst/>
              <a:gdLst/>
              <a:ahLst/>
              <a:cxnLst/>
              <a:rect l="l" t="t" r="r" b="b"/>
              <a:pathLst>
                <a:path w="4057650" h="5284470">
                  <a:moveTo>
                    <a:pt x="0" y="4697476"/>
                  </a:moveTo>
                  <a:lnTo>
                    <a:pt x="0" y="5284241"/>
                  </a:lnTo>
                </a:path>
                <a:path w="4057650" h="5284470">
                  <a:moveTo>
                    <a:pt x="814704" y="4697476"/>
                  </a:moveTo>
                  <a:lnTo>
                    <a:pt x="814831" y="5284241"/>
                  </a:lnTo>
                </a:path>
                <a:path w="4057650" h="5284470">
                  <a:moveTo>
                    <a:pt x="1625727" y="4687697"/>
                  </a:moveTo>
                  <a:lnTo>
                    <a:pt x="1625727" y="5284241"/>
                  </a:lnTo>
                </a:path>
                <a:path w="4057650" h="5284470">
                  <a:moveTo>
                    <a:pt x="2440431" y="4697476"/>
                  </a:moveTo>
                  <a:lnTo>
                    <a:pt x="2440431" y="5284241"/>
                  </a:lnTo>
                </a:path>
                <a:path w="4057650" h="5284470">
                  <a:moveTo>
                    <a:pt x="3247516" y="4697476"/>
                  </a:moveTo>
                  <a:lnTo>
                    <a:pt x="3247516" y="5284241"/>
                  </a:lnTo>
                </a:path>
                <a:path w="4057650" h="5284470">
                  <a:moveTo>
                    <a:pt x="3247516" y="0"/>
                  </a:moveTo>
                  <a:lnTo>
                    <a:pt x="3247516" y="416178"/>
                  </a:lnTo>
                </a:path>
                <a:path w="4057650" h="5284470">
                  <a:moveTo>
                    <a:pt x="4057141" y="0"/>
                  </a:moveTo>
                  <a:lnTo>
                    <a:pt x="4057141" y="416178"/>
                  </a:lnTo>
                </a:path>
                <a:path w="4057650" h="5284470">
                  <a:moveTo>
                    <a:pt x="2427731" y="0"/>
                  </a:moveTo>
                  <a:lnTo>
                    <a:pt x="2427731" y="416178"/>
                  </a:lnTo>
                </a:path>
                <a:path w="4057650" h="5284470">
                  <a:moveTo>
                    <a:pt x="1625727" y="0"/>
                  </a:moveTo>
                  <a:lnTo>
                    <a:pt x="1625727" y="416178"/>
                  </a:lnTo>
                </a:path>
                <a:path w="4057650" h="5284470">
                  <a:moveTo>
                    <a:pt x="814704" y="0"/>
                  </a:moveTo>
                  <a:lnTo>
                    <a:pt x="814831" y="41617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4" name="object 1314"/>
            <p:cNvSpPr/>
            <p:nvPr/>
          </p:nvSpPr>
          <p:spPr>
            <a:xfrm>
              <a:off x="4603623" y="695705"/>
              <a:ext cx="6763384" cy="5344795"/>
            </a:xfrm>
            <a:custGeom>
              <a:avLst/>
              <a:gdLst/>
              <a:ahLst/>
              <a:cxnLst/>
              <a:rect l="l" t="t" r="r" b="b"/>
              <a:pathLst>
                <a:path w="6763384" h="5344795">
                  <a:moveTo>
                    <a:pt x="1222298" y="5204765"/>
                  </a:moveTo>
                  <a:lnTo>
                    <a:pt x="1222197" y="5203863"/>
                  </a:lnTo>
                  <a:lnTo>
                    <a:pt x="1221994" y="5203863"/>
                  </a:lnTo>
                  <a:lnTo>
                    <a:pt x="1222298" y="5204765"/>
                  </a:lnTo>
                  <a:close/>
                </a:path>
                <a:path w="6763384" h="5344795">
                  <a:moveTo>
                    <a:pt x="1222298" y="4416552"/>
                  </a:moveTo>
                  <a:lnTo>
                    <a:pt x="1222184" y="4415663"/>
                  </a:lnTo>
                  <a:lnTo>
                    <a:pt x="1221994" y="4415663"/>
                  </a:lnTo>
                  <a:lnTo>
                    <a:pt x="1222298" y="4416552"/>
                  </a:lnTo>
                  <a:close/>
                </a:path>
                <a:path w="6763384" h="5344795">
                  <a:moveTo>
                    <a:pt x="1222298" y="2867533"/>
                  </a:moveTo>
                  <a:lnTo>
                    <a:pt x="1222197" y="2866644"/>
                  </a:lnTo>
                  <a:lnTo>
                    <a:pt x="1221994" y="2866644"/>
                  </a:lnTo>
                  <a:lnTo>
                    <a:pt x="1222298" y="2867533"/>
                  </a:lnTo>
                  <a:close/>
                </a:path>
                <a:path w="6763384" h="5344795">
                  <a:moveTo>
                    <a:pt x="1222298" y="2079371"/>
                  </a:moveTo>
                  <a:lnTo>
                    <a:pt x="1222209" y="2078482"/>
                  </a:lnTo>
                  <a:lnTo>
                    <a:pt x="1221994" y="2078482"/>
                  </a:lnTo>
                  <a:lnTo>
                    <a:pt x="1222298" y="2079371"/>
                  </a:lnTo>
                  <a:close/>
                </a:path>
                <a:path w="6763384" h="5344795">
                  <a:moveTo>
                    <a:pt x="1222336" y="3642106"/>
                  </a:moveTo>
                  <a:lnTo>
                    <a:pt x="1222197" y="3641090"/>
                  </a:lnTo>
                  <a:lnTo>
                    <a:pt x="1221994" y="3641090"/>
                  </a:lnTo>
                  <a:lnTo>
                    <a:pt x="1222336" y="3642106"/>
                  </a:lnTo>
                  <a:close/>
                </a:path>
                <a:path w="6763384" h="5344795">
                  <a:moveTo>
                    <a:pt x="1222336" y="1304925"/>
                  </a:moveTo>
                  <a:lnTo>
                    <a:pt x="1222197" y="1303909"/>
                  </a:lnTo>
                  <a:lnTo>
                    <a:pt x="1221994" y="1303909"/>
                  </a:lnTo>
                  <a:lnTo>
                    <a:pt x="1222336" y="1304925"/>
                  </a:lnTo>
                  <a:close/>
                </a:path>
                <a:path w="6763384" h="5344795">
                  <a:moveTo>
                    <a:pt x="1331595" y="2912999"/>
                  </a:moveTo>
                  <a:lnTo>
                    <a:pt x="1327696" y="2912287"/>
                  </a:lnTo>
                  <a:lnTo>
                    <a:pt x="1331188" y="2912999"/>
                  </a:lnTo>
                  <a:lnTo>
                    <a:pt x="1331595" y="2912999"/>
                  </a:lnTo>
                  <a:close/>
                </a:path>
                <a:path w="6763384" h="5344795">
                  <a:moveTo>
                    <a:pt x="1331607" y="2124710"/>
                  </a:moveTo>
                  <a:lnTo>
                    <a:pt x="1326362" y="2123757"/>
                  </a:lnTo>
                  <a:lnTo>
                    <a:pt x="1331188" y="2124710"/>
                  </a:lnTo>
                  <a:lnTo>
                    <a:pt x="1331607" y="2124710"/>
                  </a:lnTo>
                  <a:close/>
                </a:path>
                <a:path w="6763384" h="5344795">
                  <a:moveTo>
                    <a:pt x="1352524" y="2916682"/>
                  </a:moveTo>
                  <a:lnTo>
                    <a:pt x="1348486" y="2916047"/>
                  </a:lnTo>
                  <a:lnTo>
                    <a:pt x="1352016" y="2916682"/>
                  </a:lnTo>
                  <a:lnTo>
                    <a:pt x="1352524" y="2916682"/>
                  </a:lnTo>
                  <a:close/>
                </a:path>
                <a:path w="6763384" h="5344795">
                  <a:moveTo>
                    <a:pt x="1352524" y="2128393"/>
                  </a:moveTo>
                  <a:lnTo>
                    <a:pt x="1348486" y="2127758"/>
                  </a:lnTo>
                  <a:lnTo>
                    <a:pt x="1352016" y="2128393"/>
                  </a:lnTo>
                  <a:lnTo>
                    <a:pt x="1352524" y="2128393"/>
                  </a:lnTo>
                  <a:close/>
                </a:path>
                <a:path w="6763384" h="5344795">
                  <a:moveTo>
                    <a:pt x="1352537" y="3691128"/>
                  </a:moveTo>
                  <a:lnTo>
                    <a:pt x="1347876" y="3690391"/>
                  </a:lnTo>
                  <a:lnTo>
                    <a:pt x="1352016" y="3691128"/>
                  </a:lnTo>
                  <a:lnTo>
                    <a:pt x="1352537" y="3691128"/>
                  </a:lnTo>
                  <a:close/>
                </a:path>
                <a:path w="6763384" h="5344795">
                  <a:moveTo>
                    <a:pt x="1374482" y="4469003"/>
                  </a:moveTo>
                  <a:lnTo>
                    <a:pt x="1365783" y="4467745"/>
                  </a:lnTo>
                  <a:lnTo>
                    <a:pt x="1373746" y="4469003"/>
                  </a:lnTo>
                  <a:lnTo>
                    <a:pt x="1374482" y="4469003"/>
                  </a:lnTo>
                  <a:close/>
                </a:path>
                <a:path w="6763384" h="5344795">
                  <a:moveTo>
                    <a:pt x="1395069" y="29146"/>
                  </a:moveTo>
                  <a:lnTo>
                    <a:pt x="1394510" y="29337"/>
                  </a:lnTo>
                  <a:lnTo>
                    <a:pt x="1394206" y="29337"/>
                  </a:lnTo>
                  <a:lnTo>
                    <a:pt x="1393952" y="29464"/>
                  </a:lnTo>
                  <a:lnTo>
                    <a:pt x="1393520" y="29692"/>
                  </a:lnTo>
                  <a:lnTo>
                    <a:pt x="1395069" y="29146"/>
                  </a:lnTo>
                  <a:close/>
                </a:path>
                <a:path w="6763384" h="5344795">
                  <a:moveTo>
                    <a:pt x="1460576" y="34988"/>
                  </a:moveTo>
                  <a:lnTo>
                    <a:pt x="1460246" y="34671"/>
                  </a:lnTo>
                  <a:lnTo>
                    <a:pt x="1456436" y="31229"/>
                  </a:lnTo>
                  <a:lnTo>
                    <a:pt x="1455610" y="30480"/>
                  </a:lnTo>
                  <a:lnTo>
                    <a:pt x="1454912" y="29845"/>
                  </a:lnTo>
                  <a:lnTo>
                    <a:pt x="1454416" y="29464"/>
                  </a:lnTo>
                  <a:lnTo>
                    <a:pt x="1453286" y="28575"/>
                  </a:lnTo>
                  <a:lnTo>
                    <a:pt x="1419987" y="7239"/>
                  </a:lnTo>
                  <a:lnTo>
                    <a:pt x="1402816" y="3175"/>
                  </a:lnTo>
                  <a:lnTo>
                    <a:pt x="1395476" y="3175"/>
                  </a:lnTo>
                  <a:lnTo>
                    <a:pt x="1359789" y="27051"/>
                  </a:lnTo>
                  <a:lnTo>
                    <a:pt x="1338326" y="76200"/>
                  </a:lnTo>
                  <a:lnTo>
                    <a:pt x="1329143" y="112496"/>
                  </a:lnTo>
                  <a:lnTo>
                    <a:pt x="1329055" y="112903"/>
                  </a:lnTo>
                  <a:lnTo>
                    <a:pt x="1321308" y="154432"/>
                  </a:lnTo>
                  <a:lnTo>
                    <a:pt x="1314577" y="199644"/>
                  </a:lnTo>
                  <a:lnTo>
                    <a:pt x="1311960" y="220573"/>
                  </a:lnTo>
                  <a:lnTo>
                    <a:pt x="1286637" y="217551"/>
                  </a:lnTo>
                  <a:lnTo>
                    <a:pt x="1315466" y="297688"/>
                  </a:lnTo>
                  <a:lnTo>
                    <a:pt x="1355966" y="236220"/>
                  </a:lnTo>
                  <a:lnTo>
                    <a:pt x="1362329" y="226568"/>
                  </a:lnTo>
                  <a:lnTo>
                    <a:pt x="1337259" y="223583"/>
                  </a:lnTo>
                  <a:lnTo>
                    <a:pt x="1339519" y="205536"/>
                  </a:lnTo>
                  <a:lnTo>
                    <a:pt x="1343025" y="180467"/>
                  </a:lnTo>
                  <a:lnTo>
                    <a:pt x="1350010" y="137947"/>
                  </a:lnTo>
                  <a:lnTo>
                    <a:pt x="1358011" y="100330"/>
                  </a:lnTo>
                  <a:lnTo>
                    <a:pt x="1372235" y="56883"/>
                  </a:lnTo>
                  <a:lnTo>
                    <a:pt x="1377899" y="45910"/>
                  </a:lnTo>
                  <a:lnTo>
                    <a:pt x="1378038" y="45593"/>
                  </a:lnTo>
                  <a:lnTo>
                    <a:pt x="1378331" y="45085"/>
                  </a:lnTo>
                  <a:lnTo>
                    <a:pt x="1380490" y="41910"/>
                  </a:lnTo>
                  <a:lnTo>
                    <a:pt x="1380591" y="41744"/>
                  </a:lnTo>
                  <a:lnTo>
                    <a:pt x="1383792" y="37338"/>
                  </a:lnTo>
                  <a:lnTo>
                    <a:pt x="1383118" y="38277"/>
                  </a:lnTo>
                  <a:lnTo>
                    <a:pt x="1383919" y="37338"/>
                  </a:lnTo>
                  <a:lnTo>
                    <a:pt x="1385582" y="35433"/>
                  </a:lnTo>
                  <a:lnTo>
                    <a:pt x="1385976" y="34988"/>
                  </a:lnTo>
                  <a:lnTo>
                    <a:pt x="1385443" y="35433"/>
                  </a:lnTo>
                  <a:lnTo>
                    <a:pt x="1385951" y="34988"/>
                  </a:lnTo>
                  <a:lnTo>
                    <a:pt x="1386039" y="34836"/>
                  </a:lnTo>
                  <a:lnTo>
                    <a:pt x="1386586" y="34290"/>
                  </a:lnTo>
                  <a:lnTo>
                    <a:pt x="1386243" y="34671"/>
                  </a:lnTo>
                  <a:lnTo>
                    <a:pt x="1386713" y="34290"/>
                  </a:lnTo>
                  <a:lnTo>
                    <a:pt x="1388122" y="33020"/>
                  </a:lnTo>
                  <a:lnTo>
                    <a:pt x="1388668" y="32537"/>
                  </a:lnTo>
                  <a:lnTo>
                    <a:pt x="1389126" y="32131"/>
                  </a:lnTo>
                  <a:lnTo>
                    <a:pt x="1390535" y="31229"/>
                  </a:lnTo>
                  <a:lnTo>
                    <a:pt x="1391043" y="30861"/>
                  </a:lnTo>
                  <a:lnTo>
                    <a:pt x="1391602" y="30480"/>
                  </a:lnTo>
                  <a:lnTo>
                    <a:pt x="1390535" y="31229"/>
                  </a:lnTo>
                  <a:lnTo>
                    <a:pt x="1391983" y="30480"/>
                  </a:lnTo>
                  <a:lnTo>
                    <a:pt x="1392720" y="30099"/>
                  </a:lnTo>
                  <a:lnTo>
                    <a:pt x="1393520" y="29692"/>
                  </a:lnTo>
                  <a:lnTo>
                    <a:pt x="1393151" y="29794"/>
                  </a:lnTo>
                  <a:lnTo>
                    <a:pt x="1393482" y="29692"/>
                  </a:lnTo>
                  <a:lnTo>
                    <a:pt x="1393952" y="29464"/>
                  </a:lnTo>
                  <a:lnTo>
                    <a:pt x="1393278" y="29718"/>
                  </a:lnTo>
                  <a:lnTo>
                    <a:pt x="1394206" y="29337"/>
                  </a:lnTo>
                  <a:lnTo>
                    <a:pt x="1394015" y="29337"/>
                  </a:lnTo>
                  <a:lnTo>
                    <a:pt x="1394536" y="29248"/>
                  </a:lnTo>
                  <a:lnTo>
                    <a:pt x="1395539" y="28956"/>
                  </a:lnTo>
                  <a:lnTo>
                    <a:pt x="1396377" y="28702"/>
                  </a:lnTo>
                  <a:lnTo>
                    <a:pt x="1395615" y="28956"/>
                  </a:lnTo>
                  <a:lnTo>
                    <a:pt x="1394587" y="29235"/>
                  </a:lnTo>
                  <a:lnTo>
                    <a:pt x="1395069" y="29146"/>
                  </a:lnTo>
                  <a:lnTo>
                    <a:pt x="1398206" y="28575"/>
                  </a:lnTo>
                  <a:lnTo>
                    <a:pt x="1400644" y="28575"/>
                  </a:lnTo>
                  <a:lnTo>
                    <a:pt x="1403972" y="28956"/>
                  </a:lnTo>
                  <a:lnTo>
                    <a:pt x="1403438" y="28956"/>
                  </a:lnTo>
                  <a:lnTo>
                    <a:pt x="1406918" y="29692"/>
                  </a:lnTo>
                  <a:lnTo>
                    <a:pt x="1410322" y="30861"/>
                  </a:lnTo>
                  <a:lnTo>
                    <a:pt x="1418374" y="34836"/>
                  </a:lnTo>
                  <a:lnTo>
                    <a:pt x="1418209" y="34671"/>
                  </a:lnTo>
                  <a:lnTo>
                    <a:pt x="1418488" y="34836"/>
                  </a:lnTo>
                  <a:lnTo>
                    <a:pt x="1418678" y="34988"/>
                  </a:lnTo>
                  <a:lnTo>
                    <a:pt x="1419606" y="35433"/>
                  </a:lnTo>
                  <a:lnTo>
                    <a:pt x="1418767" y="34988"/>
                  </a:lnTo>
                  <a:lnTo>
                    <a:pt x="1460576" y="34988"/>
                  </a:lnTo>
                  <a:close/>
                </a:path>
                <a:path w="6763384" h="5344795">
                  <a:moveTo>
                    <a:pt x="1490980" y="4496562"/>
                  </a:moveTo>
                  <a:lnTo>
                    <a:pt x="1419860" y="4449699"/>
                  </a:lnTo>
                  <a:lnTo>
                    <a:pt x="1416989" y="4473702"/>
                  </a:lnTo>
                  <a:lnTo>
                    <a:pt x="1416977" y="4474769"/>
                  </a:lnTo>
                  <a:lnTo>
                    <a:pt x="1416672" y="4476369"/>
                  </a:lnTo>
                  <a:lnTo>
                    <a:pt x="1416862" y="4474769"/>
                  </a:lnTo>
                  <a:lnTo>
                    <a:pt x="1396479" y="4472216"/>
                  </a:lnTo>
                  <a:lnTo>
                    <a:pt x="1398714" y="4472495"/>
                  </a:lnTo>
                  <a:lnTo>
                    <a:pt x="1396707" y="4472216"/>
                  </a:lnTo>
                  <a:lnTo>
                    <a:pt x="1373746" y="4469003"/>
                  </a:lnTo>
                  <a:lnTo>
                    <a:pt x="1352029" y="4465625"/>
                  </a:lnTo>
                  <a:lnTo>
                    <a:pt x="1354162" y="4465955"/>
                  </a:lnTo>
                  <a:lnTo>
                    <a:pt x="1352232" y="4465625"/>
                  </a:lnTo>
                  <a:lnTo>
                    <a:pt x="1331201" y="4461942"/>
                  </a:lnTo>
                  <a:lnTo>
                    <a:pt x="1333334" y="4462310"/>
                  </a:lnTo>
                  <a:lnTo>
                    <a:pt x="1331429" y="4461942"/>
                  </a:lnTo>
                  <a:lnTo>
                    <a:pt x="1311656" y="4458043"/>
                  </a:lnTo>
                  <a:lnTo>
                    <a:pt x="1310220" y="4457763"/>
                  </a:lnTo>
                  <a:lnTo>
                    <a:pt x="1293647" y="4453890"/>
                  </a:lnTo>
                  <a:lnTo>
                    <a:pt x="1277264" y="4449508"/>
                  </a:lnTo>
                  <a:lnTo>
                    <a:pt x="1262354" y="4444631"/>
                  </a:lnTo>
                  <a:lnTo>
                    <a:pt x="1261973" y="4444504"/>
                  </a:lnTo>
                  <a:lnTo>
                    <a:pt x="1262545" y="4444631"/>
                  </a:lnTo>
                  <a:lnTo>
                    <a:pt x="1260970" y="4444111"/>
                  </a:lnTo>
                  <a:lnTo>
                    <a:pt x="1250149" y="4439666"/>
                  </a:lnTo>
                  <a:lnTo>
                    <a:pt x="1249222" y="4439285"/>
                  </a:lnTo>
                  <a:lnTo>
                    <a:pt x="1249934" y="4439666"/>
                  </a:lnTo>
                  <a:lnTo>
                    <a:pt x="1239532" y="4434306"/>
                  </a:lnTo>
                  <a:lnTo>
                    <a:pt x="1234490" y="4431081"/>
                  </a:lnTo>
                  <a:lnTo>
                    <a:pt x="1234097" y="4430839"/>
                  </a:lnTo>
                  <a:lnTo>
                    <a:pt x="1231773" y="4429112"/>
                  </a:lnTo>
                  <a:lnTo>
                    <a:pt x="1231201" y="4428617"/>
                  </a:lnTo>
                  <a:lnTo>
                    <a:pt x="1228890" y="4426585"/>
                  </a:lnTo>
                  <a:lnTo>
                    <a:pt x="1228115" y="4425924"/>
                  </a:lnTo>
                  <a:lnTo>
                    <a:pt x="1227582" y="4425442"/>
                  </a:lnTo>
                  <a:lnTo>
                    <a:pt x="1226553" y="4424172"/>
                  </a:lnTo>
                  <a:lnTo>
                    <a:pt x="1225423" y="4422902"/>
                  </a:lnTo>
                  <a:lnTo>
                    <a:pt x="1224305" y="4421327"/>
                  </a:lnTo>
                  <a:lnTo>
                    <a:pt x="1223835" y="4420362"/>
                  </a:lnTo>
                  <a:lnTo>
                    <a:pt x="1223518" y="4419727"/>
                  </a:lnTo>
                  <a:lnTo>
                    <a:pt x="1223111" y="4418914"/>
                  </a:lnTo>
                  <a:lnTo>
                    <a:pt x="1222768" y="4417949"/>
                  </a:lnTo>
                  <a:lnTo>
                    <a:pt x="1222387" y="4416831"/>
                  </a:lnTo>
                  <a:lnTo>
                    <a:pt x="1222235" y="4416552"/>
                  </a:lnTo>
                  <a:lnTo>
                    <a:pt x="1221994" y="4415663"/>
                  </a:lnTo>
                  <a:lnTo>
                    <a:pt x="1222070" y="4415028"/>
                  </a:lnTo>
                  <a:lnTo>
                    <a:pt x="1221816" y="4413669"/>
                  </a:lnTo>
                  <a:lnTo>
                    <a:pt x="1221778" y="4412132"/>
                  </a:lnTo>
                  <a:lnTo>
                    <a:pt x="1221943" y="4410710"/>
                  </a:lnTo>
                  <a:lnTo>
                    <a:pt x="1221994" y="4410202"/>
                  </a:lnTo>
                  <a:lnTo>
                    <a:pt x="1222108" y="4409224"/>
                  </a:lnTo>
                  <a:lnTo>
                    <a:pt x="1223137" y="4404360"/>
                  </a:lnTo>
                  <a:lnTo>
                    <a:pt x="1223289" y="4404233"/>
                  </a:lnTo>
                  <a:lnTo>
                    <a:pt x="1224407" y="4401058"/>
                  </a:lnTo>
                  <a:lnTo>
                    <a:pt x="1225867" y="4398264"/>
                  </a:lnTo>
                  <a:lnTo>
                    <a:pt x="1228280" y="4393323"/>
                  </a:lnTo>
                  <a:lnTo>
                    <a:pt x="1228864" y="4392422"/>
                  </a:lnTo>
                  <a:lnTo>
                    <a:pt x="1234821" y="4383278"/>
                  </a:lnTo>
                  <a:lnTo>
                    <a:pt x="1237068" y="4380484"/>
                  </a:lnTo>
                  <a:lnTo>
                    <a:pt x="1242314" y="4373880"/>
                  </a:lnTo>
                  <a:lnTo>
                    <a:pt x="1276007" y="4340149"/>
                  </a:lnTo>
                  <a:lnTo>
                    <a:pt x="1305560" y="4315206"/>
                  </a:lnTo>
                  <a:lnTo>
                    <a:pt x="1338199" y="4289679"/>
                  </a:lnTo>
                  <a:lnTo>
                    <a:pt x="1390777" y="4250309"/>
                  </a:lnTo>
                  <a:lnTo>
                    <a:pt x="1375664" y="4229989"/>
                  </a:lnTo>
                  <a:lnTo>
                    <a:pt x="1369618" y="4234472"/>
                  </a:lnTo>
                  <a:lnTo>
                    <a:pt x="1370228" y="4233926"/>
                  </a:lnTo>
                  <a:lnTo>
                    <a:pt x="1378458" y="4226433"/>
                  </a:lnTo>
                  <a:lnTo>
                    <a:pt x="1252982" y="4202430"/>
                  </a:lnTo>
                  <a:lnTo>
                    <a:pt x="1263294" y="4239082"/>
                  </a:lnTo>
                  <a:lnTo>
                    <a:pt x="0" y="4595749"/>
                  </a:lnTo>
                  <a:lnTo>
                    <a:pt x="10287" y="4632452"/>
                  </a:lnTo>
                  <a:lnTo>
                    <a:pt x="1273632" y="4275810"/>
                  </a:lnTo>
                  <a:lnTo>
                    <a:pt x="1281125" y="4302480"/>
                  </a:lnTo>
                  <a:lnTo>
                    <a:pt x="1246124" y="4333113"/>
                  </a:lnTo>
                  <a:lnTo>
                    <a:pt x="1213866" y="4368927"/>
                  </a:lnTo>
                  <a:lnTo>
                    <a:pt x="1197102" y="4404233"/>
                  </a:lnTo>
                  <a:lnTo>
                    <a:pt x="1196454" y="4409224"/>
                  </a:lnTo>
                  <a:lnTo>
                    <a:pt x="1196517" y="4416831"/>
                  </a:lnTo>
                  <a:lnTo>
                    <a:pt x="1220343" y="4452239"/>
                  </a:lnTo>
                  <a:lnTo>
                    <a:pt x="1269492" y="4473702"/>
                  </a:lnTo>
                  <a:lnTo>
                    <a:pt x="1326388" y="4486910"/>
                  </a:lnTo>
                  <a:lnTo>
                    <a:pt x="1369949" y="4494022"/>
                  </a:lnTo>
                  <a:lnTo>
                    <a:pt x="1413852" y="4500042"/>
                  </a:lnTo>
                  <a:lnTo>
                    <a:pt x="1410843" y="4525403"/>
                  </a:lnTo>
                  <a:lnTo>
                    <a:pt x="1476857" y="4501654"/>
                  </a:lnTo>
                  <a:lnTo>
                    <a:pt x="1490980" y="4496562"/>
                  </a:lnTo>
                  <a:close/>
                </a:path>
                <a:path w="6763384" h="5344795">
                  <a:moveTo>
                    <a:pt x="1490980" y="3721989"/>
                  </a:moveTo>
                  <a:lnTo>
                    <a:pt x="1419860" y="3675126"/>
                  </a:lnTo>
                  <a:lnTo>
                    <a:pt x="1416977" y="3699256"/>
                  </a:lnTo>
                  <a:lnTo>
                    <a:pt x="1416964" y="3700335"/>
                  </a:lnTo>
                  <a:lnTo>
                    <a:pt x="1416659" y="3701910"/>
                  </a:lnTo>
                  <a:lnTo>
                    <a:pt x="1416850" y="3700335"/>
                  </a:lnTo>
                  <a:lnTo>
                    <a:pt x="1396479" y="3697770"/>
                  </a:lnTo>
                  <a:lnTo>
                    <a:pt x="1398219" y="3697986"/>
                  </a:lnTo>
                  <a:lnTo>
                    <a:pt x="1396695" y="3697770"/>
                  </a:lnTo>
                  <a:lnTo>
                    <a:pt x="1352016" y="3691128"/>
                  </a:lnTo>
                  <a:lnTo>
                    <a:pt x="1331201" y="3687495"/>
                  </a:lnTo>
                  <a:lnTo>
                    <a:pt x="1333855" y="3687953"/>
                  </a:lnTo>
                  <a:lnTo>
                    <a:pt x="1331429" y="3687495"/>
                  </a:lnTo>
                  <a:lnTo>
                    <a:pt x="1311656" y="3683597"/>
                  </a:lnTo>
                  <a:lnTo>
                    <a:pt x="1310220" y="3683317"/>
                  </a:lnTo>
                  <a:lnTo>
                    <a:pt x="1293647" y="3679444"/>
                  </a:lnTo>
                  <a:lnTo>
                    <a:pt x="1276972" y="3674935"/>
                  </a:lnTo>
                  <a:lnTo>
                    <a:pt x="1277264" y="3674935"/>
                  </a:lnTo>
                  <a:lnTo>
                    <a:pt x="1275016" y="3674313"/>
                  </a:lnTo>
                  <a:lnTo>
                    <a:pt x="1262507" y="3670173"/>
                  </a:lnTo>
                  <a:lnTo>
                    <a:pt x="1261872" y="3669919"/>
                  </a:lnTo>
                  <a:lnTo>
                    <a:pt x="1250175" y="3665220"/>
                  </a:lnTo>
                  <a:lnTo>
                    <a:pt x="1249235" y="3664864"/>
                  </a:lnTo>
                  <a:lnTo>
                    <a:pt x="1239812" y="3659886"/>
                  </a:lnTo>
                  <a:lnTo>
                    <a:pt x="1238377" y="3659124"/>
                  </a:lnTo>
                  <a:lnTo>
                    <a:pt x="1239520" y="3659886"/>
                  </a:lnTo>
                  <a:lnTo>
                    <a:pt x="1234173" y="3656330"/>
                  </a:lnTo>
                  <a:lnTo>
                    <a:pt x="1231773" y="3654526"/>
                  </a:lnTo>
                  <a:lnTo>
                    <a:pt x="1231201" y="3654044"/>
                  </a:lnTo>
                  <a:lnTo>
                    <a:pt x="1228890" y="3652012"/>
                  </a:lnTo>
                  <a:lnTo>
                    <a:pt x="1228115" y="3651351"/>
                  </a:lnTo>
                  <a:lnTo>
                    <a:pt x="1227582" y="3650869"/>
                  </a:lnTo>
                  <a:lnTo>
                    <a:pt x="1226553" y="3649599"/>
                  </a:lnTo>
                  <a:lnTo>
                    <a:pt x="1225423" y="3648329"/>
                  </a:lnTo>
                  <a:lnTo>
                    <a:pt x="1224305" y="3646754"/>
                  </a:lnTo>
                  <a:lnTo>
                    <a:pt x="1223835" y="3645789"/>
                  </a:lnTo>
                  <a:lnTo>
                    <a:pt x="1223098" y="3644341"/>
                  </a:lnTo>
                  <a:lnTo>
                    <a:pt x="1222768" y="3643376"/>
                  </a:lnTo>
                  <a:lnTo>
                    <a:pt x="1222552" y="3642741"/>
                  </a:lnTo>
                  <a:lnTo>
                    <a:pt x="1222425" y="3642385"/>
                  </a:lnTo>
                  <a:lnTo>
                    <a:pt x="1222298" y="3642106"/>
                  </a:lnTo>
                  <a:lnTo>
                    <a:pt x="1221994" y="3641090"/>
                  </a:lnTo>
                  <a:lnTo>
                    <a:pt x="1222108" y="3640582"/>
                  </a:lnTo>
                  <a:lnTo>
                    <a:pt x="1221816" y="3639045"/>
                  </a:lnTo>
                  <a:lnTo>
                    <a:pt x="1221778" y="3637661"/>
                  </a:lnTo>
                  <a:lnTo>
                    <a:pt x="1221943" y="3636137"/>
                  </a:lnTo>
                  <a:lnTo>
                    <a:pt x="1221994" y="3635756"/>
                  </a:lnTo>
                  <a:lnTo>
                    <a:pt x="1222121" y="3634625"/>
                  </a:lnTo>
                  <a:lnTo>
                    <a:pt x="1222883" y="3631184"/>
                  </a:lnTo>
                  <a:lnTo>
                    <a:pt x="1223098" y="3630180"/>
                  </a:lnTo>
                  <a:lnTo>
                    <a:pt x="1223987" y="3627551"/>
                  </a:lnTo>
                  <a:lnTo>
                    <a:pt x="1224584" y="3626358"/>
                  </a:lnTo>
                  <a:lnTo>
                    <a:pt x="1228090" y="3619246"/>
                  </a:lnTo>
                  <a:lnTo>
                    <a:pt x="1228521" y="3618395"/>
                  </a:lnTo>
                  <a:lnTo>
                    <a:pt x="1228725" y="3617976"/>
                  </a:lnTo>
                  <a:lnTo>
                    <a:pt x="1229118" y="3617468"/>
                  </a:lnTo>
                  <a:lnTo>
                    <a:pt x="1234821" y="3608705"/>
                  </a:lnTo>
                  <a:lnTo>
                    <a:pt x="1236967" y="3606038"/>
                  </a:lnTo>
                  <a:lnTo>
                    <a:pt x="1243114" y="3598291"/>
                  </a:lnTo>
                  <a:lnTo>
                    <a:pt x="1276007" y="3565575"/>
                  </a:lnTo>
                  <a:lnTo>
                    <a:pt x="1305560" y="3540633"/>
                  </a:lnTo>
                  <a:lnTo>
                    <a:pt x="1338199" y="3515106"/>
                  </a:lnTo>
                  <a:lnTo>
                    <a:pt x="1390777" y="3475736"/>
                  </a:lnTo>
                  <a:lnTo>
                    <a:pt x="1375664" y="3455416"/>
                  </a:lnTo>
                  <a:lnTo>
                    <a:pt x="1340104" y="3481832"/>
                  </a:lnTo>
                  <a:lnTo>
                    <a:pt x="1305941" y="3507994"/>
                  </a:lnTo>
                  <a:lnTo>
                    <a:pt x="1274191" y="3533648"/>
                  </a:lnTo>
                  <a:lnTo>
                    <a:pt x="1233932" y="3570732"/>
                  </a:lnTo>
                  <a:lnTo>
                    <a:pt x="1206246" y="3606038"/>
                  </a:lnTo>
                  <a:lnTo>
                    <a:pt x="1196479" y="3634625"/>
                  </a:lnTo>
                  <a:lnTo>
                    <a:pt x="1196581" y="3642741"/>
                  </a:lnTo>
                  <a:lnTo>
                    <a:pt x="1220343" y="3677666"/>
                  </a:lnTo>
                  <a:lnTo>
                    <a:pt x="1269492" y="3699256"/>
                  </a:lnTo>
                  <a:lnTo>
                    <a:pt x="1326388" y="3712337"/>
                  </a:lnTo>
                  <a:lnTo>
                    <a:pt x="1369949" y="3719576"/>
                  </a:lnTo>
                  <a:lnTo>
                    <a:pt x="1413852" y="3725494"/>
                  </a:lnTo>
                  <a:lnTo>
                    <a:pt x="1410843" y="3750818"/>
                  </a:lnTo>
                  <a:lnTo>
                    <a:pt x="1476857" y="3727069"/>
                  </a:lnTo>
                  <a:lnTo>
                    <a:pt x="1490980" y="3721989"/>
                  </a:lnTo>
                  <a:close/>
                </a:path>
                <a:path w="6763384" h="5344795">
                  <a:moveTo>
                    <a:pt x="1490980" y="2947543"/>
                  </a:moveTo>
                  <a:lnTo>
                    <a:pt x="1419860" y="2900680"/>
                  </a:lnTo>
                  <a:lnTo>
                    <a:pt x="1416989" y="2924683"/>
                  </a:lnTo>
                  <a:lnTo>
                    <a:pt x="1416977" y="2925762"/>
                  </a:lnTo>
                  <a:lnTo>
                    <a:pt x="1416672" y="2927337"/>
                  </a:lnTo>
                  <a:lnTo>
                    <a:pt x="1416862" y="2925762"/>
                  </a:lnTo>
                  <a:lnTo>
                    <a:pt x="1398955" y="2923514"/>
                  </a:lnTo>
                  <a:lnTo>
                    <a:pt x="1398549" y="2923463"/>
                  </a:lnTo>
                  <a:lnTo>
                    <a:pt x="1396695" y="2923197"/>
                  </a:lnTo>
                  <a:lnTo>
                    <a:pt x="1352016" y="2916682"/>
                  </a:lnTo>
                  <a:lnTo>
                    <a:pt x="1311656" y="2909024"/>
                  </a:lnTo>
                  <a:lnTo>
                    <a:pt x="1309954" y="2908668"/>
                  </a:lnTo>
                  <a:lnTo>
                    <a:pt x="1311440" y="2909024"/>
                  </a:lnTo>
                  <a:lnTo>
                    <a:pt x="1293647" y="2904871"/>
                  </a:lnTo>
                  <a:lnTo>
                    <a:pt x="1276972" y="2900362"/>
                  </a:lnTo>
                  <a:lnTo>
                    <a:pt x="1277264" y="2900362"/>
                  </a:lnTo>
                  <a:lnTo>
                    <a:pt x="1275016" y="2899740"/>
                  </a:lnTo>
                  <a:lnTo>
                    <a:pt x="1262507" y="2895600"/>
                  </a:lnTo>
                  <a:lnTo>
                    <a:pt x="1261872" y="2895346"/>
                  </a:lnTo>
                  <a:lnTo>
                    <a:pt x="1250175" y="2890647"/>
                  </a:lnTo>
                  <a:lnTo>
                    <a:pt x="1249222" y="2890266"/>
                  </a:lnTo>
                  <a:lnTo>
                    <a:pt x="1249934" y="2890647"/>
                  </a:lnTo>
                  <a:lnTo>
                    <a:pt x="1239570" y="2885186"/>
                  </a:lnTo>
                  <a:lnTo>
                    <a:pt x="1238542" y="2884652"/>
                  </a:lnTo>
                  <a:lnTo>
                    <a:pt x="1234440" y="2882011"/>
                  </a:lnTo>
                  <a:lnTo>
                    <a:pt x="1231557" y="2879902"/>
                  </a:lnTo>
                  <a:lnTo>
                    <a:pt x="1231226" y="2879598"/>
                  </a:lnTo>
                  <a:lnTo>
                    <a:pt x="1231023" y="2879471"/>
                  </a:lnTo>
                  <a:lnTo>
                    <a:pt x="1230782" y="2879217"/>
                  </a:lnTo>
                  <a:lnTo>
                    <a:pt x="1228890" y="2877566"/>
                  </a:lnTo>
                  <a:lnTo>
                    <a:pt x="1228115" y="2876905"/>
                  </a:lnTo>
                  <a:lnTo>
                    <a:pt x="1227582" y="2876423"/>
                  </a:lnTo>
                  <a:lnTo>
                    <a:pt x="1226439" y="2875038"/>
                  </a:lnTo>
                  <a:lnTo>
                    <a:pt x="1225816" y="2874340"/>
                  </a:lnTo>
                  <a:lnTo>
                    <a:pt x="1225423" y="2873883"/>
                  </a:lnTo>
                  <a:lnTo>
                    <a:pt x="1225321" y="2873629"/>
                  </a:lnTo>
                  <a:lnTo>
                    <a:pt x="1224711" y="2872752"/>
                  </a:lnTo>
                  <a:lnTo>
                    <a:pt x="1224127" y="2871927"/>
                  </a:lnTo>
                  <a:lnTo>
                    <a:pt x="1223784" y="2871216"/>
                  </a:lnTo>
                  <a:lnTo>
                    <a:pt x="1223543" y="2870708"/>
                  </a:lnTo>
                  <a:lnTo>
                    <a:pt x="1222997" y="2869577"/>
                  </a:lnTo>
                  <a:lnTo>
                    <a:pt x="1222629" y="2868815"/>
                  </a:lnTo>
                  <a:lnTo>
                    <a:pt x="1222552" y="2868295"/>
                  </a:lnTo>
                  <a:lnTo>
                    <a:pt x="1222425" y="2867939"/>
                  </a:lnTo>
                  <a:lnTo>
                    <a:pt x="1222260" y="2867533"/>
                  </a:lnTo>
                  <a:lnTo>
                    <a:pt x="1221994" y="2866644"/>
                  </a:lnTo>
                  <a:lnTo>
                    <a:pt x="1222082" y="2866009"/>
                  </a:lnTo>
                  <a:lnTo>
                    <a:pt x="1221816" y="2864650"/>
                  </a:lnTo>
                  <a:lnTo>
                    <a:pt x="1221778" y="2863100"/>
                  </a:lnTo>
                  <a:lnTo>
                    <a:pt x="1221955" y="2861576"/>
                  </a:lnTo>
                  <a:lnTo>
                    <a:pt x="1221994" y="2861183"/>
                  </a:lnTo>
                  <a:lnTo>
                    <a:pt x="1222108" y="2860205"/>
                  </a:lnTo>
                  <a:lnTo>
                    <a:pt x="1223137" y="2855341"/>
                  </a:lnTo>
                  <a:lnTo>
                    <a:pt x="1223873" y="2853436"/>
                  </a:lnTo>
                  <a:lnTo>
                    <a:pt x="1224407" y="2851912"/>
                  </a:lnTo>
                  <a:lnTo>
                    <a:pt x="1225829" y="2849245"/>
                  </a:lnTo>
                  <a:lnTo>
                    <a:pt x="1228267" y="2844330"/>
                  </a:lnTo>
                  <a:lnTo>
                    <a:pt x="1228864" y="2843415"/>
                  </a:lnTo>
                  <a:lnTo>
                    <a:pt x="1234236" y="2835148"/>
                  </a:lnTo>
                  <a:lnTo>
                    <a:pt x="1234681" y="2834475"/>
                  </a:lnTo>
                  <a:lnTo>
                    <a:pt x="1234059" y="2835148"/>
                  </a:lnTo>
                  <a:lnTo>
                    <a:pt x="1263459" y="2802699"/>
                  </a:lnTo>
                  <a:lnTo>
                    <a:pt x="1305560" y="2766187"/>
                  </a:lnTo>
                  <a:lnTo>
                    <a:pt x="1338199" y="2740660"/>
                  </a:lnTo>
                  <a:lnTo>
                    <a:pt x="1390777" y="2701290"/>
                  </a:lnTo>
                  <a:lnTo>
                    <a:pt x="1375664" y="2680970"/>
                  </a:lnTo>
                  <a:lnTo>
                    <a:pt x="1340104" y="2707386"/>
                  </a:lnTo>
                  <a:lnTo>
                    <a:pt x="1305941" y="2733548"/>
                  </a:lnTo>
                  <a:lnTo>
                    <a:pt x="1274191" y="2759075"/>
                  </a:lnTo>
                  <a:lnTo>
                    <a:pt x="1233932" y="2796159"/>
                  </a:lnTo>
                  <a:lnTo>
                    <a:pt x="1206246" y="2831465"/>
                  </a:lnTo>
                  <a:lnTo>
                    <a:pt x="1196454" y="2860205"/>
                  </a:lnTo>
                  <a:lnTo>
                    <a:pt x="1196530" y="2867939"/>
                  </a:lnTo>
                  <a:lnTo>
                    <a:pt x="1220343" y="2903220"/>
                  </a:lnTo>
                  <a:lnTo>
                    <a:pt x="1269492" y="2924683"/>
                  </a:lnTo>
                  <a:lnTo>
                    <a:pt x="1326388" y="2937891"/>
                  </a:lnTo>
                  <a:lnTo>
                    <a:pt x="1369949" y="2945130"/>
                  </a:lnTo>
                  <a:lnTo>
                    <a:pt x="1413852" y="2951048"/>
                  </a:lnTo>
                  <a:lnTo>
                    <a:pt x="1410843" y="2976372"/>
                  </a:lnTo>
                  <a:lnTo>
                    <a:pt x="1476857" y="2952623"/>
                  </a:lnTo>
                  <a:lnTo>
                    <a:pt x="1490980" y="2947543"/>
                  </a:lnTo>
                  <a:close/>
                </a:path>
                <a:path w="6763384" h="5344795">
                  <a:moveTo>
                    <a:pt x="1490980" y="2159381"/>
                  </a:moveTo>
                  <a:lnTo>
                    <a:pt x="1419860" y="2112391"/>
                  </a:lnTo>
                  <a:lnTo>
                    <a:pt x="1417167" y="2134908"/>
                  </a:lnTo>
                  <a:lnTo>
                    <a:pt x="1417116" y="2135352"/>
                  </a:lnTo>
                  <a:lnTo>
                    <a:pt x="1416989" y="2136394"/>
                  </a:lnTo>
                  <a:lnTo>
                    <a:pt x="1416964" y="2137537"/>
                  </a:lnTo>
                  <a:lnTo>
                    <a:pt x="1416672" y="2139099"/>
                  </a:lnTo>
                  <a:lnTo>
                    <a:pt x="1416862" y="2137537"/>
                  </a:lnTo>
                  <a:lnTo>
                    <a:pt x="1399908" y="2135352"/>
                  </a:lnTo>
                  <a:lnTo>
                    <a:pt x="1399667" y="2135327"/>
                  </a:lnTo>
                  <a:lnTo>
                    <a:pt x="1396695" y="2134908"/>
                  </a:lnTo>
                  <a:lnTo>
                    <a:pt x="1375054" y="2131898"/>
                  </a:lnTo>
                  <a:lnTo>
                    <a:pt x="1352016" y="2128393"/>
                  </a:lnTo>
                  <a:lnTo>
                    <a:pt x="1331188" y="2124710"/>
                  </a:lnTo>
                  <a:lnTo>
                    <a:pt x="1311656" y="2120862"/>
                  </a:lnTo>
                  <a:lnTo>
                    <a:pt x="1310220" y="2120582"/>
                  </a:lnTo>
                  <a:lnTo>
                    <a:pt x="1293647" y="2116709"/>
                  </a:lnTo>
                  <a:lnTo>
                    <a:pt x="1277391" y="2112238"/>
                  </a:lnTo>
                  <a:lnTo>
                    <a:pt x="1261745" y="2107184"/>
                  </a:lnTo>
                  <a:lnTo>
                    <a:pt x="1262532" y="2107438"/>
                  </a:lnTo>
                  <a:lnTo>
                    <a:pt x="1261872" y="2107184"/>
                  </a:lnTo>
                  <a:lnTo>
                    <a:pt x="1250162" y="2102485"/>
                  </a:lnTo>
                  <a:lnTo>
                    <a:pt x="1239596" y="2097024"/>
                  </a:lnTo>
                  <a:lnTo>
                    <a:pt x="1238580" y="2096516"/>
                  </a:lnTo>
                  <a:lnTo>
                    <a:pt x="1234440" y="2093849"/>
                  </a:lnTo>
                  <a:lnTo>
                    <a:pt x="1231557" y="2091740"/>
                  </a:lnTo>
                  <a:lnTo>
                    <a:pt x="1231074" y="2091309"/>
                  </a:lnTo>
                  <a:lnTo>
                    <a:pt x="1230896" y="2091207"/>
                  </a:lnTo>
                  <a:lnTo>
                    <a:pt x="1230782" y="2091055"/>
                  </a:lnTo>
                  <a:lnTo>
                    <a:pt x="1228737" y="2089277"/>
                  </a:lnTo>
                  <a:lnTo>
                    <a:pt x="1227772" y="2088261"/>
                  </a:lnTo>
                  <a:lnTo>
                    <a:pt x="1226477" y="2086864"/>
                  </a:lnTo>
                  <a:lnTo>
                    <a:pt x="1225778" y="2086114"/>
                  </a:lnTo>
                  <a:lnTo>
                    <a:pt x="1225423" y="2085721"/>
                  </a:lnTo>
                  <a:lnTo>
                    <a:pt x="1225334" y="2085467"/>
                  </a:lnTo>
                  <a:lnTo>
                    <a:pt x="1224711" y="2084578"/>
                  </a:lnTo>
                  <a:lnTo>
                    <a:pt x="1224127" y="2083765"/>
                  </a:lnTo>
                  <a:lnTo>
                    <a:pt x="1223784" y="2083054"/>
                  </a:lnTo>
                  <a:lnTo>
                    <a:pt x="1223543" y="2082546"/>
                  </a:lnTo>
                  <a:lnTo>
                    <a:pt x="1222997" y="2081415"/>
                  </a:lnTo>
                  <a:lnTo>
                    <a:pt x="1222629" y="2080641"/>
                  </a:lnTo>
                  <a:lnTo>
                    <a:pt x="1222552" y="2080133"/>
                  </a:lnTo>
                  <a:lnTo>
                    <a:pt x="1222438" y="2079777"/>
                  </a:lnTo>
                  <a:lnTo>
                    <a:pt x="1222260" y="2079371"/>
                  </a:lnTo>
                  <a:lnTo>
                    <a:pt x="1221994" y="2078482"/>
                  </a:lnTo>
                  <a:lnTo>
                    <a:pt x="1222095" y="2077847"/>
                  </a:lnTo>
                  <a:lnTo>
                    <a:pt x="1221816" y="2076335"/>
                  </a:lnTo>
                  <a:lnTo>
                    <a:pt x="1221778" y="2074926"/>
                  </a:lnTo>
                  <a:lnTo>
                    <a:pt x="1221955" y="2073402"/>
                  </a:lnTo>
                  <a:lnTo>
                    <a:pt x="1222121" y="2071878"/>
                  </a:lnTo>
                  <a:lnTo>
                    <a:pt x="1223137" y="2067179"/>
                  </a:lnTo>
                  <a:lnTo>
                    <a:pt x="1223873" y="2065274"/>
                  </a:lnTo>
                  <a:lnTo>
                    <a:pt x="1224407" y="2063750"/>
                  </a:lnTo>
                  <a:lnTo>
                    <a:pt x="1225829" y="2061083"/>
                  </a:lnTo>
                  <a:lnTo>
                    <a:pt x="1228090" y="2056511"/>
                  </a:lnTo>
                  <a:lnTo>
                    <a:pt x="1228496" y="2055698"/>
                  </a:lnTo>
                  <a:lnTo>
                    <a:pt x="1228725" y="2055241"/>
                  </a:lnTo>
                  <a:lnTo>
                    <a:pt x="1229042" y="2054860"/>
                  </a:lnTo>
                  <a:lnTo>
                    <a:pt x="1234617" y="2046325"/>
                  </a:lnTo>
                  <a:lnTo>
                    <a:pt x="1263523" y="2014347"/>
                  </a:lnTo>
                  <a:lnTo>
                    <a:pt x="1305560" y="1978025"/>
                  </a:lnTo>
                  <a:lnTo>
                    <a:pt x="1338199" y="1952498"/>
                  </a:lnTo>
                  <a:lnTo>
                    <a:pt x="1390777" y="1913128"/>
                  </a:lnTo>
                  <a:lnTo>
                    <a:pt x="1375664" y="1892681"/>
                  </a:lnTo>
                  <a:lnTo>
                    <a:pt x="1340104" y="1919097"/>
                  </a:lnTo>
                  <a:lnTo>
                    <a:pt x="1305941" y="1945259"/>
                  </a:lnTo>
                  <a:lnTo>
                    <a:pt x="1274191" y="1970913"/>
                  </a:lnTo>
                  <a:lnTo>
                    <a:pt x="1233932" y="2007997"/>
                  </a:lnTo>
                  <a:lnTo>
                    <a:pt x="1206246" y="2043303"/>
                  </a:lnTo>
                  <a:lnTo>
                    <a:pt x="1196479" y="2071878"/>
                  </a:lnTo>
                  <a:lnTo>
                    <a:pt x="1196606" y="2080133"/>
                  </a:lnTo>
                  <a:lnTo>
                    <a:pt x="1220343" y="2115058"/>
                  </a:lnTo>
                  <a:lnTo>
                    <a:pt x="1269492" y="2136394"/>
                  </a:lnTo>
                  <a:lnTo>
                    <a:pt x="1326388" y="2149602"/>
                  </a:lnTo>
                  <a:lnTo>
                    <a:pt x="1369949" y="2156841"/>
                  </a:lnTo>
                  <a:lnTo>
                    <a:pt x="1413852" y="2162772"/>
                  </a:lnTo>
                  <a:lnTo>
                    <a:pt x="1410843" y="2188083"/>
                  </a:lnTo>
                  <a:lnTo>
                    <a:pt x="1477149" y="2164334"/>
                  </a:lnTo>
                  <a:lnTo>
                    <a:pt x="1490980" y="2159381"/>
                  </a:lnTo>
                  <a:close/>
                </a:path>
                <a:path w="6763384" h="5344795">
                  <a:moveTo>
                    <a:pt x="1490980" y="1384808"/>
                  </a:moveTo>
                  <a:lnTo>
                    <a:pt x="1419860" y="1337945"/>
                  </a:lnTo>
                  <a:lnTo>
                    <a:pt x="1416989" y="1361948"/>
                  </a:lnTo>
                  <a:lnTo>
                    <a:pt x="1416964" y="1363027"/>
                  </a:lnTo>
                  <a:lnTo>
                    <a:pt x="1416672" y="1364615"/>
                  </a:lnTo>
                  <a:lnTo>
                    <a:pt x="1416862" y="1363027"/>
                  </a:lnTo>
                  <a:lnTo>
                    <a:pt x="1398955" y="1360779"/>
                  </a:lnTo>
                  <a:lnTo>
                    <a:pt x="1398549" y="1360728"/>
                  </a:lnTo>
                  <a:lnTo>
                    <a:pt x="1396695" y="1360462"/>
                  </a:lnTo>
                  <a:lnTo>
                    <a:pt x="1374775" y="1357414"/>
                  </a:lnTo>
                  <a:lnTo>
                    <a:pt x="1352029" y="1353870"/>
                  </a:lnTo>
                  <a:lnTo>
                    <a:pt x="1354162" y="1354201"/>
                  </a:lnTo>
                  <a:lnTo>
                    <a:pt x="1352232" y="1353870"/>
                  </a:lnTo>
                  <a:lnTo>
                    <a:pt x="1331201" y="1350187"/>
                  </a:lnTo>
                  <a:lnTo>
                    <a:pt x="1334592" y="1350772"/>
                  </a:lnTo>
                  <a:lnTo>
                    <a:pt x="1331391" y="1350187"/>
                  </a:lnTo>
                  <a:lnTo>
                    <a:pt x="1313738" y="1346809"/>
                  </a:lnTo>
                  <a:lnTo>
                    <a:pt x="1311287" y="1346250"/>
                  </a:lnTo>
                  <a:lnTo>
                    <a:pt x="1293672" y="1342263"/>
                  </a:lnTo>
                  <a:lnTo>
                    <a:pt x="1277366" y="1337779"/>
                  </a:lnTo>
                  <a:lnTo>
                    <a:pt x="1262354" y="1332877"/>
                  </a:lnTo>
                  <a:lnTo>
                    <a:pt x="1261948" y="1332738"/>
                  </a:lnTo>
                  <a:lnTo>
                    <a:pt x="1262545" y="1332877"/>
                  </a:lnTo>
                  <a:lnTo>
                    <a:pt x="1260894" y="1332344"/>
                  </a:lnTo>
                  <a:lnTo>
                    <a:pt x="1250149" y="1327912"/>
                  </a:lnTo>
                  <a:lnTo>
                    <a:pt x="1249222" y="1327531"/>
                  </a:lnTo>
                  <a:lnTo>
                    <a:pt x="1249934" y="1327912"/>
                  </a:lnTo>
                  <a:lnTo>
                    <a:pt x="1239189" y="1322374"/>
                  </a:lnTo>
                  <a:lnTo>
                    <a:pt x="1238529" y="1321943"/>
                  </a:lnTo>
                  <a:lnTo>
                    <a:pt x="1235519" y="1320025"/>
                  </a:lnTo>
                  <a:lnTo>
                    <a:pt x="1231557" y="1317167"/>
                  </a:lnTo>
                  <a:lnTo>
                    <a:pt x="1231074" y="1316736"/>
                  </a:lnTo>
                  <a:lnTo>
                    <a:pt x="1230896" y="1316634"/>
                  </a:lnTo>
                  <a:lnTo>
                    <a:pt x="1230782" y="1316482"/>
                  </a:lnTo>
                  <a:lnTo>
                    <a:pt x="1228737" y="1314704"/>
                  </a:lnTo>
                  <a:lnTo>
                    <a:pt x="1227772" y="1313688"/>
                  </a:lnTo>
                  <a:lnTo>
                    <a:pt x="1226477" y="1312291"/>
                  </a:lnTo>
                  <a:lnTo>
                    <a:pt x="1225778" y="1311541"/>
                  </a:lnTo>
                  <a:lnTo>
                    <a:pt x="1225423" y="1311148"/>
                  </a:lnTo>
                  <a:lnTo>
                    <a:pt x="1225334" y="1310894"/>
                  </a:lnTo>
                  <a:lnTo>
                    <a:pt x="1224711" y="1310005"/>
                  </a:lnTo>
                  <a:lnTo>
                    <a:pt x="1224127" y="1309192"/>
                  </a:lnTo>
                  <a:lnTo>
                    <a:pt x="1223784" y="1308481"/>
                  </a:lnTo>
                  <a:lnTo>
                    <a:pt x="1223543" y="1307973"/>
                  </a:lnTo>
                  <a:lnTo>
                    <a:pt x="1222997" y="1306842"/>
                  </a:lnTo>
                  <a:lnTo>
                    <a:pt x="1222629" y="1306068"/>
                  </a:lnTo>
                  <a:lnTo>
                    <a:pt x="1222552" y="1305560"/>
                  </a:lnTo>
                  <a:lnTo>
                    <a:pt x="1222425" y="1305204"/>
                  </a:lnTo>
                  <a:lnTo>
                    <a:pt x="1222298" y="1304925"/>
                  </a:lnTo>
                  <a:lnTo>
                    <a:pt x="1221994" y="1303909"/>
                  </a:lnTo>
                  <a:lnTo>
                    <a:pt x="1222082" y="1303274"/>
                  </a:lnTo>
                  <a:lnTo>
                    <a:pt x="1221816" y="1301902"/>
                  </a:lnTo>
                  <a:lnTo>
                    <a:pt x="1221778" y="1300365"/>
                  </a:lnTo>
                  <a:lnTo>
                    <a:pt x="1221930" y="1298956"/>
                  </a:lnTo>
                  <a:lnTo>
                    <a:pt x="1221968" y="1298575"/>
                  </a:lnTo>
                  <a:lnTo>
                    <a:pt x="1222082" y="1297571"/>
                  </a:lnTo>
                  <a:lnTo>
                    <a:pt x="1222121" y="1297432"/>
                  </a:lnTo>
                  <a:lnTo>
                    <a:pt x="1222133" y="1297241"/>
                  </a:lnTo>
                  <a:lnTo>
                    <a:pt x="1222387" y="1296162"/>
                  </a:lnTo>
                  <a:lnTo>
                    <a:pt x="1223035" y="1293164"/>
                  </a:lnTo>
                  <a:lnTo>
                    <a:pt x="1223137" y="1292733"/>
                  </a:lnTo>
                  <a:lnTo>
                    <a:pt x="1223276" y="1292479"/>
                  </a:lnTo>
                  <a:lnTo>
                    <a:pt x="1224127" y="1289989"/>
                  </a:lnTo>
                  <a:lnTo>
                    <a:pt x="1224534" y="1289177"/>
                  </a:lnTo>
                  <a:lnTo>
                    <a:pt x="1228725" y="1280795"/>
                  </a:lnTo>
                  <a:lnTo>
                    <a:pt x="1229106" y="1280287"/>
                  </a:lnTo>
                  <a:lnTo>
                    <a:pt x="1234821" y="1271397"/>
                  </a:lnTo>
                  <a:lnTo>
                    <a:pt x="1236903" y="1268857"/>
                  </a:lnTo>
                  <a:lnTo>
                    <a:pt x="1243241" y="1260970"/>
                  </a:lnTo>
                  <a:lnTo>
                    <a:pt x="1252435" y="1250873"/>
                  </a:lnTo>
                  <a:lnTo>
                    <a:pt x="1289646" y="1216558"/>
                  </a:lnTo>
                  <a:lnTo>
                    <a:pt x="1320482" y="1191590"/>
                  </a:lnTo>
                  <a:lnTo>
                    <a:pt x="1361579" y="1160221"/>
                  </a:lnTo>
                  <a:lnTo>
                    <a:pt x="1390777" y="1138555"/>
                  </a:lnTo>
                  <a:lnTo>
                    <a:pt x="1375664" y="1118108"/>
                  </a:lnTo>
                  <a:lnTo>
                    <a:pt x="1340104" y="1144524"/>
                  </a:lnTo>
                  <a:lnTo>
                    <a:pt x="1305941" y="1170686"/>
                  </a:lnTo>
                  <a:lnTo>
                    <a:pt x="1274191" y="1196340"/>
                  </a:lnTo>
                  <a:lnTo>
                    <a:pt x="1233932" y="1233424"/>
                  </a:lnTo>
                  <a:lnTo>
                    <a:pt x="1206246" y="1268857"/>
                  </a:lnTo>
                  <a:lnTo>
                    <a:pt x="1196479" y="1297432"/>
                  </a:lnTo>
                  <a:lnTo>
                    <a:pt x="1196581" y="1305560"/>
                  </a:lnTo>
                  <a:lnTo>
                    <a:pt x="1220343" y="1340358"/>
                  </a:lnTo>
                  <a:lnTo>
                    <a:pt x="1269492" y="1361948"/>
                  </a:lnTo>
                  <a:lnTo>
                    <a:pt x="1326388" y="1375156"/>
                  </a:lnTo>
                  <a:lnTo>
                    <a:pt x="1369949" y="1382395"/>
                  </a:lnTo>
                  <a:lnTo>
                    <a:pt x="1413852" y="1388186"/>
                  </a:lnTo>
                  <a:lnTo>
                    <a:pt x="1410843" y="1413510"/>
                  </a:lnTo>
                  <a:lnTo>
                    <a:pt x="1477149" y="1389761"/>
                  </a:lnTo>
                  <a:lnTo>
                    <a:pt x="1490980" y="1384808"/>
                  </a:lnTo>
                  <a:close/>
                </a:path>
                <a:path w="6763384" h="5344795">
                  <a:moveTo>
                    <a:pt x="1491234" y="610235"/>
                  </a:moveTo>
                  <a:lnTo>
                    <a:pt x="1420190" y="563435"/>
                  </a:lnTo>
                  <a:lnTo>
                    <a:pt x="1419809" y="565912"/>
                  </a:lnTo>
                  <a:lnTo>
                    <a:pt x="1417243" y="587375"/>
                  </a:lnTo>
                  <a:lnTo>
                    <a:pt x="1417205" y="588581"/>
                  </a:lnTo>
                  <a:lnTo>
                    <a:pt x="1416913" y="590156"/>
                  </a:lnTo>
                  <a:lnTo>
                    <a:pt x="1417104" y="588581"/>
                  </a:lnTo>
                  <a:lnTo>
                    <a:pt x="1396606" y="586016"/>
                  </a:lnTo>
                  <a:lnTo>
                    <a:pt x="1398854" y="586295"/>
                  </a:lnTo>
                  <a:lnTo>
                    <a:pt x="1396834" y="586016"/>
                  </a:lnTo>
                  <a:lnTo>
                    <a:pt x="1373886" y="582803"/>
                  </a:lnTo>
                  <a:lnTo>
                    <a:pt x="1352156" y="579424"/>
                  </a:lnTo>
                  <a:lnTo>
                    <a:pt x="1354289" y="579755"/>
                  </a:lnTo>
                  <a:lnTo>
                    <a:pt x="1352346" y="579424"/>
                  </a:lnTo>
                  <a:lnTo>
                    <a:pt x="1331455" y="575767"/>
                  </a:lnTo>
                  <a:lnTo>
                    <a:pt x="1334389" y="576275"/>
                  </a:lnTo>
                  <a:lnTo>
                    <a:pt x="1331137" y="575652"/>
                  </a:lnTo>
                  <a:lnTo>
                    <a:pt x="1314691" y="572389"/>
                  </a:lnTo>
                  <a:lnTo>
                    <a:pt x="1314538" y="572363"/>
                  </a:lnTo>
                  <a:lnTo>
                    <a:pt x="1311541" y="571677"/>
                  </a:lnTo>
                  <a:lnTo>
                    <a:pt x="1293799" y="567690"/>
                  </a:lnTo>
                  <a:lnTo>
                    <a:pt x="1278305" y="563435"/>
                  </a:lnTo>
                  <a:lnTo>
                    <a:pt x="1276743" y="562927"/>
                  </a:lnTo>
                  <a:lnTo>
                    <a:pt x="1261910" y="558063"/>
                  </a:lnTo>
                  <a:lnTo>
                    <a:pt x="1261211" y="557784"/>
                  </a:lnTo>
                  <a:lnTo>
                    <a:pt x="1250403" y="553339"/>
                  </a:lnTo>
                  <a:lnTo>
                    <a:pt x="1249476" y="552958"/>
                  </a:lnTo>
                  <a:lnTo>
                    <a:pt x="1250188" y="553339"/>
                  </a:lnTo>
                  <a:lnTo>
                    <a:pt x="1239647" y="547954"/>
                  </a:lnTo>
                  <a:lnTo>
                    <a:pt x="1238681" y="547370"/>
                  </a:lnTo>
                  <a:lnTo>
                    <a:pt x="1234567" y="544830"/>
                  </a:lnTo>
                  <a:lnTo>
                    <a:pt x="1230884" y="542036"/>
                  </a:lnTo>
                  <a:lnTo>
                    <a:pt x="1227709" y="539242"/>
                  </a:lnTo>
                  <a:lnTo>
                    <a:pt x="1228864" y="540258"/>
                  </a:lnTo>
                  <a:lnTo>
                    <a:pt x="1227937" y="539242"/>
                  </a:lnTo>
                  <a:lnTo>
                    <a:pt x="1226693" y="537845"/>
                  </a:lnTo>
                  <a:lnTo>
                    <a:pt x="1226083" y="537171"/>
                  </a:lnTo>
                  <a:lnTo>
                    <a:pt x="1225677" y="536702"/>
                  </a:lnTo>
                  <a:lnTo>
                    <a:pt x="1225588" y="536448"/>
                  </a:lnTo>
                  <a:lnTo>
                    <a:pt x="1224965" y="535559"/>
                  </a:lnTo>
                  <a:lnTo>
                    <a:pt x="1224280" y="534593"/>
                  </a:lnTo>
                  <a:lnTo>
                    <a:pt x="1223899" y="534035"/>
                  </a:lnTo>
                  <a:lnTo>
                    <a:pt x="1223733" y="533527"/>
                  </a:lnTo>
                  <a:lnTo>
                    <a:pt x="1223200" y="532498"/>
                  </a:lnTo>
                  <a:lnTo>
                    <a:pt x="1222933" y="531622"/>
                  </a:lnTo>
                  <a:lnTo>
                    <a:pt x="1222781" y="531114"/>
                  </a:lnTo>
                  <a:lnTo>
                    <a:pt x="1222514" y="530225"/>
                  </a:lnTo>
                  <a:lnTo>
                    <a:pt x="1222629" y="531114"/>
                  </a:lnTo>
                  <a:lnTo>
                    <a:pt x="1222463" y="530225"/>
                  </a:lnTo>
                  <a:lnTo>
                    <a:pt x="1222349" y="529869"/>
                  </a:lnTo>
                  <a:lnTo>
                    <a:pt x="1222248" y="529336"/>
                  </a:lnTo>
                  <a:lnTo>
                    <a:pt x="1222197" y="528701"/>
                  </a:lnTo>
                  <a:lnTo>
                    <a:pt x="1222095" y="528154"/>
                  </a:lnTo>
                  <a:lnTo>
                    <a:pt x="1222057" y="526796"/>
                  </a:lnTo>
                  <a:lnTo>
                    <a:pt x="1221867" y="526796"/>
                  </a:lnTo>
                  <a:lnTo>
                    <a:pt x="1221892" y="526288"/>
                  </a:lnTo>
                  <a:lnTo>
                    <a:pt x="1222044" y="526288"/>
                  </a:lnTo>
                  <a:lnTo>
                    <a:pt x="1222006" y="525208"/>
                  </a:lnTo>
                  <a:lnTo>
                    <a:pt x="1221905" y="525945"/>
                  </a:lnTo>
                  <a:lnTo>
                    <a:pt x="1221994" y="524383"/>
                  </a:lnTo>
                  <a:lnTo>
                    <a:pt x="1222121" y="524383"/>
                  </a:lnTo>
                  <a:lnTo>
                    <a:pt x="1222489" y="521716"/>
                  </a:lnTo>
                  <a:lnTo>
                    <a:pt x="1223149" y="518642"/>
                  </a:lnTo>
                  <a:lnTo>
                    <a:pt x="1223264" y="518160"/>
                  </a:lnTo>
                  <a:lnTo>
                    <a:pt x="1223987" y="516255"/>
                  </a:lnTo>
                  <a:lnTo>
                    <a:pt x="1224534" y="514731"/>
                  </a:lnTo>
                  <a:lnTo>
                    <a:pt x="1225994" y="511937"/>
                  </a:lnTo>
                  <a:lnTo>
                    <a:pt x="1228394" y="507022"/>
                  </a:lnTo>
                  <a:lnTo>
                    <a:pt x="1229004" y="506095"/>
                  </a:lnTo>
                  <a:lnTo>
                    <a:pt x="1234948" y="497078"/>
                  </a:lnTo>
                  <a:lnTo>
                    <a:pt x="1237221" y="494284"/>
                  </a:lnTo>
                  <a:lnTo>
                    <a:pt x="1243304" y="486587"/>
                  </a:lnTo>
                  <a:lnTo>
                    <a:pt x="1279080" y="451370"/>
                  </a:lnTo>
                  <a:lnTo>
                    <a:pt x="1321689" y="416306"/>
                  </a:lnTo>
                  <a:lnTo>
                    <a:pt x="1355598" y="390398"/>
                  </a:lnTo>
                  <a:lnTo>
                    <a:pt x="1391031" y="363982"/>
                  </a:lnTo>
                  <a:lnTo>
                    <a:pt x="1375791" y="343662"/>
                  </a:lnTo>
                  <a:lnTo>
                    <a:pt x="1322959" y="383159"/>
                  </a:lnTo>
                  <a:lnTo>
                    <a:pt x="1289939" y="409067"/>
                  </a:lnTo>
                  <a:lnTo>
                    <a:pt x="1259840" y="434467"/>
                  </a:lnTo>
                  <a:lnTo>
                    <a:pt x="1223264" y="470916"/>
                  </a:lnTo>
                  <a:lnTo>
                    <a:pt x="1200785" y="505714"/>
                  </a:lnTo>
                  <a:lnTo>
                    <a:pt x="1196594" y="524002"/>
                  </a:lnTo>
                  <a:lnTo>
                    <a:pt x="1196594" y="524383"/>
                  </a:lnTo>
                  <a:lnTo>
                    <a:pt x="1215263" y="562102"/>
                  </a:lnTo>
                  <a:lnTo>
                    <a:pt x="1253617" y="582041"/>
                  </a:lnTo>
                  <a:lnTo>
                    <a:pt x="1306322" y="596646"/>
                  </a:lnTo>
                  <a:lnTo>
                    <a:pt x="1347851" y="604393"/>
                  </a:lnTo>
                  <a:lnTo>
                    <a:pt x="1393190" y="611124"/>
                  </a:lnTo>
                  <a:lnTo>
                    <a:pt x="1414106" y="613752"/>
                  </a:lnTo>
                  <a:lnTo>
                    <a:pt x="1411097" y="639064"/>
                  </a:lnTo>
                  <a:lnTo>
                    <a:pt x="1477111" y="615315"/>
                  </a:lnTo>
                  <a:lnTo>
                    <a:pt x="1491234" y="610235"/>
                  </a:lnTo>
                  <a:close/>
                </a:path>
                <a:path w="6763384" h="5344795">
                  <a:moveTo>
                    <a:pt x="1575689" y="5162245"/>
                  </a:moveTo>
                  <a:lnTo>
                    <a:pt x="1555369" y="5147043"/>
                  </a:lnTo>
                  <a:lnTo>
                    <a:pt x="1515999" y="5199685"/>
                  </a:lnTo>
                  <a:lnTo>
                    <a:pt x="1503172" y="5216156"/>
                  </a:lnTo>
                  <a:lnTo>
                    <a:pt x="1490586" y="5231930"/>
                  </a:lnTo>
                  <a:lnTo>
                    <a:pt x="1478927" y="5246090"/>
                  </a:lnTo>
                  <a:lnTo>
                    <a:pt x="1466481" y="5260683"/>
                  </a:lnTo>
                  <a:lnTo>
                    <a:pt x="1461935" y="5265636"/>
                  </a:lnTo>
                  <a:lnTo>
                    <a:pt x="1419860" y="5237899"/>
                  </a:lnTo>
                  <a:lnTo>
                    <a:pt x="1416989" y="5261876"/>
                  </a:lnTo>
                  <a:lnTo>
                    <a:pt x="1416888" y="5263045"/>
                  </a:lnTo>
                  <a:lnTo>
                    <a:pt x="1416672" y="5264582"/>
                  </a:lnTo>
                  <a:lnTo>
                    <a:pt x="1416862" y="5263045"/>
                  </a:lnTo>
                  <a:lnTo>
                    <a:pt x="1413852" y="5262677"/>
                  </a:lnTo>
                  <a:lnTo>
                    <a:pt x="1413852" y="5288254"/>
                  </a:lnTo>
                  <a:lnTo>
                    <a:pt x="1411249" y="5310124"/>
                  </a:lnTo>
                  <a:lnTo>
                    <a:pt x="1404035" y="5313616"/>
                  </a:lnTo>
                  <a:lnTo>
                    <a:pt x="1404658" y="5313413"/>
                  </a:lnTo>
                  <a:lnTo>
                    <a:pt x="1404035" y="5313616"/>
                  </a:lnTo>
                  <a:lnTo>
                    <a:pt x="1400708" y="5314734"/>
                  </a:lnTo>
                  <a:lnTo>
                    <a:pt x="1400225" y="5314861"/>
                  </a:lnTo>
                  <a:lnTo>
                    <a:pt x="1400225" y="5315318"/>
                  </a:lnTo>
                  <a:lnTo>
                    <a:pt x="1397889" y="5315559"/>
                  </a:lnTo>
                  <a:lnTo>
                    <a:pt x="1399247" y="5315318"/>
                  </a:lnTo>
                  <a:lnTo>
                    <a:pt x="1400225" y="5315318"/>
                  </a:lnTo>
                  <a:lnTo>
                    <a:pt x="1400225" y="5314861"/>
                  </a:lnTo>
                  <a:lnTo>
                    <a:pt x="1397063" y="5315648"/>
                  </a:lnTo>
                  <a:lnTo>
                    <a:pt x="1396238" y="5315737"/>
                  </a:lnTo>
                  <a:lnTo>
                    <a:pt x="1395323" y="5316080"/>
                  </a:lnTo>
                  <a:lnTo>
                    <a:pt x="1394942" y="5316080"/>
                  </a:lnTo>
                  <a:lnTo>
                    <a:pt x="1396238" y="5315851"/>
                  </a:lnTo>
                  <a:lnTo>
                    <a:pt x="1392821" y="5316080"/>
                  </a:lnTo>
                  <a:lnTo>
                    <a:pt x="1392555" y="5316080"/>
                  </a:lnTo>
                  <a:lnTo>
                    <a:pt x="1389202" y="5315483"/>
                  </a:lnTo>
                  <a:lnTo>
                    <a:pt x="1388389" y="5315331"/>
                  </a:lnTo>
                  <a:lnTo>
                    <a:pt x="1388732" y="5315318"/>
                  </a:lnTo>
                  <a:lnTo>
                    <a:pt x="1388300" y="5315178"/>
                  </a:lnTo>
                  <a:lnTo>
                    <a:pt x="1386954" y="5314734"/>
                  </a:lnTo>
                  <a:lnTo>
                    <a:pt x="1387386" y="5315001"/>
                  </a:lnTo>
                  <a:lnTo>
                    <a:pt x="1387729" y="5315178"/>
                  </a:lnTo>
                  <a:lnTo>
                    <a:pt x="1387309" y="5315001"/>
                  </a:lnTo>
                  <a:lnTo>
                    <a:pt x="1386878" y="5314734"/>
                  </a:lnTo>
                  <a:lnTo>
                    <a:pt x="1385951" y="5314404"/>
                  </a:lnTo>
                  <a:lnTo>
                    <a:pt x="1386954" y="5314734"/>
                  </a:lnTo>
                  <a:lnTo>
                    <a:pt x="1386255" y="5314404"/>
                  </a:lnTo>
                  <a:lnTo>
                    <a:pt x="1385620" y="5314073"/>
                  </a:lnTo>
                  <a:lnTo>
                    <a:pt x="1384744" y="5313616"/>
                  </a:lnTo>
                  <a:lnTo>
                    <a:pt x="1385316" y="5314073"/>
                  </a:lnTo>
                  <a:lnTo>
                    <a:pt x="1383919" y="5313172"/>
                  </a:lnTo>
                  <a:lnTo>
                    <a:pt x="1382839" y="5312346"/>
                  </a:lnTo>
                  <a:lnTo>
                    <a:pt x="1382433" y="5312105"/>
                  </a:lnTo>
                  <a:lnTo>
                    <a:pt x="1381506" y="5311406"/>
                  </a:lnTo>
                  <a:lnTo>
                    <a:pt x="1382483" y="5312105"/>
                  </a:lnTo>
                  <a:lnTo>
                    <a:pt x="1381696" y="5311406"/>
                  </a:lnTo>
                  <a:lnTo>
                    <a:pt x="1380312" y="5310187"/>
                  </a:lnTo>
                  <a:lnTo>
                    <a:pt x="1379969" y="5309946"/>
                  </a:lnTo>
                  <a:lnTo>
                    <a:pt x="1379131" y="5309146"/>
                  </a:lnTo>
                  <a:lnTo>
                    <a:pt x="1379766" y="5309717"/>
                  </a:lnTo>
                  <a:lnTo>
                    <a:pt x="1379308" y="5309146"/>
                  </a:lnTo>
                  <a:lnTo>
                    <a:pt x="1376807" y="5306288"/>
                  </a:lnTo>
                  <a:lnTo>
                    <a:pt x="1373987" y="5302605"/>
                  </a:lnTo>
                  <a:lnTo>
                    <a:pt x="1372006" y="5299405"/>
                  </a:lnTo>
                  <a:lnTo>
                    <a:pt x="1371803" y="5299138"/>
                  </a:lnTo>
                  <a:lnTo>
                    <a:pt x="1371346" y="5298376"/>
                  </a:lnTo>
                  <a:lnTo>
                    <a:pt x="1369999" y="5295646"/>
                  </a:lnTo>
                  <a:lnTo>
                    <a:pt x="1366431" y="5288839"/>
                  </a:lnTo>
                  <a:lnTo>
                    <a:pt x="1366215" y="5288483"/>
                  </a:lnTo>
                  <a:lnTo>
                    <a:pt x="1365885" y="5287784"/>
                  </a:lnTo>
                  <a:lnTo>
                    <a:pt x="1365148" y="5285765"/>
                  </a:lnTo>
                  <a:lnTo>
                    <a:pt x="1363370" y="5281346"/>
                  </a:lnTo>
                  <a:lnTo>
                    <a:pt x="1369949" y="5282362"/>
                  </a:lnTo>
                  <a:lnTo>
                    <a:pt x="1392936" y="5285625"/>
                  </a:lnTo>
                  <a:lnTo>
                    <a:pt x="1413852" y="5288254"/>
                  </a:lnTo>
                  <a:lnTo>
                    <a:pt x="1413852" y="5262677"/>
                  </a:lnTo>
                  <a:lnTo>
                    <a:pt x="1396911" y="5260530"/>
                  </a:lnTo>
                  <a:lnTo>
                    <a:pt x="1373759" y="5257254"/>
                  </a:lnTo>
                  <a:lnTo>
                    <a:pt x="1354404" y="5254256"/>
                  </a:lnTo>
                  <a:lnTo>
                    <a:pt x="1351788" y="5244757"/>
                  </a:lnTo>
                  <a:lnTo>
                    <a:pt x="1351724" y="5244566"/>
                  </a:lnTo>
                  <a:lnTo>
                    <a:pt x="1347762" y="5227459"/>
                  </a:lnTo>
                  <a:lnTo>
                    <a:pt x="1343698" y="5206924"/>
                  </a:lnTo>
                  <a:lnTo>
                    <a:pt x="1343609" y="5206695"/>
                  </a:lnTo>
                  <a:lnTo>
                    <a:pt x="1340015" y="5186146"/>
                  </a:lnTo>
                  <a:lnTo>
                    <a:pt x="1340053" y="5185892"/>
                  </a:lnTo>
                  <a:lnTo>
                    <a:pt x="1339443" y="5182387"/>
                  </a:lnTo>
                  <a:lnTo>
                    <a:pt x="1336370" y="5162245"/>
                  </a:lnTo>
                  <a:lnTo>
                    <a:pt x="1333182" y="5140147"/>
                  </a:lnTo>
                  <a:lnTo>
                    <a:pt x="1330782" y="5120983"/>
                  </a:lnTo>
                  <a:lnTo>
                    <a:pt x="1305598" y="5123993"/>
                  </a:lnTo>
                  <a:lnTo>
                    <a:pt x="1311529" y="5167947"/>
                  </a:lnTo>
                  <a:lnTo>
                    <a:pt x="1318768" y="5211457"/>
                  </a:lnTo>
                  <a:lnTo>
                    <a:pt x="1326819" y="5249329"/>
                  </a:lnTo>
                  <a:lnTo>
                    <a:pt x="1311656" y="5246294"/>
                  </a:lnTo>
                  <a:lnTo>
                    <a:pt x="1293660" y="5242128"/>
                  </a:lnTo>
                  <a:lnTo>
                    <a:pt x="1276629" y="5237467"/>
                  </a:lnTo>
                  <a:lnTo>
                    <a:pt x="1262634" y="5232882"/>
                  </a:lnTo>
                  <a:lnTo>
                    <a:pt x="1262024" y="5232692"/>
                  </a:lnTo>
                  <a:lnTo>
                    <a:pt x="1250124" y="5227853"/>
                  </a:lnTo>
                  <a:lnTo>
                    <a:pt x="1249286" y="5227510"/>
                  </a:lnTo>
                  <a:lnTo>
                    <a:pt x="1249934" y="5227853"/>
                  </a:lnTo>
                  <a:lnTo>
                    <a:pt x="1239113" y="5222240"/>
                  </a:lnTo>
                  <a:lnTo>
                    <a:pt x="1238504" y="5221846"/>
                  </a:lnTo>
                  <a:lnTo>
                    <a:pt x="1234440" y="5219268"/>
                  </a:lnTo>
                  <a:lnTo>
                    <a:pt x="1231595" y="5217185"/>
                  </a:lnTo>
                  <a:lnTo>
                    <a:pt x="1231138" y="5216779"/>
                  </a:lnTo>
                  <a:lnTo>
                    <a:pt x="1230947" y="5216677"/>
                  </a:lnTo>
                  <a:lnTo>
                    <a:pt x="1230782" y="5216474"/>
                  </a:lnTo>
                  <a:lnTo>
                    <a:pt x="1228344" y="5214353"/>
                  </a:lnTo>
                  <a:lnTo>
                    <a:pt x="1227734" y="5213680"/>
                  </a:lnTo>
                  <a:lnTo>
                    <a:pt x="1226489" y="5212321"/>
                  </a:lnTo>
                  <a:lnTo>
                    <a:pt x="1225689" y="5211445"/>
                  </a:lnTo>
                  <a:lnTo>
                    <a:pt x="1225423" y="5211140"/>
                  </a:lnTo>
                  <a:lnTo>
                    <a:pt x="1225296" y="5210886"/>
                  </a:lnTo>
                  <a:lnTo>
                    <a:pt x="1224686" y="5210010"/>
                  </a:lnTo>
                  <a:lnTo>
                    <a:pt x="1224165" y="5209260"/>
                  </a:lnTo>
                  <a:lnTo>
                    <a:pt x="1223797" y="5208511"/>
                  </a:lnTo>
                  <a:lnTo>
                    <a:pt x="1223530" y="5207952"/>
                  </a:lnTo>
                  <a:lnTo>
                    <a:pt x="1223048" y="5206987"/>
                  </a:lnTo>
                  <a:lnTo>
                    <a:pt x="1222756" y="5206098"/>
                  </a:lnTo>
                  <a:lnTo>
                    <a:pt x="1222413" y="5205107"/>
                  </a:lnTo>
                  <a:lnTo>
                    <a:pt x="1222260" y="5204765"/>
                  </a:lnTo>
                  <a:lnTo>
                    <a:pt x="1221994" y="5203863"/>
                  </a:lnTo>
                  <a:lnTo>
                    <a:pt x="1222082" y="5203228"/>
                  </a:lnTo>
                  <a:lnTo>
                    <a:pt x="1221816" y="5201831"/>
                  </a:lnTo>
                  <a:lnTo>
                    <a:pt x="1221778" y="5200358"/>
                  </a:lnTo>
                  <a:lnTo>
                    <a:pt x="1221943" y="5198846"/>
                  </a:lnTo>
                  <a:lnTo>
                    <a:pt x="1221994" y="5198453"/>
                  </a:lnTo>
                  <a:lnTo>
                    <a:pt x="1222108" y="5197399"/>
                  </a:lnTo>
                  <a:lnTo>
                    <a:pt x="1223137" y="5192623"/>
                  </a:lnTo>
                  <a:lnTo>
                    <a:pt x="1223264" y="5192484"/>
                  </a:lnTo>
                  <a:lnTo>
                    <a:pt x="1224407" y="5189207"/>
                  </a:lnTo>
                  <a:lnTo>
                    <a:pt x="1225854" y="5186464"/>
                  </a:lnTo>
                  <a:lnTo>
                    <a:pt x="1228725" y="5180622"/>
                  </a:lnTo>
                  <a:lnTo>
                    <a:pt x="1229080" y="5180266"/>
                  </a:lnTo>
                  <a:lnTo>
                    <a:pt x="1234808" y="5171503"/>
                  </a:lnTo>
                  <a:lnTo>
                    <a:pt x="1242822" y="5161483"/>
                  </a:lnTo>
                  <a:lnTo>
                    <a:pt x="1246784" y="5157114"/>
                  </a:lnTo>
                  <a:lnTo>
                    <a:pt x="1252601" y="5150663"/>
                  </a:lnTo>
                  <a:lnTo>
                    <a:pt x="1263815" y="5139563"/>
                  </a:lnTo>
                  <a:lnTo>
                    <a:pt x="1276591" y="5127828"/>
                  </a:lnTo>
                  <a:lnTo>
                    <a:pt x="1281506" y="5123586"/>
                  </a:lnTo>
                  <a:lnTo>
                    <a:pt x="1280287" y="5127002"/>
                  </a:lnTo>
                  <a:lnTo>
                    <a:pt x="1305598" y="5123993"/>
                  </a:lnTo>
                  <a:lnTo>
                    <a:pt x="1330769" y="5120983"/>
                  </a:lnTo>
                  <a:lnTo>
                    <a:pt x="1355979" y="5117973"/>
                  </a:lnTo>
                  <a:lnTo>
                    <a:pt x="1349603" y="5108295"/>
                  </a:lnTo>
                  <a:lnTo>
                    <a:pt x="1332484" y="5082324"/>
                  </a:lnTo>
                  <a:lnTo>
                    <a:pt x="1338199" y="5077904"/>
                  </a:lnTo>
                  <a:lnTo>
                    <a:pt x="1358176" y="5062804"/>
                  </a:lnTo>
                  <a:lnTo>
                    <a:pt x="1390777" y="5038534"/>
                  </a:lnTo>
                  <a:lnTo>
                    <a:pt x="1375664" y="5018163"/>
                  </a:lnTo>
                  <a:lnTo>
                    <a:pt x="1340104" y="5044567"/>
                  </a:lnTo>
                  <a:lnTo>
                    <a:pt x="1322832" y="5057686"/>
                  </a:lnTo>
                  <a:lnTo>
                    <a:pt x="1318475" y="5061051"/>
                  </a:lnTo>
                  <a:lnTo>
                    <a:pt x="1309116" y="5046827"/>
                  </a:lnTo>
                  <a:lnTo>
                    <a:pt x="1298359" y="5076736"/>
                  </a:lnTo>
                  <a:lnTo>
                    <a:pt x="1289685" y="5083607"/>
                  </a:lnTo>
                  <a:lnTo>
                    <a:pt x="1274191" y="5096357"/>
                  </a:lnTo>
                  <a:lnTo>
                    <a:pt x="1233932" y="5133403"/>
                  </a:lnTo>
                  <a:lnTo>
                    <a:pt x="1206246" y="5168735"/>
                  </a:lnTo>
                  <a:lnTo>
                    <a:pt x="1196467" y="5197399"/>
                  </a:lnTo>
                  <a:lnTo>
                    <a:pt x="1196517" y="5205107"/>
                  </a:lnTo>
                  <a:lnTo>
                    <a:pt x="1220343" y="5240452"/>
                  </a:lnTo>
                  <a:lnTo>
                    <a:pt x="1269492" y="5261876"/>
                  </a:lnTo>
                  <a:lnTo>
                    <a:pt x="1326388" y="5275135"/>
                  </a:lnTo>
                  <a:lnTo>
                    <a:pt x="1334592" y="5276596"/>
                  </a:lnTo>
                  <a:lnTo>
                    <a:pt x="1337183" y="5284368"/>
                  </a:lnTo>
                  <a:lnTo>
                    <a:pt x="1357376" y="5322709"/>
                  </a:lnTo>
                  <a:lnTo>
                    <a:pt x="1395222" y="5341391"/>
                  </a:lnTo>
                  <a:lnTo>
                    <a:pt x="1401445" y="5340731"/>
                  </a:lnTo>
                  <a:lnTo>
                    <a:pt x="1436624" y="5324030"/>
                  </a:lnTo>
                  <a:lnTo>
                    <a:pt x="1447685" y="5315318"/>
                  </a:lnTo>
                  <a:lnTo>
                    <a:pt x="1448092" y="5315001"/>
                  </a:lnTo>
                  <a:lnTo>
                    <a:pt x="1448435" y="5314734"/>
                  </a:lnTo>
                  <a:lnTo>
                    <a:pt x="1449146" y="5314073"/>
                  </a:lnTo>
                  <a:lnTo>
                    <a:pt x="1449882" y="5313413"/>
                  </a:lnTo>
                  <a:lnTo>
                    <a:pt x="1454556" y="5309146"/>
                  </a:lnTo>
                  <a:lnTo>
                    <a:pt x="1460373" y="5303837"/>
                  </a:lnTo>
                  <a:lnTo>
                    <a:pt x="1437881" y="5303837"/>
                  </a:lnTo>
                  <a:lnTo>
                    <a:pt x="1439151" y="5303380"/>
                  </a:lnTo>
                  <a:lnTo>
                    <a:pt x="1460830" y="5303380"/>
                  </a:lnTo>
                  <a:lnTo>
                    <a:pt x="1472565" y="5291633"/>
                  </a:lnTo>
                  <a:lnTo>
                    <a:pt x="1472907" y="5291252"/>
                  </a:lnTo>
                  <a:lnTo>
                    <a:pt x="1476870" y="5289829"/>
                  </a:lnTo>
                  <a:lnTo>
                    <a:pt x="1490980" y="5284762"/>
                  </a:lnTo>
                  <a:lnTo>
                    <a:pt x="1483398" y="5279771"/>
                  </a:lnTo>
                  <a:lnTo>
                    <a:pt x="1484884" y="5278145"/>
                  </a:lnTo>
                  <a:lnTo>
                    <a:pt x="1497457" y="5263604"/>
                  </a:lnTo>
                  <a:lnTo>
                    <a:pt x="1510157" y="5248186"/>
                  </a:lnTo>
                  <a:lnTo>
                    <a:pt x="1523111" y="5231930"/>
                  </a:lnTo>
                  <a:lnTo>
                    <a:pt x="1536192" y="5215026"/>
                  </a:lnTo>
                  <a:lnTo>
                    <a:pt x="1543837" y="5204841"/>
                  </a:lnTo>
                  <a:lnTo>
                    <a:pt x="1575689" y="5162245"/>
                  </a:lnTo>
                  <a:close/>
                </a:path>
                <a:path w="6763384" h="5344795">
                  <a:moveTo>
                    <a:pt x="1582039" y="182372"/>
                  </a:moveTo>
                  <a:lnTo>
                    <a:pt x="1555750" y="146939"/>
                  </a:lnTo>
                  <a:lnTo>
                    <a:pt x="1529461" y="112649"/>
                  </a:lnTo>
                  <a:lnTo>
                    <a:pt x="1503934" y="81026"/>
                  </a:lnTo>
                  <a:lnTo>
                    <a:pt x="1466964" y="40767"/>
                  </a:lnTo>
                  <a:lnTo>
                    <a:pt x="1461084" y="35433"/>
                  </a:lnTo>
                  <a:lnTo>
                    <a:pt x="1419606" y="35433"/>
                  </a:lnTo>
                  <a:lnTo>
                    <a:pt x="1419377" y="35433"/>
                  </a:lnTo>
                  <a:lnTo>
                    <a:pt x="1428457" y="41351"/>
                  </a:lnTo>
                  <a:lnTo>
                    <a:pt x="1427861" y="40767"/>
                  </a:lnTo>
                  <a:lnTo>
                    <a:pt x="1428699" y="41503"/>
                  </a:lnTo>
                  <a:lnTo>
                    <a:pt x="1429067" y="41744"/>
                  </a:lnTo>
                  <a:lnTo>
                    <a:pt x="1438148" y="49022"/>
                  </a:lnTo>
                  <a:lnTo>
                    <a:pt x="1449095" y="58775"/>
                  </a:lnTo>
                  <a:lnTo>
                    <a:pt x="1449197" y="58940"/>
                  </a:lnTo>
                  <a:lnTo>
                    <a:pt x="1449590" y="59258"/>
                  </a:lnTo>
                  <a:lnTo>
                    <a:pt x="1484376" y="97282"/>
                  </a:lnTo>
                  <a:lnTo>
                    <a:pt x="1496771" y="112318"/>
                  </a:lnTo>
                  <a:lnTo>
                    <a:pt x="1496987" y="112496"/>
                  </a:lnTo>
                  <a:lnTo>
                    <a:pt x="1497114" y="112649"/>
                  </a:lnTo>
                  <a:lnTo>
                    <a:pt x="1497253" y="112903"/>
                  </a:lnTo>
                  <a:lnTo>
                    <a:pt x="1498904" y="114909"/>
                  </a:lnTo>
                  <a:lnTo>
                    <a:pt x="1509522" y="128270"/>
                  </a:lnTo>
                  <a:lnTo>
                    <a:pt x="1522349" y="144907"/>
                  </a:lnTo>
                  <a:lnTo>
                    <a:pt x="1561719" y="197485"/>
                  </a:lnTo>
                  <a:lnTo>
                    <a:pt x="1582039" y="182372"/>
                  </a:lnTo>
                  <a:close/>
                </a:path>
                <a:path w="6763384" h="5344795">
                  <a:moveTo>
                    <a:pt x="2140585" y="5117973"/>
                  </a:moveTo>
                  <a:lnTo>
                    <a:pt x="2134209" y="5108295"/>
                  </a:lnTo>
                  <a:lnTo>
                    <a:pt x="2093722" y="5046827"/>
                  </a:lnTo>
                  <a:lnTo>
                    <a:pt x="2064893" y="5127002"/>
                  </a:lnTo>
                  <a:lnTo>
                    <a:pt x="2090204" y="5123993"/>
                  </a:lnTo>
                  <a:lnTo>
                    <a:pt x="2115375" y="5120983"/>
                  </a:lnTo>
                  <a:lnTo>
                    <a:pt x="2140585" y="5117973"/>
                  </a:lnTo>
                  <a:close/>
                </a:path>
                <a:path w="6763384" h="5344795">
                  <a:moveTo>
                    <a:pt x="2232723" y="26416"/>
                  </a:moveTo>
                  <a:lnTo>
                    <a:pt x="2231453" y="25400"/>
                  </a:lnTo>
                  <a:lnTo>
                    <a:pt x="2221357" y="17272"/>
                  </a:lnTo>
                  <a:lnTo>
                    <a:pt x="2209546" y="9652"/>
                  </a:lnTo>
                  <a:lnTo>
                    <a:pt x="2198116" y="4064"/>
                  </a:lnTo>
                  <a:lnTo>
                    <a:pt x="2192020" y="2032"/>
                  </a:lnTo>
                  <a:lnTo>
                    <a:pt x="2185924" y="635"/>
                  </a:lnTo>
                  <a:lnTo>
                    <a:pt x="2183168" y="355"/>
                  </a:lnTo>
                  <a:lnTo>
                    <a:pt x="2183168" y="25857"/>
                  </a:lnTo>
                  <a:lnTo>
                    <a:pt x="2183015" y="25857"/>
                  </a:lnTo>
                  <a:lnTo>
                    <a:pt x="2182482" y="25781"/>
                  </a:lnTo>
                  <a:lnTo>
                    <a:pt x="2183168" y="25857"/>
                  </a:lnTo>
                  <a:lnTo>
                    <a:pt x="2183168" y="355"/>
                  </a:lnTo>
                  <a:lnTo>
                    <a:pt x="2180679" y="101"/>
                  </a:lnTo>
                  <a:lnTo>
                    <a:pt x="2180679" y="25527"/>
                  </a:lnTo>
                  <a:lnTo>
                    <a:pt x="2179815" y="25400"/>
                  </a:lnTo>
                  <a:lnTo>
                    <a:pt x="2180171" y="25400"/>
                  </a:lnTo>
                  <a:lnTo>
                    <a:pt x="2180679" y="25527"/>
                  </a:lnTo>
                  <a:lnTo>
                    <a:pt x="2180679" y="101"/>
                  </a:lnTo>
                  <a:lnTo>
                    <a:pt x="2179701" y="0"/>
                  </a:lnTo>
                  <a:lnTo>
                    <a:pt x="2173605" y="127"/>
                  </a:lnTo>
                  <a:lnTo>
                    <a:pt x="2172766" y="266"/>
                  </a:lnTo>
                  <a:lnTo>
                    <a:pt x="2172766" y="26085"/>
                  </a:lnTo>
                  <a:lnTo>
                    <a:pt x="2172411" y="26162"/>
                  </a:lnTo>
                  <a:lnTo>
                    <a:pt x="2172665" y="26098"/>
                  </a:lnTo>
                  <a:lnTo>
                    <a:pt x="2172766" y="266"/>
                  </a:lnTo>
                  <a:lnTo>
                    <a:pt x="2138045" y="23876"/>
                  </a:lnTo>
                  <a:lnTo>
                    <a:pt x="2116455" y="73152"/>
                  </a:lnTo>
                  <a:lnTo>
                    <a:pt x="2103247" y="129921"/>
                  </a:lnTo>
                  <a:lnTo>
                    <a:pt x="2096135" y="173482"/>
                  </a:lnTo>
                  <a:lnTo>
                    <a:pt x="2090204" y="217436"/>
                  </a:lnTo>
                  <a:lnTo>
                    <a:pt x="2064893" y="214376"/>
                  </a:lnTo>
                  <a:lnTo>
                    <a:pt x="2093722" y="294640"/>
                  </a:lnTo>
                  <a:lnTo>
                    <a:pt x="2134222" y="233172"/>
                  </a:lnTo>
                  <a:lnTo>
                    <a:pt x="2140585" y="223520"/>
                  </a:lnTo>
                  <a:lnTo>
                    <a:pt x="2115388" y="220484"/>
                  </a:lnTo>
                  <a:lnTo>
                    <a:pt x="2117661" y="202272"/>
                  </a:lnTo>
                  <a:lnTo>
                    <a:pt x="2121154" y="177292"/>
                  </a:lnTo>
                  <a:lnTo>
                    <a:pt x="2124202" y="157708"/>
                  </a:lnTo>
                  <a:lnTo>
                    <a:pt x="2128215" y="134747"/>
                  </a:lnTo>
                  <a:lnTo>
                    <a:pt x="2128304" y="134505"/>
                  </a:lnTo>
                  <a:lnTo>
                    <a:pt x="2132406" y="113728"/>
                  </a:lnTo>
                  <a:lnTo>
                    <a:pt x="2145792" y="65278"/>
                  </a:lnTo>
                  <a:lnTo>
                    <a:pt x="2152497" y="49657"/>
                  </a:lnTo>
                  <a:lnTo>
                    <a:pt x="2156041" y="42735"/>
                  </a:lnTo>
                  <a:lnTo>
                    <a:pt x="2156168" y="42418"/>
                  </a:lnTo>
                  <a:lnTo>
                    <a:pt x="2156460" y="41910"/>
                  </a:lnTo>
                  <a:lnTo>
                    <a:pt x="2158962" y="38341"/>
                  </a:lnTo>
                  <a:lnTo>
                    <a:pt x="2159101" y="38087"/>
                  </a:lnTo>
                  <a:lnTo>
                    <a:pt x="2161921" y="34290"/>
                  </a:lnTo>
                  <a:lnTo>
                    <a:pt x="2163711" y="32258"/>
                  </a:lnTo>
                  <a:lnTo>
                    <a:pt x="2164042" y="31940"/>
                  </a:lnTo>
                  <a:lnTo>
                    <a:pt x="2164156" y="31800"/>
                  </a:lnTo>
                  <a:lnTo>
                    <a:pt x="2164918" y="31115"/>
                  </a:lnTo>
                  <a:lnTo>
                    <a:pt x="2166302" y="29845"/>
                  </a:lnTo>
                  <a:lnTo>
                    <a:pt x="2167559" y="28956"/>
                  </a:lnTo>
                  <a:lnTo>
                    <a:pt x="2168652" y="28194"/>
                  </a:lnTo>
                  <a:lnTo>
                    <a:pt x="2169337" y="27711"/>
                  </a:lnTo>
                  <a:lnTo>
                    <a:pt x="2168982" y="27876"/>
                  </a:lnTo>
                  <a:lnTo>
                    <a:pt x="2169223" y="27711"/>
                  </a:lnTo>
                  <a:lnTo>
                    <a:pt x="2169922" y="27305"/>
                  </a:lnTo>
                  <a:lnTo>
                    <a:pt x="2169337" y="27711"/>
                  </a:lnTo>
                  <a:lnTo>
                    <a:pt x="2170112" y="27305"/>
                  </a:lnTo>
                  <a:lnTo>
                    <a:pt x="2170849" y="26924"/>
                  </a:lnTo>
                  <a:lnTo>
                    <a:pt x="2171115" y="26784"/>
                  </a:lnTo>
                  <a:lnTo>
                    <a:pt x="2170887" y="26784"/>
                  </a:lnTo>
                  <a:lnTo>
                    <a:pt x="2171458" y="26619"/>
                  </a:lnTo>
                  <a:lnTo>
                    <a:pt x="2173948" y="25857"/>
                  </a:lnTo>
                  <a:lnTo>
                    <a:pt x="2176462" y="25400"/>
                  </a:lnTo>
                  <a:lnTo>
                    <a:pt x="2179053" y="25400"/>
                  </a:lnTo>
                  <a:lnTo>
                    <a:pt x="2181110" y="25641"/>
                  </a:lnTo>
                  <a:lnTo>
                    <a:pt x="2184362" y="26416"/>
                  </a:lnTo>
                  <a:lnTo>
                    <a:pt x="2232723" y="26416"/>
                  </a:lnTo>
                  <a:close/>
                </a:path>
                <a:path w="6763384" h="5344795">
                  <a:moveTo>
                    <a:pt x="2238857" y="31940"/>
                  </a:moveTo>
                  <a:lnTo>
                    <a:pt x="2238235" y="31369"/>
                  </a:lnTo>
                  <a:lnTo>
                    <a:pt x="2234438" y="27940"/>
                  </a:lnTo>
                  <a:lnTo>
                    <a:pt x="2233739" y="27305"/>
                  </a:lnTo>
                  <a:lnTo>
                    <a:pt x="2233155" y="26784"/>
                  </a:lnTo>
                  <a:lnTo>
                    <a:pt x="2186165" y="26784"/>
                  </a:lnTo>
                  <a:lnTo>
                    <a:pt x="2185873" y="26784"/>
                  </a:lnTo>
                  <a:lnTo>
                    <a:pt x="2188654" y="27711"/>
                  </a:lnTo>
                  <a:lnTo>
                    <a:pt x="2197341" y="31940"/>
                  </a:lnTo>
                  <a:lnTo>
                    <a:pt x="2197697" y="32118"/>
                  </a:lnTo>
                  <a:lnTo>
                    <a:pt x="2197404" y="31940"/>
                  </a:lnTo>
                  <a:lnTo>
                    <a:pt x="2238857" y="31940"/>
                  </a:lnTo>
                  <a:close/>
                </a:path>
                <a:path w="6763384" h="5344795">
                  <a:moveTo>
                    <a:pt x="2360295" y="5162245"/>
                  </a:moveTo>
                  <a:lnTo>
                    <a:pt x="2339975" y="5147043"/>
                  </a:lnTo>
                  <a:lnTo>
                    <a:pt x="2313559" y="5182387"/>
                  </a:lnTo>
                  <a:lnTo>
                    <a:pt x="2300478" y="5199685"/>
                  </a:lnTo>
                  <a:lnTo>
                    <a:pt x="2287651" y="5216322"/>
                  </a:lnTo>
                  <a:lnTo>
                    <a:pt x="2272334" y="5235575"/>
                  </a:lnTo>
                  <a:lnTo>
                    <a:pt x="2262771" y="5247157"/>
                  </a:lnTo>
                  <a:lnTo>
                    <a:pt x="2262594" y="5247322"/>
                  </a:lnTo>
                  <a:lnTo>
                    <a:pt x="2250630" y="5261153"/>
                  </a:lnTo>
                  <a:lnTo>
                    <a:pt x="2250541" y="5261292"/>
                  </a:lnTo>
                  <a:lnTo>
                    <a:pt x="2250275" y="5261572"/>
                  </a:lnTo>
                  <a:lnTo>
                    <a:pt x="2249043" y="5262981"/>
                  </a:lnTo>
                  <a:lnTo>
                    <a:pt x="2237867" y="5275034"/>
                  </a:lnTo>
                  <a:lnTo>
                    <a:pt x="2228532" y="5284457"/>
                  </a:lnTo>
                  <a:lnTo>
                    <a:pt x="2227707" y="5285359"/>
                  </a:lnTo>
                  <a:lnTo>
                    <a:pt x="2216797" y="5295189"/>
                  </a:lnTo>
                  <a:lnTo>
                    <a:pt x="2206510" y="5303329"/>
                  </a:lnTo>
                  <a:lnTo>
                    <a:pt x="2207006" y="5303063"/>
                  </a:lnTo>
                  <a:lnTo>
                    <a:pt x="2206193" y="5303621"/>
                  </a:lnTo>
                  <a:lnTo>
                    <a:pt x="2205952" y="5303748"/>
                  </a:lnTo>
                  <a:lnTo>
                    <a:pt x="2197087" y="5309527"/>
                  </a:lnTo>
                  <a:lnTo>
                    <a:pt x="2197735" y="5309197"/>
                  </a:lnTo>
                  <a:lnTo>
                    <a:pt x="2196465" y="5309921"/>
                  </a:lnTo>
                  <a:lnTo>
                    <a:pt x="2197087" y="5309527"/>
                  </a:lnTo>
                  <a:lnTo>
                    <a:pt x="2188426" y="5313781"/>
                  </a:lnTo>
                  <a:lnTo>
                    <a:pt x="2186228" y="5314493"/>
                  </a:lnTo>
                  <a:lnTo>
                    <a:pt x="2185085" y="5314912"/>
                  </a:lnTo>
                  <a:lnTo>
                    <a:pt x="2184400" y="5315089"/>
                  </a:lnTo>
                  <a:lnTo>
                    <a:pt x="2184971" y="5314912"/>
                  </a:lnTo>
                  <a:lnTo>
                    <a:pt x="2181542" y="5315674"/>
                  </a:lnTo>
                  <a:lnTo>
                    <a:pt x="2178545" y="5316055"/>
                  </a:lnTo>
                  <a:lnTo>
                    <a:pt x="2176170" y="5315991"/>
                  </a:lnTo>
                  <a:lnTo>
                    <a:pt x="2175129" y="5315813"/>
                  </a:lnTo>
                  <a:lnTo>
                    <a:pt x="2175129" y="5315978"/>
                  </a:lnTo>
                  <a:lnTo>
                    <a:pt x="2169185" y="5315826"/>
                  </a:lnTo>
                  <a:lnTo>
                    <a:pt x="2173732" y="5315826"/>
                  </a:lnTo>
                  <a:lnTo>
                    <a:pt x="2175129" y="5315978"/>
                  </a:lnTo>
                  <a:lnTo>
                    <a:pt x="2175129" y="5315813"/>
                  </a:lnTo>
                  <a:lnTo>
                    <a:pt x="2174417" y="5315674"/>
                  </a:lnTo>
                  <a:lnTo>
                    <a:pt x="2174125" y="5315674"/>
                  </a:lnTo>
                  <a:lnTo>
                    <a:pt x="2174621" y="5315826"/>
                  </a:lnTo>
                  <a:lnTo>
                    <a:pt x="2172970" y="5315407"/>
                  </a:lnTo>
                  <a:lnTo>
                    <a:pt x="2174125" y="5315674"/>
                  </a:lnTo>
                  <a:lnTo>
                    <a:pt x="2173732" y="5315559"/>
                  </a:lnTo>
                  <a:lnTo>
                    <a:pt x="2173300" y="5315407"/>
                  </a:lnTo>
                  <a:lnTo>
                    <a:pt x="2172855" y="5315267"/>
                  </a:lnTo>
                  <a:lnTo>
                    <a:pt x="2171712" y="5314912"/>
                  </a:lnTo>
                  <a:lnTo>
                    <a:pt x="2171979" y="5315089"/>
                  </a:lnTo>
                  <a:lnTo>
                    <a:pt x="2172335" y="5315267"/>
                  </a:lnTo>
                  <a:lnTo>
                    <a:pt x="2171890" y="5315089"/>
                  </a:lnTo>
                  <a:lnTo>
                    <a:pt x="2171611" y="5314912"/>
                  </a:lnTo>
                  <a:lnTo>
                    <a:pt x="2170430" y="5314493"/>
                  </a:lnTo>
                  <a:lnTo>
                    <a:pt x="2171712" y="5314912"/>
                  </a:lnTo>
                  <a:lnTo>
                    <a:pt x="2170798" y="5314493"/>
                  </a:lnTo>
                  <a:lnTo>
                    <a:pt x="2170150" y="5314162"/>
                  </a:lnTo>
                  <a:lnTo>
                    <a:pt x="2169376" y="5313781"/>
                  </a:lnTo>
                  <a:lnTo>
                    <a:pt x="2169922" y="5314162"/>
                  </a:lnTo>
                  <a:lnTo>
                    <a:pt x="2169261" y="5313781"/>
                  </a:lnTo>
                  <a:lnTo>
                    <a:pt x="2169109" y="5313604"/>
                  </a:lnTo>
                  <a:lnTo>
                    <a:pt x="2168398" y="5313273"/>
                  </a:lnTo>
                  <a:lnTo>
                    <a:pt x="2168791" y="5313489"/>
                  </a:lnTo>
                  <a:lnTo>
                    <a:pt x="2169109" y="5313692"/>
                  </a:lnTo>
                  <a:lnTo>
                    <a:pt x="2168652" y="5313273"/>
                  </a:lnTo>
                  <a:lnTo>
                    <a:pt x="2167445" y="5312435"/>
                  </a:lnTo>
                  <a:lnTo>
                    <a:pt x="2166582" y="5311838"/>
                  </a:lnTo>
                  <a:lnTo>
                    <a:pt x="2167255" y="5312435"/>
                  </a:lnTo>
                  <a:lnTo>
                    <a:pt x="2166112" y="5311495"/>
                  </a:lnTo>
                  <a:lnTo>
                    <a:pt x="2164892" y="5310289"/>
                  </a:lnTo>
                  <a:lnTo>
                    <a:pt x="2164486" y="5309921"/>
                  </a:lnTo>
                  <a:lnTo>
                    <a:pt x="2164715" y="5310289"/>
                  </a:lnTo>
                  <a:lnTo>
                    <a:pt x="2163699" y="5309197"/>
                  </a:lnTo>
                  <a:lnTo>
                    <a:pt x="2161984" y="5307177"/>
                  </a:lnTo>
                  <a:lnTo>
                    <a:pt x="2161540" y="5306707"/>
                  </a:lnTo>
                  <a:lnTo>
                    <a:pt x="2161286" y="5306377"/>
                  </a:lnTo>
                  <a:lnTo>
                    <a:pt x="2158619" y="5302694"/>
                  </a:lnTo>
                  <a:lnTo>
                    <a:pt x="2156574" y="5299507"/>
                  </a:lnTo>
                  <a:lnTo>
                    <a:pt x="2156180" y="5299024"/>
                  </a:lnTo>
                  <a:lnTo>
                    <a:pt x="2155825" y="5298376"/>
                  </a:lnTo>
                  <a:lnTo>
                    <a:pt x="2154466" y="5295646"/>
                  </a:lnTo>
                  <a:lnTo>
                    <a:pt x="2151024" y="5288940"/>
                  </a:lnTo>
                  <a:lnTo>
                    <a:pt x="2150834" y="5288623"/>
                  </a:lnTo>
                  <a:lnTo>
                    <a:pt x="2150491" y="5287886"/>
                  </a:lnTo>
                  <a:lnTo>
                    <a:pt x="2149716" y="5285816"/>
                  </a:lnTo>
                  <a:lnTo>
                    <a:pt x="2145957" y="5276672"/>
                  </a:lnTo>
                  <a:lnTo>
                    <a:pt x="2145792" y="5276164"/>
                  </a:lnTo>
                  <a:lnTo>
                    <a:pt x="2145461" y="5275288"/>
                  </a:lnTo>
                  <a:lnTo>
                    <a:pt x="2140991" y="5261572"/>
                  </a:lnTo>
                  <a:lnTo>
                    <a:pt x="2140674" y="5260721"/>
                  </a:lnTo>
                  <a:lnTo>
                    <a:pt x="2136394" y="5244757"/>
                  </a:lnTo>
                  <a:lnTo>
                    <a:pt x="2132368" y="5227459"/>
                  </a:lnTo>
                  <a:lnTo>
                    <a:pt x="2128304" y="5206924"/>
                  </a:lnTo>
                  <a:lnTo>
                    <a:pt x="2128215" y="5206695"/>
                  </a:lnTo>
                  <a:lnTo>
                    <a:pt x="2124252" y="5184013"/>
                  </a:lnTo>
                  <a:lnTo>
                    <a:pt x="2122563" y="5173142"/>
                  </a:lnTo>
                  <a:lnTo>
                    <a:pt x="2121179" y="5164315"/>
                  </a:lnTo>
                  <a:lnTo>
                    <a:pt x="2121243" y="5164137"/>
                  </a:lnTo>
                  <a:lnTo>
                    <a:pt x="2120887" y="5162245"/>
                  </a:lnTo>
                  <a:lnTo>
                    <a:pt x="2117775" y="5140071"/>
                  </a:lnTo>
                  <a:lnTo>
                    <a:pt x="2115388" y="5120983"/>
                  </a:lnTo>
                  <a:lnTo>
                    <a:pt x="2090204" y="5123993"/>
                  </a:lnTo>
                  <a:lnTo>
                    <a:pt x="2092833" y="5144897"/>
                  </a:lnTo>
                  <a:lnTo>
                    <a:pt x="2099564" y="5190160"/>
                  </a:lnTo>
                  <a:lnTo>
                    <a:pt x="2107311" y="5231689"/>
                  </a:lnTo>
                  <a:lnTo>
                    <a:pt x="2121789" y="5284457"/>
                  </a:lnTo>
                  <a:lnTo>
                    <a:pt x="2141855" y="5322760"/>
                  </a:lnTo>
                  <a:lnTo>
                    <a:pt x="2179828" y="5341480"/>
                  </a:lnTo>
                  <a:lnTo>
                    <a:pt x="2185924" y="5340718"/>
                  </a:lnTo>
                  <a:lnTo>
                    <a:pt x="2221357" y="5324043"/>
                  </a:lnTo>
                  <a:lnTo>
                    <a:pt x="2231237" y="5316169"/>
                  </a:lnTo>
                  <a:lnTo>
                    <a:pt x="2231669" y="5315826"/>
                  </a:lnTo>
                  <a:lnTo>
                    <a:pt x="2239162" y="5309197"/>
                  </a:lnTo>
                  <a:lnTo>
                    <a:pt x="2244979" y="5303939"/>
                  </a:lnTo>
                  <a:lnTo>
                    <a:pt x="2245842" y="5303063"/>
                  </a:lnTo>
                  <a:lnTo>
                    <a:pt x="2257044" y="5291721"/>
                  </a:lnTo>
                  <a:lnTo>
                    <a:pt x="2269490" y="5278247"/>
                  </a:lnTo>
                  <a:lnTo>
                    <a:pt x="2294763" y="5248173"/>
                  </a:lnTo>
                  <a:lnTo>
                    <a:pt x="2320798" y="5215026"/>
                  </a:lnTo>
                  <a:lnTo>
                    <a:pt x="2328443" y="5204841"/>
                  </a:lnTo>
                  <a:lnTo>
                    <a:pt x="2360295" y="5162245"/>
                  </a:lnTo>
                  <a:close/>
                </a:path>
                <a:path w="6763384" h="5344795">
                  <a:moveTo>
                    <a:pt x="2360295" y="179197"/>
                  </a:moveTo>
                  <a:lnTo>
                    <a:pt x="2333879" y="143764"/>
                  </a:lnTo>
                  <a:lnTo>
                    <a:pt x="2307717" y="109474"/>
                  </a:lnTo>
                  <a:lnTo>
                    <a:pt x="2282063" y="77724"/>
                  </a:lnTo>
                  <a:lnTo>
                    <a:pt x="2245131" y="37630"/>
                  </a:lnTo>
                  <a:lnTo>
                    <a:pt x="2239213" y="32258"/>
                  </a:lnTo>
                  <a:lnTo>
                    <a:pt x="2197989" y="32258"/>
                  </a:lnTo>
                  <a:lnTo>
                    <a:pt x="2197811" y="32258"/>
                  </a:lnTo>
                  <a:lnTo>
                    <a:pt x="2206053" y="37630"/>
                  </a:lnTo>
                  <a:lnTo>
                    <a:pt x="2206599" y="38087"/>
                  </a:lnTo>
                  <a:lnTo>
                    <a:pt x="2217293" y="46532"/>
                  </a:lnTo>
                  <a:lnTo>
                    <a:pt x="2227567" y="56007"/>
                  </a:lnTo>
                  <a:lnTo>
                    <a:pt x="2238502" y="67056"/>
                  </a:lnTo>
                  <a:lnTo>
                    <a:pt x="2250376" y="79933"/>
                  </a:lnTo>
                  <a:lnTo>
                    <a:pt x="2250732" y="80238"/>
                  </a:lnTo>
                  <a:lnTo>
                    <a:pt x="2251151" y="80772"/>
                  </a:lnTo>
                  <a:lnTo>
                    <a:pt x="2251837" y="81534"/>
                  </a:lnTo>
                  <a:lnTo>
                    <a:pt x="2261768" y="93091"/>
                  </a:lnTo>
                  <a:lnTo>
                    <a:pt x="2274900" y="109143"/>
                  </a:lnTo>
                  <a:lnTo>
                    <a:pt x="2275116" y="109321"/>
                  </a:lnTo>
                  <a:lnTo>
                    <a:pt x="2275243" y="109474"/>
                  </a:lnTo>
                  <a:lnTo>
                    <a:pt x="2275382" y="109728"/>
                  </a:lnTo>
                  <a:lnTo>
                    <a:pt x="2277554" y="112395"/>
                  </a:lnTo>
                  <a:lnTo>
                    <a:pt x="2287651" y="125095"/>
                  </a:lnTo>
                  <a:lnTo>
                    <a:pt x="2300605" y="141732"/>
                  </a:lnTo>
                  <a:lnTo>
                    <a:pt x="2313559" y="158877"/>
                  </a:lnTo>
                  <a:lnTo>
                    <a:pt x="2339975" y="194310"/>
                  </a:lnTo>
                  <a:lnTo>
                    <a:pt x="2360295" y="179197"/>
                  </a:lnTo>
                  <a:close/>
                </a:path>
                <a:path w="6763384" h="5344795">
                  <a:moveTo>
                    <a:pt x="2966085" y="5117973"/>
                  </a:moveTo>
                  <a:lnTo>
                    <a:pt x="2959709" y="5108295"/>
                  </a:lnTo>
                  <a:lnTo>
                    <a:pt x="2919222" y="5046827"/>
                  </a:lnTo>
                  <a:lnTo>
                    <a:pt x="2890393" y="5127002"/>
                  </a:lnTo>
                  <a:lnTo>
                    <a:pt x="2915704" y="5123993"/>
                  </a:lnTo>
                  <a:lnTo>
                    <a:pt x="2940875" y="5120983"/>
                  </a:lnTo>
                  <a:lnTo>
                    <a:pt x="2966085" y="5117973"/>
                  </a:lnTo>
                  <a:close/>
                </a:path>
                <a:path w="6763384" h="5344795">
                  <a:moveTo>
                    <a:pt x="2997581" y="26289"/>
                  </a:moveTo>
                  <a:lnTo>
                    <a:pt x="2995930" y="26924"/>
                  </a:lnTo>
                  <a:lnTo>
                    <a:pt x="2996742" y="26670"/>
                  </a:lnTo>
                  <a:lnTo>
                    <a:pt x="2997581" y="26289"/>
                  </a:lnTo>
                  <a:close/>
                </a:path>
                <a:path w="6763384" h="5344795">
                  <a:moveTo>
                    <a:pt x="3064446" y="31953"/>
                  </a:moveTo>
                  <a:lnTo>
                    <a:pt x="3063811" y="31369"/>
                  </a:lnTo>
                  <a:lnTo>
                    <a:pt x="3060065" y="27940"/>
                  </a:lnTo>
                  <a:lnTo>
                    <a:pt x="3059366" y="27305"/>
                  </a:lnTo>
                  <a:lnTo>
                    <a:pt x="3058668" y="26670"/>
                  </a:lnTo>
                  <a:lnTo>
                    <a:pt x="3023616" y="4191"/>
                  </a:lnTo>
                  <a:lnTo>
                    <a:pt x="3008439" y="330"/>
                  </a:lnTo>
                  <a:lnTo>
                    <a:pt x="3008439" y="25857"/>
                  </a:lnTo>
                  <a:lnTo>
                    <a:pt x="3008287" y="25857"/>
                  </a:lnTo>
                  <a:lnTo>
                    <a:pt x="3007842" y="25793"/>
                  </a:lnTo>
                  <a:lnTo>
                    <a:pt x="3008439" y="25857"/>
                  </a:lnTo>
                  <a:lnTo>
                    <a:pt x="3008439" y="330"/>
                  </a:lnTo>
                  <a:lnTo>
                    <a:pt x="3006242" y="101"/>
                  </a:lnTo>
                  <a:lnTo>
                    <a:pt x="3006242" y="25539"/>
                  </a:lnTo>
                  <a:lnTo>
                    <a:pt x="3005378" y="25400"/>
                  </a:lnTo>
                  <a:lnTo>
                    <a:pt x="3005671" y="25400"/>
                  </a:lnTo>
                  <a:lnTo>
                    <a:pt x="3006242" y="25539"/>
                  </a:lnTo>
                  <a:lnTo>
                    <a:pt x="3006242" y="101"/>
                  </a:lnTo>
                  <a:lnTo>
                    <a:pt x="2967355" y="18669"/>
                  </a:lnTo>
                  <a:lnTo>
                    <a:pt x="2947289" y="57023"/>
                  </a:lnTo>
                  <a:lnTo>
                    <a:pt x="2932925" y="109220"/>
                  </a:lnTo>
                  <a:lnTo>
                    <a:pt x="2925127" y="150888"/>
                  </a:lnTo>
                  <a:lnTo>
                    <a:pt x="2918333" y="196469"/>
                  </a:lnTo>
                  <a:lnTo>
                    <a:pt x="2915704" y="217436"/>
                  </a:lnTo>
                  <a:lnTo>
                    <a:pt x="2890393" y="214376"/>
                  </a:lnTo>
                  <a:lnTo>
                    <a:pt x="2919222" y="294640"/>
                  </a:lnTo>
                  <a:lnTo>
                    <a:pt x="2959722" y="233172"/>
                  </a:lnTo>
                  <a:lnTo>
                    <a:pt x="2966085" y="223520"/>
                  </a:lnTo>
                  <a:lnTo>
                    <a:pt x="2940888" y="220484"/>
                  </a:lnTo>
                  <a:lnTo>
                    <a:pt x="2943237" y="201637"/>
                  </a:lnTo>
                  <a:lnTo>
                    <a:pt x="2946781" y="177292"/>
                  </a:lnTo>
                  <a:lnTo>
                    <a:pt x="2950083" y="155600"/>
                  </a:lnTo>
                  <a:lnTo>
                    <a:pt x="2953715" y="134747"/>
                  </a:lnTo>
                  <a:lnTo>
                    <a:pt x="2953804" y="134505"/>
                  </a:lnTo>
                  <a:lnTo>
                    <a:pt x="2957906" y="113728"/>
                  </a:lnTo>
                  <a:lnTo>
                    <a:pt x="2961767" y="97155"/>
                  </a:lnTo>
                  <a:lnTo>
                    <a:pt x="2961881" y="96685"/>
                  </a:lnTo>
                  <a:lnTo>
                    <a:pt x="2966428" y="80238"/>
                  </a:lnTo>
                  <a:lnTo>
                    <a:pt x="2966478" y="79933"/>
                  </a:lnTo>
                  <a:lnTo>
                    <a:pt x="2970822" y="66700"/>
                  </a:lnTo>
                  <a:lnTo>
                    <a:pt x="2976499" y="52451"/>
                  </a:lnTo>
                  <a:lnTo>
                    <a:pt x="2978035" y="49657"/>
                  </a:lnTo>
                  <a:lnTo>
                    <a:pt x="2981553" y="42926"/>
                  </a:lnTo>
                  <a:lnTo>
                    <a:pt x="2981769" y="42418"/>
                  </a:lnTo>
                  <a:lnTo>
                    <a:pt x="2984627" y="37973"/>
                  </a:lnTo>
                  <a:lnTo>
                    <a:pt x="2984957" y="37592"/>
                  </a:lnTo>
                  <a:lnTo>
                    <a:pt x="2987421" y="34290"/>
                  </a:lnTo>
                  <a:lnTo>
                    <a:pt x="2989211" y="32258"/>
                  </a:lnTo>
                  <a:lnTo>
                    <a:pt x="2989478" y="31953"/>
                  </a:lnTo>
                  <a:lnTo>
                    <a:pt x="2989072" y="32258"/>
                  </a:lnTo>
                  <a:lnTo>
                    <a:pt x="2989402" y="31953"/>
                  </a:lnTo>
                  <a:lnTo>
                    <a:pt x="2989669" y="31661"/>
                  </a:lnTo>
                  <a:lnTo>
                    <a:pt x="2990215" y="31115"/>
                  </a:lnTo>
                  <a:lnTo>
                    <a:pt x="2989986" y="31369"/>
                  </a:lnTo>
                  <a:lnTo>
                    <a:pt x="2990342" y="31115"/>
                  </a:lnTo>
                  <a:lnTo>
                    <a:pt x="2991612" y="29972"/>
                  </a:lnTo>
                  <a:lnTo>
                    <a:pt x="2991967" y="29718"/>
                  </a:lnTo>
                  <a:lnTo>
                    <a:pt x="2992094" y="29591"/>
                  </a:lnTo>
                  <a:lnTo>
                    <a:pt x="2993059" y="28956"/>
                  </a:lnTo>
                  <a:lnTo>
                    <a:pt x="2994152" y="28194"/>
                  </a:lnTo>
                  <a:lnTo>
                    <a:pt x="2994863" y="27698"/>
                  </a:lnTo>
                  <a:lnTo>
                    <a:pt x="2994482" y="27876"/>
                  </a:lnTo>
                  <a:lnTo>
                    <a:pt x="2994749" y="27698"/>
                  </a:lnTo>
                  <a:lnTo>
                    <a:pt x="2995422" y="27305"/>
                  </a:lnTo>
                  <a:lnTo>
                    <a:pt x="2994863" y="27698"/>
                  </a:lnTo>
                  <a:lnTo>
                    <a:pt x="2995612" y="27305"/>
                  </a:lnTo>
                  <a:lnTo>
                    <a:pt x="2996349" y="26924"/>
                  </a:lnTo>
                  <a:lnTo>
                    <a:pt x="2996844" y="26670"/>
                  </a:lnTo>
                  <a:lnTo>
                    <a:pt x="2995930" y="26924"/>
                  </a:lnTo>
                  <a:lnTo>
                    <a:pt x="2997835" y="26162"/>
                  </a:lnTo>
                  <a:lnTo>
                    <a:pt x="2997581" y="26289"/>
                  </a:lnTo>
                  <a:lnTo>
                    <a:pt x="2996844" y="26670"/>
                  </a:lnTo>
                  <a:lnTo>
                    <a:pt x="2998368" y="26162"/>
                  </a:lnTo>
                  <a:lnTo>
                    <a:pt x="2999371" y="25857"/>
                  </a:lnTo>
                  <a:lnTo>
                    <a:pt x="3001835" y="25400"/>
                  </a:lnTo>
                  <a:lnTo>
                    <a:pt x="3004528" y="25400"/>
                  </a:lnTo>
                  <a:lnTo>
                    <a:pt x="3006788" y="25666"/>
                  </a:lnTo>
                  <a:lnTo>
                    <a:pt x="3010928" y="26644"/>
                  </a:lnTo>
                  <a:lnTo>
                    <a:pt x="3014002" y="27698"/>
                  </a:lnTo>
                  <a:lnTo>
                    <a:pt x="3022727" y="31953"/>
                  </a:lnTo>
                  <a:lnTo>
                    <a:pt x="3021838" y="31369"/>
                  </a:lnTo>
                  <a:lnTo>
                    <a:pt x="3022320" y="31661"/>
                  </a:lnTo>
                  <a:lnTo>
                    <a:pt x="3022727" y="31953"/>
                  </a:lnTo>
                  <a:lnTo>
                    <a:pt x="3023362" y="32258"/>
                  </a:lnTo>
                  <a:lnTo>
                    <a:pt x="3022828" y="31953"/>
                  </a:lnTo>
                  <a:lnTo>
                    <a:pt x="3064446" y="31953"/>
                  </a:lnTo>
                  <a:close/>
                </a:path>
                <a:path w="6763384" h="5344795">
                  <a:moveTo>
                    <a:pt x="3185795" y="5162245"/>
                  </a:moveTo>
                  <a:lnTo>
                    <a:pt x="3165475" y="5147043"/>
                  </a:lnTo>
                  <a:lnTo>
                    <a:pt x="3126105" y="5199685"/>
                  </a:lnTo>
                  <a:lnTo>
                    <a:pt x="3113278" y="5216156"/>
                  </a:lnTo>
                  <a:lnTo>
                    <a:pt x="3100692" y="5231930"/>
                  </a:lnTo>
                  <a:lnTo>
                    <a:pt x="3087992" y="5247335"/>
                  </a:lnTo>
                  <a:lnTo>
                    <a:pt x="3076143" y="5261178"/>
                  </a:lnTo>
                  <a:lnTo>
                    <a:pt x="3075838" y="5261597"/>
                  </a:lnTo>
                  <a:lnTo>
                    <a:pt x="3065132" y="5273256"/>
                  </a:lnTo>
                  <a:lnTo>
                    <a:pt x="3053054" y="5285473"/>
                  </a:lnTo>
                  <a:lnTo>
                    <a:pt x="3046095" y="5291721"/>
                  </a:lnTo>
                  <a:lnTo>
                    <a:pt x="3042412" y="5295087"/>
                  </a:lnTo>
                  <a:lnTo>
                    <a:pt x="3032772" y="5302732"/>
                  </a:lnTo>
                  <a:lnTo>
                    <a:pt x="3032379" y="5303088"/>
                  </a:lnTo>
                  <a:lnTo>
                    <a:pt x="3031845" y="5303482"/>
                  </a:lnTo>
                  <a:lnTo>
                    <a:pt x="3031363" y="5303748"/>
                  </a:lnTo>
                  <a:lnTo>
                    <a:pt x="3022371" y="5309603"/>
                  </a:lnTo>
                  <a:lnTo>
                    <a:pt x="3023171" y="5309197"/>
                  </a:lnTo>
                  <a:lnTo>
                    <a:pt x="3021838" y="5309946"/>
                  </a:lnTo>
                  <a:lnTo>
                    <a:pt x="3022371" y="5309603"/>
                  </a:lnTo>
                  <a:lnTo>
                    <a:pt x="3013900" y="5313781"/>
                  </a:lnTo>
                  <a:lnTo>
                    <a:pt x="3010547" y="5314899"/>
                  </a:lnTo>
                  <a:lnTo>
                    <a:pt x="3009087" y="5315229"/>
                  </a:lnTo>
                  <a:lnTo>
                    <a:pt x="3009087" y="5315407"/>
                  </a:lnTo>
                  <a:lnTo>
                    <a:pt x="3007690" y="5315597"/>
                  </a:lnTo>
                  <a:lnTo>
                    <a:pt x="3008744" y="5315407"/>
                  </a:lnTo>
                  <a:lnTo>
                    <a:pt x="3009087" y="5315407"/>
                  </a:lnTo>
                  <a:lnTo>
                    <a:pt x="3009087" y="5315229"/>
                  </a:lnTo>
                  <a:lnTo>
                    <a:pt x="3006953" y="5315686"/>
                  </a:lnTo>
                  <a:lnTo>
                    <a:pt x="3004121" y="5316055"/>
                  </a:lnTo>
                  <a:lnTo>
                    <a:pt x="3001530" y="5315991"/>
                  </a:lnTo>
                  <a:lnTo>
                    <a:pt x="3000641" y="5315826"/>
                  </a:lnTo>
                  <a:lnTo>
                    <a:pt x="3000616" y="5315978"/>
                  </a:lnTo>
                  <a:lnTo>
                    <a:pt x="2994507" y="5315826"/>
                  </a:lnTo>
                  <a:lnTo>
                    <a:pt x="2999308" y="5315826"/>
                  </a:lnTo>
                  <a:lnTo>
                    <a:pt x="3000616" y="5315978"/>
                  </a:lnTo>
                  <a:lnTo>
                    <a:pt x="3000616" y="5315826"/>
                  </a:lnTo>
                  <a:lnTo>
                    <a:pt x="2999168" y="5315559"/>
                  </a:lnTo>
                  <a:lnTo>
                    <a:pt x="2998343" y="5315407"/>
                  </a:lnTo>
                  <a:lnTo>
                    <a:pt x="2998711" y="5315407"/>
                  </a:lnTo>
                  <a:lnTo>
                    <a:pt x="2998279" y="5315267"/>
                  </a:lnTo>
                  <a:lnTo>
                    <a:pt x="2997149" y="5314899"/>
                  </a:lnTo>
                  <a:lnTo>
                    <a:pt x="2997835" y="5315267"/>
                  </a:lnTo>
                  <a:lnTo>
                    <a:pt x="2997454" y="5315115"/>
                  </a:lnTo>
                  <a:lnTo>
                    <a:pt x="2997098" y="5314899"/>
                  </a:lnTo>
                  <a:lnTo>
                    <a:pt x="2995930" y="5314493"/>
                  </a:lnTo>
                  <a:lnTo>
                    <a:pt x="2997149" y="5314899"/>
                  </a:lnTo>
                  <a:lnTo>
                    <a:pt x="2996298" y="5314493"/>
                  </a:lnTo>
                  <a:lnTo>
                    <a:pt x="2995650" y="5314162"/>
                  </a:lnTo>
                  <a:lnTo>
                    <a:pt x="2994876" y="5313781"/>
                  </a:lnTo>
                  <a:lnTo>
                    <a:pt x="2995422" y="5314162"/>
                  </a:lnTo>
                  <a:lnTo>
                    <a:pt x="2994761" y="5313781"/>
                  </a:lnTo>
                  <a:lnTo>
                    <a:pt x="2994634" y="5313616"/>
                  </a:lnTo>
                  <a:lnTo>
                    <a:pt x="2993898" y="5313273"/>
                  </a:lnTo>
                  <a:lnTo>
                    <a:pt x="2994355" y="5313515"/>
                  </a:lnTo>
                  <a:lnTo>
                    <a:pt x="2994634" y="5313705"/>
                  </a:lnTo>
                  <a:lnTo>
                    <a:pt x="2994152" y="5313273"/>
                  </a:lnTo>
                  <a:lnTo>
                    <a:pt x="2992945" y="5312435"/>
                  </a:lnTo>
                  <a:lnTo>
                    <a:pt x="2991967" y="5311762"/>
                  </a:lnTo>
                  <a:lnTo>
                    <a:pt x="2992755" y="5312435"/>
                  </a:lnTo>
                  <a:lnTo>
                    <a:pt x="2991612" y="5311495"/>
                  </a:lnTo>
                  <a:lnTo>
                    <a:pt x="2990304" y="5310289"/>
                  </a:lnTo>
                  <a:lnTo>
                    <a:pt x="2989846" y="5309946"/>
                  </a:lnTo>
                  <a:lnTo>
                    <a:pt x="2989072" y="5309197"/>
                  </a:lnTo>
                  <a:lnTo>
                    <a:pt x="2989516" y="5309603"/>
                  </a:lnTo>
                  <a:lnTo>
                    <a:pt x="2989249" y="5309197"/>
                  </a:lnTo>
                  <a:lnTo>
                    <a:pt x="2987484" y="5307177"/>
                  </a:lnTo>
                  <a:lnTo>
                    <a:pt x="2987040" y="5306707"/>
                  </a:lnTo>
                  <a:lnTo>
                    <a:pt x="2986786" y="5306377"/>
                  </a:lnTo>
                  <a:lnTo>
                    <a:pt x="2984690" y="5303482"/>
                  </a:lnTo>
                  <a:lnTo>
                    <a:pt x="2984500" y="5303304"/>
                  </a:lnTo>
                  <a:lnTo>
                    <a:pt x="2981452" y="5298529"/>
                  </a:lnTo>
                  <a:lnTo>
                    <a:pt x="2980029" y="5295608"/>
                  </a:lnTo>
                  <a:lnTo>
                    <a:pt x="2976537" y="5288940"/>
                  </a:lnTo>
                  <a:lnTo>
                    <a:pt x="2976321" y="5288585"/>
                  </a:lnTo>
                  <a:lnTo>
                    <a:pt x="2975991" y="5287886"/>
                  </a:lnTo>
                  <a:lnTo>
                    <a:pt x="2975102" y="5285473"/>
                  </a:lnTo>
                  <a:lnTo>
                    <a:pt x="2971038" y="5275326"/>
                  </a:lnTo>
                  <a:lnTo>
                    <a:pt x="2970936" y="5275072"/>
                  </a:lnTo>
                  <a:lnTo>
                    <a:pt x="2966491" y="5261597"/>
                  </a:lnTo>
                  <a:lnTo>
                    <a:pt x="2966377" y="5261178"/>
                  </a:lnTo>
                  <a:lnTo>
                    <a:pt x="2966288" y="5260695"/>
                  </a:lnTo>
                  <a:lnTo>
                    <a:pt x="2961894" y="5244757"/>
                  </a:lnTo>
                  <a:lnTo>
                    <a:pt x="2961843" y="5244566"/>
                  </a:lnTo>
                  <a:lnTo>
                    <a:pt x="2957868" y="5227459"/>
                  </a:lnTo>
                  <a:lnTo>
                    <a:pt x="2953804" y="5206924"/>
                  </a:lnTo>
                  <a:lnTo>
                    <a:pt x="2953715" y="5206695"/>
                  </a:lnTo>
                  <a:lnTo>
                    <a:pt x="2950121" y="5186146"/>
                  </a:lnTo>
                  <a:lnTo>
                    <a:pt x="2950159" y="5185892"/>
                  </a:lnTo>
                  <a:lnTo>
                    <a:pt x="2949549" y="5182387"/>
                  </a:lnTo>
                  <a:lnTo>
                    <a:pt x="2946476" y="5162245"/>
                  </a:lnTo>
                  <a:lnTo>
                    <a:pt x="2943288" y="5140147"/>
                  </a:lnTo>
                  <a:lnTo>
                    <a:pt x="2940888" y="5120983"/>
                  </a:lnTo>
                  <a:lnTo>
                    <a:pt x="2915704" y="5123993"/>
                  </a:lnTo>
                  <a:lnTo>
                    <a:pt x="2921635" y="5167947"/>
                  </a:lnTo>
                  <a:lnTo>
                    <a:pt x="2928874" y="5211457"/>
                  </a:lnTo>
                  <a:lnTo>
                    <a:pt x="2937256" y="5250713"/>
                  </a:lnTo>
                  <a:lnTo>
                    <a:pt x="2953258" y="5299024"/>
                  </a:lnTo>
                  <a:lnTo>
                    <a:pt x="2976372" y="5331879"/>
                  </a:lnTo>
                  <a:lnTo>
                    <a:pt x="3005455" y="5341480"/>
                  </a:lnTo>
                  <a:lnTo>
                    <a:pt x="3011424" y="5340718"/>
                  </a:lnTo>
                  <a:lnTo>
                    <a:pt x="3046730" y="5324030"/>
                  </a:lnTo>
                  <a:lnTo>
                    <a:pt x="3056737" y="5316169"/>
                  </a:lnTo>
                  <a:lnTo>
                    <a:pt x="3057715" y="5315407"/>
                  </a:lnTo>
                  <a:lnTo>
                    <a:pt x="3058083" y="5315115"/>
                  </a:lnTo>
                  <a:lnTo>
                    <a:pt x="3058363" y="5314899"/>
                  </a:lnTo>
                  <a:lnTo>
                    <a:pt x="3059188" y="5314162"/>
                  </a:lnTo>
                  <a:lnTo>
                    <a:pt x="3059925" y="5313502"/>
                  </a:lnTo>
                  <a:lnTo>
                    <a:pt x="3063849" y="5309946"/>
                  </a:lnTo>
                  <a:lnTo>
                    <a:pt x="3064675" y="5309197"/>
                  </a:lnTo>
                  <a:lnTo>
                    <a:pt x="3070479" y="5303952"/>
                  </a:lnTo>
                  <a:lnTo>
                    <a:pt x="3107563" y="5263591"/>
                  </a:lnTo>
                  <a:lnTo>
                    <a:pt x="3133217" y="5231930"/>
                  </a:lnTo>
                  <a:lnTo>
                    <a:pt x="3153943" y="5204841"/>
                  </a:lnTo>
                  <a:lnTo>
                    <a:pt x="3185795" y="5162245"/>
                  </a:lnTo>
                  <a:close/>
                </a:path>
                <a:path w="6763384" h="5344795">
                  <a:moveTo>
                    <a:pt x="3185795" y="179197"/>
                  </a:moveTo>
                  <a:lnTo>
                    <a:pt x="3159379" y="143764"/>
                  </a:lnTo>
                  <a:lnTo>
                    <a:pt x="3133217" y="109474"/>
                  </a:lnTo>
                  <a:lnTo>
                    <a:pt x="3107563" y="77724"/>
                  </a:lnTo>
                  <a:lnTo>
                    <a:pt x="3070606" y="37592"/>
                  </a:lnTo>
                  <a:lnTo>
                    <a:pt x="3064776" y="32258"/>
                  </a:lnTo>
                  <a:lnTo>
                    <a:pt x="3023362" y="32258"/>
                  </a:lnTo>
                  <a:lnTo>
                    <a:pt x="3023197" y="32258"/>
                  </a:lnTo>
                  <a:lnTo>
                    <a:pt x="3027489" y="35052"/>
                  </a:lnTo>
                  <a:lnTo>
                    <a:pt x="3031490" y="37592"/>
                  </a:lnTo>
                  <a:lnTo>
                    <a:pt x="3041815" y="45770"/>
                  </a:lnTo>
                  <a:lnTo>
                    <a:pt x="3053194" y="56134"/>
                  </a:lnTo>
                  <a:lnTo>
                    <a:pt x="3065729" y="68808"/>
                  </a:lnTo>
                  <a:lnTo>
                    <a:pt x="3075876" y="79933"/>
                  </a:lnTo>
                  <a:lnTo>
                    <a:pt x="3076232" y="80238"/>
                  </a:lnTo>
                  <a:lnTo>
                    <a:pt x="3076676" y="80797"/>
                  </a:lnTo>
                  <a:lnTo>
                    <a:pt x="3077311" y="81508"/>
                  </a:lnTo>
                  <a:lnTo>
                    <a:pt x="3090202" y="96685"/>
                  </a:lnTo>
                  <a:lnTo>
                    <a:pt x="3126105" y="141732"/>
                  </a:lnTo>
                  <a:lnTo>
                    <a:pt x="3165475" y="194310"/>
                  </a:lnTo>
                  <a:lnTo>
                    <a:pt x="3185795" y="179197"/>
                  </a:lnTo>
                  <a:close/>
                </a:path>
                <a:path w="6763384" h="5344795">
                  <a:moveTo>
                    <a:pt x="3779520" y="5117973"/>
                  </a:moveTo>
                  <a:lnTo>
                    <a:pt x="3773144" y="5108295"/>
                  </a:lnTo>
                  <a:lnTo>
                    <a:pt x="3732657" y="5046827"/>
                  </a:lnTo>
                  <a:lnTo>
                    <a:pt x="3703828" y="5127002"/>
                  </a:lnTo>
                  <a:lnTo>
                    <a:pt x="3729139" y="5123993"/>
                  </a:lnTo>
                  <a:lnTo>
                    <a:pt x="3754310" y="5120983"/>
                  </a:lnTo>
                  <a:lnTo>
                    <a:pt x="3779520" y="5117973"/>
                  </a:lnTo>
                  <a:close/>
                </a:path>
                <a:path w="6763384" h="5344795">
                  <a:moveTo>
                    <a:pt x="3811016" y="26289"/>
                  </a:moveTo>
                  <a:lnTo>
                    <a:pt x="3809365" y="26924"/>
                  </a:lnTo>
                  <a:lnTo>
                    <a:pt x="3810177" y="26670"/>
                  </a:lnTo>
                  <a:lnTo>
                    <a:pt x="3811016" y="26289"/>
                  </a:lnTo>
                  <a:close/>
                </a:path>
                <a:path w="6763384" h="5344795">
                  <a:moveTo>
                    <a:pt x="3877881" y="31953"/>
                  </a:moveTo>
                  <a:lnTo>
                    <a:pt x="3877246" y="31369"/>
                  </a:lnTo>
                  <a:lnTo>
                    <a:pt x="3873500" y="27940"/>
                  </a:lnTo>
                  <a:lnTo>
                    <a:pt x="3872801" y="27305"/>
                  </a:lnTo>
                  <a:lnTo>
                    <a:pt x="3872103" y="26670"/>
                  </a:lnTo>
                  <a:lnTo>
                    <a:pt x="3837051" y="4191"/>
                  </a:lnTo>
                  <a:lnTo>
                    <a:pt x="3821874" y="330"/>
                  </a:lnTo>
                  <a:lnTo>
                    <a:pt x="3821874" y="25857"/>
                  </a:lnTo>
                  <a:lnTo>
                    <a:pt x="3821722" y="25857"/>
                  </a:lnTo>
                  <a:lnTo>
                    <a:pt x="3821277" y="25793"/>
                  </a:lnTo>
                  <a:lnTo>
                    <a:pt x="3821874" y="25857"/>
                  </a:lnTo>
                  <a:lnTo>
                    <a:pt x="3821874" y="330"/>
                  </a:lnTo>
                  <a:lnTo>
                    <a:pt x="3819677" y="101"/>
                  </a:lnTo>
                  <a:lnTo>
                    <a:pt x="3819677" y="25539"/>
                  </a:lnTo>
                  <a:lnTo>
                    <a:pt x="3818813" y="25400"/>
                  </a:lnTo>
                  <a:lnTo>
                    <a:pt x="3819106" y="25400"/>
                  </a:lnTo>
                  <a:lnTo>
                    <a:pt x="3819677" y="25539"/>
                  </a:lnTo>
                  <a:lnTo>
                    <a:pt x="3819677" y="101"/>
                  </a:lnTo>
                  <a:lnTo>
                    <a:pt x="3780790" y="18669"/>
                  </a:lnTo>
                  <a:lnTo>
                    <a:pt x="3760724" y="57023"/>
                  </a:lnTo>
                  <a:lnTo>
                    <a:pt x="3746360" y="109220"/>
                  </a:lnTo>
                  <a:lnTo>
                    <a:pt x="3738562" y="150888"/>
                  </a:lnTo>
                  <a:lnTo>
                    <a:pt x="3731768" y="196469"/>
                  </a:lnTo>
                  <a:lnTo>
                    <a:pt x="3729139" y="217436"/>
                  </a:lnTo>
                  <a:lnTo>
                    <a:pt x="3703828" y="214376"/>
                  </a:lnTo>
                  <a:lnTo>
                    <a:pt x="3732657" y="294640"/>
                  </a:lnTo>
                  <a:lnTo>
                    <a:pt x="3773157" y="233172"/>
                  </a:lnTo>
                  <a:lnTo>
                    <a:pt x="3779520" y="223520"/>
                  </a:lnTo>
                  <a:lnTo>
                    <a:pt x="3754323" y="220484"/>
                  </a:lnTo>
                  <a:lnTo>
                    <a:pt x="3756672" y="201637"/>
                  </a:lnTo>
                  <a:lnTo>
                    <a:pt x="3760216" y="177292"/>
                  </a:lnTo>
                  <a:lnTo>
                    <a:pt x="3763518" y="155600"/>
                  </a:lnTo>
                  <a:lnTo>
                    <a:pt x="3767150" y="134747"/>
                  </a:lnTo>
                  <a:lnTo>
                    <a:pt x="3767239" y="134505"/>
                  </a:lnTo>
                  <a:lnTo>
                    <a:pt x="3771341" y="113728"/>
                  </a:lnTo>
                  <a:lnTo>
                    <a:pt x="3775202" y="97155"/>
                  </a:lnTo>
                  <a:lnTo>
                    <a:pt x="3775316" y="96685"/>
                  </a:lnTo>
                  <a:lnTo>
                    <a:pt x="3779863" y="80238"/>
                  </a:lnTo>
                  <a:lnTo>
                    <a:pt x="3779913" y="79933"/>
                  </a:lnTo>
                  <a:lnTo>
                    <a:pt x="3784257" y="66700"/>
                  </a:lnTo>
                  <a:lnTo>
                    <a:pt x="3789934" y="52451"/>
                  </a:lnTo>
                  <a:lnTo>
                    <a:pt x="3791470" y="49657"/>
                  </a:lnTo>
                  <a:lnTo>
                    <a:pt x="3794988" y="42926"/>
                  </a:lnTo>
                  <a:lnTo>
                    <a:pt x="3795204" y="42418"/>
                  </a:lnTo>
                  <a:lnTo>
                    <a:pt x="3798062" y="37973"/>
                  </a:lnTo>
                  <a:lnTo>
                    <a:pt x="3798392" y="37592"/>
                  </a:lnTo>
                  <a:lnTo>
                    <a:pt x="3800856" y="34290"/>
                  </a:lnTo>
                  <a:lnTo>
                    <a:pt x="3802646" y="32258"/>
                  </a:lnTo>
                  <a:lnTo>
                    <a:pt x="3802913" y="31953"/>
                  </a:lnTo>
                  <a:lnTo>
                    <a:pt x="3802507" y="32258"/>
                  </a:lnTo>
                  <a:lnTo>
                    <a:pt x="3802837" y="31953"/>
                  </a:lnTo>
                  <a:lnTo>
                    <a:pt x="3803104" y="31661"/>
                  </a:lnTo>
                  <a:lnTo>
                    <a:pt x="3803650" y="31115"/>
                  </a:lnTo>
                  <a:lnTo>
                    <a:pt x="3803421" y="31369"/>
                  </a:lnTo>
                  <a:lnTo>
                    <a:pt x="3803777" y="31115"/>
                  </a:lnTo>
                  <a:lnTo>
                    <a:pt x="3805047" y="29972"/>
                  </a:lnTo>
                  <a:lnTo>
                    <a:pt x="3805402" y="29718"/>
                  </a:lnTo>
                  <a:lnTo>
                    <a:pt x="3805529" y="29591"/>
                  </a:lnTo>
                  <a:lnTo>
                    <a:pt x="3806494" y="28956"/>
                  </a:lnTo>
                  <a:lnTo>
                    <a:pt x="3807587" y="28194"/>
                  </a:lnTo>
                  <a:lnTo>
                    <a:pt x="3808298" y="27698"/>
                  </a:lnTo>
                  <a:lnTo>
                    <a:pt x="3807917" y="27876"/>
                  </a:lnTo>
                  <a:lnTo>
                    <a:pt x="3808184" y="27698"/>
                  </a:lnTo>
                  <a:lnTo>
                    <a:pt x="3808857" y="27305"/>
                  </a:lnTo>
                  <a:lnTo>
                    <a:pt x="3808298" y="27698"/>
                  </a:lnTo>
                  <a:lnTo>
                    <a:pt x="3809047" y="27305"/>
                  </a:lnTo>
                  <a:lnTo>
                    <a:pt x="3809784" y="26924"/>
                  </a:lnTo>
                  <a:lnTo>
                    <a:pt x="3810279" y="26670"/>
                  </a:lnTo>
                  <a:lnTo>
                    <a:pt x="3809365" y="26924"/>
                  </a:lnTo>
                  <a:lnTo>
                    <a:pt x="3811270" y="26162"/>
                  </a:lnTo>
                  <a:lnTo>
                    <a:pt x="3811016" y="26289"/>
                  </a:lnTo>
                  <a:lnTo>
                    <a:pt x="3810279" y="26670"/>
                  </a:lnTo>
                  <a:lnTo>
                    <a:pt x="3811803" y="26162"/>
                  </a:lnTo>
                  <a:lnTo>
                    <a:pt x="3812806" y="25857"/>
                  </a:lnTo>
                  <a:lnTo>
                    <a:pt x="3815270" y="25400"/>
                  </a:lnTo>
                  <a:lnTo>
                    <a:pt x="3817963" y="25400"/>
                  </a:lnTo>
                  <a:lnTo>
                    <a:pt x="3820223" y="25666"/>
                  </a:lnTo>
                  <a:lnTo>
                    <a:pt x="3824363" y="26644"/>
                  </a:lnTo>
                  <a:lnTo>
                    <a:pt x="3827437" y="27698"/>
                  </a:lnTo>
                  <a:lnTo>
                    <a:pt x="3836162" y="31953"/>
                  </a:lnTo>
                  <a:lnTo>
                    <a:pt x="3835273" y="31369"/>
                  </a:lnTo>
                  <a:lnTo>
                    <a:pt x="3835755" y="31661"/>
                  </a:lnTo>
                  <a:lnTo>
                    <a:pt x="3836162" y="31953"/>
                  </a:lnTo>
                  <a:lnTo>
                    <a:pt x="3836797" y="32258"/>
                  </a:lnTo>
                  <a:lnTo>
                    <a:pt x="3836263" y="31953"/>
                  </a:lnTo>
                  <a:lnTo>
                    <a:pt x="3877881" y="31953"/>
                  </a:lnTo>
                  <a:close/>
                </a:path>
                <a:path w="6763384" h="5344795">
                  <a:moveTo>
                    <a:pt x="3999230" y="5162245"/>
                  </a:moveTo>
                  <a:lnTo>
                    <a:pt x="3978910" y="5147043"/>
                  </a:lnTo>
                  <a:lnTo>
                    <a:pt x="3939540" y="5199685"/>
                  </a:lnTo>
                  <a:lnTo>
                    <a:pt x="3926713" y="5216156"/>
                  </a:lnTo>
                  <a:lnTo>
                    <a:pt x="3914140" y="5231943"/>
                  </a:lnTo>
                  <a:lnTo>
                    <a:pt x="3901427" y="5247335"/>
                  </a:lnTo>
                  <a:lnTo>
                    <a:pt x="3889578" y="5261178"/>
                  </a:lnTo>
                  <a:lnTo>
                    <a:pt x="3889273" y="5261597"/>
                  </a:lnTo>
                  <a:lnTo>
                    <a:pt x="3878567" y="5273256"/>
                  </a:lnTo>
                  <a:lnTo>
                    <a:pt x="3866489" y="5285473"/>
                  </a:lnTo>
                  <a:lnTo>
                    <a:pt x="3859530" y="5291721"/>
                  </a:lnTo>
                  <a:lnTo>
                    <a:pt x="3855847" y="5295087"/>
                  </a:lnTo>
                  <a:lnTo>
                    <a:pt x="3846207" y="5302732"/>
                  </a:lnTo>
                  <a:lnTo>
                    <a:pt x="3845814" y="5303088"/>
                  </a:lnTo>
                  <a:lnTo>
                    <a:pt x="3845280" y="5303482"/>
                  </a:lnTo>
                  <a:lnTo>
                    <a:pt x="3844798" y="5303748"/>
                  </a:lnTo>
                  <a:lnTo>
                    <a:pt x="3835806" y="5309603"/>
                  </a:lnTo>
                  <a:lnTo>
                    <a:pt x="3836606" y="5309197"/>
                  </a:lnTo>
                  <a:lnTo>
                    <a:pt x="3835273" y="5309946"/>
                  </a:lnTo>
                  <a:lnTo>
                    <a:pt x="3835806" y="5309603"/>
                  </a:lnTo>
                  <a:lnTo>
                    <a:pt x="3827335" y="5313781"/>
                  </a:lnTo>
                  <a:lnTo>
                    <a:pt x="3823982" y="5314899"/>
                  </a:lnTo>
                  <a:lnTo>
                    <a:pt x="3822522" y="5315229"/>
                  </a:lnTo>
                  <a:lnTo>
                    <a:pt x="3822522" y="5315407"/>
                  </a:lnTo>
                  <a:lnTo>
                    <a:pt x="3821163" y="5315585"/>
                  </a:lnTo>
                  <a:lnTo>
                    <a:pt x="3822192" y="5315407"/>
                  </a:lnTo>
                  <a:lnTo>
                    <a:pt x="3822522" y="5315407"/>
                  </a:lnTo>
                  <a:lnTo>
                    <a:pt x="3822522" y="5315229"/>
                  </a:lnTo>
                  <a:lnTo>
                    <a:pt x="3820388" y="5315686"/>
                  </a:lnTo>
                  <a:lnTo>
                    <a:pt x="3817556" y="5316055"/>
                  </a:lnTo>
                  <a:lnTo>
                    <a:pt x="3814965" y="5315991"/>
                  </a:lnTo>
                  <a:lnTo>
                    <a:pt x="3814076" y="5315826"/>
                  </a:lnTo>
                  <a:lnTo>
                    <a:pt x="3814051" y="5315978"/>
                  </a:lnTo>
                  <a:lnTo>
                    <a:pt x="3807942" y="5315826"/>
                  </a:lnTo>
                  <a:lnTo>
                    <a:pt x="3812743" y="5315826"/>
                  </a:lnTo>
                  <a:lnTo>
                    <a:pt x="3814051" y="5315978"/>
                  </a:lnTo>
                  <a:lnTo>
                    <a:pt x="3814051" y="5315826"/>
                  </a:lnTo>
                  <a:lnTo>
                    <a:pt x="3812603" y="5315559"/>
                  </a:lnTo>
                  <a:lnTo>
                    <a:pt x="3811778" y="5315407"/>
                  </a:lnTo>
                  <a:lnTo>
                    <a:pt x="3812146" y="5315407"/>
                  </a:lnTo>
                  <a:lnTo>
                    <a:pt x="3811714" y="5315267"/>
                  </a:lnTo>
                  <a:lnTo>
                    <a:pt x="3810584" y="5314899"/>
                  </a:lnTo>
                  <a:lnTo>
                    <a:pt x="3811270" y="5315267"/>
                  </a:lnTo>
                  <a:lnTo>
                    <a:pt x="3810889" y="5315115"/>
                  </a:lnTo>
                  <a:lnTo>
                    <a:pt x="3810533" y="5314899"/>
                  </a:lnTo>
                  <a:lnTo>
                    <a:pt x="3809365" y="5314493"/>
                  </a:lnTo>
                  <a:lnTo>
                    <a:pt x="3810584" y="5314899"/>
                  </a:lnTo>
                  <a:lnTo>
                    <a:pt x="3809733" y="5314493"/>
                  </a:lnTo>
                  <a:lnTo>
                    <a:pt x="3809085" y="5314162"/>
                  </a:lnTo>
                  <a:lnTo>
                    <a:pt x="3808311" y="5313781"/>
                  </a:lnTo>
                  <a:lnTo>
                    <a:pt x="3808857" y="5314162"/>
                  </a:lnTo>
                  <a:lnTo>
                    <a:pt x="3808196" y="5313781"/>
                  </a:lnTo>
                  <a:lnTo>
                    <a:pt x="3808069" y="5313616"/>
                  </a:lnTo>
                  <a:lnTo>
                    <a:pt x="3807333" y="5313273"/>
                  </a:lnTo>
                  <a:lnTo>
                    <a:pt x="3807790" y="5313515"/>
                  </a:lnTo>
                  <a:lnTo>
                    <a:pt x="3808069" y="5313705"/>
                  </a:lnTo>
                  <a:lnTo>
                    <a:pt x="3807587" y="5313273"/>
                  </a:lnTo>
                  <a:lnTo>
                    <a:pt x="3806380" y="5312435"/>
                  </a:lnTo>
                  <a:lnTo>
                    <a:pt x="3805402" y="5311762"/>
                  </a:lnTo>
                  <a:lnTo>
                    <a:pt x="3806190" y="5312435"/>
                  </a:lnTo>
                  <a:lnTo>
                    <a:pt x="3805047" y="5311495"/>
                  </a:lnTo>
                  <a:lnTo>
                    <a:pt x="3803739" y="5310289"/>
                  </a:lnTo>
                  <a:lnTo>
                    <a:pt x="3803281" y="5309946"/>
                  </a:lnTo>
                  <a:lnTo>
                    <a:pt x="3802507" y="5309197"/>
                  </a:lnTo>
                  <a:lnTo>
                    <a:pt x="3802951" y="5309603"/>
                  </a:lnTo>
                  <a:lnTo>
                    <a:pt x="3802684" y="5309197"/>
                  </a:lnTo>
                  <a:lnTo>
                    <a:pt x="3800919" y="5307177"/>
                  </a:lnTo>
                  <a:lnTo>
                    <a:pt x="3800475" y="5306707"/>
                  </a:lnTo>
                  <a:lnTo>
                    <a:pt x="3800221" y="5306377"/>
                  </a:lnTo>
                  <a:lnTo>
                    <a:pt x="3798125" y="5303482"/>
                  </a:lnTo>
                  <a:lnTo>
                    <a:pt x="3797935" y="5303304"/>
                  </a:lnTo>
                  <a:lnTo>
                    <a:pt x="3794887" y="5298529"/>
                  </a:lnTo>
                  <a:lnTo>
                    <a:pt x="3793464" y="5295608"/>
                  </a:lnTo>
                  <a:lnTo>
                    <a:pt x="3789972" y="5288940"/>
                  </a:lnTo>
                  <a:lnTo>
                    <a:pt x="3789756" y="5288585"/>
                  </a:lnTo>
                  <a:lnTo>
                    <a:pt x="3789426" y="5287886"/>
                  </a:lnTo>
                  <a:lnTo>
                    <a:pt x="3788537" y="5285473"/>
                  </a:lnTo>
                  <a:lnTo>
                    <a:pt x="3784473" y="5275326"/>
                  </a:lnTo>
                  <a:lnTo>
                    <a:pt x="3784371" y="5275072"/>
                  </a:lnTo>
                  <a:lnTo>
                    <a:pt x="3779926" y="5261597"/>
                  </a:lnTo>
                  <a:lnTo>
                    <a:pt x="3779812" y="5261178"/>
                  </a:lnTo>
                  <a:lnTo>
                    <a:pt x="3779723" y="5260695"/>
                  </a:lnTo>
                  <a:lnTo>
                    <a:pt x="3775329" y="5244757"/>
                  </a:lnTo>
                  <a:lnTo>
                    <a:pt x="3775278" y="5244566"/>
                  </a:lnTo>
                  <a:lnTo>
                    <a:pt x="3771303" y="5227459"/>
                  </a:lnTo>
                  <a:lnTo>
                    <a:pt x="3767239" y="5206924"/>
                  </a:lnTo>
                  <a:lnTo>
                    <a:pt x="3767150" y="5206695"/>
                  </a:lnTo>
                  <a:lnTo>
                    <a:pt x="3763556" y="5186146"/>
                  </a:lnTo>
                  <a:lnTo>
                    <a:pt x="3763594" y="5185892"/>
                  </a:lnTo>
                  <a:lnTo>
                    <a:pt x="3762984" y="5182387"/>
                  </a:lnTo>
                  <a:lnTo>
                    <a:pt x="3759911" y="5162245"/>
                  </a:lnTo>
                  <a:lnTo>
                    <a:pt x="3756723" y="5140147"/>
                  </a:lnTo>
                  <a:lnTo>
                    <a:pt x="3754323" y="5120983"/>
                  </a:lnTo>
                  <a:lnTo>
                    <a:pt x="3729139" y="5123993"/>
                  </a:lnTo>
                  <a:lnTo>
                    <a:pt x="3735070" y="5167947"/>
                  </a:lnTo>
                  <a:lnTo>
                    <a:pt x="3742309" y="5211457"/>
                  </a:lnTo>
                  <a:lnTo>
                    <a:pt x="3750691" y="5250713"/>
                  </a:lnTo>
                  <a:lnTo>
                    <a:pt x="3766693" y="5299024"/>
                  </a:lnTo>
                  <a:lnTo>
                    <a:pt x="3789807" y="5331879"/>
                  </a:lnTo>
                  <a:lnTo>
                    <a:pt x="3818890" y="5341480"/>
                  </a:lnTo>
                  <a:lnTo>
                    <a:pt x="3824859" y="5340718"/>
                  </a:lnTo>
                  <a:lnTo>
                    <a:pt x="3860165" y="5324030"/>
                  </a:lnTo>
                  <a:lnTo>
                    <a:pt x="3870172" y="5316169"/>
                  </a:lnTo>
                  <a:lnTo>
                    <a:pt x="3871150" y="5315407"/>
                  </a:lnTo>
                  <a:lnTo>
                    <a:pt x="3871518" y="5315115"/>
                  </a:lnTo>
                  <a:lnTo>
                    <a:pt x="3871798" y="5314899"/>
                  </a:lnTo>
                  <a:lnTo>
                    <a:pt x="3872623" y="5314162"/>
                  </a:lnTo>
                  <a:lnTo>
                    <a:pt x="3873360" y="5313502"/>
                  </a:lnTo>
                  <a:lnTo>
                    <a:pt x="3877284" y="5309946"/>
                  </a:lnTo>
                  <a:lnTo>
                    <a:pt x="3878110" y="5309197"/>
                  </a:lnTo>
                  <a:lnTo>
                    <a:pt x="3883914" y="5303952"/>
                  </a:lnTo>
                  <a:lnTo>
                    <a:pt x="3920998" y="5263591"/>
                  </a:lnTo>
                  <a:lnTo>
                    <a:pt x="3946639" y="5231943"/>
                  </a:lnTo>
                  <a:lnTo>
                    <a:pt x="3967378" y="5204841"/>
                  </a:lnTo>
                  <a:lnTo>
                    <a:pt x="3999230" y="5162245"/>
                  </a:lnTo>
                  <a:close/>
                </a:path>
                <a:path w="6763384" h="5344795">
                  <a:moveTo>
                    <a:pt x="3999230" y="179197"/>
                  </a:moveTo>
                  <a:lnTo>
                    <a:pt x="3972814" y="143764"/>
                  </a:lnTo>
                  <a:lnTo>
                    <a:pt x="3946652" y="109474"/>
                  </a:lnTo>
                  <a:lnTo>
                    <a:pt x="3920998" y="77724"/>
                  </a:lnTo>
                  <a:lnTo>
                    <a:pt x="3884028" y="37592"/>
                  </a:lnTo>
                  <a:lnTo>
                    <a:pt x="3878211" y="32258"/>
                  </a:lnTo>
                  <a:lnTo>
                    <a:pt x="3836797" y="32258"/>
                  </a:lnTo>
                  <a:lnTo>
                    <a:pt x="3836632" y="32258"/>
                  </a:lnTo>
                  <a:lnTo>
                    <a:pt x="3840924" y="35052"/>
                  </a:lnTo>
                  <a:lnTo>
                    <a:pt x="3844925" y="37592"/>
                  </a:lnTo>
                  <a:lnTo>
                    <a:pt x="3855250" y="45770"/>
                  </a:lnTo>
                  <a:lnTo>
                    <a:pt x="3866629" y="56134"/>
                  </a:lnTo>
                  <a:lnTo>
                    <a:pt x="3879164" y="68808"/>
                  </a:lnTo>
                  <a:lnTo>
                    <a:pt x="3889311" y="79933"/>
                  </a:lnTo>
                  <a:lnTo>
                    <a:pt x="3889667" y="80238"/>
                  </a:lnTo>
                  <a:lnTo>
                    <a:pt x="3890111" y="80797"/>
                  </a:lnTo>
                  <a:lnTo>
                    <a:pt x="3890746" y="81508"/>
                  </a:lnTo>
                  <a:lnTo>
                    <a:pt x="3903637" y="96685"/>
                  </a:lnTo>
                  <a:lnTo>
                    <a:pt x="3939540" y="141732"/>
                  </a:lnTo>
                  <a:lnTo>
                    <a:pt x="3978910" y="194310"/>
                  </a:lnTo>
                  <a:lnTo>
                    <a:pt x="3999230" y="179197"/>
                  </a:lnTo>
                  <a:close/>
                </a:path>
                <a:path w="6763384" h="5344795">
                  <a:moveTo>
                    <a:pt x="4617974" y="29210"/>
                  </a:moveTo>
                  <a:lnTo>
                    <a:pt x="4616323" y="29845"/>
                  </a:lnTo>
                  <a:lnTo>
                    <a:pt x="4617136" y="29591"/>
                  </a:lnTo>
                  <a:lnTo>
                    <a:pt x="4617974" y="29210"/>
                  </a:lnTo>
                  <a:close/>
                </a:path>
                <a:path w="6763384" h="5344795">
                  <a:moveTo>
                    <a:pt x="4679670" y="5317020"/>
                  </a:moveTo>
                  <a:lnTo>
                    <a:pt x="4633404" y="5317020"/>
                  </a:lnTo>
                  <a:lnTo>
                    <a:pt x="4633138" y="5317020"/>
                  </a:lnTo>
                  <a:lnTo>
                    <a:pt x="4632147" y="5317350"/>
                  </a:lnTo>
                  <a:lnTo>
                    <a:pt x="4630864" y="5317820"/>
                  </a:lnTo>
                  <a:lnTo>
                    <a:pt x="4630293" y="5317972"/>
                  </a:lnTo>
                  <a:lnTo>
                    <a:pt x="4630763" y="5317820"/>
                  </a:lnTo>
                  <a:lnTo>
                    <a:pt x="4629480" y="5318137"/>
                  </a:lnTo>
                  <a:lnTo>
                    <a:pt x="4629480" y="5318391"/>
                  </a:lnTo>
                  <a:lnTo>
                    <a:pt x="4628248" y="5318531"/>
                  </a:lnTo>
                  <a:lnTo>
                    <a:pt x="4629023" y="5318391"/>
                  </a:lnTo>
                  <a:lnTo>
                    <a:pt x="4629480" y="5318391"/>
                  </a:lnTo>
                  <a:lnTo>
                    <a:pt x="4629480" y="5318137"/>
                  </a:lnTo>
                  <a:lnTo>
                    <a:pt x="4627410" y="5318620"/>
                  </a:lnTo>
                  <a:lnTo>
                    <a:pt x="4626610" y="5318709"/>
                  </a:lnTo>
                  <a:lnTo>
                    <a:pt x="4625695" y="5319014"/>
                  </a:lnTo>
                  <a:lnTo>
                    <a:pt x="4625327" y="5319014"/>
                  </a:lnTo>
                  <a:lnTo>
                    <a:pt x="4626610" y="5318798"/>
                  </a:lnTo>
                  <a:lnTo>
                    <a:pt x="4623574" y="5319014"/>
                  </a:lnTo>
                  <a:lnTo>
                    <a:pt x="4622927" y="5319014"/>
                  </a:lnTo>
                  <a:lnTo>
                    <a:pt x="4619485" y="5318391"/>
                  </a:lnTo>
                  <a:lnTo>
                    <a:pt x="4619066" y="5318252"/>
                  </a:lnTo>
                  <a:lnTo>
                    <a:pt x="4618672" y="5318125"/>
                  </a:lnTo>
                  <a:lnTo>
                    <a:pt x="4617720" y="5317820"/>
                  </a:lnTo>
                  <a:lnTo>
                    <a:pt x="4617923" y="5317972"/>
                  </a:lnTo>
                  <a:lnTo>
                    <a:pt x="4618228" y="5318125"/>
                  </a:lnTo>
                  <a:lnTo>
                    <a:pt x="4617847" y="5317972"/>
                  </a:lnTo>
                  <a:lnTo>
                    <a:pt x="4617605" y="5317820"/>
                  </a:lnTo>
                  <a:lnTo>
                    <a:pt x="4616323" y="5317350"/>
                  </a:lnTo>
                  <a:lnTo>
                    <a:pt x="4617720" y="5317820"/>
                  </a:lnTo>
                  <a:lnTo>
                    <a:pt x="4616704" y="5317350"/>
                  </a:lnTo>
                  <a:lnTo>
                    <a:pt x="4616056" y="5317020"/>
                  </a:lnTo>
                  <a:lnTo>
                    <a:pt x="4615472" y="5316728"/>
                  </a:lnTo>
                  <a:lnTo>
                    <a:pt x="4615815" y="5317020"/>
                  </a:lnTo>
                  <a:lnTo>
                    <a:pt x="4614291" y="5316118"/>
                  </a:lnTo>
                  <a:lnTo>
                    <a:pt x="4614761" y="5316359"/>
                  </a:lnTo>
                  <a:lnTo>
                    <a:pt x="4614519" y="5316118"/>
                  </a:lnTo>
                  <a:lnTo>
                    <a:pt x="4613338" y="5315293"/>
                  </a:lnTo>
                  <a:lnTo>
                    <a:pt x="4612360" y="5314620"/>
                  </a:lnTo>
                  <a:lnTo>
                    <a:pt x="4613148" y="5315293"/>
                  </a:lnTo>
                  <a:lnTo>
                    <a:pt x="4612005" y="5314353"/>
                  </a:lnTo>
                  <a:lnTo>
                    <a:pt x="4610697" y="5313146"/>
                  </a:lnTo>
                  <a:lnTo>
                    <a:pt x="4610341" y="5312892"/>
                  </a:lnTo>
                  <a:lnTo>
                    <a:pt x="4609490" y="5312080"/>
                  </a:lnTo>
                  <a:lnTo>
                    <a:pt x="4610049" y="5312575"/>
                  </a:lnTo>
                  <a:lnTo>
                    <a:pt x="4609668" y="5312080"/>
                  </a:lnTo>
                  <a:lnTo>
                    <a:pt x="4607877" y="5310035"/>
                  </a:lnTo>
                  <a:lnTo>
                    <a:pt x="4607433" y="5309565"/>
                  </a:lnTo>
                  <a:lnTo>
                    <a:pt x="4607179" y="5309235"/>
                  </a:lnTo>
                  <a:lnTo>
                    <a:pt x="4605426" y="5306796"/>
                  </a:lnTo>
                  <a:lnTo>
                    <a:pt x="4604309" y="5305285"/>
                  </a:lnTo>
                  <a:lnTo>
                    <a:pt x="4602442" y="5302364"/>
                  </a:lnTo>
                  <a:lnTo>
                    <a:pt x="4602073" y="5301881"/>
                  </a:lnTo>
                  <a:lnTo>
                    <a:pt x="4601718" y="5301234"/>
                  </a:lnTo>
                  <a:lnTo>
                    <a:pt x="4600410" y="5298592"/>
                  </a:lnTo>
                  <a:lnTo>
                    <a:pt x="4596193" y="5290388"/>
                  </a:lnTo>
                  <a:lnTo>
                    <a:pt x="4591291" y="5278183"/>
                  </a:lnTo>
                  <a:lnTo>
                    <a:pt x="4586351" y="5262816"/>
                  </a:lnTo>
                  <a:lnTo>
                    <a:pt x="4582160" y="5247614"/>
                  </a:lnTo>
                  <a:lnTo>
                    <a:pt x="4582096" y="5247398"/>
                  </a:lnTo>
                  <a:lnTo>
                    <a:pt x="4578134" y="5230317"/>
                  </a:lnTo>
                  <a:lnTo>
                    <a:pt x="4574070" y="5209806"/>
                  </a:lnTo>
                  <a:lnTo>
                    <a:pt x="4574108" y="5209565"/>
                  </a:lnTo>
                  <a:lnTo>
                    <a:pt x="4572787" y="5202517"/>
                  </a:lnTo>
                  <a:lnTo>
                    <a:pt x="4571098" y="5193017"/>
                  </a:lnTo>
                  <a:lnTo>
                    <a:pt x="4570476" y="5189004"/>
                  </a:lnTo>
                  <a:lnTo>
                    <a:pt x="4569841" y="5185346"/>
                  </a:lnTo>
                  <a:lnTo>
                    <a:pt x="4566577" y="5163921"/>
                  </a:lnTo>
                  <a:lnTo>
                    <a:pt x="4563770" y="5144516"/>
                  </a:lnTo>
                  <a:lnTo>
                    <a:pt x="4563834" y="5144300"/>
                  </a:lnTo>
                  <a:lnTo>
                    <a:pt x="4561967" y="5129860"/>
                  </a:lnTo>
                  <a:lnTo>
                    <a:pt x="4561230" y="5123827"/>
                  </a:lnTo>
                  <a:lnTo>
                    <a:pt x="4586351" y="5120830"/>
                  </a:lnTo>
                  <a:lnTo>
                    <a:pt x="4579975" y="5111153"/>
                  </a:lnTo>
                  <a:lnTo>
                    <a:pt x="4539488" y="5049685"/>
                  </a:lnTo>
                  <a:lnTo>
                    <a:pt x="4510659" y="5129860"/>
                  </a:lnTo>
                  <a:lnTo>
                    <a:pt x="4535970" y="5126850"/>
                  </a:lnTo>
                  <a:lnTo>
                    <a:pt x="4538599" y="5147754"/>
                  </a:lnTo>
                  <a:lnTo>
                    <a:pt x="4545203" y="5192217"/>
                  </a:lnTo>
                  <a:lnTo>
                    <a:pt x="4553077" y="5234546"/>
                  </a:lnTo>
                  <a:lnTo>
                    <a:pt x="4567555" y="5287315"/>
                  </a:lnTo>
                  <a:lnTo>
                    <a:pt x="4587748" y="5325618"/>
                  </a:lnTo>
                  <a:lnTo>
                    <a:pt x="4625721" y="5344338"/>
                  </a:lnTo>
                  <a:lnTo>
                    <a:pt x="4631817" y="5343703"/>
                  </a:lnTo>
                  <a:lnTo>
                    <a:pt x="4667123" y="5326977"/>
                  </a:lnTo>
                  <a:lnTo>
                    <a:pt x="4677245" y="5319014"/>
                  </a:lnTo>
                  <a:lnTo>
                    <a:pt x="4678045" y="5318391"/>
                  </a:lnTo>
                  <a:lnTo>
                    <a:pt x="4678578" y="5317972"/>
                  </a:lnTo>
                  <a:lnTo>
                    <a:pt x="4679670" y="5317020"/>
                  </a:lnTo>
                  <a:close/>
                </a:path>
                <a:path w="6763384" h="5344795">
                  <a:moveTo>
                    <a:pt x="4684801" y="34912"/>
                  </a:moveTo>
                  <a:lnTo>
                    <a:pt x="4684128" y="34290"/>
                  </a:lnTo>
                  <a:lnTo>
                    <a:pt x="4680331" y="30861"/>
                  </a:lnTo>
                  <a:lnTo>
                    <a:pt x="4678934" y="29591"/>
                  </a:lnTo>
                  <a:lnTo>
                    <a:pt x="4678438" y="29210"/>
                  </a:lnTo>
                  <a:lnTo>
                    <a:pt x="4677880" y="28778"/>
                  </a:lnTo>
                  <a:lnTo>
                    <a:pt x="4677638" y="28575"/>
                  </a:lnTo>
                  <a:lnTo>
                    <a:pt x="4667123" y="20320"/>
                  </a:lnTo>
                  <a:lnTo>
                    <a:pt x="4631817" y="3556"/>
                  </a:lnTo>
                  <a:lnTo>
                    <a:pt x="4626927" y="3048"/>
                  </a:lnTo>
                  <a:lnTo>
                    <a:pt x="4619498" y="3048"/>
                  </a:lnTo>
                  <a:lnTo>
                    <a:pt x="4583811" y="26670"/>
                  </a:lnTo>
                  <a:lnTo>
                    <a:pt x="4580102" y="32486"/>
                  </a:lnTo>
                  <a:lnTo>
                    <a:pt x="4580001" y="32639"/>
                  </a:lnTo>
                  <a:lnTo>
                    <a:pt x="4562348" y="75946"/>
                  </a:lnTo>
                  <a:lnTo>
                    <a:pt x="4549140" y="132842"/>
                  </a:lnTo>
                  <a:lnTo>
                    <a:pt x="4541901" y="176403"/>
                  </a:lnTo>
                  <a:lnTo>
                    <a:pt x="4535970" y="220319"/>
                  </a:lnTo>
                  <a:lnTo>
                    <a:pt x="4510659" y="217297"/>
                  </a:lnTo>
                  <a:lnTo>
                    <a:pt x="4539488" y="297434"/>
                  </a:lnTo>
                  <a:lnTo>
                    <a:pt x="4579988" y="235966"/>
                  </a:lnTo>
                  <a:lnTo>
                    <a:pt x="4586351" y="226314"/>
                  </a:lnTo>
                  <a:lnTo>
                    <a:pt x="4561268" y="223329"/>
                  </a:lnTo>
                  <a:lnTo>
                    <a:pt x="4563872" y="202819"/>
                  </a:lnTo>
                  <a:lnTo>
                    <a:pt x="4567009" y="180213"/>
                  </a:lnTo>
                  <a:lnTo>
                    <a:pt x="4567085" y="179971"/>
                  </a:lnTo>
                  <a:lnTo>
                    <a:pt x="4570349" y="158394"/>
                  </a:lnTo>
                  <a:lnTo>
                    <a:pt x="4578185" y="116611"/>
                  </a:lnTo>
                  <a:lnTo>
                    <a:pt x="4586656" y="83210"/>
                  </a:lnTo>
                  <a:lnTo>
                    <a:pt x="4586681" y="82931"/>
                  </a:lnTo>
                  <a:lnTo>
                    <a:pt x="4591291" y="69100"/>
                  </a:lnTo>
                  <a:lnTo>
                    <a:pt x="4596244" y="56769"/>
                  </a:lnTo>
                  <a:lnTo>
                    <a:pt x="4601946" y="45618"/>
                  </a:lnTo>
                  <a:lnTo>
                    <a:pt x="4602061" y="45339"/>
                  </a:lnTo>
                  <a:lnTo>
                    <a:pt x="4602353" y="44831"/>
                  </a:lnTo>
                  <a:lnTo>
                    <a:pt x="4604474" y="41732"/>
                  </a:lnTo>
                  <a:lnTo>
                    <a:pt x="4604842" y="41148"/>
                  </a:lnTo>
                  <a:lnTo>
                    <a:pt x="4604982" y="40881"/>
                  </a:lnTo>
                  <a:lnTo>
                    <a:pt x="4607687" y="37338"/>
                  </a:lnTo>
                  <a:lnTo>
                    <a:pt x="4609604" y="35179"/>
                  </a:lnTo>
                  <a:lnTo>
                    <a:pt x="4609846" y="34912"/>
                  </a:lnTo>
                  <a:lnTo>
                    <a:pt x="4609465" y="35179"/>
                  </a:lnTo>
                  <a:lnTo>
                    <a:pt x="4609782" y="34912"/>
                  </a:lnTo>
                  <a:lnTo>
                    <a:pt x="4609973" y="34671"/>
                  </a:lnTo>
                  <a:lnTo>
                    <a:pt x="4610493" y="34290"/>
                  </a:lnTo>
                  <a:lnTo>
                    <a:pt x="4610786" y="34036"/>
                  </a:lnTo>
                  <a:lnTo>
                    <a:pt x="4612106" y="32893"/>
                  </a:lnTo>
                  <a:lnTo>
                    <a:pt x="4612538" y="32486"/>
                  </a:lnTo>
                  <a:lnTo>
                    <a:pt x="4613148" y="32004"/>
                  </a:lnTo>
                  <a:lnTo>
                    <a:pt x="4614545" y="31115"/>
                  </a:lnTo>
                  <a:lnTo>
                    <a:pt x="4615256" y="30619"/>
                  </a:lnTo>
                  <a:lnTo>
                    <a:pt x="4614875" y="30797"/>
                  </a:lnTo>
                  <a:lnTo>
                    <a:pt x="4615142" y="30619"/>
                  </a:lnTo>
                  <a:lnTo>
                    <a:pt x="4615586" y="30353"/>
                  </a:lnTo>
                  <a:lnTo>
                    <a:pt x="4615256" y="30619"/>
                  </a:lnTo>
                  <a:lnTo>
                    <a:pt x="4615764" y="30353"/>
                  </a:lnTo>
                  <a:lnTo>
                    <a:pt x="4616742" y="29845"/>
                  </a:lnTo>
                  <a:lnTo>
                    <a:pt x="4617237" y="29591"/>
                  </a:lnTo>
                  <a:lnTo>
                    <a:pt x="4616323" y="29845"/>
                  </a:lnTo>
                  <a:lnTo>
                    <a:pt x="4617910" y="29210"/>
                  </a:lnTo>
                  <a:lnTo>
                    <a:pt x="4617237" y="29591"/>
                  </a:lnTo>
                  <a:lnTo>
                    <a:pt x="4618355" y="29210"/>
                  </a:lnTo>
                  <a:lnTo>
                    <a:pt x="4619764" y="28778"/>
                  </a:lnTo>
                  <a:lnTo>
                    <a:pt x="4620831" y="28575"/>
                  </a:lnTo>
                  <a:lnTo>
                    <a:pt x="4627143" y="28575"/>
                  </a:lnTo>
                  <a:lnTo>
                    <a:pt x="4631334" y="29578"/>
                  </a:lnTo>
                  <a:lnTo>
                    <a:pt x="4633595" y="30353"/>
                  </a:lnTo>
                  <a:lnTo>
                    <a:pt x="4643171" y="34912"/>
                  </a:lnTo>
                  <a:lnTo>
                    <a:pt x="4642231" y="34290"/>
                  </a:lnTo>
                  <a:lnTo>
                    <a:pt x="4642878" y="34671"/>
                  </a:lnTo>
                  <a:lnTo>
                    <a:pt x="4643171" y="34912"/>
                  </a:lnTo>
                  <a:lnTo>
                    <a:pt x="4643755" y="35179"/>
                  </a:lnTo>
                  <a:lnTo>
                    <a:pt x="4643272" y="34912"/>
                  </a:lnTo>
                  <a:lnTo>
                    <a:pt x="4684801" y="34912"/>
                  </a:lnTo>
                  <a:close/>
                </a:path>
                <a:path w="6763384" h="5344795">
                  <a:moveTo>
                    <a:pt x="4690872" y="5306796"/>
                  </a:moveTo>
                  <a:lnTo>
                    <a:pt x="4651768" y="5306796"/>
                  </a:lnTo>
                  <a:lnTo>
                    <a:pt x="4651591" y="5306796"/>
                  </a:lnTo>
                  <a:lnTo>
                    <a:pt x="4642713" y="5312575"/>
                  </a:lnTo>
                  <a:lnTo>
                    <a:pt x="4643755" y="5312080"/>
                  </a:lnTo>
                  <a:lnTo>
                    <a:pt x="4642231" y="5312892"/>
                  </a:lnTo>
                  <a:lnTo>
                    <a:pt x="4642713" y="5312575"/>
                  </a:lnTo>
                  <a:lnTo>
                    <a:pt x="4634027" y="5316728"/>
                  </a:lnTo>
                  <a:lnTo>
                    <a:pt x="4635119" y="5316359"/>
                  </a:lnTo>
                  <a:lnTo>
                    <a:pt x="4634573" y="5316563"/>
                  </a:lnTo>
                  <a:lnTo>
                    <a:pt x="4634027" y="5316728"/>
                  </a:lnTo>
                  <a:lnTo>
                    <a:pt x="4633595" y="5316931"/>
                  </a:lnTo>
                  <a:lnTo>
                    <a:pt x="4634141" y="5316728"/>
                  </a:lnTo>
                  <a:lnTo>
                    <a:pt x="4679988" y="5316728"/>
                  </a:lnTo>
                  <a:lnTo>
                    <a:pt x="4680394" y="5316359"/>
                  </a:lnTo>
                  <a:lnTo>
                    <a:pt x="4684192" y="5312892"/>
                  </a:lnTo>
                  <a:lnTo>
                    <a:pt x="4685081" y="5312080"/>
                  </a:lnTo>
                  <a:lnTo>
                    <a:pt x="4690872" y="5306796"/>
                  </a:lnTo>
                  <a:close/>
                </a:path>
                <a:path w="6763384" h="5344795">
                  <a:moveTo>
                    <a:pt x="4806061" y="5165090"/>
                  </a:moveTo>
                  <a:lnTo>
                    <a:pt x="4785741" y="5149913"/>
                  </a:lnTo>
                  <a:lnTo>
                    <a:pt x="4759325" y="5185346"/>
                  </a:lnTo>
                  <a:lnTo>
                    <a:pt x="4746371" y="5202517"/>
                  </a:lnTo>
                  <a:lnTo>
                    <a:pt x="4720971" y="5234991"/>
                  </a:lnTo>
                  <a:lnTo>
                    <a:pt x="4695596" y="5265039"/>
                  </a:lnTo>
                  <a:lnTo>
                    <a:pt x="4674425" y="5287315"/>
                  </a:lnTo>
                  <a:lnTo>
                    <a:pt x="4673600" y="5288216"/>
                  </a:lnTo>
                  <a:lnTo>
                    <a:pt x="4662652" y="5298160"/>
                  </a:lnTo>
                  <a:lnTo>
                    <a:pt x="4651984" y="5306631"/>
                  </a:lnTo>
                  <a:lnTo>
                    <a:pt x="4652569" y="5306187"/>
                  </a:lnTo>
                  <a:lnTo>
                    <a:pt x="4691481" y="5306187"/>
                  </a:lnTo>
                  <a:lnTo>
                    <a:pt x="4703064" y="5294566"/>
                  </a:lnTo>
                  <a:lnTo>
                    <a:pt x="4740656" y="5251005"/>
                  </a:lnTo>
                  <a:lnTo>
                    <a:pt x="4766564" y="5217896"/>
                  </a:lnTo>
                  <a:lnTo>
                    <a:pt x="4779645" y="5200561"/>
                  </a:lnTo>
                  <a:lnTo>
                    <a:pt x="4806061" y="5165090"/>
                  </a:lnTo>
                  <a:close/>
                </a:path>
                <a:path w="6763384" h="5344795">
                  <a:moveTo>
                    <a:pt x="4806061" y="181991"/>
                  </a:moveTo>
                  <a:lnTo>
                    <a:pt x="4779772" y="146685"/>
                  </a:lnTo>
                  <a:lnTo>
                    <a:pt x="4753483" y="112395"/>
                  </a:lnTo>
                  <a:lnTo>
                    <a:pt x="4727956" y="80645"/>
                  </a:lnTo>
                  <a:lnTo>
                    <a:pt x="4690986" y="40513"/>
                  </a:lnTo>
                  <a:lnTo>
                    <a:pt x="4685106" y="35179"/>
                  </a:lnTo>
                  <a:lnTo>
                    <a:pt x="4643755" y="35179"/>
                  </a:lnTo>
                  <a:lnTo>
                    <a:pt x="4643590" y="35179"/>
                  </a:lnTo>
                  <a:lnTo>
                    <a:pt x="4647882" y="37973"/>
                  </a:lnTo>
                  <a:lnTo>
                    <a:pt x="4651883" y="40513"/>
                  </a:lnTo>
                  <a:lnTo>
                    <a:pt x="4662208" y="48691"/>
                  </a:lnTo>
                  <a:lnTo>
                    <a:pt x="4695736" y="82410"/>
                  </a:lnTo>
                  <a:lnTo>
                    <a:pt x="4720844" y="112014"/>
                  </a:lnTo>
                  <a:lnTo>
                    <a:pt x="4746371" y="144653"/>
                  </a:lnTo>
                  <a:lnTo>
                    <a:pt x="4785741" y="197231"/>
                  </a:lnTo>
                  <a:lnTo>
                    <a:pt x="4806061" y="181991"/>
                  </a:lnTo>
                  <a:close/>
                </a:path>
                <a:path w="6763384" h="5344795">
                  <a:moveTo>
                    <a:pt x="5397373" y="5117973"/>
                  </a:moveTo>
                  <a:lnTo>
                    <a:pt x="5390997" y="5108295"/>
                  </a:lnTo>
                  <a:lnTo>
                    <a:pt x="5350510" y="5046827"/>
                  </a:lnTo>
                  <a:lnTo>
                    <a:pt x="5321808" y="5127002"/>
                  </a:lnTo>
                  <a:lnTo>
                    <a:pt x="5347119" y="5123980"/>
                  </a:lnTo>
                  <a:lnTo>
                    <a:pt x="5372290" y="5120970"/>
                  </a:lnTo>
                  <a:lnTo>
                    <a:pt x="5397373" y="5117973"/>
                  </a:lnTo>
                  <a:close/>
                </a:path>
                <a:path w="6763384" h="5344795">
                  <a:moveTo>
                    <a:pt x="5489626" y="26416"/>
                  </a:moveTo>
                  <a:lnTo>
                    <a:pt x="5455031" y="4064"/>
                  </a:lnTo>
                  <a:lnTo>
                    <a:pt x="5437619" y="114"/>
                  </a:lnTo>
                  <a:lnTo>
                    <a:pt x="5437619" y="25539"/>
                  </a:lnTo>
                  <a:lnTo>
                    <a:pt x="5436730" y="25400"/>
                  </a:lnTo>
                  <a:lnTo>
                    <a:pt x="5437086" y="25400"/>
                  </a:lnTo>
                  <a:lnTo>
                    <a:pt x="5437619" y="25539"/>
                  </a:lnTo>
                  <a:lnTo>
                    <a:pt x="5437619" y="114"/>
                  </a:lnTo>
                  <a:lnTo>
                    <a:pt x="5398770" y="18669"/>
                  </a:lnTo>
                  <a:lnTo>
                    <a:pt x="5378704" y="57023"/>
                  </a:lnTo>
                  <a:lnTo>
                    <a:pt x="5364226" y="109143"/>
                  </a:lnTo>
                  <a:lnTo>
                    <a:pt x="5364188" y="109321"/>
                  </a:lnTo>
                  <a:lnTo>
                    <a:pt x="5364099" y="109728"/>
                  </a:lnTo>
                  <a:lnTo>
                    <a:pt x="5356479" y="151257"/>
                  </a:lnTo>
                  <a:lnTo>
                    <a:pt x="5349748" y="196469"/>
                  </a:lnTo>
                  <a:lnTo>
                    <a:pt x="5347119" y="217449"/>
                  </a:lnTo>
                  <a:lnTo>
                    <a:pt x="5321808" y="214376"/>
                  </a:lnTo>
                  <a:lnTo>
                    <a:pt x="5350510" y="294640"/>
                  </a:lnTo>
                  <a:lnTo>
                    <a:pt x="5391010" y="233172"/>
                  </a:lnTo>
                  <a:lnTo>
                    <a:pt x="5397373" y="223520"/>
                  </a:lnTo>
                  <a:lnTo>
                    <a:pt x="5372303" y="220497"/>
                  </a:lnTo>
                  <a:lnTo>
                    <a:pt x="5374576" y="202272"/>
                  </a:lnTo>
                  <a:lnTo>
                    <a:pt x="5378069" y="177292"/>
                  </a:lnTo>
                  <a:lnTo>
                    <a:pt x="5384660" y="137464"/>
                  </a:lnTo>
                  <a:lnTo>
                    <a:pt x="5393055" y="97155"/>
                  </a:lnTo>
                  <a:lnTo>
                    <a:pt x="5407914" y="52451"/>
                  </a:lnTo>
                  <a:lnTo>
                    <a:pt x="5409412" y="49657"/>
                  </a:lnTo>
                  <a:lnTo>
                    <a:pt x="5412956" y="42710"/>
                  </a:lnTo>
                  <a:lnTo>
                    <a:pt x="5421185" y="31737"/>
                  </a:lnTo>
                  <a:lnTo>
                    <a:pt x="5421249" y="31610"/>
                  </a:lnTo>
                  <a:lnTo>
                    <a:pt x="5421566" y="31369"/>
                  </a:lnTo>
                  <a:lnTo>
                    <a:pt x="5421833" y="31115"/>
                  </a:lnTo>
                  <a:lnTo>
                    <a:pt x="5423217" y="29845"/>
                  </a:lnTo>
                  <a:lnTo>
                    <a:pt x="5424475" y="28956"/>
                  </a:lnTo>
                  <a:lnTo>
                    <a:pt x="5425554" y="28194"/>
                  </a:lnTo>
                  <a:lnTo>
                    <a:pt x="5426265" y="27698"/>
                  </a:lnTo>
                  <a:lnTo>
                    <a:pt x="5425897" y="27876"/>
                  </a:lnTo>
                  <a:lnTo>
                    <a:pt x="5426151" y="27698"/>
                  </a:lnTo>
                  <a:lnTo>
                    <a:pt x="5426837" y="27305"/>
                  </a:lnTo>
                  <a:lnTo>
                    <a:pt x="5426265" y="27698"/>
                  </a:lnTo>
                  <a:lnTo>
                    <a:pt x="5427027" y="27305"/>
                  </a:lnTo>
                  <a:lnTo>
                    <a:pt x="5427764" y="26924"/>
                  </a:lnTo>
                  <a:lnTo>
                    <a:pt x="5428081" y="26758"/>
                  </a:lnTo>
                  <a:lnTo>
                    <a:pt x="5427891" y="26758"/>
                  </a:lnTo>
                  <a:lnTo>
                    <a:pt x="5428386" y="26606"/>
                  </a:lnTo>
                  <a:lnTo>
                    <a:pt x="5429250" y="26162"/>
                  </a:lnTo>
                  <a:lnTo>
                    <a:pt x="5428412" y="26606"/>
                  </a:lnTo>
                  <a:lnTo>
                    <a:pt x="5429783" y="26162"/>
                  </a:lnTo>
                  <a:lnTo>
                    <a:pt x="5430786" y="25857"/>
                  </a:lnTo>
                  <a:lnTo>
                    <a:pt x="5433250" y="25400"/>
                  </a:lnTo>
                  <a:lnTo>
                    <a:pt x="5435968" y="25400"/>
                  </a:lnTo>
                  <a:lnTo>
                    <a:pt x="5438064" y="25641"/>
                  </a:lnTo>
                  <a:lnTo>
                    <a:pt x="5441277" y="26416"/>
                  </a:lnTo>
                  <a:lnTo>
                    <a:pt x="5489626" y="26416"/>
                  </a:lnTo>
                  <a:close/>
                </a:path>
                <a:path w="6763384" h="5344795">
                  <a:moveTo>
                    <a:pt x="5491086" y="27698"/>
                  </a:moveTo>
                  <a:lnTo>
                    <a:pt x="5490654" y="27305"/>
                  </a:lnTo>
                  <a:lnTo>
                    <a:pt x="5490045" y="26758"/>
                  </a:lnTo>
                  <a:lnTo>
                    <a:pt x="5442864" y="26758"/>
                  </a:lnTo>
                  <a:lnTo>
                    <a:pt x="5442661" y="26758"/>
                  </a:lnTo>
                  <a:lnTo>
                    <a:pt x="5445430" y="27698"/>
                  </a:lnTo>
                  <a:lnTo>
                    <a:pt x="5446141" y="27940"/>
                  </a:lnTo>
                  <a:lnTo>
                    <a:pt x="5445557" y="27698"/>
                  </a:lnTo>
                  <a:lnTo>
                    <a:pt x="5491086" y="27698"/>
                  </a:lnTo>
                  <a:close/>
                </a:path>
                <a:path w="6763384" h="5344795">
                  <a:moveTo>
                    <a:pt x="5495544" y="31737"/>
                  </a:moveTo>
                  <a:lnTo>
                    <a:pt x="5495150" y="31369"/>
                  </a:lnTo>
                  <a:lnTo>
                    <a:pt x="5491353" y="27940"/>
                  </a:lnTo>
                  <a:lnTo>
                    <a:pt x="5446141" y="27940"/>
                  </a:lnTo>
                  <a:lnTo>
                    <a:pt x="5445925" y="27940"/>
                  </a:lnTo>
                  <a:lnTo>
                    <a:pt x="5453799" y="31737"/>
                  </a:lnTo>
                  <a:lnTo>
                    <a:pt x="5454675" y="32156"/>
                  </a:lnTo>
                  <a:lnTo>
                    <a:pt x="5453900" y="31737"/>
                  </a:lnTo>
                  <a:lnTo>
                    <a:pt x="5495544" y="31737"/>
                  </a:lnTo>
                  <a:close/>
                </a:path>
                <a:path w="6763384" h="5344795">
                  <a:moveTo>
                    <a:pt x="5617210" y="5162245"/>
                  </a:moveTo>
                  <a:lnTo>
                    <a:pt x="5596763" y="5147043"/>
                  </a:lnTo>
                  <a:lnTo>
                    <a:pt x="5570474" y="5182387"/>
                  </a:lnTo>
                  <a:lnTo>
                    <a:pt x="5557393" y="5199685"/>
                  </a:lnTo>
                  <a:lnTo>
                    <a:pt x="5544566" y="5216322"/>
                  </a:lnTo>
                  <a:lnTo>
                    <a:pt x="5532005" y="5232108"/>
                  </a:lnTo>
                  <a:lnTo>
                    <a:pt x="5531840" y="5232273"/>
                  </a:lnTo>
                  <a:lnTo>
                    <a:pt x="5519623" y="5247081"/>
                  </a:lnTo>
                  <a:lnTo>
                    <a:pt x="5483390" y="5286311"/>
                  </a:lnTo>
                  <a:lnTo>
                    <a:pt x="5463298" y="5303431"/>
                  </a:lnTo>
                  <a:lnTo>
                    <a:pt x="5463921" y="5303063"/>
                  </a:lnTo>
                  <a:lnTo>
                    <a:pt x="5463375" y="5303431"/>
                  </a:lnTo>
                  <a:lnTo>
                    <a:pt x="5463121" y="5303583"/>
                  </a:lnTo>
                  <a:lnTo>
                    <a:pt x="5453862" y="5309527"/>
                  </a:lnTo>
                  <a:lnTo>
                    <a:pt x="5454650" y="5309146"/>
                  </a:lnTo>
                  <a:lnTo>
                    <a:pt x="5453253" y="5309921"/>
                  </a:lnTo>
                  <a:lnTo>
                    <a:pt x="5453862" y="5309527"/>
                  </a:lnTo>
                  <a:lnTo>
                    <a:pt x="5445430" y="5313616"/>
                  </a:lnTo>
                  <a:lnTo>
                    <a:pt x="5443080" y="5314404"/>
                  </a:lnTo>
                  <a:lnTo>
                    <a:pt x="5441874" y="5314848"/>
                  </a:lnTo>
                  <a:lnTo>
                    <a:pt x="5441747" y="5314886"/>
                  </a:lnTo>
                  <a:lnTo>
                    <a:pt x="5441747" y="5315318"/>
                  </a:lnTo>
                  <a:lnTo>
                    <a:pt x="5439397" y="5315559"/>
                  </a:lnTo>
                  <a:lnTo>
                    <a:pt x="5440870" y="5315318"/>
                  </a:lnTo>
                  <a:lnTo>
                    <a:pt x="5441747" y="5315318"/>
                  </a:lnTo>
                  <a:lnTo>
                    <a:pt x="5441747" y="5314886"/>
                  </a:lnTo>
                  <a:lnTo>
                    <a:pt x="5441315" y="5315001"/>
                  </a:lnTo>
                  <a:lnTo>
                    <a:pt x="5441785" y="5314848"/>
                  </a:lnTo>
                  <a:lnTo>
                    <a:pt x="5438406" y="5315661"/>
                  </a:lnTo>
                  <a:lnTo>
                    <a:pt x="5437619" y="5315750"/>
                  </a:lnTo>
                  <a:lnTo>
                    <a:pt x="5436679" y="5316080"/>
                  </a:lnTo>
                  <a:lnTo>
                    <a:pt x="5436235" y="5316080"/>
                  </a:lnTo>
                  <a:lnTo>
                    <a:pt x="5437619" y="5315851"/>
                  </a:lnTo>
                  <a:lnTo>
                    <a:pt x="5434342" y="5316080"/>
                  </a:lnTo>
                  <a:lnTo>
                    <a:pt x="5433949" y="5316080"/>
                  </a:lnTo>
                  <a:lnTo>
                    <a:pt x="5430583" y="5315470"/>
                  </a:lnTo>
                  <a:lnTo>
                    <a:pt x="5429758" y="5315318"/>
                  </a:lnTo>
                  <a:lnTo>
                    <a:pt x="5430126" y="5315318"/>
                  </a:lnTo>
                  <a:lnTo>
                    <a:pt x="5429694" y="5315178"/>
                  </a:lnTo>
                  <a:lnTo>
                    <a:pt x="5428666" y="5314848"/>
                  </a:lnTo>
                  <a:lnTo>
                    <a:pt x="5428894" y="5315001"/>
                  </a:lnTo>
                  <a:lnTo>
                    <a:pt x="5429250" y="5315178"/>
                  </a:lnTo>
                  <a:lnTo>
                    <a:pt x="5428805" y="5315001"/>
                  </a:lnTo>
                  <a:lnTo>
                    <a:pt x="5428577" y="5314848"/>
                  </a:lnTo>
                  <a:lnTo>
                    <a:pt x="5427345" y="5314404"/>
                  </a:lnTo>
                  <a:lnTo>
                    <a:pt x="5428666" y="5314848"/>
                  </a:lnTo>
                  <a:lnTo>
                    <a:pt x="5427726" y="5314404"/>
                  </a:lnTo>
                  <a:lnTo>
                    <a:pt x="5427078" y="5314073"/>
                  </a:lnTo>
                  <a:lnTo>
                    <a:pt x="5426176" y="5313616"/>
                  </a:lnTo>
                  <a:lnTo>
                    <a:pt x="5426837" y="5314073"/>
                  </a:lnTo>
                  <a:lnTo>
                    <a:pt x="5425313" y="5313172"/>
                  </a:lnTo>
                  <a:lnTo>
                    <a:pt x="5426176" y="5313616"/>
                  </a:lnTo>
                  <a:lnTo>
                    <a:pt x="5425541" y="5313172"/>
                  </a:lnTo>
                  <a:lnTo>
                    <a:pt x="5424360" y="5312346"/>
                  </a:lnTo>
                  <a:lnTo>
                    <a:pt x="5423497" y="5311749"/>
                  </a:lnTo>
                  <a:lnTo>
                    <a:pt x="5424170" y="5312346"/>
                  </a:lnTo>
                  <a:lnTo>
                    <a:pt x="5423027" y="5311406"/>
                  </a:lnTo>
                  <a:lnTo>
                    <a:pt x="5421795" y="5310187"/>
                  </a:lnTo>
                  <a:lnTo>
                    <a:pt x="5421503" y="5309921"/>
                  </a:lnTo>
                  <a:lnTo>
                    <a:pt x="5421630" y="5310187"/>
                  </a:lnTo>
                  <a:lnTo>
                    <a:pt x="5420639" y="5309146"/>
                  </a:lnTo>
                  <a:lnTo>
                    <a:pt x="5419090" y="5307304"/>
                  </a:lnTo>
                  <a:lnTo>
                    <a:pt x="5415407" y="5302593"/>
                  </a:lnTo>
                  <a:lnTo>
                    <a:pt x="5413400" y="5299405"/>
                  </a:lnTo>
                  <a:lnTo>
                    <a:pt x="5413210" y="5299151"/>
                  </a:lnTo>
                  <a:lnTo>
                    <a:pt x="5412740" y="5298376"/>
                  </a:lnTo>
                  <a:lnTo>
                    <a:pt x="5411457" y="5295684"/>
                  </a:lnTo>
                  <a:lnTo>
                    <a:pt x="5407939" y="5288839"/>
                  </a:lnTo>
                  <a:lnTo>
                    <a:pt x="5407749" y="5288521"/>
                  </a:lnTo>
                  <a:lnTo>
                    <a:pt x="5407406" y="5287784"/>
                  </a:lnTo>
                  <a:lnTo>
                    <a:pt x="5406872" y="5286311"/>
                  </a:lnTo>
                  <a:lnTo>
                    <a:pt x="5402326" y="5275224"/>
                  </a:lnTo>
                  <a:lnTo>
                    <a:pt x="5397855" y="5261394"/>
                  </a:lnTo>
                  <a:lnTo>
                    <a:pt x="5397766" y="5261127"/>
                  </a:lnTo>
                  <a:lnTo>
                    <a:pt x="5397576" y="5260695"/>
                  </a:lnTo>
                  <a:lnTo>
                    <a:pt x="5393182" y="5244757"/>
                  </a:lnTo>
                  <a:lnTo>
                    <a:pt x="5384787" y="5204688"/>
                  </a:lnTo>
                  <a:lnTo>
                    <a:pt x="5377878" y="5162931"/>
                  </a:lnTo>
                  <a:lnTo>
                    <a:pt x="5372303" y="5120970"/>
                  </a:lnTo>
                  <a:lnTo>
                    <a:pt x="5347119" y="5123980"/>
                  </a:lnTo>
                  <a:lnTo>
                    <a:pt x="5352923" y="5167947"/>
                  </a:lnTo>
                  <a:lnTo>
                    <a:pt x="5360162" y="5211457"/>
                  </a:lnTo>
                  <a:lnTo>
                    <a:pt x="5368544" y="5250713"/>
                  </a:lnTo>
                  <a:lnTo>
                    <a:pt x="5384546" y="5298922"/>
                  </a:lnTo>
                  <a:lnTo>
                    <a:pt x="5407787" y="5331790"/>
                  </a:lnTo>
                  <a:lnTo>
                    <a:pt x="5436616" y="5341391"/>
                  </a:lnTo>
                  <a:lnTo>
                    <a:pt x="5442839" y="5340731"/>
                  </a:lnTo>
                  <a:lnTo>
                    <a:pt x="5478145" y="5324043"/>
                  </a:lnTo>
                  <a:lnTo>
                    <a:pt x="5488229" y="5316080"/>
                  </a:lnTo>
                  <a:lnTo>
                    <a:pt x="5489194" y="5315318"/>
                  </a:lnTo>
                  <a:lnTo>
                    <a:pt x="5496052" y="5309146"/>
                  </a:lnTo>
                  <a:lnTo>
                    <a:pt x="5501894" y="5303825"/>
                  </a:lnTo>
                  <a:lnTo>
                    <a:pt x="5502643" y="5303063"/>
                  </a:lnTo>
                  <a:lnTo>
                    <a:pt x="5513959" y="5291633"/>
                  </a:lnTo>
                  <a:lnTo>
                    <a:pt x="5526405" y="5278171"/>
                  </a:lnTo>
                  <a:lnTo>
                    <a:pt x="5551678" y="5248160"/>
                  </a:lnTo>
                  <a:lnTo>
                    <a:pt x="5577586" y="5215026"/>
                  </a:lnTo>
                  <a:lnTo>
                    <a:pt x="5590794" y="5197602"/>
                  </a:lnTo>
                  <a:lnTo>
                    <a:pt x="5617210" y="5162245"/>
                  </a:lnTo>
                  <a:close/>
                </a:path>
                <a:path w="6763384" h="5344795">
                  <a:moveTo>
                    <a:pt x="5617210" y="179197"/>
                  </a:moveTo>
                  <a:lnTo>
                    <a:pt x="5590794" y="143764"/>
                  </a:lnTo>
                  <a:lnTo>
                    <a:pt x="5564632" y="109474"/>
                  </a:lnTo>
                  <a:lnTo>
                    <a:pt x="5538978" y="77724"/>
                  </a:lnTo>
                  <a:lnTo>
                    <a:pt x="5502008" y="37592"/>
                  </a:lnTo>
                  <a:lnTo>
                    <a:pt x="5496128" y="32258"/>
                  </a:lnTo>
                  <a:lnTo>
                    <a:pt x="5454904" y="32258"/>
                  </a:lnTo>
                  <a:lnTo>
                    <a:pt x="5454624" y="32258"/>
                  </a:lnTo>
                  <a:lnTo>
                    <a:pt x="5462892" y="37592"/>
                  </a:lnTo>
                  <a:lnTo>
                    <a:pt x="5474208" y="46532"/>
                  </a:lnTo>
                  <a:lnTo>
                    <a:pt x="5484482" y="56007"/>
                  </a:lnTo>
                  <a:lnTo>
                    <a:pt x="5495417" y="67056"/>
                  </a:lnTo>
                  <a:lnTo>
                    <a:pt x="5507164" y="79933"/>
                  </a:lnTo>
                  <a:lnTo>
                    <a:pt x="5507520" y="80238"/>
                  </a:lnTo>
                  <a:lnTo>
                    <a:pt x="5518848" y="93294"/>
                  </a:lnTo>
                  <a:lnTo>
                    <a:pt x="5531815" y="109143"/>
                  </a:lnTo>
                  <a:lnTo>
                    <a:pt x="5532031" y="109321"/>
                  </a:lnTo>
                  <a:lnTo>
                    <a:pt x="5532158" y="109474"/>
                  </a:lnTo>
                  <a:lnTo>
                    <a:pt x="5532298" y="109728"/>
                  </a:lnTo>
                  <a:lnTo>
                    <a:pt x="5534469" y="112395"/>
                  </a:lnTo>
                  <a:lnTo>
                    <a:pt x="5544566" y="125095"/>
                  </a:lnTo>
                  <a:lnTo>
                    <a:pt x="5557393" y="141732"/>
                  </a:lnTo>
                  <a:lnTo>
                    <a:pt x="5570474" y="158877"/>
                  </a:lnTo>
                  <a:lnTo>
                    <a:pt x="5596763" y="194310"/>
                  </a:lnTo>
                  <a:lnTo>
                    <a:pt x="5617210" y="179197"/>
                  </a:lnTo>
                  <a:close/>
                </a:path>
                <a:path w="6763384" h="5344795">
                  <a:moveTo>
                    <a:pt x="6208522" y="5117973"/>
                  </a:moveTo>
                  <a:lnTo>
                    <a:pt x="6202146" y="5108295"/>
                  </a:lnTo>
                  <a:lnTo>
                    <a:pt x="6161659" y="5046827"/>
                  </a:lnTo>
                  <a:lnTo>
                    <a:pt x="6132830" y="5127002"/>
                  </a:lnTo>
                  <a:lnTo>
                    <a:pt x="6158141" y="5123993"/>
                  </a:lnTo>
                  <a:lnTo>
                    <a:pt x="6183312" y="5120983"/>
                  </a:lnTo>
                  <a:lnTo>
                    <a:pt x="6208522" y="5117973"/>
                  </a:lnTo>
                  <a:close/>
                </a:path>
                <a:path w="6763384" h="5344795">
                  <a:moveTo>
                    <a:pt x="6306820" y="31953"/>
                  </a:moveTo>
                  <a:lnTo>
                    <a:pt x="6306172" y="31369"/>
                  </a:lnTo>
                  <a:lnTo>
                    <a:pt x="6301689" y="27305"/>
                  </a:lnTo>
                  <a:lnTo>
                    <a:pt x="6300990" y="26670"/>
                  </a:lnTo>
                  <a:lnTo>
                    <a:pt x="6300521" y="26289"/>
                  </a:lnTo>
                  <a:lnTo>
                    <a:pt x="6265926" y="4191"/>
                  </a:lnTo>
                  <a:lnTo>
                    <a:pt x="6248654" y="114"/>
                  </a:lnTo>
                  <a:lnTo>
                    <a:pt x="6248654" y="25539"/>
                  </a:lnTo>
                  <a:lnTo>
                    <a:pt x="6247816" y="25400"/>
                  </a:lnTo>
                  <a:lnTo>
                    <a:pt x="6248108" y="25400"/>
                  </a:lnTo>
                  <a:lnTo>
                    <a:pt x="6248654" y="25539"/>
                  </a:lnTo>
                  <a:lnTo>
                    <a:pt x="6248654" y="114"/>
                  </a:lnTo>
                  <a:lnTo>
                    <a:pt x="6209792" y="18669"/>
                  </a:lnTo>
                  <a:lnTo>
                    <a:pt x="6189726" y="57023"/>
                  </a:lnTo>
                  <a:lnTo>
                    <a:pt x="6175362" y="109220"/>
                  </a:lnTo>
                  <a:lnTo>
                    <a:pt x="6167501" y="151257"/>
                  </a:lnTo>
                  <a:lnTo>
                    <a:pt x="6160770" y="196469"/>
                  </a:lnTo>
                  <a:lnTo>
                    <a:pt x="6158141" y="217436"/>
                  </a:lnTo>
                  <a:lnTo>
                    <a:pt x="6132830" y="214376"/>
                  </a:lnTo>
                  <a:lnTo>
                    <a:pt x="6161659" y="294640"/>
                  </a:lnTo>
                  <a:lnTo>
                    <a:pt x="6202159" y="233172"/>
                  </a:lnTo>
                  <a:lnTo>
                    <a:pt x="6208522" y="223520"/>
                  </a:lnTo>
                  <a:lnTo>
                    <a:pt x="6183325" y="220484"/>
                  </a:lnTo>
                  <a:lnTo>
                    <a:pt x="6185598" y="202272"/>
                  </a:lnTo>
                  <a:lnTo>
                    <a:pt x="6189091" y="177292"/>
                  </a:lnTo>
                  <a:lnTo>
                    <a:pt x="6195784" y="136880"/>
                  </a:lnTo>
                  <a:lnTo>
                    <a:pt x="6204204" y="97155"/>
                  </a:lnTo>
                  <a:lnTo>
                    <a:pt x="6218936" y="52451"/>
                  </a:lnTo>
                  <a:lnTo>
                    <a:pt x="6220434" y="49657"/>
                  </a:lnTo>
                  <a:lnTo>
                    <a:pt x="6223825" y="43014"/>
                  </a:lnTo>
                  <a:lnTo>
                    <a:pt x="6224206" y="42418"/>
                  </a:lnTo>
                  <a:lnTo>
                    <a:pt x="6224270" y="42240"/>
                  </a:lnTo>
                  <a:lnTo>
                    <a:pt x="6224536" y="41910"/>
                  </a:lnTo>
                  <a:lnTo>
                    <a:pt x="6226835" y="38328"/>
                  </a:lnTo>
                  <a:lnTo>
                    <a:pt x="6227026" y="37960"/>
                  </a:lnTo>
                  <a:lnTo>
                    <a:pt x="6229858" y="34290"/>
                  </a:lnTo>
                  <a:lnTo>
                    <a:pt x="6231648" y="32258"/>
                  </a:lnTo>
                  <a:lnTo>
                    <a:pt x="6231915" y="31953"/>
                  </a:lnTo>
                  <a:lnTo>
                    <a:pt x="6231509" y="32258"/>
                  </a:lnTo>
                  <a:lnTo>
                    <a:pt x="6231839" y="31953"/>
                  </a:lnTo>
                  <a:lnTo>
                    <a:pt x="6232106" y="31661"/>
                  </a:lnTo>
                  <a:lnTo>
                    <a:pt x="6232652" y="31115"/>
                  </a:lnTo>
                  <a:lnTo>
                    <a:pt x="6232423" y="31369"/>
                  </a:lnTo>
                  <a:lnTo>
                    <a:pt x="6232779" y="31115"/>
                  </a:lnTo>
                  <a:lnTo>
                    <a:pt x="6234049" y="29972"/>
                  </a:lnTo>
                  <a:lnTo>
                    <a:pt x="6234341" y="29718"/>
                  </a:lnTo>
                  <a:lnTo>
                    <a:pt x="6233922" y="29972"/>
                  </a:lnTo>
                  <a:lnTo>
                    <a:pt x="6234277" y="29718"/>
                  </a:lnTo>
                  <a:lnTo>
                    <a:pt x="6234455" y="29540"/>
                  </a:lnTo>
                  <a:lnTo>
                    <a:pt x="6235192" y="28956"/>
                  </a:lnTo>
                  <a:lnTo>
                    <a:pt x="6234544" y="29540"/>
                  </a:lnTo>
                  <a:lnTo>
                    <a:pt x="6235370" y="28956"/>
                  </a:lnTo>
                  <a:lnTo>
                    <a:pt x="6236817" y="27940"/>
                  </a:lnTo>
                  <a:lnTo>
                    <a:pt x="6237998" y="27305"/>
                  </a:lnTo>
                  <a:lnTo>
                    <a:pt x="6238710" y="26924"/>
                  </a:lnTo>
                  <a:lnTo>
                    <a:pt x="6239180" y="26670"/>
                  </a:lnTo>
                  <a:lnTo>
                    <a:pt x="6238367" y="26924"/>
                  </a:lnTo>
                  <a:lnTo>
                    <a:pt x="6240145" y="26162"/>
                  </a:lnTo>
                  <a:lnTo>
                    <a:pt x="6239903" y="26289"/>
                  </a:lnTo>
                  <a:lnTo>
                    <a:pt x="6238367" y="26924"/>
                  </a:lnTo>
                  <a:lnTo>
                    <a:pt x="6239167" y="26670"/>
                  </a:lnTo>
                  <a:lnTo>
                    <a:pt x="6241935" y="25819"/>
                  </a:lnTo>
                  <a:lnTo>
                    <a:pt x="6244247" y="25400"/>
                  </a:lnTo>
                  <a:lnTo>
                    <a:pt x="6246965" y="25400"/>
                  </a:lnTo>
                  <a:lnTo>
                    <a:pt x="6249225" y="25679"/>
                  </a:lnTo>
                  <a:lnTo>
                    <a:pt x="6253289" y="26631"/>
                  </a:lnTo>
                  <a:lnTo>
                    <a:pt x="6256693" y="27825"/>
                  </a:lnTo>
                  <a:lnTo>
                    <a:pt x="6265164" y="31953"/>
                  </a:lnTo>
                  <a:lnTo>
                    <a:pt x="6264275" y="31369"/>
                  </a:lnTo>
                  <a:lnTo>
                    <a:pt x="6264757" y="31661"/>
                  </a:lnTo>
                  <a:lnTo>
                    <a:pt x="6265164" y="31953"/>
                  </a:lnTo>
                  <a:lnTo>
                    <a:pt x="6265799" y="32258"/>
                  </a:lnTo>
                  <a:lnTo>
                    <a:pt x="6265265" y="31953"/>
                  </a:lnTo>
                  <a:lnTo>
                    <a:pt x="6306820" y="31953"/>
                  </a:lnTo>
                  <a:close/>
                </a:path>
                <a:path w="6763384" h="5344795">
                  <a:moveTo>
                    <a:pt x="6428232" y="5162245"/>
                  </a:moveTo>
                  <a:lnTo>
                    <a:pt x="6407912" y="5147043"/>
                  </a:lnTo>
                  <a:lnTo>
                    <a:pt x="6381496" y="5182387"/>
                  </a:lnTo>
                  <a:lnTo>
                    <a:pt x="6368415" y="5199685"/>
                  </a:lnTo>
                  <a:lnTo>
                    <a:pt x="6343129" y="5231930"/>
                  </a:lnTo>
                  <a:lnTo>
                    <a:pt x="6317628" y="5262283"/>
                  </a:lnTo>
                  <a:lnTo>
                    <a:pt x="6288532" y="5291721"/>
                  </a:lnTo>
                  <a:lnTo>
                    <a:pt x="6284849" y="5295087"/>
                  </a:lnTo>
                  <a:lnTo>
                    <a:pt x="6274117" y="5303507"/>
                  </a:lnTo>
                  <a:lnTo>
                    <a:pt x="6274816" y="5303088"/>
                  </a:lnTo>
                  <a:lnTo>
                    <a:pt x="6264846" y="5309578"/>
                  </a:lnTo>
                  <a:lnTo>
                    <a:pt x="6265608" y="5309197"/>
                  </a:lnTo>
                  <a:lnTo>
                    <a:pt x="6264275" y="5309946"/>
                  </a:lnTo>
                  <a:lnTo>
                    <a:pt x="6264846" y="5309578"/>
                  </a:lnTo>
                  <a:lnTo>
                    <a:pt x="6256198" y="5313794"/>
                  </a:lnTo>
                  <a:lnTo>
                    <a:pt x="6256934" y="5313540"/>
                  </a:lnTo>
                  <a:lnTo>
                    <a:pt x="6256198" y="5313794"/>
                  </a:lnTo>
                  <a:lnTo>
                    <a:pt x="6254140" y="5314493"/>
                  </a:lnTo>
                  <a:lnTo>
                    <a:pt x="6253251" y="5314848"/>
                  </a:lnTo>
                  <a:lnTo>
                    <a:pt x="6252337" y="5315115"/>
                  </a:lnTo>
                  <a:lnTo>
                    <a:pt x="6253137" y="5314848"/>
                  </a:lnTo>
                  <a:lnTo>
                    <a:pt x="6251524" y="5315216"/>
                  </a:lnTo>
                  <a:lnTo>
                    <a:pt x="6251524" y="5315407"/>
                  </a:lnTo>
                  <a:lnTo>
                    <a:pt x="6250165" y="5315585"/>
                  </a:lnTo>
                  <a:lnTo>
                    <a:pt x="6251194" y="5315407"/>
                  </a:lnTo>
                  <a:lnTo>
                    <a:pt x="6251524" y="5315407"/>
                  </a:lnTo>
                  <a:lnTo>
                    <a:pt x="6251524" y="5315216"/>
                  </a:lnTo>
                  <a:lnTo>
                    <a:pt x="6249365" y="5315686"/>
                  </a:lnTo>
                  <a:lnTo>
                    <a:pt x="6246546" y="5316055"/>
                  </a:lnTo>
                  <a:lnTo>
                    <a:pt x="6243929" y="5315991"/>
                  </a:lnTo>
                  <a:lnTo>
                    <a:pt x="6243053" y="5315839"/>
                  </a:lnTo>
                  <a:lnTo>
                    <a:pt x="6243053" y="5315966"/>
                  </a:lnTo>
                  <a:lnTo>
                    <a:pt x="6237122" y="5315826"/>
                  </a:lnTo>
                  <a:lnTo>
                    <a:pt x="6241745" y="5315826"/>
                  </a:lnTo>
                  <a:lnTo>
                    <a:pt x="6243053" y="5315966"/>
                  </a:lnTo>
                  <a:lnTo>
                    <a:pt x="6243053" y="5315839"/>
                  </a:lnTo>
                  <a:lnTo>
                    <a:pt x="6241732" y="5315610"/>
                  </a:lnTo>
                  <a:lnTo>
                    <a:pt x="6240678" y="5315420"/>
                  </a:lnTo>
                  <a:lnTo>
                    <a:pt x="6241148" y="5315407"/>
                  </a:lnTo>
                  <a:lnTo>
                    <a:pt x="6240716" y="5315267"/>
                  </a:lnTo>
                  <a:lnTo>
                    <a:pt x="6239408" y="5314848"/>
                  </a:lnTo>
                  <a:lnTo>
                    <a:pt x="6239853" y="5315115"/>
                  </a:lnTo>
                  <a:lnTo>
                    <a:pt x="6240145" y="5315267"/>
                  </a:lnTo>
                  <a:lnTo>
                    <a:pt x="6239789" y="5315115"/>
                  </a:lnTo>
                  <a:lnTo>
                    <a:pt x="6239319" y="5314848"/>
                  </a:lnTo>
                  <a:lnTo>
                    <a:pt x="6238367" y="5314493"/>
                  </a:lnTo>
                  <a:lnTo>
                    <a:pt x="6239408" y="5314848"/>
                  </a:lnTo>
                  <a:lnTo>
                    <a:pt x="6238659" y="5314493"/>
                  </a:lnTo>
                  <a:lnTo>
                    <a:pt x="6238024" y="5314162"/>
                  </a:lnTo>
                  <a:lnTo>
                    <a:pt x="6237313" y="5313794"/>
                  </a:lnTo>
                  <a:lnTo>
                    <a:pt x="6237732" y="5314162"/>
                  </a:lnTo>
                  <a:lnTo>
                    <a:pt x="6236335" y="5313273"/>
                  </a:lnTo>
                  <a:lnTo>
                    <a:pt x="6235255" y="5312435"/>
                  </a:lnTo>
                  <a:lnTo>
                    <a:pt x="6234849" y="5312194"/>
                  </a:lnTo>
                  <a:lnTo>
                    <a:pt x="6233922" y="5311495"/>
                  </a:lnTo>
                  <a:lnTo>
                    <a:pt x="6234900" y="5312194"/>
                  </a:lnTo>
                  <a:lnTo>
                    <a:pt x="6234112" y="5311495"/>
                  </a:lnTo>
                  <a:lnTo>
                    <a:pt x="6232741" y="5310289"/>
                  </a:lnTo>
                  <a:lnTo>
                    <a:pt x="6232283" y="5309946"/>
                  </a:lnTo>
                  <a:lnTo>
                    <a:pt x="6231509" y="5309197"/>
                  </a:lnTo>
                  <a:lnTo>
                    <a:pt x="6231928" y="5309578"/>
                  </a:lnTo>
                  <a:lnTo>
                    <a:pt x="6231687" y="5309197"/>
                  </a:lnTo>
                  <a:lnTo>
                    <a:pt x="6229375" y="5306593"/>
                  </a:lnTo>
                  <a:lnTo>
                    <a:pt x="6227229" y="5303761"/>
                  </a:lnTo>
                  <a:lnTo>
                    <a:pt x="6226784" y="5303088"/>
                  </a:lnTo>
                  <a:lnTo>
                    <a:pt x="6224511" y="5299507"/>
                  </a:lnTo>
                  <a:lnTo>
                    <a:pt x="6224143" y="5299024"/>
                  </a:lnTo>
                  <a:lnTo>
                    <a:pt x="6218961" y="5288940"/>
                  </a:lnTo>
                  <a:lnTo>
                    <a:pt x="6218771" y="5288623"/>
                  </a:lnTo>
                  <a:lnTo>
                    <a:pt x="6218428" y="5287886"/>
                  </a:lnTo>
                  <a:lnTo>
                    <a:pt x="6217513" y="5285486"/>
                  </a:lnTo>
                  <a:lnTo>
                    <a:pt x="6213894" y="5276672"/>
                  </a:lnTo>
                  <a:lnTo>
                    <a:pt x="6213729" y="5276164"/>
                  </a:lnTo>
                  <a:lnTo>
                    <a:pt x="6200305" y="5227459"/>
                  </a:lnTo>
                  <a:lnTo>
                    <a:pt x="6196241" y="5206924"/>
                  </a:lnTo>
                  <a:lnTo>
                    <a:pt x="6196152" y="5206695"/>
                  </a:lnTo>
                  <a:lnTo>
                    <a:pt x="6192190" y="5184013"/>
                  </a:lnTo>
                  <a:lnTo>
                    <a:pt x="6188900" y="5162931"/>
                  </a:lnTo>
                  <a:lnTo>
                    <a:pt x="6185662" y="5139652"/>
                  </a:lnTo>
                  <a:lnTo>
                    <a:pt x="6183325" y="5120983"/>
                  </a:lnTo>
                  <a:lnTo>
                    <a:pt x="6158141" y="5123993"/>
                  </a:lnTo>
                  <a:lnTo>
                    <a:pt x="6164072" y="5167947"/>
                  </a:lnTo>
                  <a:lnTo>
                    <a:pt x="6171184" y="5211457"/>
                  </a:lnTo>
                  <a:lnTo>
                    <a:pt x="6179566" y="5250713"/>
                  </a:lnTo>
                  <a:lnTo>
                    <a:pt x="6195568" y="5299024"/>
                  </a:lnTo>
                  <a:lnTo>
                    <a:pt x="6218809" y="5331879"/>
                  </a:lnTo>
                  <a:lnTo>
                    <a:pt x="6247765" y="5341480"/>
                  </a:lnTo>
                  <a:lnTo>
                    <a:pt x="6253861" y="5340718"/>
                  </a:lnTo>
                  <a:lnTo>
                    <a:pt x="6289167" y="5324030"/>
                  </a:lnTo>
                  <a:lnTo>
                    <a:pt x="6300025" y="5315407"/>
                  </a:lnTo>
                  <a:lnTo>
                    <a:pt x="6300394" y="5315115"/>
                  </a:lnTo>
                  <a:lnTo>
                    <a:pt x="6301511" y="5314162"/>
                  </a:lnTo>
                  <a:lnTo>
                    <a:pt x="6302210" y="5313540"/>
                  </a:lnTo>
                  <a:lnTo>
                    <a:pt x="6306223" y="5309946"/>
                  </a:lnTo>
                  <a:lnTo>
                    <a:pt x="6307048" y="5309197"/>
                  </a:lnTo>
                  <a:lnTo>
                    <a:pt x="6312916" y="5303952"/>
                  </a:lnTo>
                  <a:lnTo>
                    <a:pt x="6313767" y="5303088"/>
                  </a:lnTo>
                  <a:lnTo>
                    <a:pt x="6324981" y="5291721"/>
                  </a:lnTo>
                  <a:lnTo>
                    <a:pt x="6337427" y="5278234"/>
                  </a:lnTo>
                  <a:lnTo>
                    <a:pt x="6362700" y="5248186"/>
                  </a:lnTo>
                  <a:lnTo>
                    <a:pt x="6388735" y="5215026"/>
                  </a:lnTo>
                  <a:lnTo>
                    <a:pt x="6396380" y="5204841"/>
                  </a:lnTo>
                  <a:lnTo>
                    <a:pt x="6428232" y="5162245"/>
                  </a:lnTo>
                  <a:close/>
                </a:path>
                <a:path w="6763384" h="5344795">
                  <a:moveTo>
                    <a:pt x="6428232" y="179197"/>
                  </a:moveTo>
                  <a:lnTo>
                    <a:pt x="6401816" y="143764"/>
                  </a:lnTo>
                  <a:lnTo>
                    <a:pt x="6375654" y="109474"/>
                  </a:lnTo>
                  <a:lnTo>
                    <a:pt x="6350000" y="77724"/>
                  </a:lnTo>
                  <a:lnTo>
                    <a:pt x="6313055" y="37617"/>
                  </a:lnTo>
                  <a:lnTo>
                    <a:pt x="6307163" y="32258"/>
                  </a:lnTo>
                  <a:lnTo>
                    <a:pt x="6265799" y="32258"/>
                  </a:lnTo>
                  <a:lnTo>
                    <a:pt x="6265621" y="32258"/>
                  </a:lnTo>
                  <a:lnTo>
                    <a:pt x="6273851" y="37617"/>
                  </a:lnTo>
                  <a:lnTo>
                    <a:pt x="6274257" y="37960"/>
                  </a:lnTo>
                  <a:lnTo>
                    <a:pt x="6284303" y="45808"/>
                  </a:lnTo>
                  <a:lnTo>
                    <a:pt x="6295631" y="56134"/>
                  </a:lnTo>
                  <a:lnTo>
                    <a:pt x="6306439" y="67056"/>
                  </a:lnTo>
                  <a:lnTo>
                    <a:pt x="6318263" y="79870"/>
                  </a:lnTo>
                  <a:lnTo>
                    <a:pt x="6318478" y="80162"/>
                  </a:lnTo>
                  <a:lnTo>
                    <a:pt x="6332283" y="96253"/>
                  </a:lnTo>
                  <a:lnTo>
                    <a:pt x="6368542" y="141732"/>
                  </a:lnTo>
                  <a:lnTo>
                    <a:pt x="6407912" y="194310"/>
                  </a:lnTo>
                  <a:lnTo>
                    <a:pt x="6428232" y="179197"/>
                  </a:lnTo>
                  <a:close/>
                </a:path>
                <a:path w="6763384" h="5344795">
                  <a:moveTo>
                    <a:pt x="6611379" y="2110765"/>
                  </a:moveTo>
                  <a:lnTo>
                    <a:pt x="6606667" y="2111502"/>
                  </a:lnTo>
                  <a:lnTo>
                    <a:pt x="6607188" y="2111502"/>
                  </a:lnTo>
                  <a:lnTo>
                    <a:pt x="6611379" y="2110765"/>
                  </a:lnTo>
                  <a:close/>
                </a:path>
                <a:path w="6763384" h="5344795">
                  <a:moveTo>
                    <a:pt x="6611379" y="1336192"/>
                  </a:moveTo>
                  <a:lnTo>
                    <a:pt x="6606667" y="1336929"/>
                  </a:lnTo>
                  <a:lnTo>
                    <a:pt x="6607188" y="1336929"/>
                  </a:lnTo>
                  <a:lnTo>
                    <a:pt x="6611379" y="1336192"/>
                  </a:lnTo>
                  <a:close/>
                </a:path>
                <a:path w="6763384" h="5344795">
                  <a:moveTo>
                    <a:pt x="6742074" y="2883789"/>
                  </a:moveTo>
                  <a:lnTo>
                    <a:pt x="6681470" y="2883789"/>
                  </a:lnTo>
                  <a:lnTo>
                    <a:pt x="6681216" y="2883789"/>
                  </a:lnTo>
                  <a:lnTo>
                    <a:pt x="6665557" y="2887980"/>
                  </a:lnTo>
                  <a:lnTo>
                    <a:pt x="6649021" y="2891840"/>
                  </a:lnTo>
                  <a:lnTo>
                    <a:pt x="6625895" y="2896400"/>
                  </a:lnTo>
                  <a:lnTo>
                    <a:pt x="6605181" y="2900032"/>
                  </a:lnTo>
                  <a:lnTo>
                    <a:pt x="6585458" y="2903093"/>
                  </a:lnTo>
                  <a:lnTo>
                    <a:pt x="6560477" y="2906585"/>
                  </a:lnTo>
                  <a:lnTo>
                    <a:pt x="6562725" y="2906306"/>
                  </a:lnTo>
                  <a:lnTo>
                    <a:pt x="6542265" y="2908871"/>
                  </a:lnTo>
                  <a:lnTo>
                    <a:pt x="6529578" y="2910459"/>
                  </a:lnTo>
                  <a:lnTo>
                    <a:pt x="6542164" y="2908871"/>
                  </a:lnTo>
                  <a:lnTo>
                    <a:pt x="6542138" y="2907792"/>
                  </a:lnTo>
                  <a:lnTo>
                    <a:pt x="6539243" y="2883789"/>
                  </a:lnTo>
                  <a:lnTo>
                    <a:pt x="6539039" y="2883789"/>
                  </a:lnTo>
                  <a:lnTo>
                    <a:pt x="6468110" y="2930525"/>
                  </a:lnTo>
                  <a:lnTo>
                    <a:pt x="6548374" y="2959354"/>
                  </a:lnTo>
                  <a:lnTo>
                    <a:pt x="6545504" y="2935605"/>
                  </a:lnTo>
                  <a:lnTo>
                    <a:pt x="6545313" y="2934043"/>
                  </a:lnTo>
                  <a:lnTo>
                    <a:pt x="6566281" y="2931414"/>
                  </a:lnTo>
                  <a:lnTo>
                    <a:pt x="6611493" y="2924683"/>
                  </a:lnTo>
                  <a:lnTo>
                    <a:pt x="6653022" y="2916936"/>
                  </a:lnTo>
                  <a:lnTo>
                    <a:pt x="6694106" y="2906306"/>
                  </a:lnTo>
                  <a:lnTo>
                    <a:pt x="6732905" y="2890012"/>
                  </a:lnTo>
                  <a:lnTo>
                    <a:pt x="6738874" y="2886214"/>
                  </a:lnTo>
                  <a:lnTo>
                    <a:pt x="6742074" y="2883789"/>
                  </a:lnTo>
                  <a:close/>
                </a:path>
                <a:path w="6763384" h="5344795">
                  <a:moveTo>
                    <a:pt x="6752755" y="4422775"/>
                  </a:moveTo>
                  <a:lnTo>
                    <a:pt x="6709156" y="4422775"/>
                  </a:lnTo>
                  <a:lnTo>
                    <a:pt x="6708927" y="4422775"/>
                  </a:lnTo>
                  <a:lnTo>
                    <a:pt x="6696672" y="4427829"/>
                  </a:lnTo>
                  <a:lnTo>
                    <a:pt x="6682587" y="4432363"/>
                  </a:lnTo>
                  <a:lnTo>
                    <a:pt x="6680975" y="4432884"/>
                  </a:lnTo>
                  <a:lnTo>
                    <a:pt x="6665531" y="4437126"/>
                  </a:lnTo>
                  <a:lnTo>
                    <a:pt x="6647916" y="4441114"/>
                  </a:lnTo>
                  <a:lnTo>
                    <a:pt x="6645554" y="4441660"/>
                  </a:lnTo>
                  <a:lnTo>
                    <a:pt x="6625387" y="4445508"/>
                  </a:lnTo>
                  <a:lnTo>
                    <a:pt x="6624726" y="4445635"/>
                  </a:lnTo>
                  <a:lnTo>
                    <a:pt x="6605181" y="4449051"/>
                  </a:lnTo>
                  <a:lnTo>
                    <a:pt x="6585458" y="4452112"/>
                  </a:lnTo>
                  <a:lnTo>
                    <a:pt x="6560477" y="4455604"/>
                  </a:lnTo>
                  <a:lnTo>
                    <a:pt x="6562725" y="4455325"/>
                  </a:lnTo>
                  <a:lnTo>
                    <a:pt x="6542252" y="4457890"/>
                  </a:lnTo>
                  <a:lnTo>
                    <a:pt x="6529578" y="4459478"/>
                  </a:lnTo>
                  <a:lnTo>
                    <a:pt x="6542151" y="4457890"/>
                  </a:lnTo>
                  <a:lnTo>
                    <a:pt x="6542125" y="4456811"/>
                  </a:lnTo>
                  <a:lnTo>
                    <a:pt x="6539230" y="4432897"/>
                  </a:lnTo>
                  <a:lnTo>
                    <a:pt x="6539103" y="4432897"/>
                  </a:lnTo>
                  <a:lnTo>
                    <a:pt x="6468110" y="4479544"/>
                  </a:lnTo>
                  <a:lnTo>
                    <a:pt x="6548374" y="4508385"/>
                  </a:lnTo>
                  <a:lnTo>
                    <a:pt x="6545491" y="4484624"/>
                  </a:lnTo>
                  <a:lnTo>
                    <a:pt x="6545300" y="4483062"/>
                  </a:lnTo>
                  <a:lnTo>
                    <a:pt x="6566281" y="4480433"/>
                  </a:lnTo>
                  <a:lnTo>
                    <a:pt x="6611493" y="4473702"/>
                  </a:lnTo>
                  <a:lnTo>
                    <a:pt x="6653022" y="4466082"/>
                  </a:lnTo>
                  <a:lnTo>
                    <a:pt x="6694106" y="4455325"/>
                  </a:lnTo>
                  <a:lnTo>
                    <a:pt x="6732905" y="4439031"/>
                  </a:lnTo>
                  <a:lnTo>
                    <a:pt x="6748310" y="4427601"/>
                  </a:lnTo>
                  <a:lnTo>
                    <a:pt x="6748907" y="4427093"/>
                  </a:lnTo>
                  <a:lnTo>
                    <a:pt x="6752755" y="4422775"/>
                  </a:lnTo>
                  <a:close/>
                </a:path>
                <a:path w="6763384" h="5344795">
                  <a:moveTo>
                    <a:pt x="6752755" y="3648202"/>
                  </a:moveTo>
                  <a:lnTo>
                    <a:pt x="6709156" y="3648202"/>
                  </a:lnTo>
                  <a:lnTo>
                    <a:pt x="6708927" y="3648202"/>
                  </a:lnTo>
                  <a:lnTo>
                    <a:pt x="6696672" y="3653256"/>
                  </a:lnTo>
                  <a:lnTo>
                    <a:pt x="6682587" y="3657790"/>
                  </a:lnTo>
                  <a:lnTo>
                    <a:pt x="6680975" y="3658311"/>
                  </a:lnTo>
                  <a:lnTo>
                    <a:pt x="6665531" y="3662553"/>
                  </a:lnTo>
                  <a:lnTo>
                    <a:pt x="6647916" y="3666540"/>
                  </a:lnTo>
                  <a:lnTo>
                    <a:pt x="6645554" y="3667087"/>
                  </a:lnTo>
                  <a:lnTo>
                    <a:pt x="6625387" y="3670935"/>
                  </a:lnTo>
                  <a:lnTo>
                    <a:pt x="6624726" y="3671062"/>
                  </a:lnTo>
                  <a:lnTo>
                    <a:pt x="6605181" y="3674478"/>
                  </a:lnTo>
                  <a:lnTo>
                    <a:pt x="6585458" y="3677539"/>
                  </a:lnTo>
                  <a:lnTo>
                    <a:pt x="6560477" y="3681031"/>
                  </a:lnTo>
                  <a:lnTo>
                    <a:pt x="6562725" y="3680752"/>
                  </a:lnTo>
                  <a:lnTo>
                    <a:pt x="6542252" y="3683317"/>
                  </a:lnTo>
                  <a:lnTo>
                    <a:pt x="6529578" y="3684905"/>
                  </a:lnTo>
                  <a:lnTo>
                    <a:pt x="6542151" y="3683317"/>
                  </a:lnTo>
                  <a:lnTo>
                    <a:pt x="6542125" y="3682238"/>
                  </a:lnTo>
                  <a:lnTo>
                    <a:pt x="6539230" y="3658324"/>
                  </a:lnTo>
                  <a:lnTo>
                    <a:pt x="6539103" y="3658324"/>
                  </a:lnTo>
                  <a:lnTo>
                    <a:pt x="6468110" y="3705098"/>
                  </a:lnTo>
                  <a:lnTo>
                    <a:pt x="6548374" y="3733800"/>
                  </a:lnTo>
                  <a:lnTo>
                    <a:pt x="6545491" y="3710051"/>
                  </a:lnTo>
                  <a:lnTo>
                    <a:pt x="6545300" y="3708489"/>
                  </a:lnTo>
                  <a:lnTo>
                    <a:pt x="6566281" y="3705860"/>
                  </a:lnTo>
                  <a:lnTo>
                    <a:pt x="6611493" y="3699129"/>
                  </a:lnTo>
                  <a:lnTo>
                    <a:pt x="6653022" y="3691509"/>
                  </a:lnTo>
                  <a:lnTo>
                    <a:pt x="6694106" y="3680752"/>
                  </a:lnTo>
                  <a:lnTo>
                    <a:pt x="6732905" y="3664458"/>
                  </a:lnTo>
                  <a:lnTo>
                    <a:pt x="6748310" y="3653028"/>
                  </a:lnTo>
                  <a:lnTo>
                    <a:pt x="6748907" y="3652520"/>
                  </a:lnTo>
                  <a:lnTo>
                    <a:pt x="6752755" y="3648202"/>
                  </a:lnTo>
                  <a:close/>
                </a:path>
                <a:path w="6763384" h="5344795">
                  <a:moveTo>
                    <a:pt x="6756476" y="4417441"/>
                  </a:moveTo>
                  <a:lnTo>
                    <a:pt x="6719697" y="4417441"/>
                  </a:lnTo>
                  <a:lnTo>
                    <a:pt x="6719481" y="4417441"/>
                  </a:lnTo>
                  <a:lnTo>
                    <a:pt x="6709892" y="4422394"/>
                  </a:lnTo>
                  <a:lnTo>
                    <a:pt x="6753098" y="4422394"/>
                  </a:lnTo>
                  <a:lnTo>
                    <a:pt x="6756476" y="4417441"/>
                  </a:lnTo>
                  <a:close/>
                </a:path>
                <a:path w="6763384" h="5344795">
                  <a:moveTo>
                    <a:pt x="6756476" y="3642868"/>
                  </a:moveTo>
                  <a:lnTo>
                    <a:pt x="6719697" y="3642868"/>
                  </a:lnTo>
                  <a:lnTo>
                    <a:pt x="6719481" y="3642868"/>
                  </a:lnTo>
                  <a:lnTo>
                    <a:pt x="6709892" y="3647821"/>
                  </a:lnTo>
                  <a:lnTo>
                    <a:pt x="6753098" y="3647821"/>
                  </a:lnTo>
                  <a:lnTo>
                    <a:pt x="6756476" y="3642868"/>
                  </a:lnTo>
                  <a:close/>
                </a:path>
                <a:path w="6763384" h="5344795">
                  <a:moveTo>
                    <a:pt x="6756540" y="5205577"/>
                  </a:moveTo>
                  <a:lnTo>
                    <a:pt x="6719697" y="5205577"/>
                  </a:lnTo>
                  <a:lnTo>
                    <a:pt x="6719557" y="5205577"/>
                  </a:lnTo>
                  <a:lnTo>
                    <a:pt x="6709816" y="5210670"/>
                  </a:lnTo>
                  <a:lnTo>
                    <a:pt x="6709156" y="5210988"/>
                  </a:lnTo>
                  <a:lnTo>
                    <a:pt x="6709765" y="5210670"/>
                  </a:lnTo>
                  <a:lnTo>
                    <a:pt x="6697116" y="5215814"/>
                  </a:lnTo>
                  <a:lnTo>
                    <a:pt x="6647485" y="5229428"/>
                  </a:lnTo>
                  <a:lnTo>
                    <a:pt x="6607086" y="5236934"/>
                  </a:lnTo>
                  <a:lnTo>
                    <a:pt x="6562306" y="5243576"/>
                  </a:lnTo>
                  <a:lnTo>
                    <a:pt x="6529578" y="5247678"/>
                  </a:lnTo>
                  <a:lnTo>
                    <a:pt x="6542227" y="5246090"/>
                  </a:lnTo>
                  <a:lnTo>
                    <a:pt x="6542138" y="5245011"/>
                  </a:lnTo>
                  <a:lnTo>
                    <a:pt x="6539230" y="5220944"/>
                  </a:lnTo>
                  <a:lnTo>
                    <a:pt x="6468110" y="5267807"/>
                  </a:lnTo>
                  <a:lnTo>
                    <a:pt x="6548374" y="5296598"/>
                  </a:lnTo>
                  <a:lnTo>
                    <a:pt x="6545504" y="5272875"/>
                  </a:lnTo>
                  <a:lnTo>
                    <a:pt x="6545313" y="5271300"/>
                  </a:lnTo>
                  <a:lnTo>
                    <a:pt x="6589268" y="5265407"/>
                  </a:lnTo>
                  <a:lnTo>
                    <a:pt x="6632829" y="5258193"/>
                  </a:lnTo>
                  <a:lnTo>
                    <a:pt x="6672072" y="5249824"/>
                  </a:lnTo>
                  <a:lnTo>
                    <a:pt x="6720205" y="5233822"/>
                  </a:lnTo>
                  <a:lnTo>
                    <a:pt x="6748069" y="5216029"/>
                  </a:lnTo>
                  <a:lnTo>
                    <a:pt x="6748907" y="5215306"/>
                  </a:lnTo>
                  <a:lnTo>
                    <a:pt x="6752717" y="5210988"/>
                  </a:lnTo>
                  <a:lnTo>
                    <a:pt x="6752996" y="5210670"/>
                  </a:lnTo>
                  <a:lnTo>
                    <a:pt x="6756540" y="5205577"/>
                  </a:lnTo>
                  <a:close/>
                </a:path>
                <a:path w="6763384" h="5344795">
                  <a:moveTo>
                    <a:pt x="6756730" y="531114"/>
                  </a:moveTo>
                  <a:lnTo>
                    <a:pt x="6719951" y="531114"/>
                  </a:lnTo>
                  <a:lnTo>
                    <a:pt x="6719722" y="531114"/>
                  </a:lnTo>
                  <a:lnTo>
                    <a:pt x="6709029" y="536587"/>
                  </a:lnTo>
                  <a:lnTo>
                    <a:pt x="6665684" y="550799"/>
                  </a:lnTo>
                  <a:lnTo>
                    <a:pt x="6628257" y="558800"/>
                  </a:lnTo>
                  <a:lnTo>
                    <a:pt x="6611467" y="561771"/>
                  </a:lnTo>
                  <a:lnTo>
                    <a:pt x="6606921" y="562483"/>
                  </a:lnTo>
                  <a:lnTo>
                    <a:pt x="6607442" y="562483"/>
                  </a:lnTo>
                  <a:lnTo>
                    <a:pt x="6583832" y="566077"/>
                  </a:lnTo>
                  <a:lnTo>
                    <a:pt x="6562979" y="568960"/>
                  </a:lnTo>
                  <a:lnTo>
                    <a:pt x="6542468" y="571563"/>
                  </a:lnTo>
                  <a:lnTo>
                    <a:pt x="6539484" y="546481"/>
                  </a:lnTo>
                  <a:lnTo>
                    <a:pt x="6468364" y="593344"/>
                  </a:lnTo>
                  <a:lnTo>
                    <a:pt x="6548501" y="622173"/>
                  </a:lnTo>
                  <a:lnTo>
                    <a:pt x="6545669" y="598424"/>
                  </a:lnTo>
                  <a:lnTo>
                    <a:pt x="6545478" y="596861"/>
                  </a:lnTo>
                  <a:lnTo>
                    <a:pt x="6566408" y="594233"/>
                  </a:lnTo>
                  <a:lnTo>
                    <a:pt x="6611620" y="587502"/>
                  </a:lnTo>
                  <a:lnTo>
                    <a:pt x="6653149" y="579755"/>
                  </a:lnTo>
                  <a:lnTo>
                    <a:pt x="6704177" y="565823"/>
                  </a:lnTo>
                  <a:lnTo>
                    <a:pt x="6739128" y="549021"/>
                  </a:lnTo>
                  <a:lnTo>
                    <a:pt x="6748462" y="541274"/>
                  </a:lnTo>
                  <a:lnTo>
                    <a:pt x="6749034" y="540766"/>
                  </a:lnTo>
                  <a:lnTo>
                    <a:pt x="6753352" y="536067"/>
                  </a:lnTo>
                  <a:lnTo>
                    <a:pt x="6756730" y="531114"/>
                  </a:lnTo>
                  <a:close/>
                </a:path>
                <a:path w="6763384" h="5344795">
                  <a:moveTo>
                    <a:pt x="6760350" y="523367"/>
                  </a:moveTo>
                  <a:lnTo>
                    <a:pt x="6730619" y="523367"/>
                  </a:lnTo>
                  <a:lnTo>
                    <a:pt x="6730441" y="523367"/>
                  </a:lnTo>
                  <a:lnTo>
                    <a:pt x="6728460" y="525145"/>
                  </a:lnTo>
                  <a:lnTo>
                    <a:pt x="6725437" y="527456"/>
                  </a:lnTo>
                  <a:lnTo>
                    <a:pt x="6720738" y="530618"/>
                  </a:lnTo>
                  <a:lnTo>
                    <a:pt x="6720345" y="530860"/>
                  </a:lnTo>
                  <a:lnTo>
                    <a:pt x="6756908" y="530860"/>
                  </a:lnTo>
                  <a:lnTo>
                    <a:pt x="6759562" y="525653"/>
                  </a:lnTo>
                  <a:lnTo>
                    <a:pt x="6759664" y="525475"/>
                  </a:lnTo>
                  <a:lnTo>
                    <a:pt x="6760350" y="523367"/>
                  </a:lnTo>
                  <a:close/>
                </a:path>
                <a:path w="6763384" h="5344795">
                  <a:moveTo>
                    <a:pt x="6760985" y="2069973"/>
                  </a:moveTo>
                  <a:lnTo>
                    <a:pt x="6732778" y="2069973"/>
                  </a:lnTo>
                  <a:lnTo>
                    <a:pt x="6732524" y="2069973"/>
                  </a:lnTo>
                  <a:lnTo>
                    <a:pt x="6731508" y="2071243"/>
                  </a:lnTo>
                  <a:lnTo>
                    <a:pt x="6730365" y="2072386"/>
                  </a:lnTo>
                  <a:lnTo>
                    <a:pt x="6730962" y="2071725"/>
                  </a:lnTo>
                  <a:lnTo>
                    <a:pt x="6728244" y="2074087"/>
                  </a:lnTo>
                  <a:lnTo>
                    <a:pt x="6727888" y="2074418"/>
                  </a:lnTo>
                  <a:lnTo>
                    <a:pt x="6727520" y="2074710"/>
                  </a:lnTo>
                  <a:lnTo>
                    <a:pt x="6727114" y="2075078"/>
                  </a:lnTo>
                  <a:lnTo>
                    <a:pt x="6723481" y="2077770"/>
                  </a:lnTo>
                  <a:lnTo>
                    <a:pt x="6719697" y="2080133"/>
                  </a:lnTo>
                  <a:lnTo>
                    <a:pt x="6720472" y="2079625"/>
                  </a:lnTo>
                  <a:lnTo>
                    <a:pt x="6709981" y="2085187"/>
                  </a:lnTo>
                  <a:lnTo>
                    <a:pt x="6709156" y="2085594"/>
                  </a:lnTo>
                  <a:lnTo>
                    <a:pt x="6709943" y="2085187"/>
                  </a:lnTo>
                  <a:lnTo>
                    <a:pt x="6696596" y="2090547"/>
                  </a:lnTo>
                  <a:lnTo>
                    <a:pt x="6682626" y="2095169"/>
                  </a:lnTo>
                  <a:lnTo>
                    <a:pt x="6683413" y="2094903"/>
                  </a:lnTo>
                  <a:lnTo>
                    <a:pt x="6681952" y="2095309"/>
                  </a:lnTo>
                  <a:lnTo>
                    <a:pt x="6665557" y="2099818"/>
                  </a:lnTo>
                  <a:lnTo>
                    <a:pt x="6649021" y="2103678"/>
                  </a:lnTo>
                  <a:lnTo>
                    <a:pt x="6625742" y="2108263"/>
                  </a:lnTo>
                  <a:lnTo>
                    <a:pt x="6625425" y="2108327"/>
                  </a:lnTo>
                  <a:lnTo>
                    <a:pt x="6607188" y="2111502"/>
                  </a:lnTo>
                  <a:lnTo>
                    <a:pt x="6561150" y="2118347"/>
                  </a:lnTo>
                  <a:lnTo>
                    <a:pt x="6542265" y="2120709"/>
                  </a:lnTo>
                  <a:lnTo>
                    <a:pt x="6529578" y="2122297"/>
                  </a:lnTo>
                  <a:lnTo>
                    <a:pt x="6542164" y="2120709"/>
                  </a:lnTo>
                  <a:lnTo>
                    <a:pt x="6542138" y="2119630"/>
                  </a:lnTo>
                  <a:lnTo>
                    <a:pt x="6539230" y="2095500"/>
                  </a:lnTo>
                  <a:lnTo>
                    <a:pt x="6468110" y="2142363"/>
                  </a:lnTo>
                  <a:lnTo>
                    <a:pt x="6548374" y="2171192"/>
                  </a:lnTo>
                  <a:lnTo>
                    <a:pt x="6545504" y="2147443"/>
                  </a:lnTo>
                  <a:lnTo>
                    <a:pt x="6545313" y="2145881"/>
                  </a:lnTo>
                  <a:lnTo>
                    <a:pt x="6566281" y="2143252"/>
                  </a:lnTo>
                  <a:lnTo>
                    <a:pt x="6611493" y="2136521"/>
                  </a:lnTo>
                  <a:lnTo>
                    <a:pt x="6653022" y="2128774"/>
                  </a:lnTo>
                  <a:lnTo>
                    <a:pt x="6694106" y="2118144"/>
                  </a:lnTo>
                  <a:lnTo>
                    <a:pt x="6732905" y="2101850"/>
                  </a:lnTo>
                  <a:lnTo>
                    <a:pt x="6748462" y="2090293"/>
                  </a:lnTo>
                  <a:lnTo>
                    <a:pt x="6748907" y="2089912"/>
                  </a:lnTo>
                  <a:lnTo>
                    <a:pt x="6752653" y="2085594"/>
                  </a:lnTo>
                  <a:lnTo>
                    <a:pt x="6753009" y="2085187"/>
                  </a:lnTo>
                  <a:lnTo>
                    <a:pt x="6756565" y="2080133"/>
                  </a:lnTo>
                  <a:lnTo>
                    <a:pt x="6759575" y="2074418"/>
                  </a:lnTo>
                  <a:lnTo>
                    <a:pt x="6760223" y="2072386"/>
                  </a:lnTo>
                  <a:lnTo>
                    <a:pt x="6760985" y="2069973"/>
                  </a:lnTo>
                  <a:close/>
                </a:path>
                <a:path w="6763384" h="5344795">
                  <a:moveTo>
                    <a:pt x="6761023" y="1295400"/>
                  </a:moveTo>
                  <a:lnTo>
                    <a:pt x="6732778" y="1295400"/>
                  </a:lnTo>
                  <a:lnTo>
                    <a:pt x="6732524" y="1295400"/>
                  </a:lnTo>
                  <a:lnTo>
                    <a:pt x="6731508" y="1296670"/>
                  </a:lnTo>
                  <a:lnTo>
                    <a:pt x="6730365" y="1297813"/>
                  </a:lnTo>
                  <a:lnTo>
                    <a:pt x="6730962" y="1297152"/>
                  </a:lnTo>
                  <a:lnTo>
                    <a:pt x="6728244" y="1299514"/>
                  </a:lnTo>
                  <a:lnTo>
                    <a:pt x="6727888" y="1299845"/>
                  </a:lnTo>
                  <a:lnTo>
                    <a:pt x="6727520" y="1300137"/>
                  </a:lnTo>
                  <a:lnTo>
                    <a:pt x="6727114" y="1300505"/>
                  </a:lnTo>
                  <a:lnTo>
                    <a:pt x="6723481" y="1303197"/>
                  </a:lnTo>
                  <a:lnTo>
                    <a:pt x="6719697" y="1305560"/>
                  </a:lnTo>
                  <a:lnTo>
                    <a:pt x="6720472" y="1305052"/>
                  </a:lnTo>
                  <a:lnTo>
                    <a:pt x="6709981" y="1310614"/>
                  </a:lnTo>
                  <a:lnTo>
                    <a:pt x="6709156" y="1311021"/>
                  </a:lnTo>
                  <a:lnTo>
                    <a:pt x="6709943" y="1310614"/>
                  </a:lnTo>
                  <a:lnTo>
                    <a:pt x="6696596" y="1315974"/>
                  </a:lnTo>
                  <a:lnTo>
                    <a:pt x="6682626" y="1320596"/>
                  </a:lnTo>
                  <a:lnTo>
                    <a:pt x="6683413" y="1320330"/>
                  </a:lnTo>
                  <a:lnTo>
                    <a:pt x="6681952" y="1320736"/>
                  </a:lnTo>
                  <a:lnTo>
                    <a:pt x="6665557" y="1325245"/>
                  </a:lnTo>
                  <a:lnTo>
                    <a:pt x="6649021" y="1329105"/>
                  </a:lnTo>
                  <a:lnTo>
                    <a:pt x="6625742" y="1333690"/>
                  </a:lnTo>
                  <a:lnTo>
                    <a:pt x="6625425" y="1333754"/>
                  </a:lnTo>
                  <a:lnTo>
                    <a:pt x="6607188" y="1336929"/>
                  </a:lnTo>
                  <a:lnTo>
                    <a:pt x="6561150" y="1343774"/>
                  </a:lnTo>
                  <a:lnTo>
                    <a:pt x="6542265" y="1346136"/>
                  </a:lnTo>
                  <a:lnTo>
                    <a:pt x="6529578" y="1347724"/>
                  </a:lnTo>
                  <a:lnTo>
                    <a:pt x="6542164" y="1346136"/>
                  </a:lnTo>
                  <a:lnTo>
                    <a:pt x="6542138" y="1345057"/>
                  </a:lnTo>
                  <a:lnTo>
                    <a:pt x="6539230" y="1320927"/>
                  </a:lnTo>
                  <a:lnTo>
                    <a:pt x="6468110" y="1367790"/>
                  </a:lnTo>
                  <a:lnTo>
                    <a:pt x="6548374" y="1396619"/>
                  </a:lnTo>
                  <a:lnTo>
                    <a:pt x="6545504" y="1372870"/>
                  </a:lnTo>
                  <a:lnTo>
                    <a:pt x="6545313" y="1371307"/>
                  </a:lnTo>
                  <a:lnTo>
                    <a:pt x="6566281" y="1368679"/>
                  </a:lnTo>
                  <a:lnTo>
                    <a:pt x="6611493" y="1361948"/>
                  </a:lnTo>
                  <a:lnTo>
                    <a:pt x="6653022" y="1354201"/>
                  </a:lnTo>
                  <a:lnTo>
                    <a:pt x="6694106" y="1343571"/>
                  </a:lnTo>
                  <a:lnTo>
                    <a:pt x="6732905" y="1327277"/>
                  </a:lnTo>
                  <a:lnTo>
                    <a:pt x="6748462" y="1315720"/>
                  </a:lnTo>
                  <a:lnTo>
                    <a:pt x="6748907" y="1315339"/>
                  </a:lnTo>
                  <a:lnTo>
                    <a:pt x="6752653" y="1311021"/>
                  </a:lnTo>
                  <a:lnTo>
                    <a:pt x="6753009" y="1310614"/>
                  </a:lnTo>
                  <a:lnTo>
                    <a:pt x="6756565" y="1305560"/>
                  </a:lnTo>
                  <a:lnTo>
                    <a:pt x="6759575" y="1299845"/>
                  </a:lnTo>
                  <a:lnTo>
                    <a:pt x="6760235" y="1297813"/>
                  </a:lnTo>
                  <a:lnTo>
                    <a:pt x="6761023" y="1295400"/>
                  </a:lnTo>
                  <a:close/>
                </a:path>
                <a:path w="6763384" h="5344795">
                  <a:moveTo>
                    <a:pt x="6762153" y="516509"/>
                  </a:moveTo>
                  <a:lnTo>
                    <a:pt x="6735953" y="516509"/>
                  </a:lnTo>
                  <a:lnTo>
                    <a:pt x="6735724" y="516509"/>
                  </a:lnTo>
                  <a:lnTo>
                    <a:pt x="6735572" y="517017"/>
                  </a:lnTo>
                  <a:lnTo>
                    <a:pt x="6734683" y="518541"/>
                  </a:lnTo>
                  <a:lnTo>
                    <a:pt x="6735178" y="517575"/>
                  </a:lnTo>
                  <a:lnTo>
                    <a:pt x="6733883" y="519430"/>
                  </a:lnTo>
                  <a:lnTo>
                    <a:pt x="6733794" y="519684"/>
                  </a:lnTo>
                  <a:lnTo>
                    <a:pt x="6733362" y="520242"/>
                  </a:lnTo>
                  <a:lnTo>
                    <a:pt x="6732803" y="520827"/>
                  </a:lnTo>
                  <a:lnTo>
                    <a:pt x="6731127" y="522782"/>
                  </a:lnTo>
                  <a:lnTo>
                    <a:pt x="6731762" y="522224"/>
                  </a:lnTo>
                  <a:lnTo>
                    <a:pt x="6731203" y="522782"/>
                  </a:lnTo>
                  <a:lnTo>
                    <a:pt x="6760527" y="522782"/>
                  </a:lnTo>
                  <a:lnTo>
                    <a:pt x="6760705" y="522224"/>
                  </a:lnTo>
                  <a:lnTo>
                    <a:pt x="6761518" y="519684"/>
                  </a:lnTo>
                  <a:lnTo>
                    <a:pt x="6761607" y="519430"/>
                  </a:lnTo>
                  <a:lnTo>
                    <a:pt x="6761772" y="518541"/>
                  </a:lnTo>
                  <a:lnTo>
                    <a:pt x="6761950" y="517575"/>
                  </a:lnTo>
                  <a:lnTo>
                    <a:pt x="6762051" y="517017"/>
                  </a:lnTo>
                  <a:lnTo>
                    <a:pt x="6762153" y="516509"/>
                  </a:lnTo>
                  <a:close/>
                </a:path>
                <a:path w="6763384" h="5344795">
                  <a:moveTo>
                    <a:pt x="6762483" y="2841917"/>
                  </a:moveTo>
                  <a:lnTo>
                    <a:pt x="6762255" y="2839720"/>
                  </a:lnTo>
                  <a:lnTo>
                    <a:pt x="6762153" y="2838704"/>
                  </a:lnTo>
                  <a:lnTo>
                    <a:pt x="6762115" y="2838323"/>
                  </a:lnTo>
                  <a:lnTo>
                    <a:pt x="6761645" y="2836418"/>
                  </a:lnTo>
                  <a:lnTo>
                    <a:pt x="6760591" y="2832100"/>
                  </a:lnTo>
                  <a:lnTo>
                    <a:pt x="6758635" y="2826385"/>
                  </a:lnTo>
                  <a:lnTo>
                    <a:pt x="6736080" y="2791206"/>
                  </a:lnTo>
                  <a:lnTo>
                    <a:pt x="6699504" y="2754757"/>
                  </a:lnTo>
                  <a:lnTo>
                    <a:pt x="6669532" y="2729357"/>
                  </a:lnTo>
                  <a:lnTo>
                    <a:pt x="6636385" y="2703449"/>
                  </a:lnTo>
                  <a:lnTo>
                    <a:pt x="6583553" y="2663952"/>
                  </a:lnTo>
                  <a:lnTo>
                    <a:pt x="6568313" y="2684272"/>
                  </a:lnTo>
                  <a:lnTo>
                    <a:pt x="6603746" y="2710688"/>
                  </a:lnTo>
                  <a:lnTo>
                    <a:pt x="6621018" y="2723769"/>
                  </a:lnTo>
                  <a:lnTo>
                    <a:pt x="6655067" y="2750426"/>
                  </a:lnTo>
                  <a:lnTo>
                    <a:pt x="6695618" y="2785668"/>
                  </a:lnTo>
                  <a:lnTo>
                    <a:pt x="6712331" y="2802890"/>
                  </a:lnTo>
                  <a:lnTo>
                    <a:pt x="6716395" y="2807335"/>
                  </a:lnTo>
                  <a:lnTo>
                    <a:pt x="6722110" y="2814574"/>
                  </a:lnTo>
                  <a:lnTo>
                    <a:pt x="6724396" y="2817368"/>
                  </a:lnTo>
                  <a:lnTo>
                    <a:pt x="6724751" y="2817888"/>
                  </a:lnTo>
                  <a:lnTo>
                    <a:pt x="6724980" y="2818257"/>
                  </a:lnTo>
                  <a:lnTo>
                    <a:pt x="6730911" y="2827286"/>
                  </a:lnTo>
                  <a:lnTo>
                    <a:pt x="6730492" y="2826385"/>
                  </a:lnTo>
                  <a:lnTo>
                    <a:pt x="6730974" y="2827286"/>
                  </a:lnTo>
                  <a:lnTo>
                    <a:pt x="6731152" y="2827782"/>
                  </a:lnTo>
                  <a:lnTo>
                    <a:pt x="6733235" y="2832100"/>
                  </a:lnTo>
                  <a:lnTo>
                    <a:pt x="6734683" y="2835021"/>
                  </a:lnTo>
                  <a:lnTo>
                    <a:pt x="6735318" y="2836418"/>
                  </a:lnTo>
                  <a:lnTo>
                    <a:pt x="6734772" y="2835313"/>
                  </a:lnTo>
                  <a:lnTo>
                    <a:pt x="6735839" y="2838323"/>
                  </a:lnTo>
                  <a:lnTo>
                    <a:pt x="6736080" y="2838704"/>
                  </a:lnTo>
                  <a:lnTo>
                    <a:pt x="6736842" y="2841764"/>
                  </a:lnTo>
                  <a:lnTo>
                    <a:pt x="6736867" y="2841917"/>
                  </a:lnTo>
                  <a:lnTo>
                    <a:pt x="6762483" y="2841917"/>
                  </a:lnTo>
                  <a:close/>
                </a:path>
                <a:path w="6763384" h="5344795">
                  <a:moveTo>
                    <a:pt x="6762483" y="2053678"/>
                  </a:moveTo>
                  <a:lnTo>
                    <a:pt x="6762280" y="2051710"/>
                  </a:lnTo>
                  <a:lnTo>
                    <a:pt x="6762267" y="2051558"/>
                  </a:lnTo>
                  <a:lnTo>
                    <a:pt x="6762153" y="2050415"/>
                  </a:lnTo>
                  <a:lnTo>
                    <a:pt x="6762115" y="2050034"/>
                  </a:lnTo>
                  <a:lnTo>
                    <a:pt x="6761670" y="2048256"/>
                  </a:lnTo>
                  <a:lnTo>
                    <a:pt x="6760591" y="2043938"/>
                  </a:lnTo>
                  <a:lnTo>
                    <a:pt x="6736080" y="2003044"/>
                  </a:lnTo>
                  <a:lnTo>
                    <a:pt x="6699504" y="1966595"/>
                  </a:lnTo>
                  <a:lnTo>
                    <a:pt x="6669532" y="1941195"/>
                  </a:lnTo>
                  <a:lnTo>
                    <a:pt x="6636385" y="1915287"/>
                  </a:lnTo>
                  <a:lnTo>
                    <a:pt x="6583553" y="1875790"/>
                  </a:lnTo>
                  <a:lnTo>
                    <a:pt x="6568313" y="1896110"/>
                  </a:lnTo>
                  <a:lnTo>
                    <a:pt x="6621018" y="1935480"/>
                  </a:lnTo>
                  <a:lnTo>
                    <a:pt x="6651549" y="1959356"/>
                  </a:lnTo>
                  <a:lnTo>
                    <a:pt x="6668427" y="1973287"/>
                  </a:lnTo>
                  <a:lnTo>
                    <a:pt x="6668592" y="1973516"/>
                  </a:lnTo>
                  <a:lnTo>
                    <a:pt x="6683070" y="1985949"/>
                  </a:lnTo>
                  <a:lnTo>
                    <a:pt x="6695618" y="1997519"/>
                  </a:lnTo>
                  <a:lnTo>
                    <a:pt x="6707683" y="2009457"/>
                  </a:lnTo>
                  <a:lnTo>
                    <a:pt x="6712445" y="2014728"/>
                  </a:lnTo>
                  <a:lnTo>
                    <a:pt x="6716395" y="2019046"/>
                  </a:lnTo>
                  <a:lnTo>
                    <a:pt x="6725183" y="2030298"/>
                  </a:lnTo>
                  <a:lnTo>
                    <a:pt x="6731114" y="2039429"/>
                  </a:lnTo>
                  <a:lnTo>
                    <a:pt x="6730492" y="2038096"/>
                  </a:lnTo>
                  <a:lnTo>
                    <a:pt x="6731152" y="2039429"/>
                  </a:lnTo>
                  <a:lnTo>
                    <a:pt x="6731216" y="2039620"/>
                  </a:lnTo>
                  <a:lnTo>
                    <a:pt x="6733260" y="2043938"/>
                  </a:lnTo>
                  <a:lnTo>
                    <a:pt x="6734683" y="2046859"/>
                  </a:lnTo>
                  <a:lnTo>
                    <a:pt x="6735318" y="2048256"/>
                  </a:lnTo>
                  <a:lnTo>
                    <a:pt x="6734759" y="2047100"/>
                  </a:lnTo>
                  <a:lnTo>
                    <a:pt x="6736321" y="2051558"/>
                  </a:lnTo>
                  <a:lnTo>
                    <a:pt x="6736080" y="2050415"/>
                  </a:lnTo>
                  <a:lnTo>
                    <a:pt x="6736842" y="2053678"/>
                  </a:lnTo>
                  <a:lnTo>
                    <a:pt x="6762483" y="2053678"/>
                  </a:lnTo>
                  <a:close/>
                </a:path>
                <a:path w="6763384" h="5344795">
                  <a:moveTo>
                    <a:pt x="6762496" y="4391114"/>
                  </a:moveTo>
                  <a:lnTo>
                    <a:pt x="6762293" y="4389120"/>
                  </a:lnTo>
                  <a:lnTo>
                    <a:pt x="6762267" y="4388866"/>
                  </a:lnTo>
                  <a:lnTo>
                    <a:pt x="6762153" y="4387774"/>
                  </a:lnTo>
                  <a:lnTo>
                    <a:pt x="6762115" y="4387342"/>
                  </a:lnTo>
                  <a:lnTo>
                    <a:pt x="6761632" y="4385437"/>
                  </a:lnTo>
                  <a:lnTo>
                    <a:pt x="6760591" y="4381246"/>
                  </a:lnTo>
                  <a:lnTo>
                    <a:pt x="6758635" y="4375404"/>
                  </a:lnTo>
                  <a:lnTo>
                    <a:pt x="6758559" y="4375150"/>
                  </a:lnTo>
                  <a:lnTo>
                    <a:pt x="6752971" y="4363593"/>
                  </a:lnTo>
                  <a:lnTo>
                    <a:pt x="6725158" y="4328287"/>
                  </a:lnTo>
                  <a:lnTo>
                    <a:pt x="6684899" y="4291203"/>
                  </a:lnTo>
                  <a:lnTo>
                    <a:pt x="6653276" y="4265549"/>
                  </a:lnTo>
                  <a:lnTo>
                    <a:pt x="6583553" y="4212971"/>
                  </a:lnTo>
                  <a:lnTo>
                    <a:pt x="6568313" y="4233418"/>
                  </a:lnTo>
                  <a:lnTo>
                    <a:pt x="6603746" y="4259707"/>
                  </a:lnTo>
                  <a:lnTo>
                    <a:pt x="6621018" y="4272788"/>
                  </a:lnTo>
                  <a:lnTo>
                    <a:pt x="6637655" y="4285615"/>
                  </a:lnTo>
                  <a:lnTo>
                    <a:pt x="6653428" y="4298150"/>
                  </a:lnTo>
                  <a:lnTo>
                    <a:pt x="6653606" y="4298366"/>
                  </a:lnTo>
                  <a:lnTo>
                    <a:pt x="6669545" y="4311523"/>
                  </a:lnTo>
                  <a:lnTo>
                    <a:pt x="6683222" y="4323385"/>
                  </a:lnTo>
                  <a:lnTo>
                    <a:pt x="6695186" y="4334256"/>
                  </a:lnTo>
                  <a:lnTo>
                    <a:pt x="6707759" y="4346841"/>
                  </a:lnTo>
                  <a:lnTo>
                    <a:pt x="6712331" y="4351909"/>
                  </a:lnTo>
                  <a:lnTo>
                    <a:pt x="6716395" y="4356354"/>
                  </a:lnTo>
                  <a:lnTo>
                    <a:pt x="6722110" y="4363593"/>
                  </a:lnTo>
                  <a:lnTo>
                    <a:pt x="6724396" y="4366387"/>
                  </a:lnTo>
                  <a:lnTo>
                    <a:pt x="6724751" y="4366907"/>
                  </a:lnTo>
                  <a:lnTo>
                    <a:pt x="6724980" y="4367276"/>
                  </a:lnTo>
                  <a:lnTo>
                    <a:pt x="6730911" y="4376305"/>
                  </a:lnTo>
                  <a:lnTo>
                    <a:pt x="6730492" y="4375404"/>
                  </a:lnTo>
                  <a:lnTo>
                    <a:pt x="6730974" y="4376305"/>
                  </a:lnTo>
                  <a:lnTo>
                    <a:pt x="6731152" y="4376801"/>
                  </a:lnTo>
                  <a:lnTo>
                    <a:pt x="6733299" y="4381246"/>
                  </a:lnTo>
                  <a:lnTo>
                    <a:pt x="6734683" y="4384040"/>
                  </a:lnTo>
                  <a:lnTo>
                    <a:pt x="6735318" y="4385437"/>
                  </a:lnTo>
                  <a:lnTo>
                    <a:pt x="6734772" y="4384306"/>
                  </a:lnTo>
                  <a:lnTo>
                    <a:pt x="6736321" y="4388866"/>
                  </a:lnTo>
                  <a:lnTo>
                    <a:pt x="6736410" y="4389120"/>
                  </a:lnTo>
                  <a:lnTo>
                    <a:pt x="6736893" y="4391114"/>
                  </a:lnTo>
                  <a:lnTo>
                    <a:pt x="6762496" y="4391114"/>
                  </a:lnTo>
                  <a:close/>
                </a:path>
                <a:path w="6763384" h="5344795">
                  <a:moveTo>
                    <a:pt x="6762496" y="3616591"/>
                  </a:moveTo>
                  <a:lnTo>
                    <a:pt x="6762267" y="3614293"/>
                  </a:lnTo>
                  <a:lnTo>
                    <a:pt x="6762166" y="3613277"/>
                  </a:lnTo>
                  <a:lnTo>
                    <a:pt x="6762115" y="3612769"/>
                  </a:lnTo>
                  <a:lnTo>
                    <a:pt x="6760591" y="3606673"/>
                  </a:lnTo>
                  <a:lnTo>
                    <a:pt x="6758686" y="3600958"/>
                  </a:lnTo>
                  <a:lnTo>
                    <a:pt x="6758559" y="3600577"/>
                  </a:lnTo>
                  <a:lnTo>
                    <a:pt x="6736080" y="3565652"/>
                  </a:lnTo>
                  <a:lnTo>
                    <a:pt x="6699504" y="3529203"/>
                  </a:lnTo>
                  <a:lnTo>
                    <a:pt x="6669532" y="3503930"/>
                  </a:lnTo>
                  <a:lnTo>
                    <a:pt x="6636385" y="3477895"/>
                  </a:lnTo>
                  <a:lnTo>
                    <a:pt x="6583553" y="3438398"/>
                  </a:lnTo>
                  <a:lnTo>
                    <a:pt x="6568313" y="3458845"/>
                  </a:lnTo>
                  <a:lnTo>
                    <a:pt x="6603746" y="3485134"/>
                  </a:lnTo>
                  <a:lnTo>
                    <a:pt x="6621018" y="3498215"/>
                  </a:lnTo>
                  <a:lnTo>
                    <a:pt x="6638722" y="3511880"/>
                  </a:lnTo>
                  <a:lnTo>
                    <a:pt x="6653428" y="3523577"/>
                  </a:lnTo>
                  <a:lnTo>
                    <a:pt x="6653606" y="3523792"/>
                  </a:lnTo>
                  <a:lnTo>
                    <a:pt x="6669545" y="3536950"/>
                  </a:lnTo>
                  <a:lnTo>
                    <a:pt x="6708102" y="3572738"/>
                  </a:lnTo>
                  <a:lnTo>
                    <a:pt x="6730911" y="3601847"/>
                  </a:lnTo>
                  <a:lnTo>
                    <a:pt x="6730492" y="3600958"/>
                  </a:lnTo>
                  <a:lnTo>
                    <a:pt x="6730974" y="3601847"/>
                  </a:lnTo>
                  <a:lnTo>
                    <a:pt x="6731152" y="3602355"/>
                  </a:lnTo>
                  <a:lnTo>
                    <a:pt x="6733235" y="3606673"/>
                  </a:lnTo>
                  <a:lnTo>
                    <a:pt x="6734683" y="3609467"/>
                  </a:lnTo>
                  <a:lnTo>
                    <a:pt x="6734975" y="3610178"/>
                  </a:lnTo>
                  <a:lnTo>
                    <a:pt x="6735204" y="3610991"/>
                  </a:lnTo>
                  <a:lnTo>
                    <a:pt x="6735800" y="3612769"/>
                  </a:lnTo>
                  <a:lnTo>
                    <a:pt x="6736080" y="3613277"/>
                  </a:lnTo>
                  <a:lnTo>
                    <a:pt x="6736321" y="3614293"/>
                  </a:lnTo>
                  <a:lnTo>
                    <a:pt x="6736842" y="3616198"/>
                  </a:lnTo>
                  <a:lnTo>
                    <a:pt x="6736918" y="3616591"/>
                  </a:lnTo>
                  <a:lnTo>
                    <a:pt x="6762496" y="3616591"/>
                  </a:lnTo>
                  <a:close/>
                </a:path>
                <a:path w="6763384" h="5344795">
                  <a:moveTo>
                    <a:pt x="6762496" y="1279258"/>
                  </a:moveTo>
                  <a:lnTo>
                    <a:pt x="6762267" y="1276985"/>
                  </a:lnTo>
                  <a:lnTo>
                    <a:pt x="6762178" y="1276096"/>
                  </a:lnTo>
                  <a:lnTo>
                    <a:pt x="6762115" y="1275461"/>
                  </a:lnTo>
                  <a:lnTo>
                    <a:pt x="6760591" y="1269492"/>
                  </a:lnTo>
                  <a:lnTo>
                    <a:pt x="6758635" y="1263650"/>
                  </a:lnTo>
                  <a:lnTo>
                    <a:pt x="6758559" y="1263396"/>
                  </a:lnTo>
                  <a:lnTo>
                    <a:pt x="6736080" y="1228344"/>
                  </a:lnTo>
                  <a:lnTo>
                    <a:pt x="6699504" y="1192022"/>
                  </a:lnTo>
                  <a:lnTo>
                    <a:pt x="6669532" y="1166622"/>
                  </a:lnTo>
                  <a:lnTo>
                    <a:pt x="6636385" y="1140714"/>
                  </a:lnTo>
                  <a:lnTo>
                    <a:pt x="6583553" y="1101217"/>
                  </a:lnTo>
                  <a:lnTo>
                    <a:pt x="6568313" y="1121537"/>
                  </a:lnTo>
                  <a:lnTo>
                    <a:pt x="6621018" y="1160907"/>
                  </a:lnTo>
                  <a:lnTo>
                    <a:pt x="6651549" y="1184783"/>
                  </a:lnTo>
                  <a:lnTo>
                    <a:pt x="6668427" y="1198714"/>
                  </a:lnTo>
                  <a:lnTo>
                    <a:pt x="6668592" y="1198943"/>
                  </a:lnTo>
                  <a:lnTo>
                    <a:pt x="6683070" y="1211376"/>
                  </a:lnTo>
                  <a:lnTo>
                    <a:pt x="6693802" y="1221270"/>
                  </a:lnTo>
                  <a:lnTo>
                    <a:pt x="6706616" y="1233944"/>
                  </a:lnTo>
                  <a:lnTo>
                    <a:pt x="6712344" y="1240155"/>
                  </a:lnTo>
                  <a:lnTo>
                    <a:pt x="6716395" y="1244473"/>
                  </a:lnTo>
                  <a:lnTo>
                    <a:pt x="6716789" y="1244955"/>
                  </a:lnTo>
                  <a:lnTo>
                    <a:pt x="6716979" y="1245235"/>
                  </a:lnTo>
                  <a:lnTo>
                    <a:pt x="6725183" y="1255725"/>
                  </a:lnTo>
                  <a:lnTo>
                    <a:pt x="6730924" y="1264564"/>
                  </a:lnTo>
                  <a:lnTo>
                    <a:pt x="6730492" y="1263650"/>
                  </a:lnTo>
                  <a:lnTo>
                    <a:pt x="6730974" y="1264564"/>
                  </a:lnTo>
                  <a:lnTo>
                    <a:pt x="6731152" y="1265047"/>
                  </a:lnTo>
                  <a:lnTo>
                    <a:pt x="6733299" y="1269492"/>
                  </a:lnTo>
                  <a:lnTo>
                    <a:pt x="6734683" y="1272159"/>
                  </a:lnTo>
                  <a:lnTo>
                    <a:pt x="6734975" y="1272870"/>
                  </a:lnTo>
                  <a:lnTo>
                    <a:pt x="6735204" y="1273683"/>
                  </a:lnTo>
                  <a:lnTo>
                    <a:pt x="6735800" y="1275461"/>
                  </a:lnTo>
                  <a:lnTo>
                    <a:pt x="6736080" y="1276096"/>
                  </a:lnTo>
                  <a:lnTo>
                    <a:pt x="6736232" y="1276642"/>
                  </a:lnTo>
                  <a:lnTo>
                    <a:pt x="6736296" y="1276985"/>
                  </a:lnTo>
                  <a:lnTo>
                    <a:pt x="6736842" y="1279017"/>
                  </a:lnTo>
                  <a:lnTo>
                    <a:pt x="6736893" y="1279258"/>
                  </a:lnTo>
                  <a:lnTo>
                    <a:pt x="6762496" y="1279258"/>
                  </a:lnTo>
                  <a:close/>
                </a:path>
                <a:path w="6763384" h="5344795">
                  <a:moveTo>
                    <a:pt x="6762509" y="5179390"/>
                  </a:moveTo>
                  <a:lnTo>
                    <a:pt x="6762280" y="5177193"/>
                  </a:lnTo>
                  <a:lnTo>
                    <a:pt x="6762267" y="5177028"/>
                  </a:lnTo>
                  <a:lnTo>
                    <a:pt x="6762153" y="5175948"/>
                  </a:lnTo>
                  <a:lnTo>
                    <a:pt x="6762115" y="5175529"/>
                  </a:lnTo>
                  <a:lnTo>
                    <a:pt x="6761645" y="5173675"/>
                  </a:lnTo>
                  <a:lnTo>
                    <a:pt x="6760591" y="5169395"/>
                  </a:lnTo>
                  <a:lnTo>
                    <a:pt x="6758635" y="5163578"/>
                  </a:lnTo>
                  <a:lnTo>
                    <a:pt x="6758559" y="5163350"/>
                  </a:lnTo>
                  <a:lnTo>
                    <a:pt x="6752971" y="5151818"/>
                  </a:lnTo>
                  <a:lnTo>
                    <a:pt x="6725158" y="5116423"/>
                  </a:lnTo>
                  <a:lnTo>
                    <a:pt x="6684899" y="5079416"/>
                  </a:lnTo>
                  <a:lnTo>
                    <a:pt x="6653276" y="5053774"/>
                  </a:lnTo>
                  <a:lnTo>
                    <a:pt x="6583553" y="5001209"/>
                  </a:lnTo>
                  <a:lnTo>
                    <a:pt x="6568313" y="5021567"/>
                  </a:lnTo>
                  <a:lnTo>
                    <a:pt x="6621018" y="5060962"/>
                  </a:lnTo>
                  <a:lnTo>
                    <a:pt x="6637655" y="5073828"/>
                  </a:lnTo>
                  <a:lnTo>
                    <a:pt x="6668211" y="5098567"/>
                  </a:lnTo>
                  <a:lnTo>
                    <a:pt x="6707492" y="5134737"/>
                  </a:lnTo>
                  <a:lnTo>
                    <a:pt x="6712382" y="5140160"/>
                  </a:lnTo>
                  <a:lnTo>
                    <a:pt x="6716395" y="5144528"/>
                  </a:lnTo>
                  <a:lnTo>
                    <a:pt x="6722135" y="5151818"/>
                  </a:lnTo>
                  <a:lnTo>
                    <a:pt x="6724396" y="5154549"/>
                  </a:lnTo>
                  <a:lnTo>
                    <a:pt x="6724878" y="5155273"/>
                  </a:lnTo>
                  <a:lnTo>
                    <a:pt x="6724993" y="5155476"/>
                  </a:lnTo>
                  <a:lnTo>
                    <a:pt x="6730987" y="5164633"/>
                  </a:lnTo>
                  <a:lnTo>
                    <a:pt x="6730492" y="5163578"/>
                  </a:lnTo>
                  <a:lnTo>
                    <a:pt x="6731038" y="5164633"/>
                  </a:lnTo>
                  <a:lnTo>
                    <a:pt x="6731178" y="5165026"/>
                  </a:lnTo>
                  <a:lnTo>
                    <a:pt x="6733260" y="5169395"/>
                  </a:lnTo>
                  <a:lnTo>
                    <a:pt x="6734683" y="5172265"/>
                  </a:lnTo>
                  <a:lnTo>
                    <a:pt x="6735318" y="5173675"/>
                  </a:lnTo>
                  <a:lnTo>
                    <a:pt x="6734784" y="5172570"/>
                  </a:lnTo>
                  <a:lnTo>
                    <a:pt x="6736321" y="5177028"/>
                  </a:lnTo>
                  <a:lnTo>
                    <a:pt x="6736385" y="5177193"/>
                  </a:lnTo>
                  <a:lnTo>
                    <a:pt x="6736905" y="5179390"/>
                  </a:lnTo>
                  <a:lnTo>
                    <a:pt x="6762509" y="5179390"/>
                  </a:lnTo>
                  <a:close/>
                </a:path>
                <a:path w="6763384" h="5344795">
                  <a:moveTo>
                    <a:pt x="6762597" y="514096"/>
                  </a:moveTo>
                  <a:lnTo>
                    <a:pt x="6736842" y="514096"/>
                  </a:lnTo>
                  <a:lnTo>
                    <a:pt x="6736702" y="514096"/>
                  </a:lnTo>
                  <a:lnTo>
                    <a:pt x="6736283" y="515429"/>
                  </a:lnTo>
                  <a:lnTo>
                    <a:pt x="6736715" y="514604"/>
                  </a:lnTo>
                  <a:lnTo>
                    <a:pt x="6736385" y="515429"/>
                  </a:lnTo>
                  <a:lnTo>
                    <a:pt x="6762356" y="515429"/>
                  </a:lnTo>
                  <a:lnTo>
                    <a:pt x="6762509" y="514604"/>
                  </a:lnTo>
                  <a:lnTo>
                    <a:pt x="6762597" y="514096"/>
                  </a:lnTo>
                  <a:close/>
                </a:path>
                <a:path w="6763384" h="5344795">
                  <a:moveTo>
                    <a:pt x="6762648" y="5186273"/>
                  </a:moveTo>
                  <a:lnTo>
                    <a:pt x="6737223" y="5186273"/>
                  </a:lnTo>
                  <a:lnTo>
                    <a:pt x="6736994" y="5186273"/>
                  </a:lnTo>
                  <a:lnTo>
                    <a:pt x="6736728" y="5187810"/>
                  </a:lnTo>
                  <a:lnTo>
                    <a:pt x="6737096" y="5186908"/>
                  </a:lnTo>
                  <a:lnTo>
                    <a:pt x="6736816" y="5187810"/>
                  </a:lnTo>
                  <a:lnTo>
                    <a:pt x="6736728" y="5188153"/>
                  </a:lnTo>
                  <a:lnTo>
                    <a:pt x="6736499" y="5188623"/>
                  </a:lnTo>
                  <a:lnTo>
                    <a:pt x="6736029" y="5190033"/>
                  </a:lnTo>
                  <a:lnTo>
                    <a:pt x="6736461" y="5189144"/>
                  </a:lnTo>
                  <a:lnTo>
                    <a:pt x="6735699" y="5190998"/>
                  </a:lnTo>
                  <a:lnTo>
                    <a:pt x="6736029" y="5190033"/>
                  </a:lnTo>
                  <a:lnTo>
                    <a:pt x="6734911" y="5192306"/>
                  </a:lnTo>
                  <a:lnTo>
                    <a:pt x="6735445" y="5191557"/>
                  </a:lnTo>
                  <a:lnTo>
                    <a:pt x="6734556" y="5193055"/>
                  </a:lnTo>
                  <a:lnTo>
                    <a:pt x="6734911" y="5192306"/>
                  </a:lnTo>
                  <a:lnTo>
                    <a:pt x="6733781" y="5193931"/>
                  </a:lnTo>
                  <a:lnTo>
                    <a:pt x="6733667" y="5194185"/>
                  </a:lnTo>
                  <a:lnTo>
                    <a:pt x="6732778" y="5195367"/>
                  </a:lnTo>
                  <a:lnTo>
                    <a:pt x="6733387" y="5194490"/>
                  </a:lnTo>
                  <a:lnTo>
                    <a:pt x="6730733" y="5197399"/>
                  </a:lnTo>
                  <a:lnTo>
                    <a:pt x="6731508" y="5196725"/>
                  </a:lnTo>
                  <a:lnTo>
                    <a:pt x="6730797" y="5197399"/>
                  </a:lnTo>
                  <a:lnTo>
                    <a:pt x="6730263" y="5197805"/>
                  </a:lnTo>
                  <a:lnTo>
                    <a:pt x="6728333" y="5199596"/>
                  </a:lnTo>
                  <a:lnTo>
                    <a:pt x="6727469" y="5200243"/>
                  </a:lnTo>
                  <a:lnTo>
                    <a:pt x="6724777" y="5202339"/>
                  </a:lnTo>
                  <a:lnTo>
                    <a:pt x="6720713" y="5204980"/>
                  </a:lnTo>
                  <a:lnTo>
                    <a:pt x="6719976" y="5205412"/>
                  </a:lnTo>
                  <a:lnTo>
                    <a:pt x="6756654" y="5205412"/>
                  </a:lnTo>
                  <a:lnTo>
                    <a:pt x="6759575" y="5199824"/>
                  </a:lnTo>
                  <a:lnTo>
                    <a:pt x="6760565" y="5196725"/>
                  </a:lnTo>
                  <a:lnTo>
                    <a:pt x="6761010" y="5195367"/>
                  </a:lnTo>
                  <a:lnTo>
                    <a:pt x="6761302" y="5194490"/>
                  </a:lnTo>
                  <a:lnTo>
                    <a:pt x="6761391" y="5194185"/>
                  </a:lnTo>
                  <a:lnTo>
                    <a:pt x="6761480" y="5193931"/>
                  </a:lnTo>
                  <a:lnTo>
                    <a:pt x="6761632" y="5193055"/>
                  </a:lnTo>
                  <a:lnTo>
                    <a:pt x="6761912" y="5191557"/>
                  </a:lnTo>
                  <a:lnTo>
                    <a:pt x="6762026" y="5190998"/>
                  </a:lnTo>
                  <a:lnTo>
                    <a:pt x="6762369" y="5189144"/>
                  </a:lnTo>
                  <a:lnTo>
                    <a:pt x="6762470" y="5188623"/>
                  </a:lnTo>
                  <a:lnTo>
                    <a:pt x="6762559" y="5188153"/>
                  </a:lnTo>
                  <a:lnTo>
                    <a:pt x="6762636" y="5186908"/>
                  </a:lnTo>
                  <a:lnTo>
                    <a:pt x="6762648" y="5186273"/>
                  </a:lnTo>
                  <a:close/>
                </a:path>
                <a:path w="6763384" h="5344795">
                  <a:moveTo>
                    <a:pt x="6762648" y="4398137"/>
                  </a:moveTo>
                  <a:lnTo>
                    <a:pt x="6737223" y="4398137"/>
                  </a:lnTo>
                  <a:lnTo>
                    <a:pt x="6736982" y="4398137"/>
                  </a:lnTo>
                  <a:lnTo>
                    <a:pt x="6736715" y="4399661"/>
                  </a:lnTo>
                  <a:lnTo>
                    <a:pt x="6737096" y="4398772"/>
                  </a:lnTo>
                  <a:lnTo>
                    <a:pt x="6736816" y="4399661"/>
                  </a:lnTo>
                  <a:lnTo>
                    <a:pt x="6736689" y="4400067"/>
                  </a:lnTo>
                  <a:lnTo>
                    <a:pt x="6736524" y="4400423"/>
                  </a:lnTo>
                  <a:lnTo>
                    <a:pt x="6736461" y="4400931"/>
                  </a:lnTo>
                  <a:lnTo>
                    <a:pt x="6735699" y="4402836"/>
                  </a:lnTo>
                  <a:lnTo>
                    <a:pt x="6736080" y="4401705"/>
                  </a:lnTo>
                  <a:lnTo>
                    <a:pt x="6734950" y="4404055"/>
                  </a:lnTo>
                  <a:lnTo>
                    <a:pt x="6735445" y="4403344"/>
                  </a:lnTo>
                  <a:lnTo>
                    <a:pt x="6734556" y="4404868"/>
                  </a:lnTo>
                  <a:lnTo>
                    <a:pt x="6734950" y="4404055"/>
                  </a:lnTo>
                  <a:lnTo>
                    <a:pt x="6733756" y="4405757"/>
                  </a:lnTo>
                  <a:lnTo>
                    <a:pt x="6733667" y="4406011"/>
                  </a:lnTo>
                  <a:lnTo>
                    <a:pt x="6732778" y="4407154"/>
                  </a:lnTo>
                  <a:lnTo>
                    <a:pt x="6733299" y="4406404"/>
                  </a:lnTo>
                  <a:lnTo>
                    <a:pt x="6730428" y="4409491"/>
                  </a:lnTo>
                  <a:lnTo>
                    <a:pt x="6728028" y="4411599"/>
                  </a:lnTo>
                  <a:lnTo>
                    <a:pt x="6727507" y="4411980"/>
                  </a:lnTo>
                  <a:lnTo>
                    <a:pt x="6724777" y="4414139"/>
                  </a:lnTo>
                  <a:lnTo>
                    <a:pt x="6724396" y="4414418"/>
                  </a:lnTo>
                  <a:lnTo>
                    <a:pt x="6723799" y="4414774"/>
                  </a:lnTo>
                  <a:lnTo>
                    <a:pt x="6720548" y="4416907"/>
                  </a:lnTo>
                  <a:lnTo>
                    <a:pt x="6720091" y="4417187"/>
                  </a:lnTo>
                  <a:lnTo>
                    <a:pt x="6756654" y="4417187"/>
                  </a:lnTo>
                  <a:lnTo>
                    <a:pt x="6759575" y="4411599"/>
                  </a:lnTo>
                  <a:lnTo>
                    <a:pt x="6760565" y="4408551"/>
                  </a:lnTo>
                  <a:lnTo>
                    <a:pt x="6761023" y="4407154"/>
                  </a:lnTo>
                  <a:lnTo>
                    <a:pt x="6761264" y="4406404"/>
                  </a:lnTo>
                  <a:lnTo>
                    <a:pt x="6761391" y="4406011"/>
                  </a:lnTo>
                  <a:lnTo>
                    <a:pt x="6761480" y="4405757"/>
                  </a:lnTo>
                  <a:lnTo>
                    <a:pt x="6761645" y="4404868"/>
                  </a:lnTo>
                  <a:lnTo>
                    <a:pt x="6761924" y="4403344"/>
                  </a:lnTo>
                  <a:lnTo>
                    <a:pt x="6762026" y="4402836"/>
                  </a:lnTo>
                  <a:lnTo>
                    <a:pt x="6762382" y="4400931"/>
                  </a:lnTo>
                  <a:lnTo>
                    <a:pt x="6762470" y="4400423"/>
                  </a:lnTo>
                  <a:lnTo>
                    <a:pt x="6762547" y="4400067"/>
                  </a:lnTo>
                  <a:lnTo>
                    <a:pt x="6762636" y="4398772"/>
                  </a:lnTo>
                  <a:lnTo>
                    <a:pt x="6762648" y="4398137"/>
                  </a:lnTo>
                  <a:close/>
                </a:path>
                <a:path w="6763384" h="5344795">
                  <a:moveTo>
                    <a:pt x="6762648" y="3623564"/>
                  </a:moveTo>
                  <a:lnTo>
                    <a:pt x="6737223" y="3623564"/>
                  </a:lnTo>
                  <a:lnTo>
                    <a:pt x="6736994" y="3623564"/>
                  </a:lnTo>
                  <a:lnTo>
                    <a:pt x="6736702" y="3625215"/>
                  </a:lnTo>
                  <a:lnTo>
                    <a:pt x="6737096" y="3624199"/>
                  </a:lnTo>
                  <a:lnTo>
                    <a:pt x="6736778" y="3625215"/>
                  </a:lnTo>
                  <a:lnTo>
                    <a:pt x="6736689" y="3625494"/>
                  </a:lnTo>
                  <a:lnTo>
                    <a:pt x="6736524" y="3625850"/>
                  </a:lnTo>
                  <a:lnTo>
                    <a:pt x="6736461" y="3626358"/>
                  </a:lnTo>
                  <a:lnTo>
                    <a:pt x="6735699" y="3628263"/>
                  </a:lnTo>
                  <a:lnTo>
                    <a:pt x="6736080" y="3627132"/>
                  </a:lnTo>
                  <a:lnTo>
                    <a:pt x="6734950" y="3629482"/>
                  </a:lnTo>
                  <a:lnTo>
                    <a:pt x="6735445" y="3628771"/>
                  </a:lnTo>
                  <a:lnTo>
                    <a:pt x="6734556" y="3630295"/>
                  </a:lnTo>
                  <a:lnTo>
                    <a:pt x="6734950" y="3629482"/>
                  </a:lnTo>
                  <a:lnTo>
                    <a:pt x="6733756" y="3631184"/>
                  </a:lnTo>
                  <a:lnTo>
                    <a:pt x="6733667" y="3631438"/>
                  </a:lnTo>
                  <a:lnTo>
                    <a:pt x="6732778" y="3632581"/>
                  </a:lnTo>
                  <a:lnTo>
                    <a:pt x="6733299" y="3631831"/>
                  </a:lnTo>
                  <a:lnTo>
                    <a:pt x="6730428" y="3634917"/>
                  </a:lnTo>
                  <a:lnTo>
                    <a:pt x="6728028" y="3637026"/>
                  </a:lnTo>
                  <a:lnTo>
                    <a:pt x="6727507" y="3637407"/>
                  </a:lnTo>
                  <a:lnTo>
                    <a:pt x="6724777" y="3639566"/>
                  </a:lnTo>
                  <a:lnTo>
                    <a:pt x="6724396" y="3639845"/>
                  </a:lnTo>
                  <a:lnTo>
                    <a:pt x="6723799" y="3640201"/>
                  </a:lnTo>
                  <a:lnTo>
                    <a:pt x="6720548" y="3642334"/>
                  </a:lnTo>
                  <a:lnTo>
                    <a:pt x="6720091" y="3642614"/>
                  </a:lnTo>
                  <a:lnTo>
                    <a:pt x="6756654" y="3642614"/>
                  </a:lnTo>
                  <a:lnTo>
                    <a:pt x="6759575" y="3637026"/>
                  </a:lnTo>
                  <a:lnTo>
                    <a:pt x="6760565" y="3633978"/>
                  </a:lnTo>
                  <a:lnTo>
                    <a:pt x="6761023" y="3632581"/>
                  </a:lnTo>
                  <a:lnTo>
                    <a:pt x="6761264" y="3631831"/>
                  </a:lnTo>
                  <a:lnTo>
                    <a:pt x="6761391" y="3631438"/>
                  </a:lnTo>
                  <a:lnTo>
                    <a:pt x="6761480" y="3631184"/>
                  </a:lnTo>
                  <a:lnTo>
                    <a:pt x="6761645" y="3630295"/>
                  </a:lnTo>
                  <a:lnTo>
                    <a:pt x="6761937" y="3628771"/>
                  </a:lnTo>
                  <a:lnTo>
                    <a:pt x="6762039" y="3628263"/>
                  </a:lnTo>
                  <a:lnTo>
                    <a:pt x="6762394" y="3626358"/>
                  </a:lnTo>
                  <a:lnTo>
                    <a:pt x="6762496" y="3625850"/>
                  </a:lnTo>
                  <a:lnTo>
                    <a:pt x="6762623" y="3625215"/>
                  </a:lnTo>
                  <a:lnTo>
                    <a:pt x="6762636" y="3624199"/>
                  </a:lnTo>
                  <a:lnTo>
                    <a:pt x="6762648" y="3623564"/>
                  </a:lnTo>
                  <a:close/>
                </a:path>
                <a:path w="6763384" h="5344795">
                  <a:moveTo>
                    <a:pt x="6762648" y="2848991"/>
                  </a:moveTo>
                  <a:lnTo>
                    <a:pt x="6737223" y="2848991"/>
                  </a:lnTo>
                  <a:lnTo>
                    <a:pt x="6737007" y="2848991"/>
                  </a:lnTo>
                  <a:lnTo>
                    <a:pt x="6736740" y="2850527"/>
                  </a:lnTo>
                  <a:lnTo>
                    <a:pt x="6737096" y="2849638"/>
                  </a:lnTo>
                  <a:lnTo>
                    <a:pt x="6736842" y="2850527"/>
                  </a:lnTo>
                  <a:lnTo>
                    <a:pt x="6736740" y="2850870"/>
                  </a:lnTo>
                  <a:lnTo>
                    <a:pt x="6736499" y="2851404"/>
                  </a:lnTo>
                  <a:lnTo>
                    <a:pt x="6736461" y="2851912"/>
                  </a:lnTo>
                  <a:lnTo>
                    <a:pt x="6735699" y="2853817"/>
                  </a:lnTo>
                  <a:lnTo>
                    <a:pt x="6736042" y="2852763"/>
                  </a:lnTo>
                  <a:lnTo>
                    <a:pt x="6734950" y="2855036"/>
                  </a:lnTo>
                  <a:lnTo>
                    <a:pt x="6735445" y="2854325"/>
                  </a:lnTo>
                  <a:lnTo>
                    <a:pt x="6734556" y="2855849"/>
                  </a:lnTo>
                  <a:lnTo>
                    <a:pt x="6734950" y="2855036"/>
                  </a:lnTo>
                  <a:lnTo>
                    <a:pt x="6733756" y="2856750"/>
                  </a:lnTo>
                  <a:lnTo>
                    <a:pt x="6733667" y="2856992"/>
                  </a:lnTo>
                  <a:lnTo>
                    <a:pt x="6732778" y="2858135"/>
                  </a:lnTo>
                  <a:lnTo>
                    <a:pt x="6733299" y="2857385"/>
                  </a:lnTo>
                  <a:lnTo>
                    <a:pt x="6730428" y="2860471"/>
                  </a:lnTo>
                  <a:lnTo>
                    <a:pt x="6728028" y="2862580"/>
                  </a:lnTo>
                  <a:lnTo>
                    <a:pt x="6727469" y="2862961"/>
                  </a:lnTo>
                  <a:lnTo>
                    <a:pt x="6723481" y="2865932"/>
                  </a:lnTo>
                  <a:lnTo>
                    <a:pt x="6719532" y="2868396"/>
                  </a:lnTo>
                  <a:lnTo>
                    <a:pt x="6709931" y="2873349"/>
                  </a:lnTo>
                  <a:lnTo>
                    <a:pt x="6698183" y="2878188"/>
                  </a:lnTo>
                  <a:lnTo>
                    <a:pt x="6696532" y="2878721"/>
                  </a:lnTo>
                  <a:lnTo>
                    <a:pt x="6697116" y="2878582"/>
                  </a:lnTo>
                  <a:lnTo>
                    <a:pt x="6696723" y="2878721"/>
                  </a:lnTo>
                  <a:lnTo>
                    <a:pt x="6682587" y="2883344"/>
                  </a:lnTo>
                  <a:lnTo>
                    <a:pt x="6742658" y="2883344"/>
                  </a:lnTo>
                  <a:lnTo>
                    <a:pt x="6744081" y="2882277"/>
                  </a:lnTo>
                  <a:lnTo>
                    <a:pt x="6748780" y="2878188"/>
                  </a:lnTo>
                  <a:lnTo>
                    <a:pt x="6752653" y="2873756"/>
                  </a:lnTo>
                  <a:lnTo>
                    <a:pt x="6753009" y="2873349"/>
                  </a:lnTo>
                  <a:lnTo>
                    <a:pt x="6756654" y="2868168"/>
                  </a:lnTo>
                  <a:lnTo>
                    <a:pt x="6759575" y="2862580"/>
                  </a:lnTo>
                  <a:lnTo>
                    <a:pt x="6760565" y="2859532"/>
                  </a:lnTo>
                  <a:lnTo>
                    <a:pt x="6761023" y="2858135"/>
                  </a:lnTo>
                  <a:lnTo>
                    <a:pt x="6761264" y="2857385"/>
                  </a:lnTo>
                  <a:lnTo>
                    <a:pt x="6761391" y="2856992"/>
                  </a:lnTo>
                  <a:lnTo>
                    <a:pt x="6761480" y="2856750"/>
                  </a:lnTo>
                  <a:lnTo>
                    <a:pt x="6761632" y="2855849"/>
                  </a:lnTo>
                  <a:lnTo>
                    <a:pt x="6761912" y="2854325"/>
                  </a:lnTo>
                  <a:lnTo>
                    <a:pt x="6762013" y="2853817"/>
                  </a:lnTo>
                  <a:lnTo>
                    <a:pt x="6762356" y="2851912"/>
                  </a:lnTo>
                  <a:lnTo>
                    <a:pt x="6762458" y="2851404"/>
                  </a:lnTo>
                  <a:lnTo>
                    <a:pt x="6762547" y="2850870"/>
                  </a:lnTo>
                  <a:lnTo>
                    <a:pt x="6762636" y="2849638"/>
                  </a:lnTo>
                  <a:lnTo>
                    <a:pt x="6762648" y="2848991"/>
                  </a:lnTo>
                  <a:close/>
                </a:path>
                <a:path w="6763384" h="5344795">
                  <a:moveTo>
                    <a:pt x="6762648" y="2060829"/>
                  </a:moveTo>
                  <a:lnTo>
                    <a:pt x="6737223" y="2060829"/>
                  </a:lnTo>
                  <a:lnTo>
                    <a:pt x="6736994" y="2060829"/>
                  </a:lnTo>
                  <a:lnTo>
                    <a:pt x="6736715" y="2062353"/>
                  </a:lnTo>
                  <a:lnTo>
                    <a:pt x="6737096" y="2061464"/>
                  </a:lnTo>
                  <a:lnTo>
                    <a:pt x="6736816" y="2062353"/>
                  </a:lnTo>
                  <a:lnTo>
                    <a:pt x="6736689" y="2062759"/>
                  </a:lnTo>
                  <a:lnTo>
                    <a:pt x="6736524" y="2063115"/>
                  </a:lnTo>
                  <a:lnTo>
                    <a:pt x="6736029" y="2064550"/>
                  </a:lnTo>
                  <a:lnTo>
                    <a:pt x="6736461" y="2063750"/>
                  </a:lnTo>
                  <a:lnTo>
                    <a:pt x="6735699" y="2065528"/>
                  </a:lnTo>
                  <a:lnTo>
                    <a:pt x="6736029" y="2064550"/>
                  </a:lnTo>
                  <a:lnTo>
                    <a:pt x="6734416" y="2067585"/>
                  </a:lnTo>
                  <a:lnTo>
                    <a:pt x="6735445" y="2066163"/>
                  </a:lnTo>
                  <a:lnTo>
                    <a:pt x="6733654" y="2068715"/>
                  </a:lnTo>
                  <a:lnTo>
                    <a:pt x="6761391" y="2068715"/>
                  </a:lnTo>
                  <a:lnTo>
                    <a:pt x="6761480" y="2068449"/>
                  </a:lnTo>
                  <a:lnTo>
                    <a:pt x="6761899" y="2066163"/>
                  </a:lnTo>
                  <a:lnTo>
                    <a:pt x="6762026" y="2065528"/>
                  </a:lnTo>
                  <a:lnTo>
                    <a:pt x="6762356" y="2063750"/>
                  </a:lnTo>
                  <a:lnTo>
                    <a:pt x="6762470" y="2063115"/>
                  </a:lnTo>
                  <a:lnTo>
                    <a:pt x="6762547" y="2062759"/>
                  </a:lnTo>
                  <a:lnTo>
                    <a:pt x="6762636" y="2061464"/>
                  </a:lnTo>
                  <a:lnTo>
                    <a:pt x="6762648" y="2060829"/>
                  </a:lnTo>
                  <a:close/>
                </a:path>
                <a:path w="6763384" h="5344795">
                  <a:moveTo>
                    <a:pt x="6762648" y="1286383"/>
                  </a:moveTo>
                  <a:lnTo>
                    <a:pt x="6737223" y="1286383"/>
                  </a:lnTo>
                  <a:lnTo>
                    <a:pt x="6736969" y="1286383"/>
                  </a:lnTo>
                  <a:lnTo>
                    <a:pt x="6736702" y="1287907"/>
                  </a:lnTo>
                  <a:lnTo>
                    <a:pt x="6737096" y="1286891"/>
                  </a:lnTo>
                  <a:lnTo>
                    <a:pt x="6736778" y="1287907"/>
                  </a:lnTo>
                  <a:lnTo>
                    <a:pt x="6736689" y="1288186"/>
                  </a:lnTo>
                  <a:lnTo>
                    <a:pt x="6736524" y="1288542"/>
                  </a:lnTo>
                  <a:lnTo>
                    <a:pt x="6736029" y="1289977"/>
                  </a:lnTo>
                  <a:lnTo>
                    <a:pt x="6736461" y="1289177"/>
                  </a:lnTo>
                  <a:lnTo>
                    <a:pt x="6735699" y="1290955"/>
                  </a:lnTo>
                  <a:lnTo>
                    <a:pt x="6736029" y="1289977"/>
                  </a:lnTo>
                  <a:lnTo>
                    <a:pt x="6734416" y="1293012"/>
                  </a:lnTo>
                  <a:lnTo>
                    <a:pt x="6735445" y="1291590"/>
                  </a:lnTo>
                  <a:lnTo>
                    <a:pt x="6733654" y="1294142"/>
                  </a:lnTo>
                  <a:lnTo>
                    <a:pt x="6761429" y="1294142"/>
                  </a:lnTo>
                  <a:lnTo>
                    <a:pt x="6761924" y="1291590"/>
                  </a:lnTo>
                  <a:lnTo>
                    <a:pt x="6762051" y="1290955"/>
                  </a:lnTo>
                  <a:lnTo>
                    <a:pt x="6762382" y="1289177"/>
                  </a:lnTo>
                  <a:lnTo>
                    <a:pt x="6762496" y="1288542"/>
                  </a:lnTo>
                  <a:lnTo>
                    <a:pt x="6762623" y="1287907"/>
                  </a:lnTo>
                  <a:lnTo>
                    <a:pt x="6762636" y="1286891"/>
                  </a:lnTo>
                  <a:lnTo>
                    <a:pt x="6762648" y="1286383"/>
                  </a:lnTo>
                  <a:close/>
                </a:path>
                <a:path w="6763384" h="5344795">
                  <a:moveTo>
                    <a:pt x="6762737" y="5181892"/>
                  </a:moveTo>
                  <a:lnTo>
                    <a:pt x="6762636" y="5180660"/>
                  </a:lnTo>
                  <a:lnTo>
                    <a:pt x="6737223" y="5180660"/>
                  </a:lnTo>
                  <a:lnTo>
                    <a:pt x="6737159" y="5181892"/>
                  </a:lnTo>
                  <a:lnTo>
                    <a:pt x="6737312" y="5183187"/>
                  </a:lnTo>
                  <a:lnTo>
                    <a:pt x="6737261" y="5184813"/>
                  </a:lnTo>
                  <a:lnTo>
                    <a:pt x="6762674" y="5184813"/>
                  </a:lnTo>
                  <a:lnTo>
                    <a:pt x="6762737" y="5181892"/>
                  </a:lnTo>
                  <a:close/>
                </a:path>
                <a:path w="6763384" h="5344795">
                  <a:moveTo>
                    <a:pt x="6762737" y="4393692"/>
                  </a:moveTo>
                  <a:lnTo>
                    <a:pt x="6762636" y="4392422"/>
                  </a:lnTo>
                  <a:lnTo>
                    <a:pt x="6737223" y="4392422"/>
                  </a:lnTo>
                  <a:lnTo>
                    <a:pt x="6737159" y="4393692"/>
                  </a:lnTo>
                  <a:lnTo>
                    <a:pt x="6737312" y="4395013"/>
                  </a:lnTo>
                  <a:lnTo>
                    <a:pt x="6737261" y="4396575"/>
                  </a:lnTo>
                  <a:lnTo>
                    <a:pt x="6762674" y="4396575"/>
                  </a:lnTo>
                  <a:lnTo>
                    <a:pt x="6762737" y="4393692"/>
                  </a:lnTo>
                  <a:close/>
                </a:path>
                <a:path w="6763384" h="5344795">
                  <a:moveTo>
                    <a:pt x="6762737" y="3619246"/>
                  </a:moveTo>
                  <a:lnTo>
                    <a:pt x="6762636" y="3617976"/>
                  </a:lnTo>
                  <a:lnTo>
                    <a:pt x="6737223" y="3617976"/>
                  </a:lnTo>
                  <a:lnTo>
                    <a:pt x="6737172" y="3619246"/>
                  </a:lnTo>
                  <a:lnTo>
                    <a:pt x="6737312" y="3620452"/>
                  </a:lnTo>
                  <a:lnTo>
                    <a:pt x="6737261" y="3622129"/>
                  </a:lnTo>
                  <a:lnTo>
                    <a:pt x="6762674" y="3622129"/>
                  </a:lnTo>
                  <a:lnTo>
                    <a:pt x="6762737" y="3619246"/>
                  </a:lnTo>
                  <a:close/>
                </a:path>
                <a:path w="6763384" h="5344795">
                  <a:moveTo>
                    <a:pt x="6762737" y="2844673"/>
                  </a:moveTo>
                  <a:lnTo>
                    <a:pt x="6762636" y="2843415"/>
                  </a:lnTo>
                  <a:lnTo>
                    <a:pt x="6737223" y="2843415"/>
                  </a:lnTo>
                  <a:lnTo>
                    <a:pt x="6737159" y="2844673"/>
                  </a:lnTo>
                  <a:lnTo>
                    <a:pt x="6737299" y="2845981"/>
                  </a:lnTo>
                  <a:lnTo>
                    <a:pt x="6737261" y="2847568"/>
                  </a:lnTo>
                  <a:lnTo>
                    <a:pt x="6762674" y="2847568"/>
                  </a:lnTo>
                  <a:lnTo>
                    <a:pt x="6762737" y="2844673"/>
                  </a:lnTo>
                  <a:close/>
                </a:path>
                <a:path w="6763384" h="5344795">
                  <a:moveTo>
                    <a:pt x="6762737" y="2056511"/>
                  </a:moveTo>
                  <a:lnTo>
                    <a:pt x="6762636" y="2055241"/>
                  </a:lnTo>
                  <a:lnTo>
                    <a:pt x="6737223" y="2055241"/>
                  </a:lnTo>
                  <a:lnTo>
                    <a:pt x="6737172" y="2056511"/>
                  </a:lnTo>
                  <a:lnTo>
                    <a:pt x="6737312" y="2057730"/>
                  </a:lnTo>
                  <a:lnTo>
                    <a:pt x="6737261" y="2059393"/>
                  </a:lnTo>
                  <a:lnTo>
                    <a:pt x="6762674" y="2059393"/>
                  </a:lnTo>
                  <a:lnTo>
                    <a:pt x="6762737" y="2056511"/>
                  </a:lnTo>
                  <a:close/>
                </a:path>
                <a:path w="6763384" h="5344795">
                  <a:moveTo>
                    <a:pt x="6762737" y="1281938"/>
                  </a:moveTo>
                  <a:lnTo>
                    <a:pt x="6762636" y="1280668"/>
                  </a:lnTo>
                  <a:lnTo>
                    <a:pt x="6737223" y="1280668"/>
                  </a:lnTo>
                  <a:lnTo>
                    <a:pt x="6737159" y="1281938"/>
                  </a:lnTo>
                  <a:lnTo>
                    <a:pt x="6737312" y="1283258"/>
                  </a:lnTo>
                  <a:lnTo>
                    <a:pt x="6737261" y="1284808"/>
                  </a:lnTo>
                  <a:lnTo>
                    <a:pt x="6762674" y="1284808"/>
                  </a:lnTo>
                  <a:lnTo>
                    <a:pt x="6762737" y="1281938"/>
                  </a:lnTo>
                  <a:close/>
                </a:path>
                <a:path w="6763384" h="5344795">
                  <a:moveTo>
                    <a:pt x="6762826" y="509016"/>
                  </a:moveTo>
                  <a:lnTo>
                    <a:pt x="6762724" y="505701"/>
                  </a:lnTo>
                  <a:lnTo>
                    <a:pt x="6762610" y="504571"/>
                  </a:lnTo>
                  <a:lnTo>
                    <a:pt x="6762394" y="502539"/>
                  </a:lnTo>
                  <a:lnTo>
                    <a:pt x="6762280" y="501497"/>
                  </a:lnTo>
                  <a:lnTo>
                    <a:pt x="6762242" y="501015"/>
                  </a:lnTo>
                  <a:lnTo>
                    <a:pt x="6761416" y="497713"/>
                  </a:lnTo>
                  <a:lnTo>
                    <a:pt x="6760718" y="494919"/>
                  </a:lnTo>
                  <a:lnTo>
                    <a:pt x="6759270" y="490601"/>
                  </a:lnTo>
                  <a:lnTo>
                    <a:pt x="6758762" y="489077"/>
                  </a:lnTo>
                  <a:lnTo>
                    <a:pt x="6758686" y="488823"/>
                  </a:lnTo>
                  <a:lnTo>
                    <a:pt x="6753225" y="477266"/>
                  </a:lnTo>
                  <a:lnTo>
                    <a:pt x="6725412" y="441960"/>
                  </a:lnTo>
                  <a:lnTo>
                    <a:pt x="6685153" y="404876"/>
                  </a:lnTo>
                  <a:lnTo>
                    <a:pt x="6653276" y="379349"/>
                  </a:lnTo>
                  <a:lnTo>
                    <a:pt x="6619113" y="353187"/>
                  </a:lnTo>
                  <a:lnTo>
                    <a:pt x="6583680" y="326771"/>
                  </a:lnTo>
                  <a:lnTo>
                    <a:pt x="6568440" y="347091"/>
                  </a:lnTo>
                  <a:lnTo>
                    <a:pt x="6603873" y="373507"/>
                  </a:lnTo>
                  <a:lnTo>
                    <a:pt x="6637782" y="399288"/>
                  </a:lnTo>
                  <a:lnTo>
                    <a:pt x="6669456" y="424891"/>
                  </a:lnTo>
                  <a:lnTo>
                    <a:pt x="6706794" y="459295"/>
                  </a:lnTo>
                  <a:lnTo>
                    <a:pt x="6712636" y="465709"/>
                  </a:lnTo>
                  <a:lnTo>
                    <a:pt x="6716649" y="470027"/>
                  </a:lnTo>
                  <a:lnTo>
                    <a:pt x="6722364" y="477266"/>
                  </a:lnTo>
                  <a:lnTo>
                    <a:pt x="6724650" y="480060"/>
                  </a:lnTo>
                  <a:lnTo>
                    <a:pt x="6724993" y="480555"/>
                  </a:lnTo>
                  <a:lnTo>
                    <a:pt x="6725221" y="480949"/>
                  </a:lnTo>
                  <a:lnTo>
                    <a:pt x="6730339" y="488823"/>
                  </a:lnTo>
                  <a:lnTo>
                    <a:pt x="6730619" y="489077"/>
                  </a:lnTo>
                  <a:lnTo>
                    <a:pt x="6731508" y="490601"/>
                  </a:lnTo>
                  <a:lnTo>
                    <a:pt x="6730886" y="489661"/>
                  </a:lnTo>
                  <a:lnTo>
                    <a:pt x="6735483" y="499338"/>
                  </a:lnTo>
                  <a:lnTo>
                    <a:pt x="6736232" y="501497"/>
                  </a:lnTo>
                  <a:lnTo>
                    <a:pt x="6737223" y="505701"/>
                  </a:lnTo>
                  <a:lnTo>
                    <a:pt x="6737096" y="504571"/>
                  </a:lnTo>
                  <a:lnTo>
                    <a:pt x="6737261" y="505701"/>
                  </a:lnTo>
                  <a:lnTo>
                    <a:pt x="6737375" y="507111"/>
                  </a:lnTo>
                  <a:lnTo>
                    <a:pt x="6737477" y="507365"/>
                  </a:lnTo>
                  <a:lnTo>
                    <a:pt x="6737604" y="509016"/>
                  </a:lnTo>
                  <a:lnTo>
                    <a:pt x="6737464" y="507796"/>
                  </a:lnTo>
                  <a:lnTo>
                    <a:pt x="6737363" y="511111"/>
                  </a:lnTo>
                  <a:lnTo>
                    <a:pt x="6737604" y="509778"/>
                  </a:lnTo>
                  <a:lnTo>
                    <a:pt x="6737426" y="511111"/>
                  </a:lnTo>
                  <a:lnTo>
                    <a:pt x="6737236" y="511810"/>
                  </a:lnTo>
                  <a:lnTo>
                    <a:pt x="6737223" y="512445"/>
                  </a:lnTo>
                  <a:lnTo>
                    <a:pt x="6737007" y="513334"/>
                  </a:lnTo>
                  <a:lnTo>
                    <a:pt x="6762750" y="513334"/>
                  </a:lnTo>
                  <a:lnTo>
                    <a:pt x="6762813" y="509778"/>
                  </a:lnTo>
                  <a:lnTo>
                    <a:pt x="6762826" y="5090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5" name="object 1315"/>
            <p:cNvSpPr/>
            <p:nvPr/>
          </p:nvSpPr>
          <p:spPr>
            <a:xfrm>
              <a:off x="3597402" y="5175186"/>
              <a:ext cx="1433830" cy="400685"/>
            </a:xfrm>
            <a:custGeom>
              <a:avLst/>
              <a:gdLst/>
              <a:ahLst/>
              <a:cxnLst/>
              <a:rect l="l" t="t" r="r" b="b"/>
              <a:pathLst>
                <a:path w="1433829" h="400685">
                  <a:moveTo>
                    <a:pt x="1433449" y="0"/>
                  </a:moveTo>
                  <a:lnTo>
                    <a:pt x="0" y="0"/>
                  </a:lnTo>
                  <a:lnTo>
                    <a:pt x="0" y="400113"/>
                  </a:lnTo>
                  <a:lnTo>
                    <a:pt x="1433449" y="400113"/>
                  </a:lnTo>
                  <a:lnTo>
                    <a:pt x="14334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16" name="object 1316"/>
          <p:cNvGrpSpPr/>
          <p:nvPr/>
        </p:nvGrpSpPr>
        <p:grpSpPr>
          <a:xfrm>
            <a:off x="1318767" y="1768678"/>
            <a:ext cx="379095" cy="379095"/>
            <a:chOff x="1318767" y="1768678"/>
            <a:chExt cx="379095" cy="379095"/>
          </a:xfrm>
        </p:grpSpPr>
        <p:sp>
          <p:nvSpPr>
            <p:cNvPr id="1317" name="object 1317"/>
            <p:cNvSpPr/>
            <p:nvPr/>
          </p:nvSpPr>
          <p:spPr>
            <a:xfrm>
              <a:off x="1331467" y="1781378"/>
              <a:ext cx="353695" cy="353695"/>
            </a:xfrm>
            <a:custGeom>
              <a:avLst/>
              <a:gdLst/>
              <a:ahLst/>
              <a:cxnLst/>
              <a:rect l="l" t="t" r="r" b="b"/>
              <a:pathLst>
                <a:path w="353694" h="353694">
                  <a:moveTo>
                    <a:pt x="353110" y="0"/>
                  </a:moveTo>
                  <a:lnTo>
                    <a:pt x="0" y="0"/>
                  </a:lnTo>
                  <a:lnTo>
                    <a:pt x="0" y="353110"/>
                  </a:lnTo>
                  <a:lnTo>
                    <a:pt x="353110" y="353110"/>
                  </a:lnTo>
                  <a:lnTo>
                    <a:pt x="353110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8" name="object 1318"/>
            <p:cNvSpPr/>
            <p:nvPr/>
          </p:nvSpPr>
          <p:spPr>
            <a:xfrm>
              <a:off x="1331467" y="1781378"/>
              <a:ext cx="353695" cy="353695"/>
            </a:xfrm>
            <a:custGeom>
              <a:avLst/>
              <a:gdLst/>
              <a:ahLst/>
              <a:cxnLst/>
              <a:rect l="l" t="t" r="r" b="b"/>
              <a:pathLst>
                <a:path w="353694" h="353694">
                  <a:moveTo>
                    <a:pt x="0" y="353110"/>
                  </a:moveTo>
                  <a:lnTo>
                    <a:pt x="353110" y="353110"/>
                  </a:lnTo>
                  <a:lnTo>
                    <a:pt x="353110" y="0"/>
                  </a:lnTo>
                  <a:lnTo>
                    <a:pt x="0" y="0"/>
                  </a:lnTo>
                  <a:lnTo>
                    <a:pt x="0" y="35311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19" name="object 1319"/>
          <p:cNvSpPr txBox="1"/>
          <p:nvPr/>
        </p:nvSpPr>
        <p:spPr>
          <a:xfrm>
            <a:off x="1331467" y="1781378"/>
            <a:ext cx="353695" cy="353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">
              <a:lnSpc>
                <a:spcPts val="2675"/>
              </a:lnSpc>
            </a:pPr>
            <a:r>
              <a:rPr sz="2400" spc="-50" dirty="0">
                <a:latin typeface="Calibri"/>
                <a:cs typeface="Calibri"/>
              </a:rPr>
              <a:t>M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320" name="object 1320"/>
          <p:cNvGrpSpPr/>
          <p:nvPr/>
        </p:nvGrpSpPr>
        <p:grpSpPr>
          <a:xfrm>
            <a:off x="1306322" y="2214067"/>
            <a:ext cx="379095" cy="379095"/>
            <a:chOff x="1306322" y="2214067"/>
            <a:chExt cx="379095" cy="379095"/>
          </a:xfrm>
        </p:grpSpPr>
        <p:sp>
          <p:nvSpPr>
            <p:cNvPr id="1321" name="object 1321"/>
            <p:cNvSpPr/>
            <p:nvPr/>
          </p:nvSpPr>
          <p:spPr>
            <a:xfrm>
              <a:off x="1319022" y="2226767"/>
              <a:ext cx="353695" cy="353695"/>
            </a:xfrm>
            <a:custGeom>
              <a:avLst/>
              <a:gdLst/>
              <a:ahLst/>
              <a:cxnLst/>
              <a:rect l="l" t="t" r="r" b="b"/>
              <a:pathLst>
                <a:path w="353694" h="353694">
                  <a:moveTo>
                    <a:pt x="353110" y="0"/>
                  </a:moveTo>
                  <a:lnTo>
                    <a:pt x="0" y="0"/>
                  </a:lnTo>
                  <a:lnTo>
                    <a:pt x="0" y="353110"/>
                  </a:lnTo>
                  <a:lnTo>
                    <a:pt x="353110" y="353110"/>
                  </a:lnTo>
                  <a:lnTo>
                    <a:pt x="353110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2" name="object 1322"/>
            <p:cNvSpPr/>
            <p:nvPr/>
          </p:nvSpPr>
          <p:spPr>
            <a:xfrm>
              <a:off x="1319022" y="2226767"/>
              <a:ext cx="353695" cy="353695"/>
            </a:xfrm>
            <a:custGeom>
              <a:avLst/>
              <a:gdLst/>
              <a:ahLst/>
              <a:cxnLst/>
              <a:rect l="l" t="t" r="r" b="b"/>
              <a:pathLst>
                <a:path w="353694" h="353694">
                  <a:moveTo>
                    <a:pt x="0" y="353110"/>
                  </a:moveTo>
                  <a:lnTo>
                    <a:pt x="353110" y="353110"/>
                  </a:lnTo>
                  <a:lnTo>
                    <a:pt x="353110" y="0"/>
                  </a:lnTo>
                  <a:lnTo>
                    <a:pt x="0" y="0"/>
                  </a:lnTo>
                  <a:lnTo>
                    <a:pt x="0" y="35311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23" name="object 1323"/>
          <p:cNvSpPr txBox="1"/>
          <p:nvPr/>
        </p:nvSpPr>
        <p:spPr>
          <a:xfrm>
            <a:off x="1319022" y="2226767"/>
            <a:ext cx="353695" cy="353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">
              <a:lnSpc>
                <a:spcPts val="2680"/>
              </a:lnSpc>
            </a:pPr>
            <a:r>
              <a:rPr sz="2400" spc="-50" dirty="0">
                <a:latin typeface="Calibri"/>
                <a:cs typeface="Calibri"/>
              </a:rPr>
              <a:t>M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324" name="object 1324"/>
          <p:cNvGrpSpPr/>
          <p:nvPr/>
        </p:nvGrpSpPr>
        <p:grpSpPr>
          <a:xfrm>
            <a:off x="1306322" y="2659583"/>
            <a:ext cx="379095" cy="379095"/>
            <a:chOff x="1306322" y="2659583"/>
            <a:chExt cx="379095" cy="379095"/>
          </a:xfrm>
        </p:grpSpPr>
        <p:sp>
          <p:nvSpPr>
            <p:cNvPr id="1325" name="object 1325"/>
            <p:cNvSpPr/>
            <p:nvPr/>
          </p:nvSpPr>
          <p:spPr>
            <a:xfrm>
              <a:off x="1319022" y="2672283"/>
              <a:ext cx="353695" cy="353695"/>
            </a:xfrm>
            <a:custGeom>
              <a:avLst/>
              <a:gdLst/>
              <a:ahLst/>
              <a:cxnLst/>
              <a:rect l="l" t="t" r="r" b="b"/>
              <a:pathLst>
                <a:path w="353694" h="353694">
                  <a:moveTo>
                    <a:pt x="353110" y="0"/>
                  </a:moveTo>
                  <a:lnTo>
                    <a:pt x="0" y="0"/>
                  </a:lnTo>
                  <a:lnTo>
                    <a:pt x="0" y="353110"/>
                  </a:lnTo>
                  <a:lnTo>
                    <a:pt x="353110" y="353110"/>
                  </a:lnTo>
                  <a:lnTo>
                    <a:pt x="353110" y="0"/>
                  </a:lnTo>
                  <a:close/>
                </a:path>
              </a:pathLst>
            </a:custGeom>
            <a:solidFill>
              <a:srgbClr val="CF9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6" name="object 1326"/>
            <p:cNvSpPr/>
            <p:nvPr/>
          </p:nvSpPr>
          <p:spPr>
            <a:xfrm>
              <a:off x="1319022" y="2672283"/>
              <a:ext cx="353695" cy="353695"/>
            </a:xfrm>
            <a:custGeom>
              <a:avLst/>
              <a:gdLst/>
              <a:ahLst/>
              <a:cxnLst/>
              <a:rect l="l" t="t" r="r" b="b"/>
              <a:pathLst>
                <a:path w="353694" h="353694">
                  <a:moveTo>
                    <a:pt x="0" y="353110"/>
                  </a:moveTo>
                  <a:lnTo>
                    <a:pt x="353110" y="353110"/>
                  </a:lnTo>
                  <a:lnTo>
                    <a:pt x="353110" y="0"/>
                  </a:lnTo>
                  <a:lnTo>
                    <a:pt x="0" y="0"/>
                  </a:lnTo>
                  <a:lnTo>
                    <a:pt x="0" y="35311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27" name="object 1327"/>
          <p:cNvSpPr txBox="1"/>
          <p:nvPr/>
        </p:nvSpPr>
        <p:spPr>
          <a:xfrm>
            <a:off x="1319022" y="2672283"/>
            <a:ext cx="353695" cy="353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244">
              <a:lnSpc>
                <a:spcPts val="2675"/>
              </a:lnSpc>
            </a:pPr>
            <a:r>
              <a:rPr sz="2400" spc="-25" dirty="0">
                <a:latin typeface="Calibri"/>
                <a:cs typeface="Calibri"/>
              </a:rPr>
              <a:t>St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328" name="object 1328"/>
          <p:cNvGrpSpPr/>
          <p:nvPr/>
        </p:nvGrpSpPr>
        <p:grpSpPr>
          <a:xfrm>
            <a:off x="1298447" y="3568903"/>
            <a:ext cx="379095" cy="379095"/>
            <a:chOff x="1298447" y="3568903"/>
            <a:chExt cx="379095" cy="379095"/>
          </a:xfrm>
        </p:grpSpPr>
        <p:sp>
          <p:nvSpPr>
            <p:cNvPr id="1329" name="object 1329"/>
            <p:cNvSpPr/>
            <p:nvPr/>
          </p:nvSpPr>
          <p:spPr>
            <a:xfrm>
              <a:off x="1311147" y="3581603"/>
              <a:ext cx="353695" cy="353695"/>
            </a:xfrm>
            <a:custGeom>
              <a:avLst/>
              <a:gdLst/>
              <a:ahLst/>
              <a:cxnLst/>
              <a:rect l="l" t="t" r="r" b="b"/>
              <a:pathLst>
                <a:path w="353694" h="353695">
                  <a:moveTo>
                    <a:pt x="353110" y="0"/>
                  </a:moveTo>
                  <a:lnTo>
                    <a:pt x="0" y="0"/>
                  </a:lnTo>
                  <a:lnTo>
                    <a:pt x="0" y="353110"/>
                  </a:lnTo>
                  <a:lnTo>
                    <a:pt x="353110" y="353110"/>
                  </a:lnTo>
                  <a:lnTo>
                    <a:pt x="353110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0" name="object 1330"/>
            <p:cNvSpPr/>
            <p:nvPr/>
          </p:nvSpPr>
          <p:spPr>
            <a:xfrm>
              <a:off x="1311147" y="3581603"/>
              <a:ext cx="353695" cy="353695"/>
            </a:xfrm>
            <a:custGeom>
              <a:avLst/>
              <a:gdLst/>
              <a:ahLst/>
              <a:cxnLst/>
              <a:rect l="l" t="t" r="r" b="b"/>
              <a:pathLst>
                <a:path w="353694" h="353695">
                  <a:moveTo>
                    <a:pt x="0" y="353110"/>
                  </a:moveTo>
                  <a:lnTo>
                    <a:pt x="353110" y="353110"/>
                  </a:lnTo>
                  <a:lnTo>
                    <a:pt x="353110" y="0"/>
                  </a:lnTo>
                  <a:lnTo>
                    <a:pt x="0" y="0"/>
                  </a:lnTo>
                  <a:lnTo>
                    <a:pt x="0" y="35311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31" name="object 1331"/>
          <p:cNvSpPr txBox="1"/>
          <p:nvPr/>
        </p:nvSpPr>
        <p:spPr>
          <a:xfrm>
            <a:off x="1311147" y="3581603"/>
            <a:ext cx="353695" cy="353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65">
              <a:lnSpc>
                <a:spcPts val="2680"/>
              </a:lnSpc>
            </a:pPr>
            <a:r>
              <a:rPr sz="2400" spc="-25" dirty="0">
                <a:latin typeface="Calibri"/>
                <a:cs typeface="Calibri"/>
              </a:rPr>
              <a:t>CF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332" name="object 1332"/>
          <p:cNvGrpSpPr/>
          <p:nvPr/>
        </p:nvGrpSpPr>
        <p:grpSpPr>
          <a:xfrm>
            <a:off x="1302892" y="3110179"/>
            <a:ext cx="379095" cy="379095"/>
            <a:chOff x="1302892" y="3110179"/>
            <a:chExt cx="379095" cy="379095"/>
          </a:xfrm>
        </p:grpSpPr>
        <p:sp>
          <p:nvSpPr>
            <p:cNvPr id="1333" name="object 1333"/>
            <p:cNvSpPr/>
            <p:nvPr/>
          </p:nvSpPr>
          <p:spPr>
            <a:xfrm>
              <a:off x="1315592" y="3122879"/>
              <a:ext cx="353695" cy="353695"/>
            </a:xfrm>
            <a:custGeom>
              <a:avLst/>
              <a:gdLst/>
              <a:ahLst/>
              <a:cxnLst/>
              <a:rect l="l" t="t" r="r" b="b"/>
              <a:pathLst>
                <a:path w="353694" h="353695">
                  <a:moveTo>
                    <a:pt x="353110" y="0"/>
                  </a:moveTo>
                  <a:lnTo>
                    <a:pt x="0" y="0"/>
                  </a:lnTo>
                  <a:lnTo>
                    <a:pt x="0" y="353110"/>
                  </a:lnTo>
                  <a:lnTo>
                    <a:pt x="353110" y="353110"/>
                  </a:lnTo>
                  <a:lnTo>
                    <a:pt x="353110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4" name="object 1334"/>
            <p:cNvSpPr/>
            <p:nvPr/>
          </p:nvSpPr>
          <p:spPr>
            <a:xfrm>
              <a:off x="1315592" y="3122879"/>
              <a:ext cx="353695" cy="353695"/>
            </a:xfrm>
            <a:custGeom>
              <a:avLst/>
              <a:gdLst/>
              <a:ahLst/>
              <a:cxnLst/>
              <a:rect l="l" t="t" r="r" b="b"/>
              <a:pathLst>
                <a:path w="353694" h="353695">
                  <a:moveTo>
                    <a:pt x="0" y="353110"/>
                  </a:moveTo>
                  <a:lnTo>
                    <a:pt x="353110" y="353110"/>
                  </a:lnTo>
                  <a:lnTo>
                    <a:pt x="353110" y="0"/>
                  </a:lnTo>
                  <a:lnTo>
                    <a:pt x="0" y="0"/>
                  </a:lnTo>
                  <a:lnTo>
                    <a:pt x="0" y="35311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35" name="object 1335"/>
          <p:cNvSpPr txBox="1"/>
          <p:nvPr/>
        </p:nvSpPr>
        <p:spPr>
          <a:xfrm>
            <a:off x="1315592" y="3122879"/>
            <a:ext cx="353695" cy="353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995">
              <a:lnSpc>
                <a:spcPts val="2680"/>
              </a:lnSpc>
            </a:pPr>
            <a:r>
              <a:rPr sz="2400" spc="-50" dirty="0"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39" name="object 13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r>
              <a:rPr spc="-25" dirty="0"/>
              <a:t>32</a:t>
            </a:r>
          </a:p>
        </p:txBody>
      </p:sp>
      <p:sp>
        <p:nvSpPr>
          <p:cNvPr id="1336" name="object 1336"/>
          <p:cNvSpPr txBox="1"/>
          <p:nvPr/>
        </p:nvSpPr>
        <p:spPr>
          <a:xfrm>
            <a:off x="1764919" y="1726336"/>
            <a:ext cx="1060450" cy="1307465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2000" spc="-10" dirty="0">
                <a:latin typeface="Calibri"/>
                <a:cs typeface="Calibri"/>
              </a:rPr>
              <a:t>Memory</a:t>
            </a:r>
            <a:endParaRPr sz="2000">
              <a:latin typeface="Calibri"/>
              <a:cs typeface="Calibri"/>
            </a:endParaRPr>
          </a:p>
          <a:p>
            <a:pPr marL="27305">
              <a:lnSpc>
                <a:spcPct val="100000"/>
              </a:lnSpc>
              <a:spcBef>
                <a:spcPts val="840"/>
              </a:spcBef>
            </a:pPr>
            <a:r>
              <a:rPr sz="2000" spc="-10" dirty="0">
                <a:latin typeface="Calibri"/>
                <a:cs typeface="Calibri"/>
              </a:rPr>
              <a:t>Multiplier</a:t>
            </a:r>
            <a:endParaRPr sz="2000">
              <a:latin typeface="Calibri"/>
              <a:cs typeface="Calibri"/>
            </a:endParaRPr>
          </a:p>
          <a:p>
            <a:pPr marL="13335">
              <a:lnSpc>
                <a:spcPct val="100000"/>
              </a:lnSpc>
              <a:spcBef>
                <a:spcPts val="1215"/>
              </a:spcBef>
            </a:pPr>
            <a:r>
              <a:rPr sz="2000" spc="-10" dirty="0">
                <a:latin typeface="Calibri"/>
                <a:cs typeface="Calibri"/>
              </a:rPr>
              <a:t>Stream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37" name="object 1337"/>
          <p:cNvSpPr txBox="1"/>
          <p:nvPr/>
        </p:nvSpPr>
        <p:spPr>
          <a:xfrm>
            <a:off x="1747773" y="3089884"/>
            <a:ext cx="131572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875">
              <a:lnSpc>
                <a:spcPct val="135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Arithmetic </a:t>
            </a:r>
            <a:r>
              <a:rPr sz="2000" spc="-20" dirty="0">
                <a:latin typeface="Calibri"/>
                <a:cs typeface="Calibri"/>
              </a:rPr>
              <a:t>Control-flow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38" name="object 1338"/>
          <p:cNvSpPr txBox="1"/>
          <p:nvPr/>
        </p:nvSpPr>
        <p:spPr>
          <a:xfrm>
            <a:off x="3597402" y="5175186"/>
            <a:ext cx="1433830" cy="400685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0"/>
              </a:spcBef>
            </a:pPr>
            <a:r>
              <a:rPr sz="2000" b="1" spc="-10" dirty="0">
                <a:latin typeface="Calibri"/>
                <a:cs typeface="Calibri"/>
              </a:rPr>
              <a:t>CF-modules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24698" y="2735287"/>
            <a:ext cx="896619" cy="873125"/>
            <a:chOff x="7624698" y="2735287"/>
            <a:chExt cx="896619" cy="873125"/>
          </a:xfrm>
        </p:grpSpPr>
        <p:sp>
          <p:nvSpPr>
            <p:cNvPr id="3" name="object 3"/>
            <p:cNvSpPr/>
            <p:nvPr/>
          </p:nvSpPr>
          <p:spPr>
            <a:xfrm>
              <a:off x="8032876" y="2744812"/>
              <a:ext cx="478790" cy="478790"/>
            </a:xfrm>
            <a:custGeom>
              <a:avLst/>
              <a:gdLst/>
              <a:ahLst/>
              <a:cxnLst/>
              <a:rect l="l" t="t" r="r" b="b"/>
              <a:pathLst>
                <a:path w="478790" h="478789">
                  <a:moveTo>
                    <a:pt x="478320" y="0"/>
                  </a:moveTo>
                  <a:lnTo>
                    <a:pt x="0" y="0"/>
                  </a:lnTo>
                  <a:lnTo>
                    <a:pt x="0" y="478320"/>
                  </a:lnTo>
                  <a:lnTo>
                    <a:pt x="478320" y="478320"/>
                  </a:lnTo>
                  <a:lnTo>
                    <a:pt x="478320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34223" y="2744812"/>
              <a:ext cx="877569" cy="854075"/>
            </a:xfrm>
            <a:custGeom>
              <a:avLst/>
              <a:gdLst/>
              <a:ahLst/>
              <a:cxnLst/>
              <a:rect l="l" t="t" r="r" b="b"/>
              <a:pathLst>
                <a:path w="877570" h="854075">
                  <a:moveTo>
                    <a:pt x="398652" y="478320"/>
                  </a:moveTo>
                  <a:lnTo>
                    <a:pt x="876973" y="478320"/>
                  </a:lnTo>
                  <a:lnTo>
                    <a:pt x="876973" y="0"/>
                  </a:lnTo>
                  <a:lnTo>
                    <a:pt x="398652" y="0"/>
                  </a:lnTo>
                  <a:lnTo>
                    <a:pt x="398652" y="478320"/>
                  </a:lnTo>
                  <a:close/>
                </a:path>
                <a:path w="877570" h="854075">
                  <a:moveTo>
                    <a:pt x="390271" y="478320"/>
                  </a:moveTo>
                  <a:lnTo>
                    <a:pt x="298957" y="554647"/>
                  </a:lnTo>
                </a:path>
                <a:path w="877570" h="854075">
                  <a:moveTo>
                    <a:pt x="0" y="853605"/>
                  </a:moveTo>
                  <a:lnTo>
                    <a:pt x="298945" y="853605"/>
                  </a:lnTo>
                  <a:lnTo>
                    <a:pt x="298945" y="554659"/>
                  </a:lnTo>
                  <a:lnTo>
                    <a:pt x="0" y="554659"/>
                  </a:lnTo>
                  <a:lnTo>
                    <a:pt x="0" y="85360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743697" y="3387216"/>
            <a:ext cx="831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5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579359" y="3251819"/>
            <a:ext cx="407670" cy="394335"/>
            <a:chOff x="7579359" y="3251819"/>
            <a:chExt cx="407670" cy="394335"/>
          </a:xfrm>
        </p:grpSpPr>
        <p:sp>
          <p:nvSpPr>
            <p:cNvPr id="7" name="object 7"/>
            <p:cNvSpPr/>
            <p:nvPr/>
          </p:nvSpPr>
          <p:spPr>
            <a:xfrm>
              <a:off x="7687436" y="3261344"/>
              <a:ext cx="189230" cy="40640"/>
            </a:xfrm>
            <a:custGeom>
              <a:avLst/>
              <a:gdLst/>
              <a:ahLst/>
              <a:cxnLst/>
              <a:rect l="l" t="t" r="r" b="b"/>
              <a:pathLst>
                <a:path w="189229" h="40639">
                  <a:moveTo>
                    <a:pt x="0" y="40286"/>
                  </a:moveTo>
                  <a:lnTo>
                    <a:pt x="189204" y="40286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40286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687436" y="3261344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33423" y="3352063"/>
              <a:ext cx="43815" cy="189230"/>
            </a:xfrm>
            <a:custGeom>
              <a:avLst/>
              <a:gdLst/>
              <a:ahLst/>
              <a:cxnLst/>
              <a:rect l="l" t="t" r="r" b="b"/>
              <a:pathLst>
                <a:path w="43815" h="189229">
                  <a:moveTo>
                    <a:pt x="0" y="189204"/>
                  </a:moveTo>
                  <a:lnTo>
                    <a:pt x="43461" y="189204"/>
                  </a:lnTo>
                  <a:lnTo>
                    <a:pt x="43461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886064" y="3352063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0" y="189204"/>
                  </a:moveTo>
                  <a:lnTo>
                    <a:pt x="90820" y="189204"/>
                  </a:lnTo>
                  <a:lnTo>
                    <a:pt x="9082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695056" y="3545443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588884" y="3352063"/>
              <a:ext cx="45720" cy="189230"/>
            </a:xfrm>
            <a:custGeom>
              <a:avLst/>
              <a:gdLst/>
              <a:ahLst/>
              <a:cxnLst/>
              <a:rect l="l" t="t" r="r" b="b"/>
              <a:pathLst>
                <a:path w="45720" h="189229">
                  <a:moveTo>
                    <a:pt x="0" y="189204"/>
                  </a:moveTo>
                  <a:lnTo>
                    <a:pt x="45593" y="189204"/>
                  </a:lnTo>
                  <a:lnTo>
                    <a:pt x="45593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588884" y="3352063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0" y="189204"/>
                  </a:moveTo>
                  <a:lnTo>
                    <a:pt x="90820" y="189204"/>
                  </a:lnTo>
                  <a:lnTo>
                    <a:pt x="9082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8604250" y="3304044"/>
            <a:ext cx="299085" cy="299085"/>
          </a:xfrm>
          <a:custGeom>
            <a:avLst/>
            <a:gdLst/>
            <a:ahLst/>
            <a:cxnLst/>
            <a:rect l="l" t="t" r="r" b="b"/>
            <a:pathLst>
              <a:path w="299084" h="299085">
                <a:moveTo>
                  <a:pt x="0" y="298945"/>
                </a:moveTo>
                <a:lnTo>
                  <a:pt x="298945" y="298945"/>
                </a:lnTo>
                <a:lnTo>
                  <a:pt x="298945" y="0"/>
                </a:lnTo>
                <a:lnTo>
                  <a:pt x="0" y="0"/>
                </a:lnTo>
                <a:lnTo>
                  <a:pt x="0" y="298945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713978" y="3391789"/>
            <a:ext cx="831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5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8501633" y="3217798"/>
            <a:ext cx="455295" cy="433070"/>
            <a:chOff x="8501633" y="3217798"/>
            <a:chExt cx="455295" cy="433070"/>
          </a:xfrm>
        </p:grpSpPr>
        <p:sp>
          <p:nvSpPr>
            <p:cNvPr id="17" name="object 17"/>
            <p:cNvSpPr/>
            <p:nvPr/>
          </p:nvSpPr>
          <p:spPr>
            <a:xfrm>
              <a:off x="8657462" y="3265916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906497" y="3356635"/>
              <a:ext cx="40640" cy="189230"/>
            </a:xfrm>
            <a:custGeom>
              <a:avLst/>
              <a:gdLst/>
              <a:ahLst/>
              <a:cxnLst/>
              <a:rect l="l" t="t" r="r" b="b"/>
              <a:pathLst>
                <a:path w="40640" h="189229">
                  <a:moveTo>
                    <a:pt x="0" y="189204"/>
                  </a:moveTo>
                  <a:lnTo>
                    <a:pt x="40413" y="189204"/>
                  </a:lnTo>
                  <a:lnTo>
                    <a:pt x="40413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856090" y="3356635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0" y="189204"/>
                  </a:moveTo>
                  <a:lnTo>
                    <a:pt x="90820" y="189204"/>
                  </a:lnTo>
                  <a:lnTo>
                    <a:pt x="9082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665082" y="3608323"/>
              <a:ext cx="189230" cy="33020"/>
            </a:xfrm>
            <a:custGeom>
              <a:avLst/>
              <a:gdLst/>
              <a:ahLst/>
              <a:cxnLst/>
              <a:rect l="l" t="t" r="r" b="b"/>
              <a:pathLst>
                <a:path w="189229" h="33020">
                  <a:moveTo>
                    <a:pt x="0" y="32512"/>
                  </a:moveTo>
                  <a:lnTo>
                    <a:pt x="189204" y="32512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32512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665082" y="3550015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558910" y="3356635"/>
              <a:ext cx="45720" cy="189230"/>
            </a:xfrm>
            <a:custGeom>
              <a:avLst/>
              <a:gdLst/>
              <a:ahLst/>
              <a:cxnLst/>
              <a:rect l="l" t="t" r="r" b="b"/>
              <a:pathLst>
                <a:path w="45720" h="189229">
                  <a:moveTo>
                    <a:pt x="0" y="189204"/>
                  </a:moveTo>
                  <a:lnTo>
                    <a:pt x="45339" y="189204"/>
                  </a:lnTo>
                  <a:lnTo>
                    <a:pt x="45339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511158" y="3227323"/>
              <a:ext cx="139065" cy="318770"/>
            </a:xfrm>
            <a:custGeom>
              <a:avLst/>
              <a:gdLst/>
              <a:ahLst/>
              <a:cxnLst/>
              <a:rect l="l" t="t" r="r" b="b"/>
              <a:pathLst>
                <a:path w="139065" h="318770">
                  <a:moveTo>
                    <a:pt x="47751" y="318515"/>
                  </a:moveTo>
                  <a:lnTo>
                    <a:pt x="138572" y="318515"/>
                  </a:lnTo>
                  <a:lnTo>
                    <a:pt x="138572" y="129311"/>
                  </a:lnTo>
                  <a:lnTo>
                    <a:pt x="47751" y="129311"/>
                  </a:lnTo>
                  <a:lnTo>
                    <a:pt x="47751" y="318515"/>
                  </a:lnTo>
                  <a:close/>
                </a:path>
                <a:path w="139065" h="318770">
                  <a:moveTo>
                    <a:pt x="0" y="0"/>
                  </a:moveTo>
                  <a:lnTo>
                    <a:pt x="91313" y="76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/>
          <p:nvPr/>
        </p:nvSpPr>
        <p:spPr>
          <a:xfrm>
            <a:off x="7934452" y="2671826"/>
            <a:ext cx="91440" cy="76835"/>
          </a:xfrm>
          <a:custGeom>
            <a:avLst/>
            <a:gdLst/>
            <a:ahLst/>
            <a:cxnLst/>
            <a:rect l="l" t="t" r="r" b="b"/>
            <a:pathLst>
              <a:path w="91440" h="76835">
                <a:moveTo>
                  <a:pt x="91313" y="76453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8502904" y="2323449"/>
            <a:ext cx="454025" cy="431165"/>
            <a:chOff x="8502904" y="2323449"/>
            <a:chExt cx="454025" cy="431165"/>
          </a:xfrm>
        </p:grpSpPr>
        <p:sp>
          <p:nvSpPr>
            <p:cNvPr id="26" name="object 26"/>
            <p:cNvSpPr/>
            <p:nvPr/>
          </p:nvSpPr>
          <p:spPr>
            <a:xfrm>
              <a:off x="8512429" y="2371229"/>
              <a:ext cx="391160" cy="374015"/>
            </a:xfrm>
            <a:custGeom>
              <a:avLst/>
              <a:gdLst/>
              <a:ahLst/>
              <a:cxnLst/>
              <a:rect l="l" t="t" r="r" b="b"/>
              <a:pathLst>
                <a:path w="391159" h="374014">
                  <a:moveTo>
                    <a:pt x="0" y="373748"/>
                  </a:moveTo>
                  <a:lnTo>
                    <a:pt x="91313" y="297294"/>
                  </a:lnTo>
                </a:path>
                <a:path w="391159" h="374014">
                  <a:moveTo>
                    <a:pt x="91821" y="298945"/>
                  </a:moveTo>
                  <a:lnTo>
                    <a:pt x="390766" y="298945"/>
                  </a:lnTo>
                  <a:lnTo>
                    <a:pt x="390766" y="0"/>
                  </a:lnTo>
                  <a:lnTo>
                    <a:pt x="91821" y="0"/>
                  </a:lnTo>
                  <a:lnTo>
                    <a:pt x="91821" y="29894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49386" y="2323449"/>
              <a:ext cx="407050" cy="394096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7579614" y="2325989"/>
            <a:ext cx="407670" cy="937894"/>
            <a:chOff x="7579614" y="2325989"/>
            <a:chExt cx="407670" cy="937894"/>
          </a:xfrm>
        </p:grpSpPr>
        <p:sp>
          <p:nvSpPr>
            <p:cNvPr id="29" name="object 29"/>
            <p:cNvSpPr/>
            <p:nvPr/>
          </p:nvSpPr>
          <p:spPr>
            <a:xfrm>
              <a:off x="7634478" y="2373769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0" y="298945"/>
                  </a:moveTo>
                  <a:lnTo>
                    <a:pt x="298945" y="298945"/>
                  </a:lnTo>
                  <a:lnTo>
                    <a:pt x="298945" y="0"/>
                  </a:lnTo>
                  <a:lnTo>
                    <a:pt x="0" y="0"/>
                  </a:lnTo>
                  <a:lnTo>
                    <a:pt x="0" y="29894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79614" y="2325989"/>
              <a:ext cx="407050" cy="394096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7785989" y="2701036"/>
              <a:ext cx="0" cy="562610"/>
            </a:xfrm>
            <a:custGeom>
              <a:avLst/>
              <a:gdLst/>
              <a:ahLst/>
              <a:cxnLst/>
              <a:rect l="l" t="t" r="r" b="b"/>
              <a:pathLst>
                <a:path h="562610">
                  <a:moveTo>
                    <a:pt x="0" y="0"/>
                  </a:moveTo>
                  <a:lnTo>
                    <a:pt x="0" y="562467"/>
                  </a:lnTo>
                </a:path>
              </a:pathLst>
            </a:custGeom>
            <a:ln w="269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/>
          <p:nvPr/>
        </p:nvSpPr>
        <p:spPr>
          <a:xfrm>
            <a:off x="8755888" y="2718180"/>
            <a:ext cx="0" cy="542925"/>
          </a:xfrm>
          <a:custGeom>
            <a:avLst/>
            <a:gdLst/>
            <a:ahLst/>
            <a:cxnLst/>
            <a:rect l="l" t="t" r="r" b="b"/>
            <a:pathLst>
              <a:path h="542925">
                <a:moveTo>
                  <a:pt x="0" y="0"/>
                </a:moveTo>
                <a:lnTo>
                  <a:pt x="0" y="542782"/>
                </a:lnTo>
              </a:path>
            </a:pathLst>
          </a:custGeom>
          <a:ln w="266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977139" y="3448939"/>
            <a:ext cx="585470" cy="0"/>
          </a:xfrm>
          <a:custGeom>
            <a:avLst/>
            <a:gdLst/>
            <a:ahLst/>
            <a:cxnLst/>
            <a:rect l="l" t="t" r="r" b="b"/>
            <a:pathLst>
              <a:path w="585470">
                <a:moveTo>
                  <a:pt x="0" y="0"/>
                </a:moveTo>
                <a:lnTo>
                  <a:pt x="584946" y="0"/>
                </a:lnTo>
              </a:path>
            </a:pathLst>
          </a:custGeom>
          <a:ln w="236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967598" y="2519679"/>
            <a:ext cx="594995" cy="0"/>
          </a:xfrm>
          <a:custGeom>
            <a:avLst/>
            <a:gdLst/>
            <a:ahLst/>
            <a:cxnLst/>
            <a:rect l="l" t="t" r="r" b="b"/>
            <a:pathLst>
              <a:path w="594995">
                <a:moveTo>
                  <a:pt x="0" y="0"/>
                </a:moveTo>
                <a:lnTo>
                  <a:pt x="594741" y="0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object 35"/>
          <p:cNvGrpSpPr/>
          <p:nvPr/>
        </p:nvGrpSpPr>
        <p:grpSpPr>
          <a:xfrm>
            <a:off x="8552560" y="2742907"/>
            <a:ext cx="941705" cy="911225"/>
            <a:chOff x="8552560" y="2742907"/>
            <a:chExt cx="941705" cy="911225"/>
          </a:xfrm>
        </p:grpSpPr>
        <p:sp>
          <p:nvSpPr>
            <p:cNvPr id="36" name="object 36"/>
            <p:cNvSpPr/>
            <p:nvPr/>
          </p:nvSpPr>
          <p:spPr>
            <a:xfrm>
              <a:off x="9006077" y="2752432"/>
              <a:ext cx="478790" cy="478790"/>
            </a:xfrm>
            <a:custGeom>
              <a:avLst/>
              <a:gdLst/>
              <a:ahLst/>
              <a:cxnLst/>
              <a:rect l="l" t="t" r="r" b="b"/>
              <a:pathLst>
                <a:path w="478790" h="478789">
                  <a:moveTo>
                    <a:pt x="478320" y="0"/>
                  </a:moveTo>
                  <a:lnTo>
                    <a:pt x="0" y="0"/>
                  </a:lnTo>
                  <a:lnTo>
                    <a:pt x="0" y="478320"/>
                  </a:lnTo>
                  <a:lnTo>
                    <a:pt x="478320" y="478320"/>
                  </a:lnTo>
                  <a:lnTo>
                    <a:pt x="478320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607551" y="2752432"/>
              <a:ext cx="876935" cy="854075"/>
            </a:xfrm>
            <a:custGeom>
              <a:avLst/>
              <a:gdLst/>
              <a:ahLst/>
              <a:cxnLst/>
              <a:rect l="l" t="t" r="r" b="b"/>
              <a:pathLst>
                <a:path w="876934" h="854075">
                  <a:moveTo>
                    <a:pt x="398525" y="478320"/>
                  </a:moveTo>
                  <a:lnTo>
                    <a:pt x="876846" y="478320"/>
                  </a:lnTo>
                  <a:lnTo>
                    <a:pt x="876846" y="0"/>
                  </a:lnTo>
                  <a:lnTo>
                    <a:pt x="398525" y="0"/>
                  </a:lnTo>
                  <a:lnTo>
                    <a:pt x="398525" y="478320"/>
                  </a:lnTo>
                  <a:close/>
                </a:path>
                <a:path w="876934" h="854075">
                  <a:moveTo>
                    <a:pt x="390271" y="478320"/>
                  </a:moveTo>
                  <a:lnTo>
                    <a:pt x="298957" y="554774"/>
                  </a:lnTo>
                </a:path>
                <a:path w="876934" h="854075">
                  <a:moveTo>
                    <a:pt x="0" y="853732"/>
                  </a:moveTo>
                  <a:lnTo>
                    <a:pt x="298945" y="853732"/>
                  </a:lnTo>
                  <a:lnTo>
                    <a:pt x="298945" y="554786"/>
                  </a:lnTo>
                  <a:lnTo>
                    <a:pt x="0" y="554786"/>
                  </a:lnTo>
                  <a:lnTo>
                    <a:pt x="0" y="85373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660764" y="3269091"/>
              <a:ext cx="189230" cy="30480"/>
            </a:xfrm>
            <a:custGeom>
              <a:avLst/>
              <a:gdLst/>
              <a:ahLst/>
              <a:cxnLst/>
              <a:rect l="l" t="t" r="r" b="b"/>
              <a:pathLst>
                <a:path w="189229" h="30479">
                  <a:moveTo>
                    <a:pt x="0" y="29999"/>
                  </a:moveTo>
                  <a:lnTo>
                    <a:pt x="189204" y="29999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29999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660764" y="3269091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906751" y="3359810"/>
              <a:ext cx="43815" cy="189230"/>
            </a:xfrm>
            <a:custGeom>
              <a:avLst/>
              <a:gdLst/>
              <a:ahLst/>
              <a:cxnLst/>
              <a:rect l="l" t="t" r="r" b="b"/>
              <a:pathLst>
                <a:path w="43815" h="189229">
                  <a:moveTo>
                    <a:pt x="0" y="189204"/>
                  </a:moveTo>
                  <a:lnTo>
                    <a:pt x="43334" y="189204"/>
                  </a:lnTo>
                  <a:lnTo>
                    <a:pt x="43334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859265" y="3359810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0" y="189204"/>
                  </a:moveTo>
                  <a:lnTo>
                    <a:pt x="90820" y="189204"/>
                  </a:lnTo>
                  <a:lnTo>
                    <a:pt x="9082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668257" y="3553190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562085" y="3359810"/>
              <a:ext cx="42545" cy="189230"/>
            </a:xfrm>
            <a:custGeom>
              <a:avLst/>
              <a:gdLst/>
              <a:ahLst/>
              <a:cxnLst/>
              <a:rect l="l" t="t" r="r" b="b"/>
              <a:pathLst>
                <a:path w="42545" h="189229">
                  <a:moveTo>
                    <a:pt x="0" y="189204"/>
                  </a:moveTo>
                  <a:lnTo>
                    <a:pt x="42164" y="189204"/>
                  </a:lnTo>
                  <a:lnTo>
                    <a:pt x="42164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562085" y="3359810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0" y="189204"/>
                  </a:moveTo>
                  <a:lnTo>
                    <a:pt x="90820" y="189204"/>
                  </a:lnTo>
                  <a:lnTo>
                    <a:pt x="9082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/>
          <p:nvPr/>
        </p:nvSpPr>
        <p:spPr>
          <a:xfrm>
            <a:off x="9577578" y="3311791"/>
            <a:ext cx="299085" cy="299085"/>
          </a:xfrm>
          <a:custGeom>
            <a:avLst/>
            <a:gdLst/>
            <a:ahLst/>
            <a:cxnLst/>
            <a:rect l="l" t="t" r="r" b="b"/>
            <a:pathLst>
              <a:path w="299084" h="299085">
                <a:moveTo>
                  <a:pt x="0" y="298945"/>
                </a:moveTo>
                <a:lnTo>
                  <a:pt x="298945" y="298945"/>
                </a:lnTo>
                <a:lnTo>
                  <a:pt x="298945" y="0"/>
                </a:lnTo>
                <a:lnTo>
                  <a:pt x="0" y="0"/>
                </a:lnTo>
                <a:lnTo>
                  <a:pt x="0" y="298945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9687179" y="3399409"/>
            <a:ext cx="831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5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9474961" y="3225419"/>
            <a:ext cx="455295" cy="433070"/>
            <a:chOff x="9474961" y="3225419"/>
            <a:chExt cx="455295" cy="433070"/>
          </a:xfrm>
        </p:grpSpPr>
        <p:sp>
          <p:nvSpPr>
            <p:cNvPr id="48" name="object 48"/>
            <p:cNvSpPr/>
            <p:nvPr/>
          </p:nvSpPr>
          <p:spPr>
            <a:xfrm>
              <a:off x="9630790" y="3273536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879571" y="3364382"/>
              <a:ext cx="40640" cy="189230"/>
            </a:xfrm>
            <a:custGeom>
              <a:avLst/>
              <a:gdLst/>
              <a:ahLst/>
              <a:cxnLst/>
              <a:rect l="l" t="t" r="r" b="b"/>
              <a:pathLst>
                <a:path w="40640" h="189229">
                  <a:moveTo>
                    <a:pt x="0" y="189204"/>
                  </a:moveTo>
                  <a:lnTo>
                    <a:pt x="40540" y="189204"/>
                  </a:lnTo>
                  <a:lnTo>
                    <a:pt x="4054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829291" y="3364382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0" y="189204"/>
                  </a:moveTo>
                  <a:lnTo>
                    <a:pt x="90820" y="189204"/>
                  </a:lnTo>
                  <a:lnTo>
                    <a:pt x="9082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638283" y="3621024"/>
              <a:ext cx="189230" cy="27940"/>
            </a:xfrm>
            <a:custGeom>
              <a:avLst/>
              <a:gdLst/>
              <a:ahLst/>
              <a:cxnLst/>
              <a:rect l="l" t="t" r="r" b="b"/>
              <a:pathLst>
                <a:path w="189229" h="27939">
                  <a:moveTo>
                    <a:pt x="0" y="27558"/>
                  </a:moveTo>
                  <a:lnTo>
                    <a:pt x="189204" y="27558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27558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638283" y="3557762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9532111" y="3364382"/>
              <a:ext cx="45720" cy="189230"/>
            </a:xfrm>
            <a:custGeom>
              <a:avLst/>
              <a:gdLst/>
              <a:ahLst/>
              <a:cxnLst/>
              <a:rect l="l" t="t" r="r" b="b"/>
              <a:pathLst>
                <a:path w="45720" h="189229">
                  <a:moveTo>
                    <a:pt x="0" y="189204"/>
                  </a:moveTo>
                  <a:lnTo>
                    <a:pt x="45466" y="189204"/>
                  </a:lnTo>
                  <a:lnTo>
                    <a:pt x="45466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9484486" y="3234944"/>
              <a:ext cx="139065" cy="318770"/>
            </a:xfrm>
            <a:custGeom>
              <a:avLst/>
              <a:gdLst/>
              <a:ahLst/>
              <a:cxnLst/>
              <a:rect l="l" t="t" r="r" b="b"/>
              <a:pathLst>
                <a:path w="139065" h="318770">
                  <a:moveTo>
                    <a:pt x="47625" y="318642"/>
                  </a:moveTo>
                  <a:lnTo>
                    <a:pt x="138445" y="318642"/>
                  </a:lnTo>
                  <a:lnTo>
                    <a:pt x="138445" y="129438"/>
                  </a:lnTo>
                  <a:lnTo>
                    <a:pt x="47625" y="129438"/>
                  </a:lnTo>
                  <a:lnTo>
                    <a:pt x="47625" y="318642"/>
                  </a:lnTo>
                  <a:close/>
                </a:path>
                <a:path w="139065" h="318770">
                  <a:moveTo>
                    <a:pt x="0" y="0"/>
                  </a:moveTo>
                  <a:lnTo>
                    <a:pt x="91313" y="764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/>
          <p:nvPr/>
        </p:nvSpPr>
        <p:spPr>
          <a:xfrm>
            <a:off x="8907780" y="2679573"/>
            <a:ext cx="91440" cy="76835"/>
          </a:xfrm>
          <a:custGeom>
            <a:avLst/>
            <a:gdLst/>
            <a:ahLst/>
            <a:cxnLst/>
            <a:rect l="l" t="t" r="r" b="b"/>
            <a:pathLst>
              <a:path w="91440" h="76835">
                <a:moveTo>
                  <a:pt x="91313" y="76453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485630" y="2378976"/>
            <a:ext cx="391160" cy="374015"/>
          </a:xfrm>
          <a:custGeom>
            <a:avLst/>
            <a:gdLst/>
            <a:ahLst/>
            <a:cxnLst/>
            <a:rect l="l" t="t" r="r" b="b"/>
            <a:pathLst>
              <a:path w="391159" h="374014">
                <a:moveTo>
                  <a:pt x="0" y="373621"/>
                </a:moveTo>
                <a:lnTo>
                  <a:pt x="91440" y="297167"/>
                </a:lnTo>
              </a:path>
              <a:path w="391159" h="374014">
                <a:moveTo>
                  <a:pt x="91948" y="298945"/>
                </a:moveTo>
                <a:lnTo>
                  <a:pt x="390893" y="298945"/>
                </a:lnTo>
                <a:lnTo>
                  <a:pt x="390893" y="0"/>
                </a:lnTo>
                <a:lnTo>
                  <a:pt x="91948" y="0"/>
                </a:lnTo>
                <a:lnTo>
                  <a:pt x="91948" y="298945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9687179" y="2466467"/>
            <a:ext cx="831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5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8" name="object 5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22586" y="2331196"/>
            <a:ext cx="407050" cy="393969"/>
          </a:xfrm>
          <a:prstGeom prst="rect">
            <a:avLst/>
          </a:prstGeom>
        </p:spPr>
      </p:pic>
      <p:grpSp>
        <p:nvGrpSpPr>
          <p:cNvPr id="59" name="object 59"/>
          <p:cNvGrpSpPr/>
          <p:nvPr/>
        </p:nvGrpSpPr>
        <p:grpSpPr>
          <a:xfrm>
            <a:off x="8552815" y="2333736"/>
            <a:ext cx="407670" cy="927735"/>
            <a:chOff x="8552815" y="2333736"/>
            <a:chExt cx="407670" cy="927735"/>
          </a:xfrm>
        </p:grpSpPr>
        <p:sp>
          <p:nvSpPr>
            <p:cNvPr id="60" name="object 60"/>
            <p:cNvSpPr/>
            <p:nvPr/>
          </p:nvSpPr>
          <p:spPr>
            <a:xfrm>
              <a:off x="8607806" y="2381389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298945" y="0"/>
                  </a:moveTo>
                  <a:lnTo>
                    <a:pt x="0" y="0"/>
                  </a:lnTo>
                  <a:lnTo>
                    <a:pt x="0" y="298945"/>
                  </a:lnTo>
                  <a:lnTo>
                    <a:pt x="298945" y="298945"/>
                  </a:lnTo>
                  <a:lnTo>
                    <a:pt x="298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607806" y="2381389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0" y="298945"/>
                  </a:moveTo>
                  <a:lnTo>
                    <a:pt x="298945" y="298945"/>
                  </a:lnTo>
                  <a:lnTo>
                    <a:pt x="298945" y="0"/>
                  </a:lnTo>
                  <a:lnTo>
                    <a:pt x="0" y="0"/>
                  </a:lnTo>
                  <a:lnTo>
                    <a:pt x="0" y="29894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52815" y="2333736"/>
              <a:ext cx="407050" cy="393969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8759253" y="2708656"/>
              <a:ext cx="0" cy="552450"/>
            </a:xfrm>
            <a:custGeom>
              <a:avLst/>
              <a:gdLst/>
              <a:ahLst/>
              <a:cxnLst/>
              <a:rect l="l" t="t" r="r" b="b"/>
              <a:pathLst>
                <a:path h="552450">
                  <a:moveTo>
                    <a:pt x="0" y="0"/>
                  </a:moveTo>
                  <a:lnTo>
                    <a:pt x="0" y="552307"/>
                  </a:lnTo>
                </a:path>
              </a:pathLst>
            </a:custGeom>
            <a:ln w="267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/>
          <p:nvPr/>
        </p:nvSpPr>
        <p:spPr>
          <a:xfrm>
            <a:off x="9729152" y="2731007"/>
            <a:ext cx="0" cy="537845"/>
          </a:xfrm>
          <a:custGeom>
            <a:avLst/>
            <a:gdLst/>
            <a:ahLst/>
            <a:cxnLst/>
            <a:rect l="l" t="t" r="r" b="b"/>
            <a:pathLst>
              <a:path h="537845">
                <a:moveTo>
                  <a:pt x="0" y="0"/>
                </a:moveTo>
                <a:lnTo>
                  <a:pt x="0" y="537702"/>
                </a:lnTo>
              </a:path>
            </a:pathLst>
          </a:custGeom>
          <a:ln w="265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946911" y="3456685"/>
            <a:ext cx="588645" cy="0"/>
          </a:xfrm>
          <a:custGeom>
            <a:avLst/>
            <a:gdLst/>
            <a:ahLst/>
            <a:cxnLst/>
            <a:rect l="l" t="t" r="r" b="b"/>
            <a:pathLst>
              <a:path w="588645">
                <a:moveTo>
                  <a:pt x="0" y="0"/>
                </a:moveTo>
                <a:lnTo>
                  <a:pt x="588248" y="0"/>
                </a:lnTo>
              </a:path>
            </a:pathLst>
          </a:custGeom>
          <a:ln w="236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940800" y="2527300"/>
            <a:ext cx="594995" cy="0"/>
          </a:xfrm>
          <a:custGeom>
            <a:avLst/>
            <a:gdLst/>
            <a:ahLst/>
            <a:cxnLst/>
            <a:rect l="l" t="t" r="r" b="b"/>
            <a:pathLst>
              <a:path w="594995">
                <a:moveTo>
                  <a:pt x="0" y="0"/>
                </a:moveTo>
                <a:lnTo>
                  <a:pt x="594614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7" name="object 67"/>
          <p:cNvGrpSpPr/>
          <p:nvPr/>
        </p:nvGrpSpPr>
        <p:grpSpPr>
          <a:xfrm>
            <a:off x="9571101" y="2755734"/>
            <a:ext cx="895985" cy="873125"/>
            <a:chOff x="9571101" y="2755734"/>
            <a:chExt cx="895985" cy="873125"/>
          </a:xfrm>
        </p:grpSpPr>
        <p:sp>
          <p:nvSpPr>
            <p:cNvPr id="68" name="object 68"/>
            <p:cNvSpPr/>
            <p:nvPr/>
          </p:nvSpPr>
          <p:spPr>
            <a:xfrm>
              <a:off x="9979152" y="2765259"/>
              <a:ext cx="478790" cy="478790"/>
            </a:xfrm>
            <a:custGeom>
              <a:avLst/>
              <a:gdLst/>
              <a:ahLst/>
              <a:cxnLst/>
              <a:rect l="l" t="t" r="r" b="b"/>
              <a:pathLst>
                <a:path w="478790" h="478789">
                  <a:moveTo>
                    <a:pt x="478320" y="0"/>
                  </a:moveTo>
                  <a:lnTo>
                    <a:pt x="0" y="0"/>
                  </a:lnTo>
                  <a:lnTo>
                    <a:pt x="0" y="478320"/>
                  </a:lnTo>
                  <a:lnTo>
                    <a:pt x="478320" y="478320"/>
                  </a:lnTo>
                  <a:lnTo>
                    <a:pt x="478320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9580626" y="2765259"/>
              <a:ext cx="876935" cy="854075"/>
            </a:xfrm>
            <a:custGeom>
              <a:avLst/>
              <a:gdLst/>
              <a:ahLst/>
              <a:cxnLst/>
              <a:rect l="l" t="t" r="r" b="b"/>
              <a:pathLst>
                <a:path w="876934" h="854075">
                  <a:moveTo>
                    <a:pt x="398525" y="478320"/>
                  </a:moveTo>
                  <a:lnTo>
                    <a:pt x="876846" y="478320"/>
                  </a:lnTo>
                  <a:lnTo>
                    <a:pt x="876846" y="0"/>
                  </a:lnTo>
                  <a:lnTo>
                    <a:pt x="398525" y="0"/>
                  </a:lnTo>
                  <a:lnTo>
                    <a:pt x="398525" y="478320"/>
                  </a:lnTo>
                  <a:close/>
                </a:path>
                <a:path w="876934" h="854075">
                  <a:moveTo>
                    <a:pt x="390271" y="478320"/>
                  </a:moveTo>
                  <a:lnTo>
                    <a:pt x="298830" y="554774"/>
                  </a:lnTo>
                </a:path>
                <a:path w="876934" h="854075">
                  <a:moveTo>
                    <a:pt x="0" y="853732"/>
                  </a:moveTo>
                  <a:lnTo>
                    <a:pt x="298945" y="853732"/>
                  </a:lnTo>
                  <a:lnTo>
                    <a:pt x="298945" y="554786"/>
                  </a:lnTo>
                  <a:lnTo>
                    <a:pt x="0" y="554786"/>
                  </a:lnTo>
                  <a:lnTo>
                    <a:pt x="0" y="85373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9690227" y="3407664"/>
            <a:ext cx="831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5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9525634" y="3272266"/>
            <a:ext cx="407670" cy="394335"/>
            <a:chOff x="9525634" y="3272266"/>
            <a:chExt cx="407670" cy="394335"/>
          </a:xfrm>
        </p:grpSpPr>
        <p:sp>
          <p:nvSpPr>
            <p:cNvPr id="72" name="object 72"/>
            <p:cNvSpPr/>
            <p:nvPr/>
          </p:nvSpPr>
          <p:spPr>
            <a:xfrm>
              <a:off x="9633838" y="3281791"/>
              <a:ext cx="189230" cy="25400"/>
            </a:xfrm>
            <a:custGeom>
              <a:avLst/>
              <a:gdLst/>
              <a:ahLst/>
              <a:cxnLst/>
              <a:rect l="l" t="t" r="r" b="b"/>
              <a:pathLst>
                <a:path w="189229" h="25400">
                  <a:moveTo>
                    <a:pt x="0" y="25046"/>
                  </a:moveTo>
                  <a:lnTo>
                    <a:pt x="189204" y="25046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25046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9633838" y="3281791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9879825" y="3372637"/>
              <a:ext cx="43815" cy="189230"/>
            </a:xfrm>
            <a:custGeom>
              <a:avLst/>
              <a:gdLst/>
              <a:ahLst/>
              <a:cxnLst/>
              <a:rect l="l" t="t" r="r" b="b"/>
              <a:pathLst>
                <a:path w="43815" h="189229">
                  <a:moveTo>
                    <a:pt x="0" y="189204"/>
                  </a:moveTo>
                  <a:lnTo>
                    <a:pt x="43334" y="189204"/>
                  </a:lnTo>
                  <a:lnTo>
                    <a:pt x="43334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9832339" y="3372637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0" y="189204"/>
                  </a:moveTo>
                  <a:lnTo>
                    <a:pt x="90820" y="189204"/>
                  </a:lnTo>
                  <a:lnTo>
                    <a:pt x="9082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9641331" y="3566017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9535159" y="3372637"/>
              <a:ext cx="42545" cy="189230"/>
            </a:xfrm>
            <a:custGeom>
              <a:avLst/>
              <a:gdLst/>
              <a:ahLst/>
              <a:cxnLst/>
              <a:rect l="l" t="t" r="r" b="b"/>
              <a:pathLst>
                <a:path w="42545" h="189229">
                  <a:moveTo>
                    <a:pt x="0" y="189204"/>
                  </a:moveTo>
                  <a:lnTo>
                    <a:pt x="42418" y="189204"/>
                  </a:lnTo>
                  <a:lnTo>
                    <a:pt x="42418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9535159" y="3372637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0" y="189204"/>
                  </a:moveTo>
                  <a:lnTo>
                    <a:pt x="90820" y="189204"/>
                  </a:lnTo>
                  <a:lnTo>
                    <a:pt x="9082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/>
          <p:nvPr/>
        </p:nvSpPr>
        <p:spPr>
          <a:xfrm>
            <a:off x="10550525" y="3324491"/>
            <a:ext cx="299085" cy="299085"/>
          </a:xfrm>
          <a:custGeom>
            <a:avLst/>
            <a:gdLst/>
            <a:ahLst/>
            <a:cxnLst/>
            <a:rect l="l" t="t" r="r" b="b"/>
            <a:pathLst>
              <a:path w="299084" h="299085">
                <a:moveTo>
                  <a:pt x="0" y="298945"/>
                </a:moveTo>
                <a:lnTo>
                  <a:pt x="298945" y="298945"/>
                </a:lnTo>
                <a:lnTo>
                  <a:pt x="298945" y="0"/>
                </a:lnTo>
                <a:lnTo>
                  <a:pt x="0" y="0"/>
                </a:lnTo>
                <a:lnTo>
                  <a:pt x="0" y="298945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10660380" y="3412235"/>
            <a:ext cx="831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5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1" name="object 81"/>
          <p:cNvGrpSpPr/>
          <p:nvPr/>
        </p:nvGrpSpPr>
        <p:grpSpPr>
          <a:xfrm>
            <a:off x="10447908" y="3238245"/>
            <a:ext cx="455295" cy="433070"/>
            <a:chOff x="10447908" y="3238245"/>
            <a:chExt cx="455295" cy="433070"/>
          </a:xfrm>
        </p:grpSpPr>
        <p:sp>
          <p:nvSpPr>
            <p:cNvPr id="82" name="object 82"/>
            <p:cNvSpPr/>
            <p:nvPr/>
          </p:nvSpPr>
          <p:spPr>
            <a:xfrm>
              <a:off x="10603864" y="3286363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0849470" y="3377082"/>
              <a:ext cx="43815" cy="189230"/>
            </a:xfrm>
            <a:custGeom>
              <a:avLst/>
              <a:gdLst/>
              <a:ahLst/>
              <a:cxnLst/>
              <a:rect l="l" t="t" r="r" b="b"/>
              <a:pathLst>
                <a:path w="43815" h="189229">
                  <a:moveTo>
                    <a:pt x="0" y="189204"/>
                  </a:moveTo>
                  <a:lnTo>
                    <a:pt x="43715" y="189204"/>
                  </a:lnTo>
                  <a:lnTo>
                    <a:pt x="43715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0802365" y="3377082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0" y="189204"/>
                  </a:moveTo>
                  <a:lnTo>
                    <a:pt x="90820" y="189204"/>
                  </a:lnTo>
                  <a:lnTo>
                    <a:pt x="9082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0611357" y="3618610"/>
              <a:ext cx="189230" cy="43180"/>
            </a:xfrm>
            <a:custGeom>
              <a:avLst/>
              <a:gdLst/>
              <a:ahLst/>
              <a:cxnLst/>
              <a:rect l="l" t="t" r="r" b="b"/>
              <a:pathLst>
                <a:path w="189229" h="43179">
                  <a:moveTo>
                    <a:pt x="0" y="42671"/>
                  </a:moveTo>
                  <a:lnTo>
                    <a:pt x="189204" y="42671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42671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0611357" y="3570462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0505185" y="3377082"/>
              <a:ext cx="45720" cy="189230"/>
            </a:xfrm>
            <a:custGeom>
              <a:avLst/>
              <a:gdLst/>
              <a:ahLst/>
              <a:cxnLst/>
              <a:rect l="l" t="t" r="r" b="b"/>
              <a:pathLst>
                <a:path w="45720" h="189229">
                  <a:moveTo>
                    <a:pt x="0" y="189204"/>
                  </a:moveTo>
                  <a:lnTo>
                    <a:pt x="45339" y="189204"/>
                  </a:lnTo>
                  <a:lnTo>
                    <a:pt x="45339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0457433" y="3247770"/>
              <a:ext cx="139065" cy="318770"/>
            </a:xfrm>
            <a:custGeom>
              <a:avLst/>
              <a:gdLst/>
              <a:ahLst/>
              <a:cxnLst/>
              <a:rect l="l" t="t" r="r" b="b"/>
              <a:pathLst>
                <a:path w="139065" h="318770">
                  <a:moveTo>
                    <a:pt x="47751" y="318515"/>
                  </a:moveTo>
                  <a:lnTo>
                    <a:pt x="138572" y="318515"/>
                  </a:lnTo>
                  <a:lnTo>
                    <a:pt x="138572" y="129311"/>
                  </a:lnTo>
                  <a:lnTo>
                    <a:pt x="47751" y="129311"/>
                  </a:lnTo>
                  <a:lnTo>
                    <a:pt x="47751" y="318515"/>
                  </a:lnTo>
                  <a:close/>
                </a:path>
                <a:path w="139065" h="318770">
                  <a:moveTo>
                    <a:pt x="0" y="0"/>
                  </a:moveTo>
                  <a:lnTo>
                    <a:pt x="91313" y="764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89"/>
          <p:cNvSpPr/>
          <p:nvPr/>
        </p:nvSpPr>
        <p:spPr>
          <a:xfrm>
            <a:off x="9880727" y="2692400"/>
            <a:ext cx="91440" cy="76835"/>
          </a:xfrm>
          <a:custGeom>
            <a:avLst/>
            <a:gdLst/>
            <a:ahLst/>
            <a:cxnLst/>
            <a:rect l="l" t="t" r="r" b="b"/>
            <a:pathLst>
              <a:path w="91440" h="76835">
                <a:moveTo>
                  <a:pt x="91313" y="76326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0" name="object 90"/>
          <p:cNvGrpSpPr/>
          <p:nvPr/>
        </p:nvGrpSpPr>
        <p:grpSpPr>
          <a:xfrm>
            <a:off x="10449179" y="2344023"/>
            <a:ext cx="454025" cy="431165"/>
            <a:chOff x="10449179" y="2344023"/>
            <a:chExt cx="454025" cy="431165"/>
          </a:xfrm>
        </p:grpSpPr>
        <p:sp>
          <p:nvSpPr>
            <p:cNvPr id="91" name="object 91"/>
            <p:cNvSpPr/>
            <p:nvPr/>
          </p:nvSpPr>
          <p:spPr>
            <a:xfrm>
              <a:off x="10458704" y="2391676"/>
              <a:ext cx="391160" cy="374015"/>
            </a:xfrm>
            <a:custGeom>
              <a:avLst/>
              <a:gdLst/>
              <a:ahLst/>
              <a:cxnLst/>
              <a:rect l="l" t="t" r="r" b="b"/>
              <a:pathLst>
                <a:path w="391159" h="374014">
                  <a:moveTo>
                    <a:pt x="0" y="373748"/>
                  </a:moveTo>
                  <a:lnTo>
                    <a:pt x="91313" y="297294"/>
                  </a:lnTo>
                </a:path>
                <a:path w="391159" h="374014">
                  <a:moveTo>
                    <a:pt x="91821" y="298945"/>
                  </a:moveTo>
                  <a:lnTo>
                    <a:pt x="390766" y="298945"/>
                  </a:lnTo>
                  <a:lnTo>
                    <a:pt x="390766" y="0"/>
                  </a:lnTo>
                  <a:lnTo>
                    <a:pt x="91821" y="0"/>
                  </a:lnTo>
                  <a:lnTo>
                    <a:pt x="91821" y="29894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0603865" y="2353548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189204" y="0"/>
                  </a:moveTo>
                  <a:lnTo>
                    <a:pt x="0" y="0"/>
                  </a:lnTo>
                  <a:lnTo>
                    <a:pt x="0" y="90820"/>
                  </a:lnTo>
                  <a:lnTo>
                    <a:pt x="189204" y="90820"/>
                  </a:lnTo>
                  <a:lnTo>
                    <a:pt x="189204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0603865" y="2353548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0802366" y="2444267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30">
                  <a:moveTo>
                    <a:pt x="90820" y="0"/>
                  </a:moveTo>
                  <a:lnTo>
                    <a:pt x="0" y="0"/>
                  </a:lnTo>
                  <a:lnTo>
                    <a:pt x="0" y="189204"/>
                  </a:lnTo>
                  <a:lnTo>
                    <a:pt x="90820" y="189204"/>
                  </a:lnTo>
                  <a:lnTo>
                    <a:pt x="90820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0802366" y="2444267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30">
                  <a:moveTo>
                    <a:pt x="0" y="189204"/>
                  </a:moveTo>
                  <a:lnTo>
                    <a:pt x="90820" y="189204"/>
                  </a:lnTo>
                  <a:lnTo>
                    <a:pt x="9082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0611358" y="2637647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189204" y="0"/>
                  </a:moveTo>
                  <a:lnTo>
                    <a:pt x="0" y="0"/>
                  </a:lnTo>
                  <a:lnTo>
                    <a:pt x="0" y="90820"/>
                  </a:lnTo>
                  <a:lnTo>
                    <a:pt x="189204" y="90820"/>
                  </a:lnTo>
                  <a:lnTo>
                    <a:pt x="189204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0611358" y="2637647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0505186" y="2444267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30">
                  <a:moveTo>
                    <a:pt x="90820" y="0"/>
                  </a:moveTo>
                  <a:lnTo>
                    <a:pt x="0" y="0"/>
                  </a:lnTo>
                  <a:lnTo>
                    <a:pt x="0" y="189204"/>
                  </a:lnTo>
                  <a:lnTo>
                    <a:pt x="90820" y="189204"/>
                  </a:lnTo>
                  <a:lnTo>
                    <a:pt x="90820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0505186" y="2444267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30">
                  <a:moveTo>
                    <a:pt x="0" y="189204"/>
                  </a:moveTo>
                  <a:lnTo>
                    <a:pt x="90820" y="189204"/>
                  </a:lnTo>
                  <a:lnTo>
                    <a:pt x="9082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0" name="object 100"/>
          <p:cNvGrpSpPr/>
          <p:nvPr/>
        </p:nvGrpSpPr>
        <p:grpSpPr>
          <a:xfrm>
            <a:off x="9525889" y="2346436"/>
            <a:ext cx="407670" cy="922655"/>
            <a:chOff x="9525889" y="2346436"/>
            <a:chExt cx="407670" cy="922655"/>
          </a:xfrm>
        </p:grpSpPr>
        <p:sp>
          <p:nvSpPr>
            <p:cNvPr id="101" name="object 101"/>
            <p:cNvSpPr/>
            <p:nvPr/>
          </p:nvSpPr>
          <p:spPr>
            <a:xfrm>
              <a:off x="9580880" y="2394216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298945" y="0"/>
                  </a:moveTo>
                  <a:lnTo>
                    <a:pt x="0" y="0"/>
                  </a:lnTo>
                  <a:lnTo>
                    <a:pt x="0" y="298945"/>
                  </a:lnTo>
                  <a:lnTo>
                    <a:pt x="298945" y="298945"/>
                  </a:lnTo>
                  <a:lnTo>
                    <a:pt x="298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9580880" y="2394216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0" y="298945"/>
                  </a:moveTo>
                  <a:lnTo>
                    <a:pt x="298945" y="298945"/>
                  </a:lnTo>
                  <a:lnTo>
                    <a:pt x="298945" y="0"/>
                  </a:lnTo>
                  <a:lnTo>
                    <a:pt x="0" y="0"/>
                  </a:lnTo>
                  <a:lnTo>
                    <a:pt x="0" y="29894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525889" y="2346436"/>
              <a:ext cx="407050" cy="394096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9732327" y="2721483"/>
              <a:ext cx="0" cy="547370"/>
            </a:xfrm>
            <a:custGeom>
              <a:avLst/>
              <a:gdLst/>
              <a:ahLst/>
              <a:cxnLst/>
              <a:rect l="l" t="t" r="r" b="b"/>
              <a:pathLst>
                <a:path h="547370">
                  <a:moveTo>
                    <a:pt x="0" y="0"/>
                  </a:moveTo>
                  <a:lnTo>
                    <a:pt x="0" y="547227"/>
                  </a:lnTo>
                </a:path>
              </a:pathLst>
            </a:custGeom>
            <a:ln w="267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5" name="object 105"/>
          <p:cNvSpPr/>
          <p:nvPr/>
        </p:nvSpPr>
        <p:spPr>
          <a:xfrm>
            <a:off x="10702163" y="2718942"/>
            <a:ext cx="0" cy="562610"/>
          </a:xfrm>
          <a:custGeom>
            <a:avLst/>
            <a:gdLst/>
            <a:ahLst/>
            <a:cxnLst/>
            <a:rect l="l" t="t" r="r" b="b"/>
            <a:pathLst>
              <a:path h="562610">
                <a:moveTo>
                  <a:pt x="0" y="0"/>
                </a:moveTo>
                <a:lnTo>
                  <a:pt x="0" y="562467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9920112" y="3469449"/>
            <a:ext cx="585470" cy="0"/>
          </a:xfrm>
          <a:custGeom>
            <a:avLst/>
            <a:gdLst/>
            <a:ahLst/>
            <a:cxnLst/>
            <a:rect l="l" t="t" r="r" b="b"/>
            <a:pathLst>
              <a:path w="585470">
                <a:moveTo>
                  <a:pt x="0" y="0"/>
                </a:moveTo>
                <a:lnTo>
                  <a:pt x="585073" y="0"/>
                </a:lnTo>
              </a:path>
            </a:pathLst>
          </a:custGeom>
          <a:ln w="234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923398" y="2538857"/>
            <a:ext cx="582295" cy="2540"/>
          </a:xfrm>
          <a:custGeom>
            <a:avLst/>
            <a:gdLst/>
            <a:ahLst/>
            <a:cxnLst/>
            <a:rect l="l" t="t" r="r" b="b"/>
            <a:pathLst>
              <a:path w="582295" h="2539">
                <a:moveTo>
                  <a:pt x="0" y="2539"/>
                </a:moveTo>
                <a:lnTo>
                  <a:pt x="581786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8" name="object 108"/>
          <p:cNvGrpSpPr/>
          <p:nvPr/>
        </p:nvGrpSpPr>
        <p:grpSpPr>
          <a:xfrm>
            <a:off x="7624698" y="3663150"/>
            <a:ext cx="896619" cy="873125"/>
            <a:chOff x="7624698" y="3663150"/>
            <a:chExt cx="896619" cy="873125"/>
          </a:xfrm>
        </p:grpSpPr>
        <p:sp>
          <p:nvSpPr>
            <p:cNvPr id="109" name="object 109"/>
            <p:cNvSpPr/>
            <p:nvPr/>
          </p:nvSpPr>
          <p:spPr>
            <a:xfrm>
              <a:off x="8032876" y="3672675"/>
              <a:ext cx="478790" cy="478790"/>
            </a:xfrm>
            <a:custGeom>
              <a:avLst/>
              <a:gdLst/>
              <a:ahLst/>
              <a:cxnLst/>
              <a:rect l="l" t="t" r="r" b="b"/>
              <a:pathLst>
                <a:path w="478790" h="478789">
                  <a:moveTo>
                    <a:pt x="478320" y="0"/>
                  </a:moveTo>
                  <a:lnTo>
                    <a:pt x="0" y="0"/>
                  </a:lnTo>
                  <a:lnTo>
                    <a:pt x="0" y="478320"/>
                  </a:lnTo>
                  <a:lnTo>
                    <a:pt x="478320" y="478320"/>
                  </a:lnTo>
                  <a:lnTo>
                    <a:pt x="478320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7634223" y="3672675"/>
              <a:ext cx="877569" cy="854075"/>
            </a:xfrm>
            <a:custGeom>
              <a:avLst/>
              <a:gdLst/>
              <a:ahLst/>
              <a:cxnLst/>
              <a:rect l="l" t="t" r="r" b="b"/>
              <a:pathLst>
                <a:path w="877570" h="854075">
                  <a:moveTo>
                    <a:pt x="398652" y="478320"/>
                  </a:moveTo>
                  <a:lnTo>
                    <a:pt x="876973" y="478320"/>
                  </a:lnTo>
                  <a:lnTo>
                    <a:pt x="876973" y="0"/>
                  </a:lnTo>
                  <a:lnTo>
                    <a:pt x="398652" y="0"/>
                  </a:lnTo>
                  <a:lnTo>
                    <a:pt x="398652" y="478320"/>
                  </a:lnTo>
                  <a:close/>
                </a:path>
                <a:path w="877570" h="854075">
                  <a:moveTo>
                    <a:pt x="390271" y="478320"/>
                  </a:moveTo>
                  <a:lnTo>
                    <a:pt x="298957" y="554774"/>
                  </a:lnTo>
                </a:path>
                <a:path w="877570" h="854075">
                  <a:moveTo>
                    <a:pt x="0" y="853732"/>
                  </a:moveTo>
                  <a:lnTo>
                    <a:pt x="298945" y="853732"/>
                  </a:lnTo>
                  <a:lnTo>
                    <a:pt x="298945" y="554786"/>
                  </a:lnTo>
                  <a:lnTo>
                    <a:pt x="0" y="554786"/>
                  </a:lnTo>
                  <a:lnTo>
                    <a:pt x="0" y="85373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1" name="object 111"/>
          <p:cNvSpPr txBox="1"/>
          <p:nvPr/>
        </p:nvSpPr>
        <p:spPr>
          <a:xfrm>
            <a:off x="7743697" y="4315333"/>
            <a:ext cx="831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5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12" name="object 112"/>
          <p:cNvGrpSpPr/>
          <p:nvPr/>
        </p:nvGrpSpPr>
        <p:grpSpPr>
          <a:xfrm>
            <a:off x="7579359" y="4179681"/>
            <a:ext cx="407670" cy="394335"/>
            <a:chOff x="7579359" y="4179681"/>
            <a:chExt cx="407670" cy="394335"/>
          </a:xfrm>
        </p:grpSpPr>
        <p:sp>
          <p:nvSpPr>
            <p:cNvPr id="113" name="object 113"/>
            <p:cNvSpPr/>
            <p:nvPr/>
          </p:nvSpPr>
          <p:spPr>
            <a:xfrm>
              <a:off x="7687436" y="4189206"/>
              <a:ext cx="189230" cy="40640"/>
            </a:xfrm>
            <a:custGeom>
              <a:avLst/>
              <a:gdLst/>
              <a:ahLst/>
              <a:cxnLst/>
              <a:rect l="l" t="t" r="r" b="b"/>
              <a:pathLst>
                <a:path w="189229" h="40639">
                  <a:moveTo>
                    <a:pt x="0" y="40540"/>
                  </a:moveTo>
                  <a:lnTo>
                    <a:pt x="189204" y="4054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4054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7687436" y="4189206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7931899" y="4280052"/>
              <a:ext cx="45085" cy="189230"/>
            </a:xfrm>
            <a:custGeom>
              <a:avLst/>
              <a:gdLst/>
              <a:ahLst/>
              <a:cxnLst/>
              <a:rect l="l" t="t" r="r" b="b"/>
              <a:pathLst>
                <a:path w="45084" h="189229">
                  <a:moveTo>
                    <a:pt x="0" y="189204"/>
                  </a:moveTo>
                  <a:lnTo>
                    <a:pt x="44985" y="189204"/>
                  </a:lnTo>
                  <a:lnTo>
                    <a:pt x="44985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7886064" y="4280052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0" y="189204"/>
                  </a:moveTo>
                  <a:lnTo>
                    <a:pt x="90820" y="189204"/>
                  </a:lnTo>
                  <a:lnTo>
                    <a:pt x="9082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7695056" y="4473432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7588884" y="4280052"/>
              <a:ext cx="44450" cy="189230"/>
            </a:xfrm>
            <a:custGeom>
              <a:avLst/>
              <a:gdLst/>
              <a:ahLst/>
              <a:cxnLst/>
              <a:rect l="l" t="t" r="r" b="b"/>
              <a:pathLst>
                <a:path w="44450" h="189229">
                  <a:moveTo>
                    <a:pt x="0" y="189204"/>
                  </a:moveTo>
                  <a:lnTo>
                    <a:pt x="44069" y="189204"/>
                  </a:lnTo>
                  <a:lnTo>
                    <a:pt x="44069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7588884" y="4280052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0" y="189204"/>
                  </a:moveTo>
                  <a:lnTo>
                    <a:pt x="90820" y="189204"/>
                  </a:lnTo>
                  <a:lnTo>
                    <a:pt x="9082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0" name="object 120"/>
          <p:cNvSpPr/>
          <p:nvPr/>
        </p:nvSpPr>
        <p:spPr>
          <a:xfrm>
            <a:off x="8604250" y="4231906"/>
            <a:ext cx="299085" cy="299085"/>
          </a:xfrm>
          <a:custGeom>
            <a:avLst/>
            <a:gdLst/>
            <a:ahLst/>
            <a:cxnLst/>
            <a:rect l="l" t="t" r="r" b="b"/>
            <a:pathLst>
              <a:path w="299084" h="299085">
                <a:moveTo>
                  <a:pt x="0" y="298945"/>
                </a:moveTo>
                <a:lnTo>
                  <a:pt x="298945" y="298945"/>
                </a:lnTo>
                <a:lnTo>
                  <a:pt x="298945" y="0"/>
                </a:lnTo>
                <a:lnTo>
                  <a:pt x="0" y="0"/>
                </a:lnTo>
                <a:lnTo>
                  <a:pt x="0" y="298945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 txBox="1"/>
          <p:nvPr/>
        </p:nvSpPr>
        <p:spPr>
          <a:xfrm>
            <a:off x="8713978" y="4319904"/>
            <a:ext cx="831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5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22" name="object 122"/>
          <p:cNvGrpSpPr/>
          <p:nvPr/>
        </p:nvGrpSpPr>
        <p:grpSpPr>
          <a:xfrm>
            <a:off x="8501633" y="4145660"/>
            <a:ext cx="455295" cy="433070"/>
            <a:chOff x="8501633" y="4145660"/>
            <a:chExt cx="455295" cy="433070"/>
          </a:xfrm>
        </p:grpSpPr>
        <p:sp>
          <p:nvSpPr>
            <p:cNvPr id="123" name="object 123"/>
            <p:cNvSpPr/>
            <p:nvPr/>
          </p:nvSpPr>
          <p:spPr>
            <a:xfrm>
              <a:off x="8657462" y="4193778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8906497" y="4284497"/>
              <a:ext cx="40640" cy="189230"/>
            </a:xfrm>
            <a:custGeom>
              <a:avLst/>
              <a:gdLst/>
              <a:ahLst/>
              <a:cxnLst/>
              <a:rect l="l" t="t" r="r" b="b"/>
              <a:pathLst>
                <a:path w="40640" h="189229">
                  <a:moveTo>
                    <a:pt x="0" y="189204"/>
                  </a:moveTo>
                  <a:lnTo>
                    <a:pt x="40413" y="189204"/>
                  </a:lnTo>
                  <a:lnTo>
                    <a:pt x="40413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8856090" y="4284497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0" y="189204"/>
                  </a:moveTo>
                  <a:lnTo>
                    <a:pt x="90820" y="189204"/>
                  </a:lnTo>
                  <a:lnTo>
                    <a:pt x="9082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8665082" y="4536439"/>
              <a:ext cx="189230" cy="32384"/>
            </a:xfrm>
            <a:custGeom>
              <a:avLst/>
              <a:gdLst/>
              <a:ahLst/>
              <a:cxnLst/>
              <a:rect l="l" t="t" r="r" b="b"/>
              <a:pathLst>
                <a:path w="189229" h="32385">
                  <a:moveTo>
                    <a:pt x="0" y="32258"/>
                  </a:moveTo>
                  <a:lnTo>
                    <a:pt x="189204" y="32258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32258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8665082" y="4477877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8558910" y="4284497"/>
              <a:ext cx="43815" cy="189230"/>
            </a:xfrm>
            <a:custGeom>
              <a:avLst/>
              <a:gdLst/>
              <a:ahLst/>
              <a:cxnLst/>
              <a:rect l="l" t="t" r="r" b="b"/>
              <a:pathLst>
                <a:path w="43815" h="189229">
                  <a:moveTo>
                    <a:pt x="0" y="189204"/>
                  </a:moveTo>
                  <a:lnTo>
                    <a:pt x="43815" y="189204"/>
                  </a:lnTo>
                  <a:lnTo>
                    <a:pt x="43815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8511158" y="4155185"/>
              <a:ext cx="139065" cy="318770"/>
            </a:xfrm>
            <a:custGeom>
              <a:avLst/>
              <a:gdLst/>
              <a:ahLst/>
              <a:cxnLst/>
              <a:rect l="l" t="t" r="r" b="b"/>
              <a:pathLst>
                <a:path w="139065" h="318770">
                  <a:moveTo>
                    <a:pt x="47751" y="318515"/>
                  </a:moveTo>
                  <a:lnTo>
                    <a:pt x="138572" y="318515"/>
                  </a:lnTo>
                  <a:lnTo>
                    <a:pt x="138572" y="129311"/>
                  </a:lnTo>
                  <a:lnTo>
                    <a:pt x="47751" y="129311"/>
                  </a:lnTo>
                  <a:lnTo>
                    <a:pt x="47751" y="318515"/>
                  </a:lnTo>
                  <a:close/>
                </a:path>
                <a:path w="139065" h="318770">
                  <a:moveTo>
                    <a:pt x="0" y="0"/>
                  </a:moveTo>
                  <a:lnTo>
                    <a:pt x="91313" y="764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0" name="object 130"/>
          <p:cNvSpPr/>
          <p:nvPr/>
        </p:nvSpPr>
        <p:spPr>
          <a:xfrm>
            <a:off x="7934452" y="3599815"/>
            <a:ext cx="91440" cy="76835"/>
          </a:xfrm>
          <a:custGeom>
            <a:avLst/>
            <a:gdLst/>
            <a:ahLst/>
            <a:cxnLst/>
            <a:rect l="l" t="t" r="r" b="b"/>
            <a:pathLst>
              <a:path w="91440" h="76835">
                <a:moveTo>
                  <a:pt x="91313" y="76454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1" name="object 131"/>
          <p:cNvGrpSpPr/>
          <p:nvPr/>
        </p:nvGrpSpPr>
        <p:grpSpPr>
          <a:xfrm>
            <a:off x="8502904" y="3251438"/>
            <a:ext cx="454025" cy="431165"/>
            <a:chOff x="8502904" y="3251438"/>
            <a:chExt cx="454025" cy="431165"/>
          </a:xfrm>
        </p:grpSpPr>
        <p:sp>
          <p:nvSpPr>
            <p:cNvPr id="132" name="object 132"/>
            <p:cNvSpPr/>
            <p:nvPr/>
          </p:nvSpPr>
          <p:spPr>
            <a:xfrm>
              <a:off x="8512429" y="3596385"/>
              <a:ext cx="91440" cy="76835"/>
            </a:xfrm>
            <a:custGeom>
              <a:avLst/>
              <a:gdLst/>
              <a:ahLst/>
              <a:cxnLst/>
              <a:rect l="l" t="t" r="r" b="b"/>
              <a:pathLst>
                <a:path w="91440" h="76835">
                  <a:moveTo>
                    <a:pt x="0" y="76453"/>
                  </a:moveTo>
                  <a:lnTo>
                    <a:pt x="913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8604250" y="3299091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298945" y="0"/>
                  </a:moveTo>
                  <a:lnTo>
                    <a:pt x="0" y="0"/>
                  </a:lnTo>
                  <a:lnTo>
                    <a:pt x="0" y="298945"/>
                  </a:lnTo>
                  <a:lnTo>
                    <a:pt x="298945" y="298945"/>
                  </a:lnTo>
                  <a:lnTo>
                    <a:pt x="298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8604250" y="3299091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0" y="298945"/>
                  </a:moveTo>
                  <a:lnTo>
                    <a:pt x="298945" y="298945"/>
                  </a:lnTo>
                  <a:lnTo>
                    <a:pt x="298945" y="0"/>
                  </a:lnTo>
                  <a:lnTo>
                    <a:pt x="0" y="0"/>
                  </a:lnTo>
                  <a:lnTo>
                    <a:pt x="0" y="29894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8657463" y="3260963"/>
              <a:ext cx="189230" cy="48895"/>
            </a:xfrm>
            <a:custGeom>
              <a:avLst/>
              <a:gdLst/>
              <a:ahLst/>
              <a:cxnLst/>
              <a:rect l="l" t="t" r="r" b="b"/>
              <a:pathLst>
                <a:path w="189229" h="48895">
                  <a:moveTo>
                    <a:pt x="0" y="48414"/>
                  </a:moveTo>
                  <a:lnTo>
                    <a:pt x="189204" y="48414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48414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8657463" y="3260963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8906751" y="3351682"/>
              <a:ext cx="40640" cy="189230"/>
            </a:xfrm>
            <a:custGeom>
              <a:avLst/>
              <a:gdLst/>
              <a:ahLst/>
              <a:cxnLst/>
              <a:rect l="l" t="t" r="r" b="b"/>
              <a:pathLst>
                <a:path w="40640" h="189229">
                  <a:moveTo>
                    <a:pt x="0" y="189204"/>
                  </a:moveTo>
                  <a:lnTo>
                    <a:pt x="40159" y="189204"/>
                  </a:lnTo>
                  <a:lnTo>
                    <a:pt x="40159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8856091" y="3351682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0" y="189204"/>
                  </a:moveTo>
                  <a:lnTo>
                    <a:pt x="90820" y="189204"/>
                  </a:lnTo>
                  <a:lnTo>
                    <a:pt x="9082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8665083" y="3608323"/>
              <a:ext cx="189230" cy="27940"/>
            </a:xfrm>
            <a:custGeom>
              <a:avLst/>
              <a:gdLst/>
              <a:ahLst/>
              <a:cxnLst/>
              <a:rect l="l" t="t" r="r" b="b"/>
              <a:pathLst>
                <a:path w="189229" h="27939">
                  <a:moveTo>
                    <a:pt x="0" y="27558"/>
                  </a:moveTo>
                  <a:lnTo>
                    <a:pt x="189204" y="27558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27558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8665083" y="3545062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8558911" y="3351682"/>
              <a:ext cx="48895" cy="189230"/>
            </a:xfrm>
            <a:custGeom>
              <a:avLst/>
              <a:gdLst/>
              <a:ahLst/>
              <a:cxnLst/>
              <a:rect l="l" t="t" r="r" b="b"/>
              <a:pathLst>
                <a:path w="48895" h="189229">
                  <a:moveTo>
                    <a:pt x="0" y="189204"/>
                  </a:moveTo>
                  <a:lnTo>
                    <a:pt x="48895" y="189204"/>
                  </a:lnTo>
                  <a:lnTo>
                    <a:pt x="48895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8558911" y="3351682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0" y="189204"/>
                  </a:moveTo>
                  <a:lnTo>
                    <a:pt x="90820" y="189204"/>
                  </a:lnTo>
                  <a:lnTo>
                    <a:pt x="9082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3" name="object 143"/>
          <p:cNvGrpSpPr/>
          <p:nvPr/>
        </p:nvGrpSpPr>
        <p:grpSpPr>
          <a:xfrm>
            <a:off x="7579614" y="3253978"/>
            <a:ext cx="407670" cy="937894"/>
            <a:chOff x="7579614" y="3253978"/>
            <a:chExt cx="407670" cy="937894"/>
          </a:xfrm>
        </p:grpSpPr>
        <p:sp>
          <p:nvSpPr>
            <p:cNvPr id="144" name="object 144"/>
            <p:cNvSpPr/>
            <p:nvPr/>
          </p:nvSpPr>
          <p:spPr>
            <a:xfrm>
              <a:off x="7634478" y="3301631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298945" y="0"/>
                  </a:moveTo>
                  <a:lnTo>
                    <a:pt x="0" y="0"/>
                  </a:lnTo>
                  <a:lnTo>
                    <a:pt x="0" y="298945"/>
                  </a:lnTo>
                  <a:lnTo>
                    <a:pt x="298945" y="298945"/>
                  </a:lnTo>
                  <a:lnTo>
                    <a:pt x="298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7634478" y="3301631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0" y="298945"/>
                  </a:moveTo>
                  <a:lnTo>
                    <a:pt x="298945" y="298945"/>
                  </a:lnTo>
                  <a:lnTo>
                    <a:pt x="298945" y="0"/>
                  </a:lnTo>
                  <a:lnTo>
                    <a:pt x="0" y="0"/>
                  </a:lnTo>
                  <a:lnTo>
                    <a:pt x="0" y="29894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7687691" y="3263503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189204" y="0"/>
                  </a:moveTo>
                  <a:lnTo>
                    <a:pt x="0" y="0"/>
                  </a:lnTo>
                  <a:lnTo>
                    <a:pt x="0" y="90820"/>
                  </a:lnTo>
                  <a:lnTo>
                    <a:pt x="189204" y="90820"/>
                  </a:lnTo>
                  <a:lnTo>
                    <a:pt x="189204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7687691" y="3263503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7886319" y="3354222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90820" y="0"/>
                  </a:moveTo>
                  <a:lnTo>
                    <a:pt x="0" y="0"/>
                  </a:lnTo>
                  <a:lnTo>
                    <a:pt x="0" y="189204"/>
                  </a:lnTo>
                  <a:lnTo>
                    <a:pt x="90820" y="189204"/>
                  </a:lnTo>
                  <a:lnTo>
                    <a:pt x="90820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7886319" y="3354222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0" y="189204"/>
                  </a:moveTo>
                  <a:lnTo>
                    <a:pt x="90820" y="189204"/>
                  </a:lnTo>
                  <a:lnTo>
                    <a:pt x="9082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695311" y="3547602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189204" y="0"/>
                  </a:moveTo>
                  <a:lnTo>
                    <a:pt x="0" y="0"/>
                  </a:lnTo>
                  <a:lnTo>
                    <a:pt x="0" y="90820"/>
                  </a:lnTo>
                  <a:lnTo>
                    <a:pt x="189204" y="90820"/>
                  </a:lnTo>
                  <a:lnTo>
                    <a:pt x="189204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695311" y="3547602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589139" y="3354222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90820" y="0"/>
                  </a:moveTo>
                  <a:lnTo>
                    <a:pt x="0" y="0"/>
                  </a:lnTo>
                  <a:lnTo>
                    <a:pt x="0" y="189204"/>
                  </a:lnTo>
                  <a:lnTo>
                    <a:pt x="90820" y="189204"/>
                  </a:lnTo>
                  <a:lnTo>
                    <a:pt x="90820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589139" y="3354222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0" y="189204"/>
                  </a:moveTo>
                  <a:lnTo>
                    <a:pt x="90820" y="189204"/>
                  </a:lnTo>
                  <a:lnTo>
                    <a:pt x="9082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785989" y="3628898"/>
              <a:ext cx="0" cy="563245"/>
            </a:xfrm>
            <a:custGeom>
              <a:avLst/>
              <a:gdLst/>
              <a:ahLst/>
              <a:cxnLst/>
              <a:rect l="l" t="t" r="r" b="b"/>
              <a:pathLst>
                <a:path h="563245">
                  <a:moveTo>
                    <a:pt x="0" y="0"/>
                  </a:moveTo>
                  <a:lnTo>
                    <a:pt x="0" y="562721"/>
                  </a:lnTo>
                </a:path>
              </a:pathLst>
            </a:custGeom>
            <a:ln w="269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5" name="object 155"/>
          <p:cNvSpPr/>
          <p:nvPr/>
        </p:nvSpPr>
        <p:spPr>
          <a:xfrm>
            <a:off x="8755888" y="3646170"/>
            <a:ext cx="0" cy="542925"/>
          </a:xfrm>
          <a:custGeom>
            <a:avLst/>
            <a:gdLst/>
            <a:ahLst/>
            <a:cxnLst/>
            <a:rect l="l" t="t" r="r" b="b"/>
            <a:pathLst>
              <a:path h="542925">
                <a:moveTo>
                  <a:pt x="0" y="0"/>
                </a:moveTo>
                <a:lnTo>
                  <a:pt x="0" y="542909"/>
                </a:lnTo>
              </a:path>
            </a:pathLst>
          </a:custGeom>
          <a:ln w="266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975615" y="4376864"/>
            <a:ext cx="586740" cy="0"/>
          </a:xfrm>
          <a:custGeom>
            <a:avLst/>
            <a:gdLst/>
            <a:ahLst/>
            <a:cxnLst/>
            <a:rect l="l" t="t" r="r" b="b"/>
            <a:pathLst>
              <a:path w="586740">
                <a:moveTo>
                  <a:pt x="0" y="0"/>
                </a:moveTo>
                <a:lnTo>
                  <a:pt x="586470" y="0"/>
                </a:lnTo>
              </a:path>
            </a:pathLst>
          </a:custGeom>
          <a:ln w="234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967598" y="3447541"/>
            <a:ext cx="594995" cy="0"/>
          </a:xfrm>
          <a:custGeom>
            <a:avLst/>
            <a:gdLst/>
            <a:ahLst/>
            <a:cxnLst/>
            <a:rect l="l" t="t" r="r" b="b"/>
            <a:pathLst>
              <a:path w="594995">
                <a:moveTo>
                  <a:pt x="0" y="0"/>
                </a:moveTo>
                <a:lnTo>
                  <a:pt x="594741" y="0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8" name="object 158"/>
          <p:cNvGrpSpPr/>
          <p:nvPr/>
        </p:nvGrpSpPr>
        <p:grpSpPr>
          <a:xfrm>
            <a:off x="8598027" y="3670896"/>
            <a:ext cx="895985" cy="873125"/>
            <a:chOff x="8598027" y="3670896"/>
            <a:chExt cx="895985" cy="873125"/>
          </a:xfrm>
        </p:grpSpPr>
        <p:sp>
          <p:nvSpPr>
            <p:cNvPr id="159" name="object 159"/>
            <p:cNvSpPr/>
            <p:nvPr/>
          </p:nvSpPr>
          <p:spPr>
            <a:xfrm>
              <a:off x="9006078" y="3680421"/>
              <a:ext cx="478790" cy="478790"/>
            </a:xfrm>
            <a:custGeom>
              <a:avLst/>
              <a:gdLst/>
              <a:ahLst/>
              <a:cxnLst/>
              <a:rect l="l" t="t" r="r" b="b"/>
              <a:pathLst>
                <a:path w="478790" h="478789">
                  <a:moveTo>
                    <a:pt x="478320" y="0"/>
                  </a:moveTo>
                  <a:lnTo>
                    <a:pt x="0" y="0"/>
                  </a:lnTo>
                  <a:lnTo>
                    <a:pt x="0" y="478320"/>
                  </a:lnTo>
                  <a:lnTo>
                    <a:pt x="478320" y="478320"/>
                  </a:lnTo>
                  <a:lnTo>
                    <a:pt x="478320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8607552" y="3680421"/>
              <a:ext cx="876935" cy="854075"/>
            </a:xfrm>
            <a:custGeom>
              <a:avLst/>
              <a:gdLst/>
              <a:ahLst/>
              <a:cxnLst/>
              <a:rect l="l" t="t" r="r" b="b"/>
              <a:pathLst>
                <a:path w="876934" h="854075">
                  <a:moveTo>
                    <a:pt x="398525" y="478320"/>
                  </a:moveTo>
                  <a:lnTo>
                    <a:pt x="876846" y="478320"/>
                  </a:lnTo>
                  <a:lnTo>
                    <a:pt x="876846" y="0"/>
                  </a:lnTo>
                  <a:lnTo>
                    <a:pt x="398525" y="0"/>
                  </a:lnTo>
                  <a:lnTo>
                    <a:pt x="398525" y="478320"/>
                  </a:lnTo>
                  <a:close/>
                </a:path>
                <a:path w="876934" h="854075">
                  <a:moveTo>
                    <a:pt x="390271" y="478320"/>
                  </a:moveTo>
                  <a:lnTo>
                    <a:pt x="298957" y="554774"/>
                  </a:lnTo>
                </a:path>
                <a:path w="876934" h="854075">
                  <a:moveTo>
                    <a:pt x="0" y="853605"/>
                  </a:moveTo>
                  <a:lnTo>
                    <a:pt x="298945" y="853605"/>
                  </a:lnTo>
                  <a:lnTo>
                    <a:pt x="298945" y="554659"/>
                  </a:lnTo>
                  <a:lnTo>
                    <a:pt x="0" y="554659"/>
                  </a:lnTo>
                  <a:lnTo>
                    <a:pt x="0" y="85360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1" name="object 161"/>
          <p:cNvSpPr txBox="1"/>
          <p:nvPr/>
        </p:nvSpPr>
        <p:spPr>
          <a:xfrm>
            <a:off x="8717026" y="4322953"/>
            <a:ext cx="831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5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62" name="object 162"/>
          <p:cNvGrpSpPr/>
          <p:nvPr/>
        </p:nvGrpSpPr>
        <p:grpSpPr>
          <a:xfrm>
            <a:off x="8552560" y="4187428"/>
            <a:ext cx="407670" cy="394335"/>
            <a:chOff x="8552560" y="4187428"/>
            <a:chExt cx="407670" cy="394335"/>
          </a:xfrm>
        </p:grpSpPr>
        <p:sp>
          <p:nvSpPr>
            <p:cNvPr id="163" name="object 163"/>
            <p:cNvSpPr/>
            <p:nvPr/>
          </p:nvSpPr>
          <p:spPr>
            <a:xfrm>
              <a:off x="8660764" y="4196953"/>
              <a:ext cx="189230" cy="30480"/>
            </a:xfrm>
            <a:custGeom>
              <a:avLst/>
              <a:gdLst/>
              <a:ahLst/>
              <a:cxnLst/>
              <a:rect l="l" t="t" r="r" b="b"/>
              <a:pathLst>
                <a:path w="189229" h="30479">
                  <a:moveTo>
                    <a:pt x="0" y="30253"/>
                  </a:moveTo>
                  <a:lnTo>
                    <a:pt x="189204" y="30253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30253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8660764" y="4196953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8905227" y="4287672"/>
              <a:ext cx="45085" cy="189230"/>
            </a:xfrm>
            <a:custGeom>
              <a:avLst/>
              <a:gdLst/>
              <a:ahLst/>
              <a:cxnLst/>
              <a:rect l="l" t="t" r="r" b="b"/>
              <a:pathLst>
                <a:path w="45084" h="189229">
                  <a:moveTo>
                    <a:pt x="0" y="189204"/>
                  </a:moveTo>
                  <a:lnTo>
                    <a:pt x="44858" y="189204"/>
                  </a:lnTo>
                  <a:lnTo>
                    <a:pt x="44858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8859265" y="4287672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0" y="189204"/>
                  </a:moveTo>
                  <a:lnTo>
                    <a:pt x="90820" y="189204"/>
                  </a:lnTo>
                  <a:lnTo>
                    <a:pt x="9082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8668257" y="4481052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8562085" y="4287672"/>
              <a:ext cx="40640" cy="189230"/>
            </a:xfrm>
            <a:custGeom>
              <a:avLst/>
              <a:gdLst/>
              <a:ahLst/>
              <a:cxnLst/>
              <a:rect l="l" t="t" r="r" b="b"/>
              <a:pathLst>
                <a:path w="40640" h="189229">
                  <a:moveTo>
                    <a:pt x="0" y="189204"/>
                  </a:moveTo>
                  <a:lnTo>
                    <a:pt x="40640" y="189204"/>
                  </a:lnTo>
                  <a:lnTo>
                    <a:pt x="4064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8562085" y="4287672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0" y="189204"/>
                  </a:moveTo>
                  <a:lnTo>
                    <a:pt x="90820" y="189204"/>
                  </a:lnTo>
                  <a:lnTo>
                    <a:pt x="9082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0" name="object 170"/>
          <p:cNvSpPr/>
          <p:nvPr/>
        </p:nvSpPr>
        <p:spPr>
          <a:xfrm>
            <a:off x="9577578" y="4239653"/>
            <a:ext cx="299085" cy="299085"/>
          </a:xfrm>
          <a:custGeom>
            <a:avLst/>
            <a:gdLst/>
            <a:ahLst/>
            <a:cxnLst/>
            <a:rect l="l" t="t" r="r" b="b"/>
            <a:pathLst>
              <a:path w="299084" h="299085">
                <a:moveTo>
                  <a:pt x="0" y="298945"/>
                </a:moveTo>
                <a:lnTo>
                  <a:pt x="298945" y="298945"/>
                </a:lnTo>
                <a:lnTo>
                  <a:pt x="298945" y="0"/>
                </a:lnTo>
                <a:lnTo>
                  <a:pt x="0" y="0"/>
                </a:lnTo>
                <a:lnTo>
                  <a:pt x="0" y="298945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 txBox="1"/>
          <p:nvPr/>
        </p:nvSpPr>
        <p:spPr>
          <a:xfrm>
            <a:off x="9687179" y="4327525"/>
            <a:ext cx="831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5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72" name="object 172"/>
          <p:cNvGrpSpPr/>
          <p:nvPr/>
        </p:nvGrpSpPr>
        <p:grpSpPr>
          <a:xfrm>
            <a:off x="9474961" y="4153408"/>
            <a:ext cx="455295" cy="433070"/>
            <a:chOff x="9474961" y="4153408"/>
            <a:chExt cx="455295" cy="433070"/>
          </a:xfrm>
        </p:grpSpPr>
        <p:sp>
          <p:nvSpPr>
            <p:cNvPr id="173" name="object 173"/>
            <p:cNvSpPr/>
            <p:nvPr/>
          </p:nvSpPr>
          <p:spPr>
            <a:xfrm>
              <a:off x="9630790" y="4201525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9879571" y="4292244"/>
              <a:ext cx="40640" cy="189230"/>
            </a:xfrm>
            <a:custGeom>
              <a:avLst/>
              <a:gdLst/>
              <a:ahLst/>
              <a:cxnLst/>
              <a:rect l="l" t="t" r="r" b="b"/>
              <a:pathLst>
                <a:path w="40640" h="189229">
                  <a:moveTo>
                    <a:pt x="0" y="189204"/>
                  </a:moveTo>
                  <a:lnTo>
                    <a:pt x="40540" y="189204"/>
                  </a:lnTo>
                  <a:lnTo>
                    <a:pt x="4054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9829291" y="4292244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0" y="189204"/>
                  </a:moveTo>
                  <a:lnTo>
                    <a:pt x="90820" y="189204"/>
                  </a:lnTo>
                  <a:lnTo>
                    <a:pt x="9082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9638283" y="4485624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9532111" y="4292244"/>
              <a:ext cx="43815" cy="189230"/>
            </a:xfrm>
            <a:custGeom>
              <a:avLst/>
              <a:gdLst/>
              <a:ahLst/>
              <a:cxnLst/>
              <a:rect l="l" t="t" r="r" b="b"/>
              <a:pathLst>
                <a:path w="43815" h="189229">
                  <a:moveTo>
                    <a:pt x="0" y="189204"/>
                  </a:moveTo>
                  <a:lnTo>
                    <a:pt x="43815" y="189204"/>
                  </a:lnTo>
                  <a:lnTo>
                    <a:pt x="43815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9484486" y="4162933"/>
              <a:ext cx="139065" cy="318770"/>
            </a:xfrm>
            <a:custGeom>
              <a:avLst/>
              <a:gdLst/>
              <a:ahLst/>
              <a:cxnLst/>
              <a:rect l="l" t="t" r="r" b="b"/>
              <a:pathLst>
                <a:path w="139065" h="318770">
                  <a:moveTo>
                    <a:pt x="47625" y="318516"/>
                  </a:moveTo>
                  <a:lnTo>
                    <a:pt x="138445" y="318516"/>
                  </a:lnTo>
                  <a:lnTo>
                    <a:pt x="138445" y="129311"/>
                  </a:lnTo>
                  <a:lnTo>
                    <a:pt x="47625" y="129311"/>
                  </a:lnTo>
                  <a:lnTo>
                    <a:pt x="47625" y="318516"/>
                  </a:lnTo>
                  <a:close/>
                </a:path>
                <a:path w="139065" h="318770">
                  <a:moveTo>
                    <a:pt x="0" y="0"/>
                  </a:moveTo>
                  <a:lnTo>
                    <a:pt x="91313" y="764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9" name="object 179"/>
          <p:cNvSpPr/>
          <p:nvPr/>
        </p:nvSpPr>
        <p:spPr>
          <a:xfrm>
            <a:off x="8907780" y="3607434"/>
            <a:ext cx="91440" cy="76835"/>
          </a:xfrm>
          <a:custGeom>
            <a:avLst/>
            <a:gdLst/>
            <a:ahLst/>
            <a:cxnLst/>
            <a:rect l="l" t="t" r="r" b="b"/>
            <a:pathLst>
              <a:path w="91440" h="76835">
                <a:moveTo>
                  <a:pt x="91313" y="76453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0" name="object 180"/>
          <p:cNvGrpSpPr/>
          <p:nvPr/>
        </p:nvGrpSpPr>
        <p:grpSpPr>
          <a:xfrm>
            <a:off x="9476105" y="3297313"/>
            <a:ext cx="410209" cy="393065"/>
            <a:chOff x="9476105" y="3297313"/>
            <a:chExt cx="410209" cy="393065"/>
          </a:xfrm>
        </p:grpSpPr>
        <p:sp>
          <p:nvSpPr>
            <p:cNvPr id="181" name="object 181"/>
            <p:cNvSpPr/>
            <p:nvPr/>
          </p:nvSpPr>
          <p:spPr>
            <a:xfrm>
              <a:off x="9485630" y="3604133"/>
              <a:ext cx="91440" cy="76835"/>
            </a:xfrm>
            <a:custGeom>
              <a:avLst/>
              <a:gdLst/>
              <a:ahLst/>
              <a:cxnLst/>
              <a:rect l="l" t="t" r="r" b="b"/>
              <a:pathLst>
                <a:path w="91440" h="76835">
                  <a:moveTo>
                    <a:pt x="0" y="76453"/>
                  </a:moveTo>
                  <a:lnTo>
                    <a:pt x="914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9577578" y="3306838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298945" y="0"/>
                  </a:moveTo>
                  <a:lnTo>
                    <a:pt x="0" y="0"/>
                  </a:lnTo>
                  <a:lnTo>
                    <a:pt x="0" y="298945"/>
                  </a:lnTo>
                  <a:lnTo>
                    <a:pt x="298945" y="298945"/>
                  </a:lnTo>
                  <a:lnTo>
                    <a:pt x="298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9577578" y="3306838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0" y="298945"/>
                  </a:moveTo>
                  <a:lnTo>
                    <a:pt x="298945" y="298945"/>
                  </a:lnTo>
                  <a:lnTo>
                    <a:pt x="298945" y="0"/>
                  </a:lnTo>
                  <a:lnTo>
                    <a:pt x="0" y="0"/>
                  </a:lnTo>
                  <a:lnTo>
                    <a:pt x="0" y="29894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4" name="object 184"/>
          <p:cNvSpPr txBox="1"/>
          <p:nvPr/>
        </p:nvSpPr>
        <p:spPr>
          <a:xfrm>
            <a:off x="9687179" y="3394583"/>
            <a:ext cx="831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5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85" name="object 185"/>
          <p:cNvGrpSpPr/>
          <p:nvPr/>
        </p:nvGrpSpPr>
        <p:grpSpPr>
          <a:xfrm>
            <a:off x="9522586" y="3259185"/>
            <a:ext cx="407670" cy="394335"/>
            <a:chOff x="9522586" y="3259185"/>
            <a:chExt cx="407670" cy="394335"/>
          </a:xfrm>
        </p:grpSpPr>
        <p:sp>
          <p:nvSpPr>
            <p:cNvPr id="186" name="object 186"/>
            <p:cNvSpPr/>
            <p:nvPr/>
          </p:nvSpPr>
          <p:spPr>
            <a:xfrm>
              <a:off x="9630790" y="3268710"/>
              <a:ext cx="189230" cy="53975"/>
            </a:xfrm>
            <a:custGeom>
              <a:avLst/>
              <a:gdLst/>
              <a:ahLst/>
              <a:cxnLst/>
              <a:rect l="l" t="t" r="r" b="b"/>
              <a:pathLst>
                <a:path w="189229" h="53975">
                  <a:moveTo>
                    <a:pt x="0" y="53367"/>
                  </a:moveTo>
                  <a:lnTo>
                    <a:pt x="189204" y="53367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53367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9630790" y="3268710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9879825" y="3359429"/>
              <a:ext cx="40640" cy="189230"/>
            </a:xfrm>
            <a:custGeom>
              <a:avLst/>
              <a:gdLst/>
              <a:ahLst/>
              <a:cxnLst/>
              <a:rect l="l" t="t" r="r" b="b"/>
              <a:pathLst>
                <a:path w="40640" h="189229">
                  <a:moveTo>
                    <a:pt x="0" y="189204"/>
                  </a:moveTo>
                  <a:lnTo>
                    <a:pt x="40286" y="189204"/>
                  </a:lnTo>
                  <a:lnTo>
                    <a:pt x="40286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9829291" y="3359429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0" y="189204"/>
                  </a:moveTo>
                  <a:lnTo>
                    <a:pt x="90820" y="189204"/>
                  </a:lnTo>
                  <a:lnTo>
                    <a:pt x="9082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9638283" y="3621024"/>
              <a:ext cx="189230" cy="22860"/>
            </a:xfrm>
            <a:custGeom>
              <a:avLst/>
              <a:gdLst/>
              <a:ahLst/>
              <a:cxnLst/>
              <a:rect l="l" t="t" r="r" b="b"/>
              <a:pathLst>
                <a:path w="189229" h="22860">
                  <a:moveTo>
                    <a:pt x="0" y="22606"/>
                  </a:moveTo>
                  <a:lnTo>
                    <a:pt x="189204" y="22606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22606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9638283" y="3552809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9532111" y="3359429"/>
              <a:ext cx="48895" cy="189230"/>
            </a:xfrm>
            <a:custGeom>
              <a:avLst/>
              <a:gdLst/>
              <a:ahLst/>
              <a:cxnLst/>
              <a:rect l="l" t="t" r="r" b="b"/>
              <a:pathLst>
                <a:path w="48895" h="189229">
                  <a:moveTo>
                    <a:pt x="0" y="189204"/>
                  </a:moveTo>
                  <a:lnTo>
                    <a:pt x="48768" y="189204"/>
                  </a:lnTo>
                  <a:lnTo>
                    <a:pt x="48768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9532111" y="3359429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0" y="189204"/>
                  </a:moveTo>
                  <a:lnTo>
                    <a:pt x="90820" y="189204"/>
                  </a:lnTo>
                  <a:lnTo>
                    <a:pt x="9082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4" name="object 194"/>
          <p:cNvGrpSpPr/>
          <p:nvPr/>
        </p:nvGrpSpPr>
        <p:grpSpPr>
          <a:xfrm>
            <a:off x="8552815" y="3261598"/>
            <a:ext cx="407670" cy="927735"/>
            <a:chOff x="8552815" y="3261598"/>
            <a:chExt cx="407670" cy="927735"/>
          </a:xfrm>
        </p:grpSpPr>
        <p:sp>
          <p:nvSpPr>
            <p:cNvPr id="195" name="object 195"/>
            <p:cNvSpPr/>
            <p:nvPr/>
          </p:nvSpPr>
          <p:spPr>
            <a:xfrm>
              <a:off x="8607806" y="3309378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298945" y="0"/>
                  </a:moveTo>
                  <a:lnTo>
                    <a:pt x="0" y="0"/>
                  </a:lnTo>
                  <a:lnTo>
                    <a:pt x="0" y="298945"/>
                  </a:lnTo>
                  <a:lnTo>
                    <a:pt x="298945" y="298945"/>
                  </a:lnTo>
                  <a:lnTo>
                    <a:pt x="298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8607806" y="3309378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0" y="298945"/>
                  </a:moveTo>
                  <a:lnTo>
                    <a:pt x="298945" y="298945"/>
                  </a:lnTo>
                  <a:lnTo>
                    <a:pt x="298945" y="0"/>
                  </a:lnTo>
                  <a:lnTo>
                    <a:pt x="0" y="0"/>
                  </a:lnTo>
                  <a:lnTo>
                    <a:pt x="0" y="29894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7" name="object 19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52815" y="3261598"/>
              <a:ext cx="407050" cy="394096"/>
            </a:xfrm>
            <a:prstGeom prst="rect">
              <a:avLst/>
            </a:prstGeom>
          </p:spPr>
        </p:pic>
        <p:sp>
          <p:nvSpPr>
            <p:cNvPr id="198" name="object 198"/>
            <p:cNvSpPr/>
            <p:nvPr/>
          </p:nvSpPr>
          <p:spPr>
            <a:xfrm>
              <a:off x="8759253" y="3636644"/>
              <a:ext cx="0" cy="552450"/>
            </a:xfrm>
            <a:custGeom>
              <a:avLst/>
              <a:gdLst/>
              <a:ahLst/>
              <a:cxnLst/>
              <a:rect l="l" t="t" r="r" b="b"/>
              <a:pathLst>
                <a:path h="552450">
                  <a:moveTo>
                    <a:pt x="0" y="0"/>
                  </a:moveTo>
                  <a:lnTo>
                    <a:pt x="0" y="552434"/>
                  </a:lnTo>
                </a:path>
              </a:pathLst>
            </a:custGeom>
            <a:ln w="267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9" name="object 199"/>
          <p:cNvSpPr/>
          <p:nvPr/>
        </p:nvSpPr>
        <p:spPr>
          <a:xfrm>
            <a:off x="9729152" y="3658870"/>
            <a:ext cx="0" cy="538480"/>
          </a:xfrm>
          <a:custGeom>
            <a:avLst/>
            <a:gdLst/>
            <a:ahLst/>
            <a:cxnLst/>
            <a:rect l="l" t="t" r="r" b="b"/>
            <a:pathLst>
              <a:path h="538479">
                <a:moveTo>
                  <a:pt x="0" y="0"/>
                </a:moveTo>
                <a:lnTo>
                  <a:pt x="0" y="537956"/>
                </a:lnTo>
              </a:path>
            </a:pathLst>
          </a:custGeom>
          <a:ln w="265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8948816" y="4384547"/>
            <a:ext cx="586740" cy="0"/>
          </a:xfrm>
          <a:custGeom>
            <a:avLst/>
            <a:gdLst/>
            <a:ahLst/>
            <a:cxnLst/>
            <a:rect l="l" t="t" r="r" b="b"/>
            <a:pathLst>
              <a:path w="586740">
                <a:moveTo>
                  <a:pt x="0" y="0"/>
                </a:moveTo>
                <a:lnTo>
                  <a:pt x="586343" y="0"/>
                </a:lnTo>
              </a:path>
            </a:pathLst>
          </a:custGeom>
          <a:ln w="236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8940800" y="3455289"/>
            <a:ext cx="594995" cy="0"/>
          </a:xfrm>
          <a:custGeom>
            <a:avLst/>
            <a:gdLst/>
            <a:ahLst/>
            <a:cxnLst/>
            <a:rect l="l" t="t" r="r" b="b"/>
            <a:pathLst>
              <a:path w="594995">
                <a:moveTo>
                  <a:pt x="0" y="0"/>
                </a:moveTo>
                <a:lnTo>
                  <a:pt x="594614" y="0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2" name="object 202"/>
          <p:cNvGrpSpPr/>
          <p:nvPr/>
        </p:nvGrpSpPr>
        <p:grpSpPr>
          <a:xfrm>
            <a:off x="9571101" y="3683596"/>
            <a:ext cx="895985" cy="873125"/>
            <a:chOff x="9571101" y="3683596"/>
            <a:chExt cx="895985" cy="873125"/>
          </a:xfrm>
        </p:grpSpPr>
        <p:sp>
          <p:nvSpPr>
            <p:cNvPr id="203" name="object 203"/>
            <p:cNvSpPr/>
            <p:nvPr/>
          </p:nvSpPr>
          <p:spPr>
            <a:xfrm>
              <a:off x="9979152" y="3693121"/>
              <a:ext cx="478790" cy="478790"/>
            </a:xfrm>
            <a:custGeom>
              <a:avLst/>
              <a:gdLst/>
              <a:ahLst/>
              <a:cxnLst/>
              <a:rect l="l" t="t" r="r" b="b"/>
              <a:pathLst>
                <a:path w="478790" h="478789">
                  <a:moveTo>
                    <a:pt x="478320" y="0"/>
                  </a:moveTo>
                  <a:lnTo>
                    <a:pt x="0" y="0"/>
                  </a:lnTo>
                  <a:lnTo>
                    <a:pt x="0" y="478320"/>
                  </a:lnTo>
                  <a:lnTo>
                    <a:pt x="478320" y="478320"/>
                  </a:lnTo>
                  <a:lnTo>
                    <a:pt x="478320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9580626" y="3693121"/>
              <a:ext cx="876935" cy="854075"/>
            </a:xfrm>
            <a:custGeom>
              <a:avLst/>
              <a:gdLst/>
              <a:ahLst/>
              <a:cxnLst/>
              <a:rect l="l" t="t" r="r" b="b"/>
              <a:pathLst>
                <a:path w="876934" h="854075">
                  <a:moveTo>
                    <a:pt x="398525" y="478320"/>
                  </a:moveTo>
                  <a:lnTo>
                    <a:pt x="876846" y="478320"/>
                  </a:lnTo>
                  <a:lnTo>
                    <a:pt x="876846" y="0"/>
                  </a:lnTo>
                  <a:lnTo>
                    <a:pt x="398525" y="0"/>
                  </a:lnTo>
                  <a:lnTo>
                    <a:pt x="398525" y="478320"/>
                  </a:lnTo>
                  <a:close/>
                </a:path>
                <a:path w="876934" h="854075">
                  <a:moveTo>
                    <a:pt x="390271" y="478320"/>
                  </a:moveTo>
                  <a:lnTo>
                    <a:pt x="298830" y="554774"/>
                  </a:lnTo>
                </a:path>
                <a:path w="876934" h="854075">
                  <a:moveTo>
                    <a:pt x="0" y="853732"/>
                  </a:moveTo>
                  <a:lnTo>
                    <a:pt x="298945" y="853732"/>
                  </a:lnTo>
                  <a:lnTo>
                    <a:pt x="298945" y="554786"/>
                  </a:lnTo>
                  <a:lnTo>
                    <a:pt x="0" y="554786"/>
                  </a:lnTo>
                  <a:lnTo>
                    <a:pt x="0" y="85373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5" name="object 205"/>
          <p:cNvSpPr txBox="1"/>
          <p:nvPr/>
        </p:nvSpPr>
        <p:spPr>
          <a:xfrm>
            <a:off x="9690227" y="4335779"/>
            <a:ext cx="831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5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06" name="object 206"/>
          <p:cNvGrpSpPr/>
          <p:nvPr/>
        </p:nvGrpSpPr>
        <p:grpSpPr>
          <a:xfrm>
            <a:off x="9525634" y="4200255"/>
            <a:ext cx="407670" cy="394335"/>
            <a:chOff x="9525634" y="4200255"/>
            <a:chExt cx="407670" cy="394335"/>
          </a:xfrm>
        </p:grpSpPr>
        <p:sp>
          <p:nvSpPr>
            <p:cNvPr id="207" name="object 207"/>
            <p:cNvSpPr/>
            <p:nvPr/>
          </p:nvSpPr>
          <p:spPr>
            <a:xfrm>
              <a:off x="9633838" y="4209780"/>
              <a:ext cx="189230" cy="25400"/>
            </a:xfrm>
            <a:custGeom>
              <a:avLst/>
              <a:gdLst/>
              <a:ahLst/>
              <a:cxnLst/>
              <a:rect l="l" t="t" r="r" b="b"/>
              <a:pathLst>
                <a:path w="189229" h="25400">
                  <a:moveTo>
                    <a:pt x="0" y="25173"/>
                  </a:moveTo>
                  <a:lnTo>
                    <a:pt x="189204" y="25173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25173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9633838" y="4209780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9878174" y="4300499"/>
              <a:ext cx="45085" cy="189230"/>
            </a:xfrm>
            <a:custGeom>
              <a:avLst/>
              <a:gdLst/>
              <a:ahLst/>
              <a:cxnLst/>
              <a:rect l="l" t="t" r="r" b="b"/>
              <a:pathLst>
                <a:path w="45084" h="189229">
                  <a:moveTo>
                    <a:pt x="0" y="189204"/>
                  </a:moveTo>
                  <a:lnTo>
                    <a:pt x="44985" y="189204"/>
                  </a:lnTo>
                  <a:lnTo>
                    <a:pt x="44985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9832339" y="4300499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0" y="189204"/>
                  </a:moveTo>
                  <a:lnTo>
                    <a:pt x="90820" y="189204"/>
                  </a:lnTo>
                  <a:lnTo>
                    <a:pt x="9082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9641331" y="4493879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9535159" y="4300499"/>
              <a:ext cx="41275" cy="189230"/>
            </a:xfrm>
            <a:custGeom>
              <a:avLst/>
              <a:gdLst/>
              <a:ahLst/>
              <a:cxnLst/>
              <a:rect l="l" t="t" r="r" b="b"/>
              <a:pathLst>
                <a:path w="41275" h="189229">
                  <a:moveTo>
                    <a:pt x="0" y="189204"/>
                  </a:moveTo>
                  <a:lnTo>
                    <a:pt x="40767" y="189204"/>
                  </a:lnTo>
                  <a:lnTo>
                    <a:pt x="40767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9535159" y="4300499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0" y="189204"/>
                  </a:moveTo>
                  <a:lnTo>
                    <a:pt x="90820" y="189204"/>
                  </a:lnTo>
                  <a:lnTo>
                    <a:pt x="9082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4" name="object 214"/>
          <p:cNvSpPr/>
          <p:nvPr/>
        </p:nvSpPr>
        <p:spPr>
          <a:xfrm>
            <a:off x="10550525" y="4252480"/>
            <a:ext cx="299085" cy="299085"/>
          </a:xfrm>
          <a:custGeom>
            <a:avLst/>
            <a:gdLst/>
            <a:ahLst/>
            <a:cxnLst/>
            <a:rect l="l" t="t" r="r" b="b"/>
            <a:pathLst>
              <a:path w="299084" h="299085">
                <a:moveTo>
                  <a:pt x="0" y="298945"/>
                </a:moveTo>
                <a:lnTo>
                  <a:pt x="298945" y="298945"/>
                </a:lnTo>
                <a:lnTo>
                  <a:pt x="298945" y="0"/>
                </a:lnTo>
                <a:lnTo>
                  <a:pt x="0" y="0"/>
                </a:lnTo>
                <a:lnTo>
                  <a:pt x="0" y="298945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 txBox="1"/>
          <p:nvPr/>
        </p:nvSpPr>
        <p:spPr>
          <a:xfrm>
            <a:off x="10660380" y="4340352"/>
            <a:ext cx="831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5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16" name="object 216"/>
          <p:cNvGrpSpPr/>
          <p:nvPr/>
        </p:nvGrpSpPr>
        <p:grpSpPr>
          <a:xfrm>
            <a:off x="10447908" y="4166108"/>
            <a:ext cx="455295" cy="433070"/>
            <a:chOff x="10447908" y="4166108"/>
            <a:chExt cx="455295" cy="433070"/>
          </a:xfrm>
        </p:grpSpPr>
        <p:sp>
          <p:nvSpPr>
            <p:cNvPr id="217" name="object 217"/>
            <p:cNvSpPr/>
            <p:nvPr/>
          </p:nvSpPr>
          <p:spPr>
            <a:xfrm>
              <a:off x="10603864" y="4214225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10847946" y="4305071"/>
              <a:ext cx="45720" cy="189230"/>
            </a:xfrm>
            <a:custGeom>
              <a:avLst/>
              <a:gdLst/>
              <a:ahLst/>
              <a:cxnLst/>
              <a:rect l="l" t="t" r="r" b="b"/>
              <a:pathLst>
                <a:path w="45720" h="189229">
                  <a:moveTo>
                    <a:pt x="0" y="189204"/>
                  </a:moveTo>
                  <a:lnTo>
                    <a:pt x="45239" y="189204"/>
                  </a:lnTo>
                  <a:lnTo>
                    <a:pt x="45239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10802365" y="4305071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0" y="189204"/>
                  </a:moveTo>
                  <a:lnTo>
                    <a:pt x="90820" y="189204"/>
                  </a:lnTo>
                  <a:lnTo>
                    <a:pt x="9082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10611357" y="4546727"/>
              <a:ext cx="189230" cy="42545"/>
            </a:xfrm>
            <a:custGeom>
              <a:avLst/>
              <a:gdLst/>
              <a:ahLst/>
              <a:cxnLst/>
              <a:rect l="l" t="t" r="r" b="b"/>
              <a:pathLst>
                <a:path w="189229" h="42545">
                  <a:moveTo>
                    <a:pt x="0" y="42545"/>
                  </a:moveTo>
                  <a:lnTo>
                    <a:pt x="189204" y="42545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42545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10611357" y="4498451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10505185" y="4305071"/>
              <a:ext cx="43815" cy="189230"/>
            </a:xfrm>
            <a:custGeom>
              <a:avLst/>
              <a:gdLst/>
              <a:ahLst/>
              <a:cxnLst/>
              <a:rect l="l" t="t" r="r" b="b"/>
              <a:pathLst>
                <a:path w="43815" h="189229">
                  <a:moveTo>
                    <a:pt x="0" y="189204"/>
                  </a:moveTo>
                  <a:lnTo>
                    <a:pt x="43815" y="189204"/>
                  </a:lnTo>
                  <a:lnTo>
                    <a:pt x="43815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10457433" y="4175633"/>
              <a:ext cx="139065" cy="318770"/>
            </a:xfrm>
            <a:custGeom>
              <a:avLst/>
              <a:gdLst/>
              <a:ahLst/>
              <a:cxnLst/>
              <a:rect l="l" t="t" r="r" b="b"/>
              <a:pathLst>
                <a:path w="139065" h="318770">
                  <a:moveTo>
                    <a:pt x="47751" y="318643"/>
                  </a:moveTo>
                  <a:lnTo>
                    <a:pt x="138572" y="318643"/>
                  </a:lnTo>
                  <a:lnTo>
                    <a:pt x="138572" y="129438"/>
                  </a:lnTo>
                  <a:lnTo>
                    <a:pt x="47751" y="129438"/>
                  </a:lnTo>
                  <a:lnTo>
                    <a:pt x="47751" y="318643"/>
                  </a:lnTo>
                  <a:close/>
                </a:path>
                <a:path w="139065" h="318770">
                  <a:moveTo>
                    <a:pt x="0" y="0"/>
                  </a:moveTo>
                  <a:lnTo>
                    <a:pt x="91313" y="764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4" name="object 224"/>
          <p:cNvSpPr/>
          <p:nvPr/>
        </p:nvSpPr>
        <p:spPr>
          <a:xfrm>
            <a:off x="9880727" y="3620261"/>
            <a:ext cx="91440" cy="76835"/>
          </a:xfrm>
          <a:custGeom>
            <a:avLst/>
            <a:gdLst/>
            <a:ahLst/>
            <a:cxnLst/>
            <a:rect l="l" t="t" r="r" b="b"/>
            <a:pathLst>
              <a:path w="91440" h="76835">
                <a:moveTo>
                  <a:pt x="91313" y="76454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5" name="object 225"/>
          <p:cNvGrpSpPr/>
          <p:nvPr/>
        </p:nvGrpSpPr>
        <p:grpSpPr>
          <a:xfrm>
            <a:off x="10449179" y="3271885"/>
            <a:ext cx="454025" cy="431165"/>
            <a:chOff x="10449179" y="3271885"/>
            <a:chExt cx="454025" cy="431165"/>
          </a:xfrm>
        </p:grpSpPr>
        <p:sp>
          <p:nvSpPr>
            <p:cNvPr id="226" name="object 226"/>
            <p:cNvSpPr/>
            <p:nvPr/>
          </p:nvSpPr>
          <p:spPr>
            <a:xfrm>
              <a:off x="10458704" y="3616833"/>
              <a:ext cx="91440" cy="76835"/>
            </a:xfrm>
            <a:custGeom>
              <a:avLst/>
              <a:gdLst/>
              <a:ahLst/>
              <a:cxnLst/>
              <a:rect l="l" t="t" r="r" b="b"/>
              <a:pathLst>
                <a:path w="91440" h="76835">
                  <a:moveTo>
                    <a:pt x="0" y="76454"/>
                  </a:moveTo>
                  <a:lnTo>
                    <a:pt x="913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10550525" y="3319665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298945" y="0"/>
                  </a:moveTo>
                  <a:lnTo>
                    <a:pt x="0" y="0"/>
                  </a:lnTo>
                  <a:lnTo>
                    <a:pt x="0" y="298945"/>
                  </a:lnTo>
                  <a:lnTo>
                    <a:pt x="298945" y="298945"/>
                  </a:lnTo>
                  <a:lnTo>
                    <a:pt x="298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10550525" y="3319665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0" y="298945"/>
                  </a:moveTo>
                  <a:lnTo>
                    <a:pt x="298945" y="298945"/>
                  </a:lnTo>
                  <a:lnTo>
                    <a:pt x="298945" y="0"/>
                  </a:lnTo>
                  <a:lnTo>
                    <a:pt x="0" y="0"/>
                  </a:lnTo>
                  <a:lnTo>
                    <a:pt x="0" y="29894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9" name="object 2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495661" y="3271885"/>
              <a:ext cx="407050" cy="394096"/>
            </a:xfrm>
            <a:prstGeom prst="rect">
              <a:avLst/>
            </a:prstGeom>
          </p:spPr>
        </p:pic>
      </p:grpSp>
      <p:grpSp>
        <p:nvGrpSpPr>
          <p:cNvPr id="230" name="object 230"/>
          <p:cNvGrpSpPr/>
          <p:nvPr/>
        </p:nvGrpSpPr>
        <p:grpSpPr>
          <a:xfrm>
            <a:off x="9525889" y="3274425"/>
            <a:ext cx="407670" cy="922655"/>
            <a:chOff x="9525889" y="3274425"/>
            <a:chExt cx="407670" cy="922655"/>
          </a:xfrm>
        </p:grpSpPr>
        <p:sp>
          <p:nvSpPr>
            <p:cNvPr id="231" name="object 231"/>
            <p:cNvSpPr/>
            <p:nvPr/>
          </p:nvSpPr>
          <p:spPr>
            <a:xfrm>
              <a:off x="9580880" y="3322078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298945" y="0"/>
                  </a:moveTo>
                  <a:lnTo>
                    <a:pt x="0" y="0"/>
                  </a:lnTo>
                  <a:lnTo>
                    <a:pt x="0" y="298945"/>
                  </a:lnTo>
                  <a:lnTo>
                    <a:pt x="298945" y="298945"/>
                  </a:lnTo>
                  <a:lnTo>
                    <a:pt x="298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9580880" y="3322078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0" y="298945"/>
                  </a:moveTo>
                  <a:lnTo>
                    <a:pt x="298945" y="298945"/>
                  </a:lnTo>
                  <a:lnTo>
                    <a:pt x="298945" y="0"/>
                  </a:lnTo>
                  <a:lnTo>
                    <a:pt x="0" y="0"/>
                  </a:lnTo>
                  <a:lnTo>
                    <a:pt x="0" y="29894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3" name="object 2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525889" y="3274425"/>
              <a:ext cx="407050" cy="393969"/>
            </a:xfrm>
            <a:prstGeom prst="rect">
              <a:avLst/>
            </a:prstGeom>
          </p:spPr>
        </p:pic>
        <p:sp>
          <p:nvSpPr>
            <p:cNvPr id="234" name="object 234"/>
            <p:cNvSpPr/>
            <p:nvPr/>
          </p:nvSpPr>
          <p:spPr>
            <a:xfrm>
              <a:off x="9732327" y="3649344"/>
              <a:ext cx="0" cy="548005"/>
            </a:xfrm>
            <a:custGeom>
              <a:avLst/>
              <a:gdLst/>
              <a:ahLst/>
              <a:cxnLst/>
              <a:rect l="l" t="t" r="r" b="b"/>
              <a:pathLst>
                <a:path h="548004">
                  <a:moveTo>
                    <a:pt x="0" y="0"/>
                  </a:moveTo>
                  <a:lnTo>
                    <a:pt x="0" y="547481"/>
                  </a:lnTo>
                </a:path>
              </a:pathLst>
            </a:custGeom>
            <a:ln w="267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5" name="object 235"/>
          <p:cNvSpPr/>
          <p:nvPr/>
        </p:nvSpPr>
        <p:spPr>
          <a:xfrm>
            <a:off x="10702163" y="3646932"/>
            <a:ext cx="0" cy="562610"/>
          </a:xfrm>
          <a:custGeom>
            <a:avLst/>
            <a:gdLst/>
            <a:ahLst/>
            <a:cxnLst/>
            <a:rect l="l" t="t" r="r" b="b"/>
            <a:pathLst>
              <a:path h="562610">
                <a:moveTo>
                  <a:pt x="0" y="0"/>
                </a:moveTo>
                <a:lnTo>
                  <a:pt x="0" y="562594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9921890" y="439737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5">
                <a:moveTo>
                  <a:pt x="0" y="0"/>
                </a:moveTo>
                <a:lnTo>
                  <a:pt x="581771" y="0"/>
                </a:lnTo>
              </a:path>
            </a:pathLst>
          </a:custGeom>
          <a:ln w="236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9923398" y="3466846"/>
            <a:ext cx="582295" cy="2540"/>
          </a:xfrm>
          <a:custGeom>
            <a:avLst/>
            <a:gdLst/>
            <a:ahLst/>
            <a:cxnLst/>
            <a:rect l="l" t="t" r="r" b="b"/>
            <a:pathLst>
              <a:path w="582295" h="2539">
                <a:moveTo>
                  <a:pt x="0" y="2412"/>
                </a:moveTo>
                <a:lnTo>
                  <a:pt x="581786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8" name="object 238"/>
          <p:cNvGrpSpPr/>
          <p:nvPr/>
        </p:nvGrpSpPr>
        <p:grpSpPr>
          <a:xfrm>
            <a:off x="7577835" y="4591265"/>
            <a:ext cx="941705" cy="911225"/>
            <a:chOff x="7577835" y="4591265"/>
            <a:chExt cx="941705" cy="911225"/>
          </a:xfrm>
        </p:grpSpPr>
        <p:sp>
          <p:nvSpPr>
            <p:cNvPr id="239" name="object 239"/>
            <p:cNvSpPr/>
            <p:nvPr/>
          </p:nvSpPr>
          <p:spPr>
            <a:xfrm>
              <a:off x="8031352" y="4600790"/>
              <a:ext cx="478790" cy="478790"/>
            </a:xfrm>
            <a:custGeom>
              <a:avLst/>
              <a:gdLst/>
              <a:ahLst/>
              <a:cxnLst/>
              <a:rect l="l" t="t" r="r" b="b"/>
              <a:pathLst>
                <a:path w="478790" h="478789">
                  <a:moveTo>
                    <a:pt x="478320" y="0"/>
                  </a:moveTo>
                  <a:lnTo>
                    <a:pt x="0" y="0"/>
                  </a:lnTo>
                  <a:lnTo>
                    <a:pt x="0" y="478320"/>
                  </a:lnTo>
                  <a:lnTo>
                    <a:pt x="478320" y="478320"/>
                  </a:lnTo>
                  <a:lnTo>
                    <a:pt x="478320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7632699" y="4600790"/>
              <a:ext cx="877569" cy="854075"/>
            </a:xfrm>
            <a:custGeom>
              <a:avLst/>
              <a:gdLst/>
              <a:ahLst/>
              <a:cxnLst/>
              <a:rect l="l" t="t" r="r" b="b"/>
              <a:pathLst>
                <a:path w="877570" h="854075">
                  <a:moveTo>
                    <a:pt x="398652" y="478320"/>
                  </a:moveTo>
                  <a:lnTo>
                    <a:pt x="876973" y="478320"/>
                  </a:lnTo>
                  <a:lnTo>
                    <a:pt x="876973" y="0"/>
                  </a:lnTo>
                  <a:lnTo>
                    <a:pt x="398652" y="0"/>
                  </a:lnTo>
                  <a:lnTo>
                    <a:pt x="398652" y="478320"/>
                  </a:lnTo>
                  <a:close/>
                </a:path>
                <a:path w="877570" h="854075">
                  <a:moveTo>
                    <a:pt x="390271" y="478320"/>
                  </a:moveTo>
                  <a:lnTo>
                    <a:pt x="298957" y="554774"/>
                  </a:lnTo>
                </a:path>
                <a:path w="877570" h="854075">
                  <a:moveTo>
                    <a:pt x="0" y="853732"/>
                  </a:moveTo>
                  <a:lnTo>
                    <a:pt x="298945" y="853732"/>
                  </a:lnTo>
                  <a:lnTo>
                    <a:pt x="298945" y="554786"/>
                  </a:lnTo>
                  <a:lnTo>
                    <a:pt x="0" y="554786"/>
                  </a:lnTo>
                  <a:lnTo>
                    <a:pt x="0" y="85373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7685912" y="5117322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189204" y="0"/>
                  </a:moveTo>
                  <a:lnTo>
                    <a:pt x="0" y="0"/>
                  </a:lnTo>
                  <a:lnTo>
                    <a:pt x="0" y="90820"/>
                  </a:lnTo>
                  <a:lnTo>
                    <a:pt x="189204" y="90820"/>
                  </a:lnTo>
                  <a:lnTo>
                    <a:pt x="189204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7685912" y="5117322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7884540" y="5208168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90820" y="0"/>
                  </a:moveTo>
                  <a:lnTo>
                    <a:pt x="0" y="0"/>
                  </a:lnTo>
                  <a:lnTo>
                    <a:pt x="0" y="189204"/>
                  </a:lnTo>
                  <a:lnTo>
                    <a:pt x="90820" y="189204"/>
                  </a:lnTo>
                  <a:lnTo>
                    <a:pt x="90820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7884540" y="5208168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0" y="189204"/>
                  </a:moveTo>
                  <a:lnTo>
                    <a:pt x="90820" y="189204"/>
                  </a:lnTo>
                  <a:lnTo>
                    <a:pt x="9082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7693532" y="5401548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189204" y="0"/>
                  </a:moveTo>
                  <a:lnTo>
                    <a:pt x="0" y="0"/>
                  </a:lnTo>
                  <a:lnTo>
                    <a:pt x="0" y="90820"/>
                  </a:lnTo>
                  <a:lnTo>
                    <a:pt x="189204" y="90820"/>
                  </a:lnTo>
                  <a:lnTo>
                    <a:pt x="189204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7693532" y="5401548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7587360" y="5208168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90820" y="0"/>
                  </a:moveTo>
                  <a:lnTo>
                    <a:pt x="0" y="0"/>
                  </a:lnTo>
                  <a:lnTo>
                    <a:pt x="0" y="189204"/>
                  </a:lnTo>
                  <a:lnTo>
                    <a:pt x="90820" y="189204"/>
                  </a:lnTo>
                  <a:lnTo>
                    <a:pt x="90820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7587360" y="5208168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0" y="189204"/>
                  </a:moveTo>
                  <a:lnTo>
                    <a:pt x="90820" y="189204"/>
                  </a:lnTo>
                  <a:lnTo>
                    <a:pt x="9082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9" name="object 249"/>
          <p:cNvSpPr/>
          <p:nvPr/>
        </p:nvSpPr>
        <p:spPr>
          <a:xfrm>
            <a:off x="8602726" y="5160149"/>
            <a:ext cx="299085" cy="299085"/>
          </a:xfrm>
          <a:custGeom>
            <a:avLst/>
            <a:gdLst/>
            <a:ahLst/>
            <a:cxnLst/>
            <a:rect l="l" t="t" r="r" b="b"/>
            <a:pathLst>
              <a:path w="299084" h="299085">
                <a:moveTo>
                  <a:pt x="0" y="298945"/>
                </a:moveTo>
                <a:lnTo>
                  <a:pt x="298945" y="298945"/>
                </a:lnTo>
                <a:lnTo>
                  <a:pt x="298945" y="0"/>
                </a:lnTo>
                <a:lnTo>
                  <a:pt x="0" y="0"/>
                </a:lnTo>
                <a:lnTo>
                  <a:pt x="0" y="298945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 txBox="1"/>
          <p:nvPr/>
        </p:nvSpPr>
        <p:spPr>
          <a:xfrm>
            <a:off x="8712454" y="5248021"/>
            <a:ext cx="831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5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251" name="object 25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500109" y="5073777"/>
            <a:ext cx="454675" cy="432689"/>
          </a:xfrm>
          <a:prstGeom prst="rect">
            <a:avLst/>
          </a:prstGeom>
        </p:spPr>
      </p:pic>
      <p:sp>
        <p:nvSpPr>
          <p:cNvPr id="252" name="object 252"/>
          <p:cNvSpPr/>
          <p:nvPr/>
        </p:nvSpPr>
        <p:spPr>
          <a:xfrm>
            <a:off x="7932928" y="4527930"/>
            <a:ext cx="91440" cy="76835"/>
          </a:xfrm>
          <a:custGeom>
            <a:avLst/>
            <a:gdLst/>
            <a:ahLst/>
            <a:cxnLst/>
            <a:rect l="l" t="t" r="r" b="b"/>
            <a:pathLst>
              <a:path w="91440" h="76835">
                <a:moveTo>
                  <a:pt x="91313" y="76454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3" name="object 253"/>
          <p:cNvGrpSpPr/>
          <p:nvPr/>
        </p:nvGrpSpPr>
        <p:grpSpPr>
          <a:xfrm>
            <a:off x="8501380" y="4217682"/>
            <a:ext cx="410209" cy="393065"/>
            <a:chOff x="8501380" y="4217682"/>
            <a:chExt cx="410209" cy="393065"/>
          </a:xfrm>
        </p:grpSpPr>
        <p:sp>
          <p:nvSpPr>
            <p:cNvPr id="254" name="object 254"/>
            <p:cNvSpPr/>
            <p:nvPr/>
          </p:nvSpPr>
          <p:spPr>
            <a:xfrm>
              <a:off x="8510905" y="4524502"/>
              <a:ext cx="91440" cy="76835"/>
            </a:xfrm>
            <a:custGeom>
              <a:avLst/>
              <a:gdLst/>
              <a:ahLst/>
              <a:cxnLst/>
              <a:rect l="l" t="t" r="r" b="b"/>
              <a:pathLst>
                <a:path w="91440" h="76835">
                  <a:moveTo>
                    <a:pt x="0" y="76454"/>
                  </a:moveTo>
                  <a:lnTo>
                    <a:pt x="913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8602726" y="4227207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298945" y="0"/>
                  </a:moveTo>
                  <a:lnTo>
                    <a:pt x="0" y="0"/>
                  </a:lnTo>
                  <a:lnTo>
                    <a:pt x="0" y="298945"/>
                  </a:lnTo>
                  <a:lnTo>
                    <a:pt x="298945" y="298945"/>
                  </a:lnTo>
                  <a:lnTo>
                    <a:pt x="298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8602726" y="4227207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0" y="298945"/>
                  </a:moveTo>
                  <a:lnTo>
                    <a:pt x="298945" y="298945"/>
                  </a:lnTo>
                  <a:lnTo>
                    <a:pt x="298945" y="0"/>
                  </a:lnTo>
                  <a:lnTo>
                    <a:pt x="0" y="0"/>
                  </a:lnTo>
                  <a:lnTo>
                    <a:pt x="0" y="29894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7" name="object 257"/>
          <p:cNvSpPr txBox="1"/>
          <p:nvPr/>
        </p:nvSpPr>
        <p:spPr>
          <a:xfrm>
            <a:off x="8712454" y="4315078"/>
            <a:ext cx="831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5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58" name="object 258"/>
          <p:cNvGrpSpPr/>
          <p:nvPr/>
        </p:nvGrpSpPr>
        <p:grpSpPr>
          <a:xfrm>
            <a:off x="8547734" y="4179554"/>
            <a:ext cx="407670" cy="394335"/>
            <a:chOff x="8547734" y="4179554"/>
            <a:chExt cx="407670" cy="394335"/>
          </a:xfrm>
        </p:grpSpPr>
        <p:sp>
          <p:nvSpPr>
            <p:cNvPr id="259" name="object 259"/>
            <p:cNvSpPr/>
            <p:nvPr/>
          </p:nvSpPr>
          <p:spPr>
            <a:xfrm>
              <a:off x="8655938" y="4189079"/>
              <a:ext cx="189230" cy="48895"/>
            </a:xfrm>
            <a:custGeom>
              <a:avLst/>
              <a:gdLst/>
              <a:ahLst/>
              <a:cxnLst/>
              <a:rect l="l" t="t" r="r" b="b"/>
              <a:pathLst>
                <a:path w="189229" h="48895">
                  <a:moveTo>
                    <a:pt x="0" y="48414"/>
                  </a:moveTo>
                  <a:lnTo>
                    <a:pt x="189204" y="48414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48414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8655938" y="4189079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8905227" y="4279798"/>
              <a:ext cx="40640" cy="189230"/>
            </a:xfrm>
            <a:custGeom>
              <a:avLst/>
              <a:gdLst/>
              <a:ahLst/>
              <a:cxnLst/>
              <a:rect l="l" t="t" r="r" b="b"/>
              <a:pathLst>
                <a:path w="40640" h="189229">
                  <a:moveTo>
                    <a:pt x="0" y="189204"/>
                  </a:moveTo>
                  <a:lnTo>
                    <a:pt x="40032" y="189204"/>
                  </a:lnTo>
                  <a:lnTo>
                    <a:pt x="40032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8854439" y="4279798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0" y="189204"/>
                  </a:moveTo>
                  <a:lnTo>
                    <a:pt x="90820" y="189204"/>
                  </a:lnTo>
                  <a:lnTo>
                    <a:pt x="9082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8663558" y="4536439"/>
              <a:ext cx="189230" cy="27940"/>
            </a:xfrm>
            <a:custGeom>
              <a:avLst/>
              <a:gdLst/>
              <a:ahLst/>
              <a:cxnLst/>
              <a:rect l="l" t="t" r="r" b="b"/>
              <a:pathLst>
                <a:path w="189229" h="27939">
                  <a:moveTo>
                    <a:pt x="0" y="27559"/>
                  </a:moveTo>
                  <a:lnTo>
                    <a:pt x="189204" y="27559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27559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8663558" y="4473178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8557259" y="4279798"/>
              <a:ext cx="49530" cy="189230"/>
            </a:xfrm>
            <a:custGeom>
              <a:avLst/>
              <a:gdLst/>
              <a:ahLst/>
              <a:cxnLst/>
              <a:rect l="l" t="t" r="r" b="b"/>
              <a:pathLst>
                <a:path w="49529" h="189229">
                  <a:moveTo>
                    <a:pt x="0" y="189204"/>
                  </a:moveTo>
                  <a:lnTo>
                    <a:pt x="49022" y="189204"/>
                  </a:lnTo>
                  <a:lnTo>
                    <a:pt x="49022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8557259" y="4279798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0" y="189204"/>
                  </a:moveTo>
                  <a:lnTo>
                    <a:pt x="90820" y="189204"/>
                  </a:lnTo>
                  <a:lnTo>
                    <a:pt x="9082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7" name="object 267"/>
          <p:cNvGrpSpPr/>
          <p:nvPr/>
        </p:nvGrpSpPr>
        <p:grpSpPr>
          <a:xfrm>
            <a:off x="7578090" y="4182094"/>
            <a:ext cx="407670" cy="944880"/>
            <a:chOff x="7578090" y="4182094"/>
            <a:chExt cx="407670" cy="944880"/>
          </a:xfrm>
        </p:grpSpPr>
        <p:sp>
          <p:nvSpPr>
            <p:cNvPr id="268" name="object 268"/>
            <p:cNvSpPr/>
            <p:nvPr/>
          </p:nvSpPr>
          <p:spPr>
            <a:xfrm>
              <a:off x="7632954" y="4229747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298945" y="0"/>
                  </a:moveTo>
                  <a:lnTo>
                    <a:pt x="0" y="0"/>
                  </a:lnTo>
                  <a:lnTo>
                    <a:pt x="0" y="298945"/>
                  </a:lnTo>
                  <a:lnTo>
                    <a:pt x="298945" y="298945"/>
                  </a:lnTo>
                  <a:lnTo>
                    <a:pt x="298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7632954" y="4229747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0" y="298945"/>
                  </a:moveTo>
                  <a:lnTo>
                    <a:pt x="298945" y="298945"/>
                  </a:lnTo>
                  <a:lnTo>
                    <a:pt x="298945" y="0"/>
                  </a:lnTo>
                  <a:lnTo>
                    <a:pt x="0" y="0"/>
                  </a:lnTo>
                  <a:lnTo>
                    <a:pt x="0" y="29894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7686167" y="4191619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189204" y="0"/>
                  </a:moveTo>
                  <a:lnTo>
                    <a:pt x="0" y="0"/>
                  </a:lnTo>
                  <a:lnTo>
                    <a:pt x="0" y="90820"/>
                  </a:lnTo>
                  <a:lnTo>
                    <a:pt x="189204" y="90820"/>
                  </a:lnTo>
                  <a:lnTo>
                    <a:pt x="189204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7686167" y="4191619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7884795" y="4282338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90820" y="0"/>
                  </a:moveTo>
                  <a:lnTo>
                    <a:pt x="0" y="0"/>
                  </a:lnTo>
                  <a:lnTo>
                    <a:pt x="0" y="189204"/>
                  </a:lnTo>
                  <a:lnTo>
                    <a:pt x="90820" y="189204"/>
                  </a:lnTo>
                  <a:lnTo>
                    <a:pt x="90820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7884795" y="4282338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0" y="189204"/>
                  </a:moveTo>
                  <a:lnTo>
                    <a:pt x="90820" y="189204"/>
                  </a:lnTo>
                  <a:lnTo>
                    <a:pt x="9082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7693787" y="4475718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189204" y="0"/>
                  </a:moveTo>
                  <a:lnTo>
                    <a:pt x="0" y="0"/>
                  </a:lnTo>
                  <a:lnTo>
                    <a:pt x="0" y="90820"/>
                  </a:lnTo>
                  <a:lnTo>
                    <a:pt x="189204" y="90820"/>
                  </a:lnTo>
                  <a:lnTo>
                    <a:pt x="189204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7693787" y="4475718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7587615" y="4282338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90820" y="0"/>
                  </a:moveTo>
                  <a:lnTo>
                    <a:pt x="0" y="0"/>
                  </a:lnTo>
                  <a:lnTo>
                    <a:pt x="0" y="189204"/>
                  </a:lnTo>
                  <a:lnTo>
                    <a:pt x="90820" y="189204"/>
                  </a:lnTo>
                  <a:lnTo>
                    <a:pt x="90820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7587615" y="4282338"/>
              <a:ext cx="201295" cy="835025"/>
            </a:xfrm>
            <a:custGeom>
              <a:avLst/>
              <a:gdLst/>
              <a:ahLst/>
              <a:cxnLst/>
              <a:rect l="l" t="t" r="r" b="b"/>
              <a:pathLst>
                <a:path w="201295" h="835025">
                  <a:moveTo>
                    <a:pt x="0" y="189204"/>
                  </a:moveTo>
                  <a:lnTo>
                    <a:pt x="90820" y="189204"/>
                  </a:lnTo>
                  <a:lnTo>
                    <a:pt x="9082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  <a:path w="201295" h="835025">
                  <a:moveTo>
                    <a:pt x="200786" y="284200"/>
                  </a:moveTo>
                  <a:lnTo>
                    <a:pt x="192912" y="8349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8" name="object 278"/>
          <p:cNvSpPr/>
          <p:nvPr/>
        </p:nvSpPr>
        <p:spPr>
          <a:xfrm>
            <a:off x="8754364" y="4574285"/>
            <a:ext cx="0" cy="551180"/>
          </a:xfrm>
          <a:custGeom>
            <a:avLst/>
            <a:gdLst/>
            <a:ahLst/>
            <a:cxnLst/>
            <a:rect l="l" t="t" r="r" b="b"/>
            <a:pathLst>
              <a:path h="551179">
                <a:moveTo>
                  <a:pt x="0" y="0"/>
                </a:moveTo>
                <a:lnTo>
                  <a:pt x="0" y="550783"/>
                </a:lnTo>
              </a:path>
            </a:pathLst>
          </a:custGeom>
          <a:ln w="266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7965820" y="5304980"/>
            <a:ext cx="594995" cy="0"/>
          </a:xfrm>
          <a:custGeom>
            <a:avLst/>
            <a:gdLst/>
            <a:ahLst/>
            <a:cxnLst/>
            <a:rect l="l" t="t" r="r" b="b"/>
            <a:pathLst>
              <a:path w="594995">
                <a:moveTo>
                  <a:pt x="0" y="0"/>
                </a:moveTo>
                <a:lnTo>
                  <a:pt x="594740" y="0"/>
                </a:lnTo>
              </a:path>
            </a:pathLst>
          </a:custGeom>
          <a:ln w="234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7975600" y="4374388"/>
            <a:ext cx="581660" cy="2540"/>
          </a:xfrm>
          <a:custGeom>
            <a:avLst/>
            <a:gdLst/>
            <a:ahLst/>
            <a:cxnLst/>
            <a:rect l="l" t="t" r="r" b="b"/>
            <a:pathLst>
              <a:path w="581659" h="2539">
                <a:moveTo>
                  <a:pt x="0" y="2539"/>
                </a:moveTo>
                <a:lnTo>
                  <a:pt x="581659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1" name="object 281"/>
          <p:cNvGrpSpPr/>
          <p:nvPr/>
        </p:nvGrpSpPr>
        <p:grpSpPr>
          <a:xfrm>
            <a:off x="8551036" y="4599013"/>
            <a:ext cx="941705" cy="911225"/>
            <a:chOff x="8551036" y="4599013"/>
            <a:chExt cx="941705" cy="911225"/>
          </a:xfrm>
        </p:grpSpPr>
        <p:sp>
          <p:nvSpPr>
            <p:cNvPr id="282" name="object 282"/>
            <p:cNvSpPr/>
            <p:nvPr/>
          </p:nvSpPr>
          <p:spPr>
            <a:xfrm>
              <a:off x="9004553" y="4608538"/>
              <a:ext cx="478790" cy="478790"/>
            </a:xfrm>
            <a:custGeom>
              <a:avLst/>
              <a:gdLst/>
              <a:ahLst/>
              <a:cxnLst/>
              <a:rect l="l" t="t" r="r" b="b"/>
              <a:pathLst>
                <a:path w="478790" h="478789">
                  <a:moveTo>
                    <a:pt x="478320" y="0"/>
                  </a:moveTo>
                  <a:lnTo>
                    <a:pt x="0" y="0"/>
                  </a:lnTo>
                  <a:lnTo>
                    <a:pt x="0" y="478320"/>
                  </a:lnTo>
                  <a:lnTo>
                    <a:pt x="478320" y="478320"/>
                  </a:lnTo>
                  <a:lnTo>
                    <a:pt x="478320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8904985" y="4608538"/>
              <a:ext cx="578485" cy="554990"/>
            </a:xfrm>
            <a:custGeom>
              <a:avLst/>
              <a:gdLst/>
              <a:ahLst/>
              <a:cxnLst/>
              <a:rect l="l" t="t" r="r" b="b"/>
              <a:pathLst>
                <a:path w="578484" h="554989">
                  <a:moveTo>
                    <a:pt x="99568" y="478320"/>
                  </a:moveTo>
                  <a:lnTo>
                    <a:pt x="577888" y="478320"/>
                  </a:lnTo>
                  <a:lnTo>
                    <a:pt x="577888" y="0"/>
                  </a:lnTo>
                  <a:lnTo>
                    <a:pt x="99568" y="0"/>
                  </a:lnTo>
                  <a:lnTo>
                    <a:pt x="99568" y="478320"/>
                  </a:lnTo>
                  <a:close/>
                </a:path>
                <a:path w="578484" h="554989">
                  <a:moveTo>
                    <a:pt x="91313" y="478320"/>
                  </a:moveTo>
                  <a:lnTo>
                    <a:pt x="0" y="5547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8606027" y="5163324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298945" y="0"/>
                  </a:moveTo>
                  <a:lnTo>
                    <a:pt x="0" y="0"/>
                  </a:lnTo>
                  <a:lnTo>
                    <a:pt x="0" y="298945"/>
                  </a:lnTo>
                  <a:lnTo>
                    <a:pt x="298945" y="298945"/>
                  </a:lnTo>
                  <a:lnTo>
                    <a:pt x="298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8606027" y="5163324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0" y="298945"/>
                  </a:moveTo>
                  <a:lnTo>
                    <a:pt x="298945" y="298945"/>
                  </a:lnTo>
                  <a:lnTo>
                    <a:pt x="298945" y="0"/>
                  </a:lnTo>
                  <a:lnTo>
                    <a:pt x="0" y="0"/>
                  </a:lnTo>
                  <a:lnTo>
                    <a:pt x="0" y="29894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6" name="object 28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551036" y="5115544"/>
              <a:ext cx="407050" cy="394096"/>
            </a:xfrm>
            <a:prstGeom prst="rect">
              <a:avLst/>
            </a:prstGeom>
          </p:spPr>
        </p:pic>
      </p:grpSp>
      <p:sp>
        <p:nvSpPr>
          <p:cNvPr id="287" name="object 287"/>
          <p:cNvSpPr/>
          <p:nvPr/>
        </p:nvSpPr>
        <p:spPr>
          <a:xfrm>
            <a:off x="9575927" y="5167769"/>
            <a:ext cx="299085" cy="299085"/>
          </a:xfrm>
          <a:custGeom>
            <a:avLst/>
            <a:gdLst/>
            <a:ahLst/>
            <a:cxnLst/>
            <a:rect l="l" t="t" r="r" b="b"/>
            <a:pathLst>
              <a:path w="299084" h="299085">
                <a:moveTo>
                  <a:pt x="0" y="298945"/>
                </a:moveTo>
                <a:lnTo>
                  <a:pt x="298945" y="298945"/>
                </a:lnTo>
                <a:lnTo>
                  <a:pt x="298945" y="0"/>
                </a:lnTo>
                <a:lnTo>
                  <a:pt x="0" y="0"/>
                </a:lnTo>
                <a:lnTo>
                  <a:pt x="0" y="298945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 txBox="1"/>
          <p:nvPr/>
        </p:nvSpPr>
        <p:spPr>
          <a:xfrm>
            <a:off x="9685655" y="5256021"/>
            <a:ext cx="831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5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289" name="object 28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473310" y="5081523"/>
            <a:ext cx="454802" cy="432562"/>
          </a:xfrm>
          <a:prstGeom prst="rect">
            <a:avLst/>
          </a:prstGeom>
        </p:spPr>
      </p:pic>
      <p:sp>
        <p:nvSpPr>
          <p:cNvPr id="290" name="object 290"/>
          <p:cNvSpPr/>
          <p:nvPr/>
        </p:nvSpPr>
        <p:spPr>
          <a:xfrm>
            <a:off x="8906129" y="4535678"/>
            <a:ext cx="91440" cy="76835"/>
          </a:xfrm>
          <a:custGeom>
            <a:avLst/>
            <a:gdLst/>
            <a:ahLst/>
            <a:cxnLst/>
            <a:rect l="l" t="t" r="r" b="b"/>
            <a:pathLst>
              <a:path w="91440" h="76835">
                <a:moveTo>
                  <a:pt x="91440" y="76327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1" name="object 291"/>
          <p:cNvGrpSpPr/>
          <p:nvPr/>
        </p:nvGrpSpPr>
        <p:grpSpPr>
          <a:xfrm>
            <a:off x="9474581" y="4225429"/>
            <a:ext cx="410209" cy="393065"/>
            <a:chOff x="9474581" y="4225429"/>
            <a:chExt cx="410209" cy="393065"/>
          </a:xfrm>
        </p:grpSpPr>
        <p:sp>
          <p:nvSpPr>
            <p:cNvPr id="292" name="object 292"/>
            <p:cNvSpPr/>
            <p:nvPr/>
          </p:nvSpPr>
          <p:spPr>
            <a:xfrm>
              <a:off x="9484106" y="4532248"/>
              <a:ext cx="91440" cy="76835"/>
            </a:xfrm>
            <a:custGeom>
              <a:avLst/>
              <a:gdLst/>
              <a:ahLst/>
              <a:cxnLst/>
              <a:rect l="l" t="t" r="r" b="b"/>
              <a:pathLst>
                <a:path w="91440" h="76835">
                  <a:moveTo>
                    <a:pt x="0" y="76453"/>
                  </a:moveTo>
                  <a:lnTo>
                    <a:pt x="914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9575927" y="4234954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298945" y="0"/>
                  </a:moveTo>
                  <a:lnTo>
                    <a:pt x="0" y="0"/>
                  </a:lnTo>
                  <a:lnTo>
                    <a:pt x="0" y="298945"/>
                  </a:lnTo>
                  <a:lnTo>
                    <a:pt x="298945" y="298945"/>
                  </a:lnTo>
                  <a:lnTo>
                    <a:pt x="298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9575927" y="4234954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0" y="298945"/>
                  </a:moveTo>
                  <a:lnTo>
                    <a:pt x="298945" y="298945"/>
                  </a:lnTo>
                  <a:lnTo>
                    <a:pt x="298945" y="0"/>
                  </a:lnTo>
                  <a:lnTo>
                    <a:pt x="0" y="0"/>
                  </a:lnTo>
                  <a:lnTo>
                    <a:pt x="0" y="29894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5" name="object 295"/>
          <p:cNvSpPr txBox="1"/>
          <p:nvPr/>
        </p:nvSpPr>
        <p:spPr>
          <a:xfrm>
            <a:off x="9685655" y="4322953"/>
            <a:ext cx="831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5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6" name="object 296"/>
          <p:cNvSpPr txBox="1"/>
          <p:nvPr/>
        </p:nvSpPr>
        <p:spPr>
          <a:xfrm>
            <a:off x="7742173" y="2458847"/>
            <a:ext cx="3001010" cy="2962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>
              <a:lnSpc>
                <a:spcPts val="1220"/>
              </a:lnSpc>
              <a:tabLst>
                <a:tab pos="974725" algn="l"/>
                <a:tab pos="1948180" algn="l"/>
                <a:tab pos="2917825" algn="l"/>
              </a:tabLst>
            </a:pPr>
            <a:r>
              <a:rPr sz="1800" spc="-75" baseline="2314" dirty="0">
                <a:latin typeface="Calibri"/>
                <a:cs typeface="Calibri"/>
              </a:rPr>
              <a:t>R</a:t>
            </a:r>
            <a:r>
              <a:rPr sz="1800" baseline="2314" dirty="0">
                <a:latin typeface="Calibri"/>
                <a:cs typeface="Calibri"/>
              </a:rPr>
              <a:t>	</a:t>
            </a:r>
            <a:r>
              <a:rPr sz="1200" spc="-5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	</a:t>
            </a:r>
            <a:r>
              <a:rPr sz="1800" spc="-75" baseline="-4629" dirty="0">
                <a:latin typeface="Calibri"/>
                <a:cs typeface="Calibri"/>
              </a:rPr>
              <a:t>R</a:t>
            </a:r>
            <a:r>
              <a:rPr sz="1800" baseline="-4629" dirty="0">
                <a:latin typeface="Calibri"/>
                <a:cs typeface="Calibri"/>
              </a:rPr>
              <a:t>	</a:t>
            </a:r>
            <a:r>
              <a:rPr sz="1800" spc="-75" baseline="-4629" dirty="0">
                <a:latin typeface="Calibri"/>
                <a:cs typeface="Calibri"/>
              </a:rPr>
              <a:t>R</a:t>
            </a:r>
            <a:endParaRPr sz="1800" baseline="-4629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Calibri"/>
              <a:cs typeface="Calibri"/>
            </a:endParaRPr>
          </a:p>
          <a:p>
            <a:pPr marL="1270">
              <a:lnSpc>
                <a:spcPct val="100000"/>
              </a:lnSpc>
              <a:tabLst>
                <a:tab pos="974725" algn="l"/>
                <a:tab pos="1948180" algn="l"/>
                <a:tab pos="2917825" algn="l"/>
              </a:tabLst>
            </a:pPr>
            <a:r>
              <a:rPr sz="1800" spc="-75" baseline="2314" dirty="0">
                <a:latin typeface="Calibri"/>
                <a:cs typeface="Calibri"/>
              </a:rPr>
              <a:t>R</a:t>
            </a:r>
            <a:r>
              <a:rPr sz="1800" baseline="2314" dirty="0">
                <a:latin typeface="Calibri"/>
                <a:cs typeface="Calibri"/>
              </a:rPr>
              <a:t>	</a:t>
            </a:r>
            <a:r>
              <a:rPr sz="1200" spc="-5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	</a:t>
            </a:r>
            <a:r>
              <a:rPr sz="1800" spc="-75" baseline="-4629" dirty="0">
                <a:latin typeface="Calibri"/>
                <a:cs typeface="Calibri"/>
              </a:rPr>
              <a:t>R</a:t>
            </a:r>
            <a:r>
              <a:rPr sz="1800" baseline="-4629" dirty="0">
                <a:latin typeface="Calibri"/>
                <a:cs typeface="Calibri"/>
              </a:rPr>
              <a:t>	</a:t>
            </a:r>
            <a:r>
              <a:rPr sz="1800" spc="-75" baseline="-4629" dirty="0">
                <a:latin typeface="Calibri"/>
                <a:cs typeface="Calibri"/>
              </a:rPr>
              <a:t>R</a:t>
            </a:r>
            <a:endParaRPr sz="1800" baseline="-4629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tabLst>
                <a:tab pos="973455" algn="l"/>
                <a:tab pos="1946275" algn="l"/>
                <a:tab pos="2916555" algn="l"/>
              </a:tabLst>
            </a:pPr>
            <a:r>
              <a:rPr sz="1800" spc="-75" baseline="2314" dirty="0">
                <a:latin typeface="Calibri"/>
                <a:cs typeface="Calibri"/>
              </a:rPr>
              <a:t>R</a:t>
            </a:r>
            <a:r>
              <a:rPr sz="1800" baseline="2314" dirty="0">
                <a:latin typeface="Calibri"/>
                <a:cs typeface="Calibri"/>
              </a:rPr>
              <a:t>	</a:t>
            </a:r>
            <a:r>
              <a:rPr sz="1200" spc="-5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	</a:t>
            </a:r>
            <a:r>
              <a:rPr sz="1800" spc="-75" baseline="-4629" dirty="0">
                <a:latin typeface="Calibri"/>
                <a:cs typeface="Calibri"/>
              </a:rPr>
              <a:t>R</a:t>
            </a:r>
            <a:r>
              <a:rPr sz="1800" baseline="-4629" dirty="0">
                <a:latin typeface="Calibri"/>
                <a:cs typeface="Calibri"/>
              </a:rPr>
              <a:t>	</a:t>
            </a:r>
            <a:r>
              <a:rPr sz="1800" spc="-75" baseline="-4629" dirty="0">
                <a:latin typeface="Calibri"/>
                <a:cs typeface="Calibri"/>
              </a:rPr>
              <a:t>R</a:t>
            </a:r>
            <a:endParaRPr sz="1800" baseline="-4629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55"/>
              </a:spcBef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tabLst>
                <a:tab pos="972819" algn="l"/>
                <a:tab pos="1946275" algn="l"/>
                <a:tab pos="2916555" algn="l"/>
              </a:tabLst>
            </a:pPr>
            <a:r>
              <a:rPr sz="1800" spc="-75" baseline="2314" dirty="0">
                <a:latin typeface="Calibri"/>
                <a:cs typeface="Calibri"/>
              </a:rPr>
              <a:t>R</a:t>
            </a:r>
            <a:r>
              <a:rPr sz="1800" baseline="2314" dirty="0">
                <a:latin typeface="Calibri"/>
                <a:cs typeface="Calibri"/>
              </a:rPr>
              <a:t>	</a:t>
            </a:r>
            <a:r>
              <a:rPr sz="1200" spc="-5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	</a:t>
            </a:r>
            <a:r>
              <a:rPr sz="1800" spc="-75" baseline="-4629" dirty="0">
                <a:latin typeface="Calibri"/>
                <a:cs typeface="Calibri"/>
              </a:rPr>
              <a:t>R</a:t>
            </a:r>
            <a:r>
              <a:rPr sz="1800" baseline="-4629" dirty="0">
                <a:latin typeface="Calibri"/>
                <a:cs typeface="Calibri"/>
              </a:rPr>
              <a:t>	</a:t>
            </a:r>
            <a:r>
              <a:rPr sz="1800" spc="-75" baseline="-6944" dirty="0">
                <a:latin typeface="Calibri"/>
                <a:cs typeface="Calibri"/>
              </a:rPr>
              <a:t>R</a:t>
            </a:r>
            <a:endParaRPr sz="1800" baseline="-6944">
              <a:latin typeface="Calibri"/>
              <a:cs typeface="Calibri"/>
            </a:endParaRPr>
          </a:p>
        </p:txBody>
      </p:sp>
      <p:grpSp>
        <p:nvGrpSpPr>
          <p:cNvPr id="297" name="object 297"/>
          <p:cNvGrpSpPr/>
          <p:nvPr/>
        </p:nvGrpSpPr>
        <p:grpSpPr>
          <a:xfrm>
            <a:off x="9521063" y="4187301"/>
            <a:ext cx="407670" cy="394335"/>
            <a:chOff x="9521063" y="4187301"/>
            <a:chExt cx="407670" cy="394335"/>
          </a:xfrm>
        </p:grpSpPr>
        <p:sp>
          <p:nvSpPr>
            <p:cNvPr id="298" name="object 298"/>
            <p:cNvSpPr/>
            <p:nvPr/>
          </p:nvSpPr>
          <p:spPr>
            <a:xfrm>
              <a:off x="9629267" y="4196826"/>
              <a:ext cx="189230" cy="53975"/>
            </a:xfrm>
            <a:custGeom>
              <a:avLst/>
              <a:gdLst/>
              <a:ahLst/>
              <a:cxnLst/>
              <a:rect l="l" t="t" r="r" b="b"/>
              <a:pathLst>
                <a:path w="189229" h="53975">
                  <a:moveTo>
                    <a:pt x="0" y="53367"/>
                  </a:moveTo>
                  <a:lnTo>
                    <a:pt x="189204" y="53367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53367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9629267" y="4196826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9878174" y="4287545"/>
              <a:ext cx="40640" cy="189230"/>
            </a:xfrm>
            <a:custGeom>
              <a:avLst/>
              <a:gdLst/>
              <a:ahLst/>
              <a:cxnLst/>
              <a:rect l="l" t="t" r="r" b="b"/>
              <a:pathLst>
                <a:path w="40640" h="189229">
                  <a:moveTo>
                    <a:pt x="0" y="189204"/>
                  </a:moveTo>
                  <a:lnTo>
                    <a:pt x="40413" y="189204"/>
                  </a:lnTo>
                  <a:lnTo>
                    <a:pt x="40413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9827768" y="4287545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0" y="189204"/>
                  </a:moveTo>
                  <a:lnTo>
                    <a:pt x="90820" y="189204"/>
                  </a:lnTo>
                  <a:lnTo>
                    <a:pt x="9082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9636760" y="4549140"/>
              <a:ext cx="189230" cy="22860"/>
            </a:xfrm>
            <a:custGeom>
              <a:avLst/>
              <a:gdLst/>
              <a:ahLst/>
              <a:cxnLst/>
              <a:rect l="l" t="t" r="r" b="b"/>
              <a:pathLst>
                <a:path w="189229" h="22860">
                  <a:moveTo>
                    <a:pt x="0" y="22606"/>
                  </a:moveTo>
                  <a:lnTo>
                    <a:pt x="189204" y="22606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22606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9636760" y="4480925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9530588" y="4287545"/>
              <a:ext cx="48895" cy="189230"/>
            </a:xfrm>
            <a:custGeom>
              <a:avLst/>
              <a:gdLst/>
              <a:ahLst/>
              <a:cxnLst/>
              <a:rect l="l" t="t" r="r" b="b"/>
              <a:pathLst>
                <a:path w="48895" h="189229">
                  <a:moveTo>
                    <a:pt x="0" y="189204"/>
                  </a:moveTo>
                  <a:lnTo>
                    <a:pt x="48640" y="189204"/>
                  </a:lnTo>
                  <a:lnTo>
                    <a:pt x="4864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9530588" y="4287545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0" y="189204"/>
                  </a:moveTo>
                  <a:lnTo>
                    <a:pt x="90820" y="189204"/>
                  </a:lnTo>
                  <a:lnTo>
                    <a:pt x="9082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6" name="object 306"/>
          <p:cNvGrpSpPr/>
          <p:nvPr/>
        </p:nvGrpSpPr>
        <p:grpSpPr>
          <a:xfrm>
            <a:off x="8551291" y="4189714"/>
            <a:ext cx="407670" cy="945515"/>
            <a:chOff x="8551291" y="4189714"/>
            <a:chExt cx="407670" cy="945515"/>
          </a:xfrm>
        </p:grpSpPr>
        <p:sp>
          <p:nvSpPr>
            <p:cNvPr id="307" name="object 307"/>
            <p:cNvSpPr/>
            <p:nvPr/>
          </p:nvSpPr>
          <p:spPr>
            <a:xfrm>
              <a:off x="8606282" y="4237494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298945" y="0"/>
                  </a:moveTo>
                  <a:lnTo>
                    <a:pt x="0" y="0"/>
                  </a:lnTo>
                  <a:lnTo>
                    <a:pt x="0" y="298945"/>
                  </a:lnTo>
                  <a:lnTo>
                    <a:pt x="298945" y="298945"/>
                  </a:lnTo>
                  <a:lnTo>
                    <a:pt x="298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8606282" y="4237494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0" y="298945"/>
                  </a:moveTo>
                  <a:lnTo>
                    <a:pt x="298945" y="298945"/>
                  </a:lnTo>
                  <a:lnTo>
                    <a:pt x="298945" y="0"/>
                  </a:lnTo>
                  <a:lnTo>
                    <a:pt x="0" y="0"/>
                  </a:lnTo>
                  <a:lnTo>
                    <a:pt x="0" y="29894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8659495" y="4199239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189204" y="0"/>
                  </a:moveTo>
                  <a:lnTo>
                    <a:pt x="0" y="0"/>
                  </a:lnTo>
                  <a:lnTo>
                    <a:pt x="0" y="90820"/>
                  </a:lnTo>
                  <a:lnTo>
                    <a:pt x="189204" y="90820"/>
                  </a:lnTo>
                  <a:lnTo>
                    <a:pt x="189204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8659495" y="4199239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8857996" y="4290085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90820" y="0"/>
                  </a:moveTo>
                  <a:lnTo>
                    <a:pt x="0" y="0"/>
                  </a:lnTo>
                  <a:lnTo>
                    <a:pt x="0" y="189204"/>
                  </a:lnTo>
                  <a:lnTo>
                    <a:pt x="90820" y="189204"/>
                  </a:lnTo>
                  <a:lnTo>
                    <a:pt x="90820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8857996" y="4290085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0" y="189204"/>
                  </a:moveTo>
                  <a:lnTo>
                    <a:pt x="90820" y="189204"/>
                  </a:lnTo>
                  <a:lnTo>
                    <a:pt x="9082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8666988" y="4483465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189204" y="0"/>
                  </a:moveTo>
                  <a:lnTo>
                    <a:pt x="0" y="0"/>
                  </a:lnTo>
                  <a:lnTo>
                    <a:pt x="0" y="90820"/>
                  </a:lnTo>
                  <a:lnTo>
                    <a:pt x="189204" y="90820"/>
                  </a:lnTo>
                  <a:lnTo>
                    <a:pt x="189204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8666988" y="4483465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8560816" y="4290085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90820" y="0"/>
                  </a:moveTo>
                  <a:lnTo>
                    <a:pt x="0" y="0"/>
                  </a:lnTo>
                  <a:lnTo>
                    <a:pt x="0" y="189204"/>
                  </a:lnTo>
                  <a:lnTo>
                    <a:pt x="90820" y="189204"/>
                  </a:lnTo>
                  <a:lnTo>
                    <a:pt x="90820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8560816" y="4290085"/>
              <a:ext cx="201295" cy="835025"/>
            </a:xfrm>
            <a:custGeom>
              <a:avLst/>
              <a:gdLst/>
              <a:ahLst/>
              <a:cxnLst/>
              <a:rect l="l" t="t" r="r" b="b"/>
              <a:pathLst>
                <a:path w="201295" h="835025">
                  <a:moveTo>
                    <a:pt x="0" y="189204"/>
                  </a:moveTo>
                  <a:lnTo>
                    <a:pt x="90820" y="189204"/>
                  </a:lnTo>
                  <a:lnTo>
                    <a:pt x="9082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  <a:path w="201295" h="835025">
                  <a:moveTo>
                    <a:pt x="200786" y="284200"/>
                  </a:moveTo>
                  <a:lnTo>
                    <a:pt x="193039" y="8349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7" name="object 317"/>
          <p:cNvSpPr/>
          <p:nvPr/>
        </p:nvSpPr>
        <p:spPr>
          <a:xfrm>
            <a:off x="9727628" y="4586985"/>
            <a:ext cx="0" cy="552450"/>
          </a:xfrm>
          <a:custGeom>
            <a:avLst/>
            <a:gdLst/>
            <a:ahLst/>
            <a:cxnLst/>
            <a:rect l="l" t="t" r="r" b="b"/>
            <a:pathLst>
              <a:path h="552450">
                <a:moveTo>
                  <a:pt x="0" y="0"/>
                </a:moveTo>
                <a:lnTo>
                  <a:pt x="0" y="552195"/>
                </a:lnTo>
              </a:path>
            </a:pathLst>
          </a:custGeom>
          <a:ln w="265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8939021" y="5312664"/>
            <a:ext cx="594995" cy="0"/>
          </a:xfrm>
          <a:custGeom>
            <a:avLst/>
            <a:gdLst/>
            <a:ahLst/>
            <a:cxnLst/>
            <a:rect l="l" t="t" r="r" b="b"/>
            <a:pathLst>
              <a:path w="594995">
                <a:moveTo>
                  <a:pt x="0" y="0"/>
                </a:moveTo>
                <a:lnTo>
                  <a:pt x="594613" y="0"/>
                </a:lnTo>
              </a:path>
            </a:pathLst>
          </a:custGeom>
          <a:ln w="236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8939276" y="4383404"/>
            <a:ext cx="594995" cy="0"/>
          </a:xfrm>
          <a:custGeom>
            <a:avLst/>
            <a:gdLst/>
            <a:ahLst/>
            <a:cxnLst/>
            <a:rect l="l" t="t" r="r" b="b"/>
            <a:pathLst>
              <a:path w="594995">
                <a:moveTo>
                  <a:pt x="0" y="0"/>
                </a:moveTo>
                <a:lnTo>
                  <a:pt x="594614" y="0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0" name="object 320"/>
          <p:cNvGrpSpPr/>
          <p:nvPr/>
        </p:nvGrpSpPr>
        <p:grpSpPr>
          <a:xfrm>
            <a:off x="9524110" y="4611839"/>
            <a:ext cx="941705" cy="910590"/>
            <a:chOff x="9524110" y="4611839"/>
            <a:chExt cx="941705" cy="910590"/>
          </a:xfrm>
        </p:grpSpPr>
        <p:sp>
          <p:nvSpPr>
            <p:cNvPr id="321" name="object 321"/>
            <p:cNvSpPr/>
            <p:nvPr/>
          </p:nvSpPr>
          <p:spPr>
            <a:xfrm>
              <a:off x="9977627" y="4621364"/>
              <a:ext cx="478790" cy="478790"/>
            </a:xfrm>
            <a:custGeom>
              <a:avLst/>
              <a:gdLst/>
              <a:ahLst/>
              <a:cxnLst/>
              <a:rect l="l" t="t" r="r" b="b"/>
              <a:pathLst>
                <a:path w="478790" h="478789">
                  <a:moveTo>
                    <a:pt x="478320" y="0"/>
                  </a:moveTo>
                  <a:lnTo>
                    <a:pt x="0" y="0"/>
                  </a:lnTo>
                  <a:lnTo>
                    <a:pt x="0" y="478320"/>
                  </a:lnTo>
                  <a:lnTo>
                    <a:pt x="478320" y="478320"/>
                  </a:lnTo>
                  <a:lnTo>
                    <a:pt x="478320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9877932" y="4621364"/>
              <a:ext cx="578485" cy="554990"/>
            </a:xfrm>
            <a:custGeom>
              <a:avLst/>
              <a:gdLst/>
              <a:ahLst/>
              <a:cxnLst/>
              <a:rect l="l" t="t" r="r" b="b"/>
              <a:pathLst>
                <a:path w="578484" h="554989">
                  <a:moveTo>
                    <a:pt x="99695" y="478320"/>
                  </a:moveTo>
                  <a:lnTo>
                    <a:pt x="578015" y="478320"/>
                  </a:lnTo>
                  <a:lnTo>
                    <a:pt x="578015" y="0"/>
                  </a:lnTo>
                  <a:lnTo>
                    <a:pt x="99695" y="0"/>
                  </a:lnTo>
                  <a:lnTo>
                    <a:pt x="99695" y="478320"/>
                  </a:lnTo>
                  <a:close/>
                </a:path>
                <a:path w="578484" h="554989">
                  <a:moveTo>
                    <a:pt x="91313" y="478320"/>
                  </a:moveTo>
                  <a:lnTo>
                    <a:pt x="0" y="5546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9578974" y="5176024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298945" y="0"/>
                  </a:moveTo>
                  <a:lnTo>
                    <a:pt x="0" y="0"/>
                  </a:lnTo>
                  <a:lnTo>
                    <a:pt x="0" y="298945"/>
                  </a:lnTo>
                  <a:lnTo>
                    <a:pt x="298945" y="298945"/>
                  </a:lnTo>
                  <a:lnTo>
                    <a:pt x="298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9578974" y="5176024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0" y="298945"/>
                  </a:moveTo>
                  <a:lnTo>
                    <a:pt x="298945" y="298945"/>
                  </a:lnTo>
                  <a:lnTo>
                    <a:pt x="298945" y="0"/>
                  </a:lnTo>
                  <a:lnTo>
                    <a:pt x="0" y="0"/>
                  </a:lnTo>
                  <a:lnTo>
                    <a:pt x="0" y="29894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9632314" y="5137896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189204" y="0"/>
                  </a:moveTo>
                  <a:lnTo>
                    <a:pt x="0" y="0"/>
                  </a:lnTo>
                  <a:lnTo>
                    <a:pt x="0" y="90820"/>
                  </a:lnTo>
                  <a:lnTo>
                    <a:pt x="189204" y="90820"/>
                  </a:lnTo>
                  <a:lnTo>
                    <a:pt x="189204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9632314" y="5137896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9830815" y="5228615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90820" y="0"/>
                  </a:moveTo>
                  <a:lnTo>
                    <a:pt x="0" y="0"/>
                  </a:lnTo>
                  <a:lnTo>
                    <a:pt x="0" y="189204"/>
                  </a:lnTo>
                  <a:lnTo>
                    <a:pt x="90820" y="189204"/>
                  </a:lnTo>
                  <a:lnTo>
                    <a:pt x="90820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9830815" y="5228615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0" y="189204"/>
                  </a:moveTo>
                  <a:lnTo>
                    <a:pt x="90820" y="189204"/>
                  </a:lnTo>
                  <a:lnTo>
                    <a:pt x="9082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9639807" y="5421995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189204" y="0"/>
                  </a:moveTo>
                  <a:lnTo>
                    <a:pt x="0" y="0"/>
                  </a:lnTo>
                  <a:lnTo>
                    <a:pt x="0" y="90820"/>
                  </a:lnTo>
                  <a:lnTo>
                    <a:pt x="189204" y="90820"/>
                  </a:lnTo>
                  <a:lnTo>
                    <a:pt x="189204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9639807" y="5421995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9533635" y="5228615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90820" y="0"/>
                  </a:moveTo>
                  <a:lnTo>
                    <a:pt x="0" y="0"/>
                  </a:lnTo>
                  <a:lnTo>
                    <a:pt x="0" y="189204"/>
                  </a:lnTo>
                  <a:lnTo>
                    <a:pt x="90820" y="189204"/>
                  </a:lnTo>
                  <a:lnTo>
                    <a:pt x="90820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9533635" y="5228615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0" y="189204"/>
                  </a:moveTo>
                  <a:lnTo>
                    <a:pt x="90820" y="189204"/>
                  </a:lnTo>
                  <a:lnTo>
                    <a:pt x="9082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3" name="object 333"/>
          <p:cNvGrpSpPr/>
          <p:nvPr/>
        </p:nvGrpSpPr>
        <p:grpSpPr>
          <a:xfrm>
            <a:off x="10446384" y="5094351"/>
            <a:ext cx="455295" cy="433070"/>
            <a:chOff x="10446384" y="5094351"/>
            <a:chExt cx="455295" cy="433070"/>
          </a:xfrm>
        </p:grpSpPr>
        <p:sp>
          <p:nvSpPr>
            <p:cNvPr id="334" name="object 334"/>
            <p:cNvSpPr/>
            <p:nvPr/>
          </p:nvSpPr>
          <p:spPr>
            <a:xfrm>
              <a:off x="10549000" y="5180596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0" y="298945"/>
                  </a:moveTo>
                  <a:lnTo>
                    <a:pt x="298945" y="298945"/>
                  </a:lnTo>
                  <a:lnTo>
                    <a:pt x="298945" y="0"/>
                  </a:lnTo>
                  <a:lnTo>
                    <a:pt x="0" y="0"/>
                  </a:lnTo>
                  <a:lnTo>
                    <a:pt x="0" y="29894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5" name="object 33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446384" y="5094351"/>
              <a:ext cx="454802" cy="432562"/>
            </a:xfrm>
            <a:prstGeom prst="rect">
              <a:avLst/>
            </a:prstGeom>
          </p:spPr>
        </p:pic>
      </p:grpSp>
      <p:sp>
        <p:nvSpPr>
          <p:cNvPr id="336" name="object 336"/>
          <p:cNvSpPr/>
          <p:nvPr/>
        </p:nvSpPr>
        <p:spPr>
          <a:xfrm>
            <a:off x="9879203" y="4548378"/>
            <a:ext cx="91440" cy="76835"/>
          </a:xfrm>
          <a:custGeom>
            <a:avLst/>
            <a:gdLst/>
            <a:ahLst/>
            <a:cxnLst/>
            <a:rect l="l" t="t" r="r" b="b"/>
            <a:pathLst>
              <a:path w="91440" h="76835">
                <a:moveTo>
                  <a:pt x="91313" y="76454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7" name="object 337"/>
          <p:cNvGrpSpPr/>
          <p:nvPr/>
        </p:nvGrpSpPr>
        <p:grpSpPr>
          <a:xfrm>
            <a:off x="10447655" y="4200001"/>
            <a:ext cx="454025" cy="431165"/>
            <a:chOff x="10447655" y="4200001"/>
            <a:chExt cx="454025" cy="431165"/>
          </a:xfrm>
        </p:grpSpPr>
        <p:sp>
          <p:nvSpPr>
            <p:cNvPr id="338" name="object 338"/>
            <p:cNvSpPr/>
            <p:nvPr/>
          </p:nvSpPr>
          <p:spPr>
            <a:xfrm>
              <a:off x="10457180" y="4545076"/>
              <a:ext cx="91440" cy="76835"/>
            </a:xfrm>
            <a:custGeom>
              <a:avLst/>
              <a:gdLst/>
              <a:ahLst/>
              <a:cxnLst/>
              <a:rect l="l" t="t" r="r" b="b"/>
              <a:pathLst>
                <a:path w="91440" h="76835">
                  <a:moveTo>
                    <a:pt x="0" y="76326"/>
                  </a:moveTo>
                  <a:lnTo>
                    <a:pt x="913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10549001" y="4247781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298945" y="0"/>
                  </a:moveTo>
                  <a:lnTo>
                    <a:pt x="0" y="0"/>
                  </a:lnTo>
                  <a:lnTo>
                    <a:pt x="0" y="298945"/>
                  </a:lnTo>
                  <a:lnTo>
                    <a:pt x="298945" y="298945"/>
                  </a:lnTo>
                  <a:lnTo>
                    <a:pt x="298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10549001" y="4247781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0" y="298945"/>
                  </a:moveTo>
                  <a:lnTo>
                    <a:pt x="298945" y="298945"/>
                  </a:lnTo>
                  <a:lnTo>
                    <a:pt x="298945" y="0"/>
                  </a:lnTo>
                  <a:lnTo>
                    <a:pt x="0" y="0"/>
                  </a:lnTo>
                  <a:lnTo>
                    <a:pt x="0" y="29894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1" name="object 34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494137" y="4200001"/>
              <a:ext cx="407050" cy="394096"/>
            </a:xfrm>
            <a:prstGeom prst="rect">
              <a:avLst/>
            </a:prstGeom>
          </p:spPr>
        </p:pic>
      </p:grpSp>
      <p:grpSp>
        <p:nvGrpSpPr>
          <p:cNvPr id="342" name="object 342"/>
          <p:cNvGrpSpPr/>
          <p:nvPr/>
        </p:nvGrpSpPr>
        <p:grpSpPr>
          <a:xfrm>
            <a:off x="9569704" y="4240669"/>
            <a:ext cx="318135" cy="318135"/>
            <a:chOff x="9569704" y="4240669"/>
            <a:chExt cx="318135" cy="318135"/>
          </a:xfrm>
        </p:grpSpPr>
        <p:sp>
          <p:nvSpPr>
            <p:cNvPr id="343" name="object 343"/>
            <p:cNvSpPr/>
            <p:nvPr/>
          </p:nvSpPr>
          <p:spPr>
            <a:xfrm>
              <a:off x="9579229" y="4250194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298945" y="0"/>
                  </a:moveTo>
                  <a:lnTo>
                    <a:pt x="0" y="0"/>
                  </a:lnTo>
                  <a:lnTo>
                    <a:pt x="0" y="298945"/>
                  </a:lnTo>
                  <a:lnTo>
                    <a:pt x="298945" y="298945"/>
                  </a:lnTo>
                  <a:lnTo>
                    <a:pt x="298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9579229" y="4250194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0" y="298945"/>
                  </a:moveTo>
                  <a:lnTo>
                    <a:pt x="298945" y="298945"/>
                  </a:lnTo>
                  <a:lnTo>
                    <a:pt x="298945" y="0"/>
                  </a:lnTo>
                  <a:lnTo>
                    <a:pt x="0" y="0"/>
                  </a:lnTo>
                  <a:lnTo>
                    <a:pt x="0" y="29894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5" name="object 345"/>
          <p:cNvGrpSpPr/>
          <p:nvPr/>
        </p:nvGrpSpPr>
        <p:grpSpPr>
          <a:xfrm>
            <a:off x="9524365" y="4202541"/>
            <a:ext cx="407670" cy="945515"/>
            <a:chOff x="9524365" y="4202541"/>
            <a:chExt cx="407670" cy="945515"/>
          </a:xfrm>
        </p:grpSpPr>
        <p:pic>
          <p:nvPicPr>
            <p:cNvPr id="346" name="object 34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24365" y="4202541"/>
              <a:ext cx="407050" cy="393969"/>
            </a:xfrm>
            <a:prstGeom prst="rect">
              <a:avLst/>
            </a:prstGeom>
          </p:spPr>
        </p:pic>
        <p:sp>
          <p:nvSpPr>
            <p:cNvPr id="347" name="object 347"/>
            <p:cNvSpPr/>
            <p:nvPr/>
          </p:nvSpPr>
          <p:spPr>
            <a:xfrm>
              <a:off x="9726930" y="4586986"/>
              <a:ext cx="8255" cy="551180"/>
            </a:xfrm>
            <a:custGeom>
              <a:avLst/>
              <a:gdLst/>
              <a:ahLst/>
              <a:cxnLst/>
              <a:rect l="l" t="t" r="r" b="b"/>
              <a:pathLst>
                <a:path w="8254" h="551179">
                  <a:moveTo>
                    <a:pt x="7747" y="0"/>
                  </a:moveTo>
                  <a:lnTo>
                    <a:pt x="0" y="550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8" name="object 348"/>
          <p:cNvSpPr/>
          <p:nvPr/>
        </p:nvSpPr>
        <p:spPr>
          <a:xfrm>
            <a:off x="10696829" y="4584572"/>
            <a:ext cx="7620" cy="558165"/>
          </a:xfrm>
          <a:custGeom>
            <a:avLst/>
            <a:gdLst/>
            <a:ahLst/>
            <a:cxnLst/>
            <a:rect l="l" t="t" r="r" b="b"/>
            <a:pathLst>
              <a:path w="7620" h="558164">
                <a:moveTo>
                  <a:pt x="7620" y="0"/>
                </a:moveTo>
                <a:lnTo>
                  <a:pt x="0" y="557783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9921620" y="5323204"/>
            <a:ext cx="582295" cy="5080"/>
          </a:xfrm>
          <a:custGeom>
            <a:avLst/>
            <a:gdLst/>
            <a:ahLst/>
            <a:cxnLst/>
            <a:rect l="l" t="t" r="r" b="b"/>
            <a:pathLst>
              <a:path w="582295" h="5079">
                <a:moveTo>
                  <a:pt x="0" y="0"/>
                </a:moveTo>
                <a:lnTo>
                  <a:pt x="582040" y="457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0" name="object 350"/>
          <p:cNvGrpSpPr/>
          <p:nvPr/>
        </p:nvGrpSpPr>
        <p:grpSpPr>
          <a:xfrm>
            <a:off x="7477506" y="2205989"/>
            <a:ext cx="3525520" cy="3361690"/>
            <a:chOff x="7477506" y="2205989"/>
            <a:chExt cx="3525520" cy="3361690"/>
          </a:xfrm>
        </p:grpSpPr>
        <p:sp>
          <p:nvSpPr>
            <p:cNvPr id="351" name="object 351"/>
            <p:cNvSpPr/>
            <p:nvPr/>
          </p:nvSpPr>
          <p:spPr>
            <a:xfrm>
              <a:off x="9921875" y="4394961"/>
              <a:ext cx="582295" cy="2540"/>
            </a:xfrm>
            <a:custGeom>
              <a:avLst/>
              <a:gdLst/>
              <a:ahLst/>
              <a:cxnLst/>
              <a:rect l="l" t="t" r="r" b="b"/>
              <a:pathLst>
                <a:path w="582295" h="2539">
                  <a:moveTo>
                    <a:pt x="0" y="2412"/>
                  </a:moveTo>
                  <a:lnTo>
                    <a:pt x="58178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7477506" y="2205989"/>
              <a:ext cx="3525520" cy="3361690"/>
            </a:xfrm>
            <a:custGeom>
              <a:avLst/>
              <a:gdLst/>
              <a:ahLst/>
              <a:cxnLst/>
              <a:rect l="l" t="t" r="r" b="b"/>
              <a:pathLst>
                <a:path w="3525520" h="3361690">
                  <a:moveTo>
                    <a:pt x="3525520" y="0"/>
                  </a:moveTo>
                  <a:lnTo>
                    <a:pt x="0" y="0"/>
                  </a:lnTo>
                  <a:lnTo>
                    <a:pt x="0" y="3361689"/>
                  </a:lnTo>
                  <a:lnTo>
                    <a:pt x="3525520" y="3361689"/>
                  </a:lnTo>
                  <a:lnTo>
                    <a:pt x="3525520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3" name="object 353"/>
          <p:cNvSpPr txBox="1">
            <a:spLocks noGrp="1"/>
          </p:cNvSpPr>
          <p:nvPr>
            <p:ph type="title"/>
          </p:nvPr>
        </p:nvSpPr>
        <p:spPr>
          <a:xfrm>
            <a:off x="1201318" y="586020"/>
            <a:ext cx="9732645" cy="1343660"/>
          </a:xfrm>
          <a:prstGeom prst="rect">
            <a:avLst/>
          </a:prstGeom>
        </p:spPr>
        <p:txBody>
          <a:bodyPr vert="horz" wrap="square" lIns="0" tIns="194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35"/>
              </a:spcBef>
            </a:pPr>
            <a:r>
              <a:rPr spc="-10" dirty="0"/>
              <a:t>CGRAs</a:t>
            </a:r>
            <a:r>
              <a:rPr spc="-170" dirty="0"/>
              <a:t> </a:t>
            </a:r>
            <a:r>
              <a:rPr spc="-35" dirty="0"/>
              <a:t>provide</a:t>
            </a:r>
            <a:r>
              <a:rPr spc="-180" dirty="0"/>
              <a:t> </a:t>
            </a:r>
            <a:r>
              <a:rPr spc="-40" dirty="0"/>
              <a:t>efficiency</a:t>
            </a:r>
            <a:r>
              <a:rPr spc="-175" dirty="0"/>
              <a:t> </a:t>
            </a:r>
            <a:r>
              <a:rPr dirty="0"/>
              <a:t>&amp;</a:t>
            </a:r>
            <a:r>
              <a:rPr spc="-175" dirty="0"/>
              <a:t> </a:t>
            </a:r>
            <a:r>
              <a:rPr spc="-35" dirty="0"/>
              <a:t>programmability</a:t>
            </a: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Dataflow</a:t>
            </a:r>
            <a:r>
              <a:rPr sz="24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compiler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support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avoids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the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need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for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programmer</a:t>
            </a:r>
            <a:r>
              <a:rPr sz="2400" b="1" spc="-9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acrobatics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54" name="object 354"/>
          <p:cNvGrpSpPr/>
          <p:nvPr/>
        </p:nvGrpSpPr>
        <p:grpSpPr>
          <a:xfrm>
            <a:off x="610781" y="905255"/>
            <a:ext cx="374015" cy="374015"/>
            <a:chOff x="610781" y="905255"/>
            <a:chExt cx="374015" cy="374015"/>
          </a:xfrm>
        </p:grpSpPr>
        <p:sp>
          <p:nvSpPr>
            <p:cNvPr id="355" name="object 355"/>
            <p:cNvSpPr/>
            <p:nvPr/>
          </p:nvSpPr>
          <p:spPr>
            <a:xfrm>
              <a:off x="620306" y="914780"/>
              <a:ext cx="354965" cy="354965"/>
            </a:xfrm>
            <a:custGeom>
              <a:avLst/>
              <a:gdLst/>
              <a:ahLst/>
              <a:cxnLst/>
              <a:rect l="l" t="t" r="r" b="b"/>
              <a:pathLst>
                <a:path w="354965" h="354965">
                  <a:moveTo>
                    <a:pt x="177253" y="0"/>
                  </a:moveTo>
                  <a:lnTo>
                    <a:pt x="0" y="354457"/>
                  </a:lnTo>
                  <a:lnTo>
                    <a:pt x="354507" y="354457"/>
                  </a:lnTo>
                  <a:lnTo>
                    <a:pt x="17725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620306" y="914780"/>
              <a:ext cx="354965" cy="354965"/>
            </a:xfrm>
            <a:custGeom>
              <a:avLst/>
              <a:gdLst/>
              <a:ahLst/>
              <a:cxnLst/>
              <a:rect l="l" t="t" r="r" b="b"/>
              <a:pathLst>
                <a:path w="354965" h="354965">
                  <a:moveTo>
                    <a:pt x="0" y="354457"/>
                  </a:moveTo>
                  <a:lnTo>
                    <a:pt x="177253" y="0"/>
                  </a:lnTo>
                  <a:lnTo>
                    <a:pt x="354507" y="354457"/>
                  </a:lnTo>
                  <a:lnTo>
                    <a:pt x="0" y="354457"/>
                  </a:lnTo>
                  <a:close/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7" name="object 357"/>
          <p:cNvSpPr txBox="1"/>
          <p:nvPr/>
        </p:nvSpPr>
        <p:spPr>
          <a:xfrm>
            <a:off x="741070" y="1003553"/>
            <a:ext cx="1123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0" dirty="0">
                <a:latin typeface="Calibri"/>
                <a:cs typeface="Calibri"/>
              </a:rPr>
              <a:t>T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58" name="object 358"/>
          <p:cNvGrpSpPr/>
          <p:nvPr/>
        </p:nvGrpSpPr>
        <p:grpSpPr>
          <a:xfrm>
            <a:off x="149923" y="1176134"/>
            <a:ext cx="302895" cy="302895"/>
            <a:chOff x="149923" y="1176134"/>
            <a:chExt cx="302895" cy="302895"/>
          </a:xfrm>
        </p:grpSpPr>
        <p:sp>
          <p:nvSpPr>
            <p:cNvPr id="359" name="object 359"/>
            <p:cNvSpPr/>
            <p:nvPr/>
          </p:nvSpPr>
          <p:spPr>
            <a:xfrm>
              <a:off x="159448" y="1185659"/>
              <a:ext cx="283845" cy="283845"/>
            </a:xfrm>
            <a:custGeom>
              <a:avLst/>
              <a:gdLst/>
              <a:ahLst/>
              <a:cxnLst/>
              <a:rect l="l" t="t" r="r" b="b"/>
              <a:pathLst>
                <a:path w="283845" h="283844">
                  <a:moveTo>
                    <a:pt x="283603" y="0"/>
                  </a:moveTo>
                  <a:lnTo>
                    <a:pt x="0" y="0"/>
                  </a:lnTo>
                  <a:lnTo>
                    <a:pt x="0" y="283603"/>
                  </a:lnTo>
                  <a:lnTo>
                    <a:pt x="283603" y="283603"/>
                  </a:lnTo>
                  <a:lnTo>
                    <a:pt x="283603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159448" y="1185659"/>
              <a:ext cx="283845" cy="283845"/>
            </a:xfrm>
            <a:custGeom>
              <a:avLst/>
              <a:gdLst/>
              <a:ahLst/>
              <a:cxnLst/>
              <a:rect l="l" t="t" r="r" b="b"/>
              <a:pathLst>
                <a:path w="283845" h="283844">
                  <a:moveTo>
                    <a:pt x="0" y="283603"/>
                  </a:moveTo>
                  <a:lnTo>
                    <a:pt x="283603" y="283603"/>
                  </a:lnTo>
                  <a:lnTo>
                    <a:pt x="283603" y="0"/>
                  </a:lnTo>
                  <a:lnTo>
                    <a:pt x="0" y="0"/>
                  </a:lnTo>
                  <a:lnTo>
                    <a:pt x="0" y="283603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1" name="object 361"/>
          <p:cNvSpPr txBox="1"/>
          <p:nvPr/>
        </p:nvSpPr>
        <p:spPr>
          <a:xfrm>
            <a:off x="234188" y="1180846"/>
            <a:ext cx="1339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Calibri"/>
                <a:cs typeface="Calibri"/>
              </a:rPr>
              <a:t>C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62" name="object 362"/>
          <p:cNvGrpSpPr/>
          <p:nvPr/>
        </p:nvGrpSpPr>
        <p:grpSpPr>
          <a:xfrm>
            <a:off x="256273" y="649223"/>
            <a:ext cx="374015" cy="374015"/>
            <a:chOff x="256273" y="649223"/>
            <a:chExt cx="374015" cy="374015"/>
          </a:xfrm>
        </p:grpSpPr>
        <p:sp>
          <p:nvSpPr>
            <p:cNvPr id="363" name="object 363"/>
            <p:cNvSpPr/>
            <p:nvPr/>
          </p:nvSpPr>
          <p:spPr>
            <a:xfrm>
              <a:off x="265798" y="658748"/>
              <a:ext cx="354965" cy="354965"/>
            </a:xfrm>
            <a:custGeom>
              <a:avLst/>
              <a:gdLst/>
              <a:ahLst/>
              <a:cxnLst/>
              <a:rect l="l" t="t" r="r" b="b"/>
              <a:pathLst>
                <a:path w="354965" h="354965">
                  <a:moveTo>
                    <a:pt x="177253" y="0"/>
                  </a:moveTo>
                  <a:lnTo>
                    <a:pt x="0" y="177291"/>
                  </a:lnTo>
                  <a:lnTo>
                    <a:pt x="177253" y="354456"/>
                  </a:lnTo>
                  <a:lnTo>
                    <a:pt x="354507" y="177291"/>
                  </a:lnTo>
                  <a:lnTo>
                    <a:pt x="177253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265798" y="658748"/>
              <a:ext cx="354965" cy="354965"/>
            </a:xfrm>
            <a:custGeom>
              <a:avLst/>
              <a:gdLst/>
              <a:ahLst/>
              <a:cxnLst/>
              <a:rect l="l" t="t" r="r" b="b"/>
              <a:pathLst>
                <a:path w="354965" h="354965">
                  <a:moveTo>
                    <a:pt x="0" y="177291"/>
                  </a:moveTo>
                  <a:lnTo>
                    <a:pt x="177253" y="0"/>
                  </a:lnTo>
                  <a:lnTo>
                    <a:pt x="354507" y="177291"/>
                  </a:lnTo>
                  <a:lnTo>
                    <a:pt x="177253" y="354456"/>
                  </a:lnTo>
                  <a:lnTo>
                    <a:pt x="0" y="177291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5" name="object 365"/>
          <p:cNvSpPr txBox="1"/>
          <p:nvPr/>
        </p:nvSpPr>
        <p:spPr>
          <a:xfrm>
            <a:off x="372872" y="670940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Calibri"/>
                <a:cs typeface="Calibri"/>
              </a:rPr>
              <a:t>&gt;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6" name="object 366"/>
          <p:cNvSpPr/>
          <p:nvPr/>
        </p:nvSpPr>
        <p:spPr>
          <a:xfrm>
            <a:off x="443052" y="1426844"/>
            <a:ext cx="354965" cy="354965"/>
          </a:xfrm>
          <a:custGeom>
            <a:avLst/>
            <a:gdLst/>
            <a:ahLst/>
            <a:cxnLst/>
            <a:rect l="l" t="t" r="r" b="b"/>
            <a:pathLst>
              <a:path w="354965" h="354964">
                <a:moveTo>
                  <a:pt x="0" y="177291"/>
                </a:moveTo>
                <a:lnTo>
                  <a:pt x="6331" y="130160"/>
                </a:lnTo>
                <a:lnTo>
                  <a:pt x="24201" y="87808"/>
                </a:lnTo>
                <a:lnTo>
                  <a:pt x="51917" y="51927"/>
                </a:lnTo>
                <a:lnTo>
                  <a:pt x="87791" y="24205"/>
                </a:lnTo>
                <a:lnTo>
                  <a:pt x="130133" y="6332"/>
                </a:lnTo>
                <a:lnTo>
                  <a:pt x="177253" y="0"/>
                </a:lnTo>
                <a:lnTo>
                  <a:pt x="224373" y="6332"/>
                </a:lnTo>
                <a:lnTo>
                  <a:pt x="266715" y="24205"/>
                </a:lnTo>
                <a:lnTo>
                  <a:pt x="302590" y="51927"/>
                </a:lnTo>
                <a:lnTo>
                  <a:pt x="330306" y="87808"/>
                </a:lnTo>
                <a:lnTo>
                  <a:pt x="348175" y="130160"/>
                </a:lnTo>
                <a:lnTo>
                  <a:pt x="354507" y="177291"/>
                </a:lnTo>
                <a:lnTo>
                  <a:pt x="348175" y="224370"/>
                </a:lnTo>
                <a:lnTo>
                  <a:pt x="330306" y="266685"/>
                </a:lnTo>
                <a:lnTo>
                  <a:pt x="302590" y="302545"/>
                </a:lnTo>
                <a:lnTo>
                  <a:pt x="266715" y="330256"/>
                </a:lnTo>
                <a:lnTo>
                  <a:pt x="224373" y="348124"/>
                </a:lnTo>
                <a:lnTo>
                  <a:pt x="177253" y="354456"/>
                </a:lnTo>
                <a:lnTo>
                  <a:pt x="130133" y="348124"/>
                </a:lnTo>
                <a:lnTo>
                  <a:pt x="87791" y="330256"/>
                </a:lnTo>
                <a:lnTo>
                  <a:pt x="51917" y="302545"/>
                </a:lnTo>
                <a:lnTo>
                  <a:pt x="24201" y="266685"/>
                </a:lnTo>
                <a:lnTo>
                  <a:pt x="6331" y="224370"/>
                </a:lnTo>
                <a:lnTo>
                  <a:pt x="0" y="177291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 txBox="1"/>
          <p:nvPr/>
        </p:nvSpPr>
        <p:spPr>
          <a:xfrm>
            <a:off x="544169" y="1422653"/>
            <a:ext cx="1524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0" dirty="0">
                <a:latin typeface="Calibri"/>
                <a:cs typeface="Calibri"/>
              </a:rPr>
              <a:t>+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68" name="object 368"/>
          <p:cNvGrpSpPr/>
          <p:nvPr/>
        </p:nvGrpSpPr>
        <p:grpSpPr>
          <a:xfrm>
            <a:off x="257238" y="501141"/>
            <a:ext cx="578485" cy="925830"/>
            <a:chOff x="257238" y="501141"/>
            <a:chExt cx="578485" cy="925830"/>
          </a:xfrm>
        </p:grpSpPr>
        <p:pic>
          <p:nvPicPr>
            <p:cNvPr id="369" name="object 36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82206" y="1259458"/>
              <a:ext cx="224878" cy="167386"/>
            </a:xfrm>
            <a:prstGeom prst="rect">
              <a:avLst/>
            </a:prstGeom>
          </p:spPr>
        </p:pic>
        <p:pic>
          <p:nvPicPr>
            <p:cNvPr id="370" name="object 37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43369" y="1013205"/>
              <a:ext cx="236016" cy="136652"/>
            </a:xfrm>
            <a:prstGeom prst="rect">
              <a:avLst/>
            </a:prstGeom>
          </p:spPr>
        </p:pic>
        <p:sp>
          <p:nvSpPr>
            <p:cNvPr id="371" name="object 371"/>
            <p:cNvSpPr/>
            <p:nvPr/>
          </p:nvSpPr>
          <p:spPr>
            <a:xfrm>
              <a:off x="759459" y="658748"/>
              <a:ext cx="76200" cy="256540"/>
            </a:xfrm>
            <a:custGeom>
              <a:avLst/>
              <a:gdLst/>
              <a:ahLst/>
              <a:cxnLst/>
              <a:rect l="l" t="t" r="r" b="b"/>
              <a:pathLst>
                <a:path w="76200" h="256540">
                  <a:moveTo>
                    <a:pt x="28575" y="179831"/>
                  </a:moveTo>
                  <a:lnTo>
                    <a:pt x="0" y="179831"/>
                  </a:lnTo>
                  <a:lnTo>
                    <a:pt x="38100" y="256031"/>
                  </a:lnTo>
                  <a:lnTo>
                    <a:pt x="69850" y="192531"/>
                  </a:lnTo>
                  <a:lnTo>
                    <a:pt x="28575" y="192531"/>
                  </a:lnTo>
                  <a:lnTo>
                    <a:pt x="28575" y="179831"/>
                  </a:lnTo>
                  <a:close/>
                </a:path>
                <a:path w="76200" h="256540">
                  <a:moveTo>
                    <a:pt x="47625" y="0"/>
                  </a:moveTo>
                  <a:lnTo>
                    <a:pt x="28575" y="0"/>
                  </a:lnTo>
                  <a:lnTo>
                    <a:pt x="28575" y="192531"/>
                  </a:lnTo>
                  <a:lnTo>
                    <a:pt x="47625" y="192531"/>
                  </a:lnTo>
                  <a:lnTo>
                    <a:pt x="47625" y="0"/>
                  </a:lnTo>
                  <a:close/>
                </a:path>
                <a:path w="76200" h="256540">
                  <a:moveTo>
                    <a:pt x="76200" y="179831"/>
                  </a:moveTo>
                  <a:lnTo>
                    <a:pt x="47625" y="179831"/>
                  </a:lnTo>
                  <a:lnTo>
                    <a:pt x="47625" y="192531"/>
                  </a:lnTo>
                  <a:lnTo>
                    <a:pt x="69850" y="192531"/>
                  </a:lnTo>
                  <a:lnTo>
                    <a:pt x="76200" y="1798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2" name="object 37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14794" y="501141"/>
              <a:ext cx="76200" cy="167386"/>
            </a:xfrm>
            <a:prstGeom prst="rect">
              <a:avLst/>
            </a:prstGeom>
          </p:spPr>
        </p:pic>
        <p:pic>
          <p:nvPicPr>
            <p:cNvPr id="373" name="object 37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57238" y="964056"/>
              <a:ext cx="76200" cy="196850"/>
            </a:xfrm>
            <a:prstGeom prst="rect">
              <a:avLst/>
            </a:prstGeom>
          </p:spPr>
        </p:pic>
        <p:sp>
          <p:nvSpPr>
            <p:cNvPr id="374" name="object 374"/>
            <p:cNvSpPr/>
            <p:nvPr/>
          </p:nvSpPr>
          <p:spPr>
            <a:xfrm>
              <a:off x="443052" y="1327403"/>
              <a:ext cx="177800" cy="5080"/>
            </a:xfrm>
            <a:custGeom>
              <a:avLst/>
              <a:gdLst/>
              <a:ahLst/>
              <a:cxnLst/>
              <a:rect l="l" t="t" r="r" b="b"/>
              <a:pathLst>
                <a:path w="177800" h="5080">
                  <a:moveTo>
                    <a:pt x="0" y="0"/>
                  </a:moveTo>
                  <a:lnTo>
                    <a:pt x="177253" y="4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5" name="object 375"/>
          <p:cNvSpPr/>
          <p:nvPr/>
        </p:nvSpPr>
        <p:spPr>
          <a:xfrm>
            <a:off x="974813" y="2711704"/>
            <a:ext cx="3238500" cy="2124075"/>
          </a:xfrm>
          <a:custGeom>
            <a:avLst/>
            <a:gdLst/>
            <a:ahLst/>
            <a:cxnLst/>
            <a:rect l="l" t="t" r="r" b="b"/>
            <a:pathLst>
              <a:path w="3238500" h="2124075">
                <a:moveTo>
                  <a:pt x="0" y="2123694"/>
                </a:moveTo>
                <a:lnTo>
                  <a:pt x="3237991" y="2123694"/>
                </a:lnTo>
                <a:lnTo>
                  <a:pt x="3237991" y="0"/>
                </a:lnTo>
                <a:lnTo>
                  <a:pt x="0" y="0"/>
                </a:lnTo>
                <a:lnTo>
                  <a:pt x="0" y="2123694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 txBox="1"/>
          <p:nvPr/>
        </p:nvSpPr>
        <p:spPr>
          <a:xfrm>
            <a:off x="1066495" y="2727197"/>
            <a:ext cx="295910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AF0040"/>
                </a:solidFill>
                <a:latin typeface="Courier New"/>
                <a:cs typeface="Courier New"/>
              </a:rPr>
              <a:t>void</a:t>
            </a:r>
            <a:r>
              <a:rPr sz="1200" spc="-30" dirty="0">
                <a:solidFill>
                  <a:srgbClr val="AF0040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0000FF"/>
                </a:solidFill>
                <a:latin typeface="Courier New"/>
                <a:cs typeface="Courier New"/>
              </a:rPr>
              <a:t>test</a:t>
            </a:r>
            <a:r>
              <a:rPr sz="1200" dirty="0">
                <a:latin typeface="Courier New"/>
                <a:cs typeface="Courier New"/>
              </a:rPr>
              <a:t>(</a:t>
            </a:r>
            <a:r>
              <a:rPr sz="1200" dirty="0">
                <a:solidFill>
                  <a:srgbClr val="AF0040"/>
                </a:solidFill>
                <a:latin typeface="Courier New"/>
                <a:cs typeface="Courier New"/>
              </a:rPr>
              <a:t>int</a:t>
            </a:r>
            <a:r>
              <a:rPr sz="1200" spc="-10" dirty="0">
                <a:solidFill>
                  <a:srgbClr val="AF0040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666666"/>
                </a:solidFill>
                <a:latin typeface="Courier New"/>
                <a:cs typeface="Courier New"/>
              </a:rPr>
              <a:t>*</a:t>
            </a:r>
            <a:r>
              <a:rPr sz="1200" dirty="0">
                <a:latin typeface="Courier New"/>
                <a:cs typeface="Courier New"/>
              </a:rPr>
              <a:t>a,</a:t>
            </a:r>
            <a:r>
              <a:rPr sz="1200" spc="-30" dirty="0"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AF0040"/>
                </a:solidFill>
                <a:latin typeface="Courier New"/>
                <a:cs typeface="Courier New"/>
              </a:rPr>
              <a:t>int</a:t>
            </a:r>
            <a:r>
              <a:rPr sz="1200" spc="-40" dirty="0">
                <a:solidFill>
                  <a:srgbClr val="AF0040"/>
                </a:solidFill>
                <a:latin typeface="Courier New"/>
                <a:cs typeface="Courier New"/>
              </a:rPr>
              <a:t> </a:t>
            </a:r>
            <a:r>
              <a:rPr sz="1200" spc="-25" dirty="0">
                <a:solidFill>
                  <a:srgbClr val="666666"/>
                </a:solidFill>
                <a:latin typeface="Courier New"/>
                <a:cs typeface="Courier New"/>
              </a:rPr>
              <a:t>*</a:t>
            </a:r>
            <a:r>
              <a:rPr sz="1200" spc="-25" dirty="0">
                <a:latin typeface="Courier New"/>
                <a:cs typeface="Courier New"/>
              </a:rPr>
              <a:t>b,</a:t>
            </a:r>
            <a:endParaRPr sz="1200">
              <a:latin typeface="Courier New"/>
              <a:cs typeface="Courier New"/>
            </a:endParaRPr>
          </a:p>
          <a:p>
            <a:pPr marL="920115">
              <a:lnSpc>
                <a:spcPct val="100000"/>
              </a:lnSpc>
            </a:pPr>
            <a:r>
              <a:rPr sz="1200" dirty="0">
                <a:solidFill>
                  <a:srgbClr val="AF0040"/>
                </a:solidFill>
                <a:latin typeface="Courier New"/>
                <a:cs typeface="Courier New"/>
              </a:rPr>
              <a:t>int</a:t>
            </a:r>
            <a:r>
              <a:rPr sz="1200" spc="-10" dirty="0">
                <a:solidFill>
                  <a:srgbClr val="AF0040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666666"/>
                </a:solidFill>
                <a:latin typeface="Courier New"/>
                <a:cs typeface="Courier New"/>
              </a:rPr>
              <a:t>*</a:t>
            </a:r>
            <a:r>
              <a:rPr sz="1200" dirty="0">
                <a:latin typeface="Courier New"/>
                <a:cs typeface="Courier New"/>
              </a:rPr>
              <a:t>z,</a:t>
            </a:r>
            <a:r>
              <a:rPr sz="1200" spc="-10" dirty="0"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AF0040"/>
                </a:solidFill>
                <a:latin typeface="Courier New"/>
                <a:cs typeface="Courier New"/>
              </a:rPr>
              <a:t>int</a:t>
            </a:r>
            <a:r>
              <a:rPr sz="1200" spc="-20" dirty="0">
                <a:solidFill>
                  <a:srgbClr val="AF0040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latin typeface="Courier New"/>
                <a:cs typeface="Courier New"/>
              </a:rPr>
              <a:t>n)</a:t>
            </a:r>
            <a:r>
              <a:rPr sz="1200" spc="-15" dirty="0">
                <a:latin typeface="Courier New"/>
                <a:cs typeface="Courier New"/>
              </a:rPr>
              <a:t> </a:t>
            </a:r>
            <a:r>
              <a:rPr sz="1200" spc="-50" dirty="0">
                <a:latin typeface="Courier New"/>
                <a:cs typeface="Courier New"/>
              </a:rPr>
              <a:t>{</a:t>
            </a:r>
            <a:endParaRPr sz="1200">
              <a:latin typeface="Courier New"/>
              <a:cs typeface="Courier New"/>
            </a:endParaRPr>
          </a:p>
          <a:p>
            <a:pPr marL="184150">
              <a:lnSpc>
                <a:spcPct val="100000"/>
              </a:lnSpc>
            </a:pPr>
            <a:r>
              <a:rPr sz="1200" b="1" dirty="0">
                <a:solidFill>
                  <a:srgbClr val="008000"/>
                </a:solidFill>
                <a:latin typeface="Courier New"/>
                <a:cs typeface="Courier New"/>
              </a:rPr>
              <a:t>for</a:t>
            </a:r>
            <a:r>
              <a:rPr sz="1200" dirty="0">
                <a:latin typeface="Courier New"/>
                <a:cs typeface="Courier New"/>
              </a:rPr>
              <a:t>(</a:t>
            </a:r>
            <a:r>
              <a:rPr sz="1200" dirty="0">
                <a:solidFill>
                  <a:srgbClr val="AF0040"/>
                </a:solidFill>
                <a:latin typeface="Courier New"/>
                <a:cs typeface="Courier New"/>
              </a:rPr>
              <a:t>int</a:t>
            </a:r>
            <a:r>
              <a:rPr sz="1200" spc="10" dirty="0">
                <a:solidFill>
                  <a:srgbClr val="AF0040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latin typeface="Courier New"/>
                <a:cs typeface="Courier New"/>
              </a:rPr>
              <a:t>i</a:t>
            </a:r>
            <a:r>
              <a:rPr sz="1200" spc="-15" dirty="0"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666666"/>
                </a:solidFill>
                <a:latin typeface="Courier New"/>
                <a:cs typeface="Courier New"/>
              </a:rPr>
              <a:t>=</a:t>
            </a:r>
            <a:r>
              <a:rPr sz="1200" spc="-10" dirty="0">
                <a:solidFill>
                  <a:srgbClr val="666666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666666"/>
                </a:solidFill>
                <a:latin typeface="Courier New"/>
                <a:cs typeface="Courier New"/>
              </a:rPr>
              <a:t>0</a:t>
            </a:r>
            <a:r>
              <a:rPr sz="1200" dirty="0">
                <a:latin typeface="Courier New"/>
                <a:cs typeface="Courier New"/>
              </a:rPr>
              <a:t>;</a:t>
            </a:r>
            <a:r>
              <a:rPr sz="1200" spc="-15" dirty="0">
                <a:latin typeface="Courier New"/>
                <a:cs typeface="Courier New"/>
              </a:rPr>
              <a:t> </a:t>
            </a:r>
            <a:r>
              <a:rPr sz="1200" dirty="0">
                <a:latin typeface="Courier New"/>
                <a:cs typeface="Courier New"/>
              </a:rPr>
              <a:t>i</a:t>
            </a:r>
            <a:r>
              <a:rPr sz="1200" spc="-10" dirty="0"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666666"/>
                </a:solidFill>
                <a:latin typeface="Courier New"/>
                <a:cs typeface="Courier New"/>
              </a:rPr>
              <a:t>&lt;</a:t>
            </a:r>
            <a:r>
              <a:rPr sz="1200" spc="-15" dirty="0">
                <a:solidFill>
                  <a:srgbClr val="666666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latin typeface="Courier New"/>
                <a:cs typeface="Courier New"/>
              </a:rPr>
              <a:t>n;</a:t>
            </a:r>
            <a:r>
              <a:rPr sz="1200" spc="-10" dirty="0">
                <a:latin typeface="Courier New"/>
                <a:cs typeface="Courier New"/>
              </a:rPr>
              <a:t> </a:t>
            </a:r>
            <a:r>
              <a:rPr sz="1200" dirty="0">
                <a:latin typeface="Courier New"/>
                <a:cs typeface="Courier New"/>
              </a:rPr>
              <a:t>i</a:t>
            </a:r>
            <a:r>
              <a:rPr sz="1200" dirty="0">
                <a:solidFill>
                  <a:srgbClr val="666666"/>
                </a:solidFill>
                <a:latin typeface="Courier New"/>
                <a:cs typeface="Courier New"/>
              </a:rPr>
              <a:t>++</a:t>
            </a:r>
            <a:r>
              <a:rPr sz="1200" dirty="0">
                <a:latin typeface="Courier New"/>
                <a:cs typeface="Courier New"/>
              </a:rPr>
              <a:t>)</a:t>
            </a:r>
            <a:r>
              <a:rPr sz="1200" spc="-5" dirty="0">
                <a:latin typeface="Courier New"/>
                <a:cs typeface="Courier New"/>
              </a:rPr>
              <a:t> </a:t>
            </a:r>
            <a:r>
              <a:rPr sz="1200" spc="-50" dirty="0">
                <a:latin typeface="Courier New"/>
                <a:cs typeface="Courier New"/>
              </a:rPr>
              <a:t>{</a:t>
            </a:r>
            <a:endParaRPr sz="1200">
              <a:latin typeface="Courier New"/>
              <a:cs typeface="Courier New"/>
            </a:endParaRPr>
          </a:p>
          <a:p>
            <a:pPr marL="368300">
              <a:lnSpc>
                <a:spcPct val="100000"/>
              </a:lnSpc>
            </a:pPr>
            <a:r>
              <a:rPr sz="1200" b="1" dirty="0">
                <a:solidFill>
                  <a:srgbClr val="008000"/>
                </a:solidFill>
                <a:latin typeface="Courier New"/>
                <a:cs typeface="Courier New"/>
              </a:rPr>
              <a:t>for</a:t>
            </a:r>
            <a:r>
              <a:rPr sz="1200" dirty="0">
                <a:latin typeface="Courier New"/>
                <a:cs typeface="Courier New"/>
              </a:rPr>
              <a:t>(</a:t>
            </a:r>
            <a:r>
              <a:rPr sz="1200" dirty="0">
                <a:solidFill>
                  <a:srgbClr val="AF0040"/>
                </a:solidFill>
                <a:latin typeface="Courier New"/>
                <a:cs typeface="Courier New"/>
              </a:rPr>
              <a:t>int</a:t>
            </a:r>
            <a:r>
              <a:rPr sz="1200" spc="10" dirty="0">
                <a:solidFill>
                  <a:srgbClr val="AF0040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latin typeface="Courier New"/>
                <a:cs typeface="Courier New"/>
              </a:rPr>
              <a:t>j</a:t>
            </a:r>
            <a:r>
              <a:rPr sz="1200" spc="-15" dirty="0"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666666"/>
                </a:solidFill>
                <a:latin typeface="Courier New"/>
                <a:cs typeface="Courier New"/>
              </a:rPr>
              <a:t>=</a:t>
            </a:r>
            <a:r>
              <a:rPr sz="1200" spc="-15" dirty="0">
                <a:solidFill>
                  <a:srgbClr val="666666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666666"/>
                </a:solidFill>
                <a:latin typeface="Courier New"/>
                <a:cs typeface="Courier New"/>
              </a:rPr>
              <a:t>0</a:t>
            </a:r>
            <a:r>
              <a:rPr sz="1200" dirty="0">
                <a:latin typeface="Courier New"/>
                <a:cs typeface="Courier New"/>
              </a:rPr>
              <a:t>;</a:t>
            </a:r>
            <a:r>
              <a:rPr sz="1200" spc="-15" dirty="0">
                <a:latin typeface="Courier New"/>
                <a:cs typeface="Courier New"/>
              </a:rPr>
              <a:t> </a:t>
            </a:r>
            <a:r>
              <a:rPr sz="1200" dirty="0">
                <a:latin typeface="Courier New"/>
                <a:cs typeface="Courier New"/>
              </a:rPr>
              <a:t>j</a:t>
            </a:r>
            <a:r>
              <a:rPr sz="1200" spc="-15" dirty="0"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666666"/>
                </a:solidFill>
                <a:latin typeface="Courier New"/>
                <a:cs typeface="Courier New"/>
              </a:rPr>
              <a:t>&lt;</a:t>
            </a:r>
            <a:r>
              <a:rPr sz="1200" spc="-10" dirty="0">
                <a:solidFill>
                  <a:srgbClr val="666666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latin typeface="Courier New"/>
                <a:cs typeface="Courier New"/>
              </a:rPr>
              <a:t>n;</a:t>
            </a:r>
            <a:r>
              <a:rPr sz="1200" spc="-15" dirty="0">
                <a:latin typeface="Courier New"/>
                <a:cs typeface="Courier New"/>
              </a:rPr>
              <a:t> </a:t>
            </a:r>
            <a:r>
              <a:rPr sz="1200" dirty="0">
                <a:latin typeface="Courier New"/>
                <a:cs typeface="Courier New"/>
              </a:rPr>
              <a:t>j</a:t>
            </a:r>
            <a:r>
              <a:rPr sz="1200" dirty="0">
                <a:solidFill>
                  <a:srgbClr val="666666"/>
                </a:solidFill>
                <a:latin typeface="Courier New"/>
                <a:cs typeface="Courier New"/>
              </a:rPr>
              <a:t>++</a:t>
            </a:r>
            <a:r>
              <a:rPr sz="1200" dirty="0">
                <a:latin typeface="Courier New"/>
                <a:cs typeface="Courier New"/>
              </a:rPr>
              <a:t>)</a:t>
            </a:r>
            <a:r>
              <a:rPr sz="1200" spc="-5" dirty="0">
                <a:latin typeface="Courier New"/>
                <a:cs typeface="Courier New"/>
              </a:rPr>
              <a:t> </a:t>
            </a:r>
            <a:r>
              <a:rPr sz="1200" spc="-50" dirty="0">
                <a:latin typeface="Courier New"/>
                <a:cs typeface="Courier New"/>
              </a:rPr>
              <a:t>{</a:t>
            </a:r>
            <a:endParaRPr sz="1200">
              <a:latin typeface="Courier New"/>
              <a:cs typeface="Courier New"/>
            </a:endParaRPr>
          </a:p>
          <a:p>
            <a:pPr marL="828675" marR="1018540" indent="-184785">
              <a:lnSpc>
                <a:spcPct val="100000"/>
              </a:lnSpc>
            </a:pPr>
            <a:r>
              <a:rPr sz="1200" b="1" dirty="0">
                <a:solidFill>
                  <a:srgbClr val="008000"/>
                </a:solidFill>
                <a:latin typeface="Courier New"/>
                <a:cs typeface="Courier New"/>
              </a:rPr>
              <a:t>if</a:t>
            </a:r>
            <a:r>
              <a:rPr sz="1200" dirty="0">
                <a:latin typeface="Courier New"/>
                <a:cs typeface="Courier New"/>
              </a:rPr>
              <a:t>(a[j]</a:t>
            </a:r>
            <a:r>
              <a:rPr sz="1200" spc="-5" dirty="0"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666666"/>
                </a:solidFill>
                <a:latin typeface="Courier New"/>
                <a:cs typeface="Courier New"/>
              </a:rPr>
              <a:t>&lt;</a:t>
            </a:r>
            <a:r>
              <a:rPr sz="1200" spc="-25" dirty="0">
                <a:solidFill>
                  <a:srgbClr val="666666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666666"/>
                </a:solidFill>
                <a:latin typeface="Courier New"/>
                <a:cs typeface="Courier New"/>
              </a:rPr>
              <a:t>0</a:t>
            </a:r>
            <a:r>
              <a:rPr sz="1200" dirty="0">
                <a:latin typeface="Courier New"/>
                <a:cs typeface="Courier New"/>
              </a:rPr>
              <a:t>)</a:t>
            </a:r>
            <a:r>
              <a:rPr sz="1200" spc="-25" dirty="0">
                <a:latin typeface="Courier New"/>
                <a:cs typeface="Courier New"/>
              </a:rPr>
              <a:t> </a:t>
            </a:r>
            <a:r>
              <a:rPr sz="1200" spc="-50" dirty="0">
                <a:latin typeface="Courier New"/>
                <a:cs typeface="Courier New"/>
              </a:rPr>
              <a:t>{ </a:t>
            </a:r>
            <a:r>
              <a:rPr sz="1200" dirty="0">
                <a:latin typeface="Courier New"/>
                <a:cs typeface="Courier New"/>
              </a:rPr>
              <a:t>z[j]</a:t>
            </a:r>
            <a:r>
              <a:rPr sz="1200" spc="-10" dirty="0"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666666"/>
                </a:solidFill>
                <a:latin typeface="Courier New"/>
                <a:cs typeface="Courier New"/>
              </a:rPr>
              <a:t>=</a:t>
            </a:r>
            <a:r>
              <a:rPr sz="1200" spc="-15" dirty="0">
                <a:solidFill>
                  <a:srgbClr val="666666"/>
                </a:solidFill>
                <a:latin typeface="Courier New"/>
                <a:cs typeface="Courier New"/>
              </a:rPr>
              <a:t> </a:t>
            </a:r>
            <a:r>
              <a:rPr sz="1200" spc="-25" dirty="0">
                <a:solidFill>
                  <a:srgbClr val="666666"/>
                </a:solidFill>
                <a:latin typeface="Courier New"/>
                <a:cs typeface="Courier New"/>
              </a:rPr>
              <a:t>0</a:t>
            </a:r>
            <a:r>
              <a:rPr sz="1200" spc="-25" dirty="0">
                <a:latin typeface="Courier New"/>
                <a:cs typeface="Courier New"/>
              </a:rPr>
              <a:t>;</a:t>
            </a:r>
            <a:endParaRPr sz="1200">
              <a:latin typeface="Courier New"/>
              <a:cs typeface="Courier New"/>
            </a:endParaRPr>
          </a:p>
          <a:p>
            <a:pPr marL="644525">
              <a:lnSpc>
                <a:spcPct val="100000"/>
              </a:lnSpc>
            </a:pPr>
            <a:r>
              <a:rPr sz="1200" spc="-50" dirty="0">
                <a:latin typeface="Courier New"/>
                <a:cs typeface="Courier New"/>
              </a:rPr>
              <a:t>}</a:t>
            </a:r>
            <a:endParaRPr sz="1200">
              <a:latin typeface="Courier New"/>
              <a:cs typeface="Courier New"/>
            </a:endParaRPr>
          </a:p>
          <a:p>
            <a:pPr marL="644525">
              <a:lnSpc>
                <a:spcPct val="100000"/>
              </a:lnSpc>
            </a:pPr>
            <a:r>
              <a:rPr sz="1200" dirty="0">
                <a:latin typeface="Courier New"/>
                <a:cs typeface="Courier New"/>
              </a:rPr>
              <a:t>z[j]</a:t>
            </a:r>
            <a:r>
              <a:rPr sz="1200" spc="-15" dirty="0"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666666"/>
                </a:solidFill>
                <a:latin typeface="Courier New"/>
                <a:cs typeface="Courier New"/>
              </a:rPr>
              <a:t>+=</a:t>
            </a:r>
            <a:r>
              <a:rPr sz="1200" spc="-20" dirty="0">
                <a:solidFill>
                  <a:srgbClr val="666666"/>
                </a:solidFill>
                <a:latin typeface="Courier New"/>
                <a:cs typeface="Courier New"/>
              </a:rPr>
              <a:t> </a:t>
            </a:r>
            <a:r>
              <a:rPr sz="1200" spc="-10" dirty="0">
                <a:latin typeface="Courier New"/>
                <a:cs typeface="Courier New"/>
              </a:rPr>
              <a:t>b[j];</a:t>
            </a:r>
            <a:endParaRPr sz="1200">
              <a:latin typeface="Courier New"/>
              <a:cs typeface="Courier New"/>
            </a:endParaRPr>
          </a:p>
          <a:p>
            <a:pPr marL="368300">
              <a:lnSpc>
                <a:spcPct val="100000"/>
              </a:lnSpc>
            </a:pPr>
            <a:r>
              <a:rPr sz="1200" spc="-50" dirty="0">
                <a:latin typeface="Courier New"/>
                <a:cs typeface="Courier New"/>
              </a:rPr>
              <a:t>}</a:t>
            </a:r>
            <a:endParaRPr sz="1200">
              <a:latin typeface="Courier New"/>
              <a:cs typeface="Courier New"/>
            </a:endParaRPr>
          </a:p>
          <a:p>
            <a:pPr marL="184150">
              <a:lnSpc>
                <a:spcPct val="100000"/>
              </a:lnSpc>
            </a:pPr>
            <a:r>
              <a:rPr sz="1200" spc="-50" dirty="0">
                <a:latin typeface="Courier New"/>
                <a:cs typeface="Courier New"/>
              </a:rPr>
              <a:t>}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377" name="object 377"/>
          <p:cNvSpPr txBox="1"/>
          <p:nvPr/>
        </p:nvSpPr>
        <p:spPr>
          <a:xfrm>
            <a:off x="1066495" y="4556252"/>
            <a:ext cx="1047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Courier New"/>
                <a:cs typeface="Courier New"/>
              </a:rPr>
              <a:t>}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378" name="object 378"/>
          <p:cNvSpPr txBox="1"/>
          <p:nvPr/>
        </p:nvSpPr>
        <p:spPr>
          <a:xfrm>
            <a:off x="4292346" y="2926461"/>
            <a:ext cx="7747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Dataflow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Compiler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79" name="object 379"/>
          <p:cNvGrpSpPr/>
          <p:nvPr/>
        </p:nvGrpSpPr>
        <p:grpSpPr>
          <a:xfrm>
            <a:off x="4337939" y="1959610"/>
            <a:ext cx="6490335" cy="3667760"/>
            <a:chOff x="4337939" y="1959610"/>
            <a:chExt cx="6490335" cy="3667760"/>
          </a:xfrm>
        </p:grpSpPr>
        <p:sp>
          <p:nvSpPr>
            <p:cNvPr id="380" name="object 380"/>
            <p:cNvSpPr/>
            <p:nvPr/>
          </p:nvSpPr>
          <p:spPr>
            <a:xfrm>
              <a:off x="4350639" y="3723132"/>
              <a:ext cx="662940" cy="371475"/>
            </a:xfrm>
            <a:custGeom>
              <a:avLst/>
              <a:gdLst/>
              <a:ahLst/>
              <a:cxnLst/>
              <a:rect l="l" t="t" r="r" b="b"/>
              <a:pathLst>
                <a:path w="662939" h="371475">
                  <a:moveTo>
                    <a:pt x="0" y="92710"/>
                  </a:moveTo>
                  <a:lnTo>
                    <a:pt x="477393" y="92710"/>
                  </a:lnTo>
                  <a:lnTo>
                    <a:pt x="477393" y="0"/>
                  </a:lnTo>
                  <a:lnTo>
                    <a:pt x="662939" y="185547"/>
                  </a:lnTo>
                  <a:lnTo>
                    <a:pt x="477393" y="371094"/>
                  </a:lnTo>
                  <a:lnTo>
                    <a:pt x="477393" y="278257"/>
                  </a:lnTo>
                  <a:lnTo>
                    <a:pt x="0" y="278257"/>
                  </a:lnTo>
                  <a:lnTo>
                    <a:pt x="0" y="9271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1" name="object 38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874387" y="1959610"/>
              <a:ext cx="1479168" cy="3667417"/>
            </a:xfrm>
            <a:prstGeom prst="rect">
              <a:avLst/>
            </a:prstGeom>
          </p:spPr>
        </p:pic>
        <p:pic>
          <p:nvPicPr>
            <p:cNvPr id="382" name="object 38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010144" y="2726423"/>
              <a:ext cx="551700" cy="551700"/>
            </a:xfrm>
            <a:prstGeom prst="rect">
              <a:avLst/>
            </a:prstGeom>
          </p:spPr>
        </p:pic>
        <p:sp>
          <p:nvSpPr>
            <p:cNvPr id="383" name="object 383"/>
            <p:cNvSpPr/>
            <p:nvPr/>
          </p:nvSpPr>
          <p:spPr>
            <a:xfrm>
              <a:off x="8056245" y="2772283"/>
              <a:ext cx="411480" cy="411480"/>
            </a:xfrm>
            <a:custGeom>
              <a:avLst/>
              <a:gdLst/>
              <a:ahLst/>
              <a:cxnLst/>
              <a:rect l="l" t="t" r="r" b="b"/>
              <a:pathLst>
                <a:path w="411479" h="411480">
                  <a:moveTo>
                    <a:pt x="205739" y="0"/>
                  </a:moveTo>
                  <a:lnTo>
                    <a:pt x="158553" y="5438"/>
                  </a:lnTo>
                  <a:lnTo>
                    <a:pt x="115244" y="20927"/>
                  </a:lnTo>
                  <a:lnTo>
                    <a:pt x="77044" y="45226"/>
                  </a:lnTo>
                  <a:lnTo>
                    <a:pt x="45186" y="77097"/>
                  </a:lnTo>
                  <a:lnTo>
                    <a:pt x="20905" y="115299"/>
                  </a:lnTo>
                  <a:lnTo>
                    <a:pt x="5431" y="158593"/>
                  </a:lnTo>
                  <a:lnTo>
                    <a:pt x="0" y="205739"/>
                  </a:lnTo>
                  <a:lnTo>
                    <a:pt x="5431" y="252926"/>
                  </a:lnTo>
                  <a:lnTo>
                    <a:pt x="20905" y="296235"/>
                  </a:lnTo>
                  <a:lnTo>
                    <a:pt x="45186" y="334435"/>
                  </a:lnTo>
                  <a:lnTo>
                    <a:pt x="77044" y="366293"/>
                  </a:lnTo>
                  <a:lnTo>
                    <a:pt x="115244" y="390574"/>
                  </a:lnTo>
                  <a:lnTo>
                    <a:pt x="158553" y="406048"/>
                  </a:lnTo>
                  <a:lnTo>
                    <a:pt x="205739" y="411479"/>
                  </a:lnTo>
                  <a:lnTo>
                    <a:pt x="252926" y="406048"/>
                  </a:lnTo>
                  <a:lnTo>
                    <a:pt x="296235" y="390574"/>
                  </a:lnTo>
                  <a:lnTo>
                    <a:pt x="334435" y="366293"/>
                  </a:lnTo>
                  <a:lnTo>
                    <a:pt x="366293" y="334435"/>
                  </a:lnTo>
                  <a:lnTo>
                    <a:pt x="390574" y="296235"/>
                  </a:lnTo>
                  <a:lnTo>
                    <a:pt x="406048" y="252926"/>
                  </a:lnTo>
                  <a:lnTo>
                    <a:pt x="411479" y="205739"/>
                  </a:lnTo>
                  <a:lnTo>
                    <a:pt x="406048" y="158593"/>
                  </a:lnTo>
                  <a:lnTo>
                    <a:pt x="390574" y="115299"/>
                  </a:lnTo>
                  <a:lnTo>
                    <a:pt x="366293" y="77097"/>
                  </a:lnTo>
                  <a:lnTo>
                    <a:pt x="334435" y="45226"/>
                  </a:lnTo>
                  <a:lnTo>
                    <a:pt x="296235" y="20927"/>
                  </a:lnTo>
                  <a:lnTo>
                    <a:pt x="252926" y="5438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8056245" y="2772283"/>
              <a:ext cx="411480" cy="411480"/>
            </a:xfrm>
            <a:custGeom>
              <a:avLst/>
              <a:gdLst/>
              <a:ahLst/>
              <a:cxnLst/>
              <a:rect l="l" t="t" r="r" b="b"/>
              <a:pathLst>
                <a:path w="411479" h="411480">
                  <a:moveTo>
                    <a:pt x="0" y="205739"/>
                  </a:moveTo>
                  <a:lnTo>
                    <a:pt x="5431" y="158593"/>
                  </a:lnTo>
                  <a:lnTo>
                    <a:pt x="20905" y="115299"/>
                  </a:lnTo>
                  <a:lnTo>
                    <a:pt x="45186" y="77097"/>
                  </a:lnTo>
                  <a:lnTo>
                    <a:pt x="77044" y="45226"/>
                  </a:lnTo>
                  <a:lnTo>
                    <a:pt x="115244" y="20927"/>
                  </a:lnTo>
                  <a:lnTo>
                    <a:pt x="158553" y="5438"/>
                  </a:lnTo>
                  <a:lnTo>
                    <a:pt x="205739" y="0"/>
                  </a:lnTo>
                  <a:lnTo>
                    <a:pt x="252926" y="5438"/>
                  </a:lnTo>
                  <a:lnTo>
                    <a:pt x="296235" y="20927"/>
                  </a:lnTo>
                  <a:lnTo>
                    <a:pt x="334435" y="45226"/>
                  </a:lnTo>
                  <a:lnTo>
                    <a:pt x="366293" y="77097"/>
                  </a:lnTo>
                  <a:lnTo>
                    <a:pt x="390574" y="115299"/>
                  </a:lnTo>
                  <a:lnTo>
                    <a:pt x="406048" y="158593"/>
                  </a:lnTo>
                  <a:lnTo>
                    <a:pt x="411479" y="205739"/>
                  </a:lnTo>
                  <a:lnTo>
                    <a:pt x="406048" y="252926"/>
                  </a:lnTo>
                  <a:lnTo>
                    <a:pt x="390574" y="296235"/>
                  </a:lnTo>
                  <a:lnTo>
                    <a:pt x="366293" y="334435"/>
                  </a:lnTo>
                  <a:lnTo>
                    <a:pt x="334435" y="366293"/>
                  </a:lnTo>
                  <a:lnTo>
                    <a:pt x="296235" y="390574"/>
                  </a:lnTo>
                  <a:lnTo>
                    <a:pt x="252926" y="406048"/>
                  </a:lnTo>
                  <a:lnTo>
                    <a:pt x="205739" y="411479"/>
                  </a:lnTo>
                  <a:lnTo>
                    <a:pt x="158553" y="406048"/>
                  </a:lnTo>
                  <a:lnTo>
                    <a:pt x="115244" y="390574"/>
                  </a:lnTo>
                  <a:lnTo>
                    <a:pt x="77044" y="366293"/>
                  </a:lnTo>
                  <a:lnTo>
                    <a:pt x="45186" y="334435"/>
                  </a:lnTo>
                  <a:lnTo>
                    <a:pt x="20905" y="296235"/>
                  </a:lnTo>
                  <a:lnTo>
                    <a:pt x="5431" y="252926"/>
                  </a:lnTo>
                  <a:lnTo>
                    <a:pt x="0" y="205739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5" name="object 38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991600" y="2740139"/>
              <a:ext cx="551700" cy="551700"/>
            </a:xfrm>
            <a:prstGeom prst="rect">
              <a:avLst/>
            </a:prstGeom>
          </p:spPr>
        </p:pic>
        <p:sp>
          <p:nvSpPr>
            <p:cNvPr id="386" name="object 386"/>
            <p:cNvSpPr/>
            <p:nvPr/>
          </p:nvSpPr>
          <p:spPr>
            <a:xfrm>
              <a:off x="9037192" y="2786126"/>
              <a:ext cx="411480" cy="411480"/>
            </a:xfrm>
            <a:custGeom>
              <a:avLst/>
              <a:gdLst/>
              <a:ahLst/>
              <a:cxnLst/>
              <a:rect l="l" t="t" r="r" b="b"/>
              <a:pathLst>
                <a:path w="411479" h="411480">
                  <a:moveTo>
                    <a:pt x="205739" y="0"/>
                  </a:moveTo>
                  <a:lnTo>
                    <a:pt x="158553" y="5431"/>
                  </a:lnTo>
                  <a:lnTo>
                    <a:pt x="115244" y="20905"/>
                  </a:lnTo>
                  <a:lnTo>
                    <a:pt x="77044" y="45186"/>
                  </a:lnTo>
                  <a:lnTo>
                    <a:pt x="45186" y="77044"/>
                  </a:lnTo>
                  <a:lnTo>
                    <a:pt x="20905" y="115244"/>
                  </a:lnTo>
                  <a:lnTo>
                    <a:pt x="5431" y="158553"/>
                  </a:lnTo>
                  <a:lnTo>
                    <a:pt x="0" y="205739"/>
                  </a:lnTo>
                  <a:lnTo>
                    <a:pt x="5431" y="252926"/>
                  </a:lnTo>
                  <a:lnTo>
                    <a:pt x="20905" y="296235"/>
                  </a:lnTo>
                  <a:lnTo>
                    <a:pt x="45186" y="334435"/>
                  </a:lnTo>
                  <a:lnTo>
                    <a:pt x="77044" y="366293"/>
                  </a:lnTo>
                  <a:lnTo>
                    <a:pt x="115244" y="390574"/>
                  </a:lnTo>
                  <a:lnTo>
                    <a:pt x="158553" y="406048"/>
                  </a:lnTo>
                  <a:lnTo>
                    <a:pt x="205739" y="411479"/>
                  </a:lnTo>
                  <a:lnTo>
                    <a:pt x="252926" y="406048"/>
                  </a:lnTo>
                  <a:lnTo>
                    <a:pt x="296235" y="390574"/>
                  </a:lnTo>
                  <a:lnTo>
                    <a:pt x="334435" y="366293"/>
                  </a:lnTo>
                  <a:lnTo>
                    <a:pt x="366293" y="334435"/>
                  </a:lnTo>
                  <a:lnTo>
                    <a:pt x="390574" y="296235"/>
                  </a:lnTo>
                  <a:lnTo>
                    <a:pt x="406048" y="252926"/>
                  </a:lnTo>
                  <a:lnTo>
                    <a:pt x="411479" y="205739"/>
                  </a:lnTo>
                  <a:lnTo>
                    <a:pt x="406048" y="158553"/>
                  </a:lnTo>
                  <a:lnTo>
                    <a:pt x="390574" y="115244"/>
                  </a:lnTo>
                  <a:lnTo>
                    <a:pt x="366293" y="77044"/>
                  </a:lnTo>
                  <a:lnTo>
                    <a:pt x="334435" y="45186"/>
                  </a:lnTo>
                  <a:lnTo>
                    <a:pt x="296235" y="20905"/>
                  </a:lnTo>
                  <a:lnTo>
                    <a:pt x="252926" y="5431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9037192" y="2786126"/>
              <a:ext cx="411480" cy="411480"/>
            </a:xfrm>
            <a:custGeom>
              <a:avLst/>
              <a:gdLst/>
              <a:ahLst/>
              <a:cxnLst/>
              <a:rect l="l" t="t" r="r" b="b"/>
              <a:pathLst>
                <a:path w="411479" h="411480">
                  <a:moveTo>
                    <a:pt x="0" y="205739"/>
                  </a:moveTo>
                  <a:lnTo>
                    <a:pt x="5431" y="158553"/>
                  </a:lnTo>
                  <a:lnTo>
                    <a:pt x="20905" y="115244"/>
                  </a:lnTo>
                  <a:lnTo>
                    <a:pt x="45186" y="77044"/>
                  </a:lnTo>
                  <a:lnTo>
                    <a:pt x="77044" y="45186"/>
                  </a:lnTo>
                  <a:lnTo>
                    <a:pt x="115244" y="20905"/>
                  </a:lnTo>
                  <a:lnTo>
                    <a:pt x="158553" y="5431"/>
                  </a:lnTo>
                  <a:lnTo>
                    <a:pt x="205739" y="0"/>
                  </a:lnTo>
                  <a:lnTo>
                    <a:pt x="252926" y="5431"/>
                  </a:lnTo>
                  <a:lnTo>
                    <a:pt x="296235" y="20905"/>
                  </a:lnTo>
                  <a:lnTo>
                    <a:pt x="334435" y="45186"/>
                  </a:lnTo>
                  <a:lnTo>
                    <a:pt x="366293" y="77044"/>
                  </a:lnTo>
                  <a:lnTo>
                    <a:pt x="390574" y="115244"/>
                  </a:lnTo>
                  <a:lnTo>
                    <a:pt x="406048" y="158553"/>
                  </a:lnTo>
                  <a:lnTo>
                    <a:pt x="411479" y="205739"/>
                  </a:lnTo>
                  <a:lnTo>
                    <a:pt x="406048" y="252926"/>
                  </a:lnTo>
                  <a:lnTo>
                    <a:pt x="390574" y="296235"/>
                  </a:lnTo>
                  <a:lnTo>
                    <a:pt x="366293" y="334435"/>
                  </a:lnTo>
                  <a:lnTo>
                    <a:pt x="334435" y="366293"/>
                  </a:lnTo>
                  <a:lnTo>
                    <a:pt x="296235" y="390574"/>
                  </a:lnTo>
                  <a:lnTo>
                    <a:pt x="252926" y="406048"/>
                  </a:lnTo>
                  <a:lnTo>
                    <a:pt x="205739" y="411479"/>
                  </a:lnTo>
                  <a:lnTo>
                    <a:pt x="158553" y="406048"/>
                  </a:lnTo>
                  <a:lnTo>
                    <a:pt x="115244" y="390574"/>
                  </a:lnTo>
                  <a:lnTo>
                    <a:pt x="77044" y="366293"/>
                  </a:lnTo>
                  <a:lnTo>
                    <a:pt x="45186" y="334435"/>
                  </a:lnTo>
                  <a:lnTo>
                    <a:pt x="20905" y="296235"/>
                  </a:lnTo>
                  <a:lnTo>
                    <a:pt x="5431" y="252926"/>
                  </a:lnTo>
                  <a:lnTo>
                    <a:pt x="0" y="205739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8" name="object 38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999476" y="4575009"/>
              <a:ext cx="566966" cy="566966"/>
            </a:xfrm>
            <a:prstGeom prst="rect">
              <a:avLst/>
            </a:prstGeom>
          </p:spPr>
        </p:pic>
        <p:sp>
          <p:nvSpPr>
            <p:cNvPr id="389" name="object 389"/>
            <p:cNvSpPr/>
            <p:nvPr/>
          </p:nvSpPr>
          <p:spPr>
            <a:xfrm>
              <a:off x="8052561" y="4627880"/>
              <a:ext cx="411480" cy="411480"/>
            </a:xfrm>
            <a:custGeom>
              <a:avLst/>
              <a:gdLst/>
              <a:ahLst/>
              <a:cxnLst/>
              <a:rect l="l" t="t" r="r" b="b"/>
              <a:pathLst>
                <a:path w="411479" h="411479">
                  <a:moveTo>
                    <a:pt x="205740" y="0"/>
                  </a:moveTo>
                  <a:lnTo>
                    <a:pt x="0" y="205740"/>
                  </a:lnTo>
                  <a:lnTo>
                    <a:pt x="205740" y="411480"/>
                  </a:lnTo>
                  <a:lnTo>
                    <a:pt x="411480" y="205740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8052561" y="4627880"/>
              <a:ext cx="411480" cy="411480"/>
            </a:xfrm>
            <a:custGeom>
              <a:avLst/>
              <a:gdLst/>
              <a:ahLst/>
              <a:cxnLst/>
              <a:rect l="l" t="t" r="r" b="b"/>
              <a:pathLst>
                <a:path w="411479" h="411479">
                  <a:moveTo>
                    <a:pt x="0" y="205740"/>
                  </a:moveTo>
                  <a:lnTo>
                    <a:pt x="205740" y="0"/>
                  </a:lnTo>
                  <a:lnTo>
                    <a:pt x="411480" y="205740"/>
                  </a:lnTo>
                  <a:lnTo>
                    <a:pt x="205740" y="411480"/>
                  </a:lnTo>
                  <a:lnTo>
                    <a:pt x="0" y="20574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1" name="object 39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971788" y="4596371"/>
              <a:ext cx="551700" cy="551700"/>
            </a:xfrm>
            <a:prstGeom prst="rect">
              <a:avLst/>
            </a:prstGeom>
          </p:spPr>
        </p:pic>
        <p:sp>
          <p:nvSpPr>
            <p:cNvPr id="392" name="object 392"/>
            <p:cNvSpPr/>
            <p:nvPr/>
          </p:nvSpPr>
          <p:spPr>
            <a:xfrm>
              <a:off x="9017635" y="4642230"/>
              <a:ext cx="411480" cy="411480"/>
            </a:xfrm>
            <a:custGeom>
              <a:avLst/>
              <a:gdLst/>
              <a:ahLst/>
              <a:cxnLst/>
              <a:rect l="l" t="t" r="r" b="b"/>
              <a:pathLst>
                <a:path w="411479" h="411479">
                  <a:moveTo>
                    <a:pt x="205740" y="0"/>
                  </a:moveTo>
                  <a:lnTo>
                    <a:pt x="158593" y="5431"/>
                  </a:lnTo>
                  <a:lnTo>
                    <a:pt x="115299" y="20905"/>
                  </a:lnTo>
                  <a:lnTo>
                    <a:pt x="77097" y="45186"/>
                  </a:lnTo>
                  <a:lnTo>
                    <a:pt x="45226" y="77044"/>
                  </a:lnTo>
                  <a:lnTo>
                    <a:pt x="20927" y="115244"/>
                  </a:lnTo>
                  <a:lnTo>
                    <a:pt x="5438" y="158553"/>
                  </a:lnTo>
                  <a:lnTo>
                    <a:pt x="0" y="205740"/>
                  </a:lnTo>
                  <a:lnTo>
                    <a:pt x="5438" y="252886"/>
                  </a:lnTo>
                  <a:lnTo>
                    <a:pt x="20927" y="296180"/>
                  </a:lnTo>
                  <a:lnTo>
                    <a:pt x="45226" y="334382"/>
                  </a:lnTo>
                  <a:lnTo>
                    <a:pt x="77097" y="366253"/>
                  </a:lnTo>
                  <a:lnTo>
                    <a:pt x="115299" y="390552"/>
                  </a:lnTo>
                  <a:lnTo>
                    <a:pt x="158593" y="406041"/>
                  </a:lnTo>
                  <a:lnTo>
                    <a:pt x="205740" y="411480"/>
                  </a:lnTo>
                  <a:lnTo>
                    <a:pt x="252926" y="406041"/>
                  </a:lnTo>
                  <a:lnTo>
                    <a:pt x="296235" y="390552"/>
                  </a:lnTo>
                  <a:lnTo>
                    <a:pt x="334435" y="366253"/>
                  </a:lnTo>
                  <a:lnTo>
                    <a:pt x="366293" y="334382"/>
                  </a:lnTo>
                  <a:lnTo>
                    <a:pt x="390574" y="296180"/>
                  </a:lnTo>
                  <a:lnTo>
                    <a:pt x="406048" y="252886"/>
                  </a:lnTo>
                  <a:lnTo>
                    <a:pt x="411480" y="205740"/>
                  </a:lnTo>
                  <a:lnTo>
                    <a:pt x="406048" y="158553"/>
                  </a:lnTo>
                  <a:lnTo>
                    <a:pt x="390574" y="115244"/>
                  </a:lnTo>
                  <a:lnTo>
                    <a:pt x="366293" y="77044"/>
                  </a:lnTo>
                  <a:lnTo>
                    <a:pt x="334435" y="45186"/>
                  </a:lnTo>
                  <a:lnTo>
                    <a:pt x="296235" y="20905"/>
                  </a:lnTo>
                  <a:lnTo>
                    <a:pt x="252926" y="5431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9017635" y="4642230"/>
              <a:ext cx="411480" cy="411480"/>
            </a:xfrm>
            <a:custGeom>
              <a:avLst/>
              <a:gdLst/>
              <a:ahLst/>
              <a:cxnLst/>
              <a:rect l="l" t="t" r="r" b="b"/>
              <a:pathLst>
                <a:path w="411479" h="411479">
                  <a:moveTo>
                    <a:pt x="0" y="205740"/>
                  </a:moveTo>
                  <a:lnTo>
                    <a:pt x="5438" y="158553"/>
                  </a:lnTo>
                  <a:lnTo>
                    <a:pt x="20927" y="115244"/>
                  </a:lnTo>
                  <a:lnTo>
                    <a:pt x="45226" y="77044"/>
                  </a:lnTo>
                  <a:lnTo>
                    <a:pt x="77097" y="45186"/>
                  </a:lnTo>
                  <a:lnTo>
                    <a:pt x="115299" y="20905"/>
                  </a:lnTo>
                  <a:lnTo>
                    <a:pt x="158593" y="5431"/>
                  </a:lnTo>
                  <a:lnTo>
                    <a:pt x="205740" y="0"/>
                  </a:lnTo>
                  <a:lnTo>
                    <a:pt x="252926" y="5431"/>
                  </a:lnTo>
                  <a:lnTo>
                    <a:pt x="296235" y="20905"/>
                  </a:lnTo>
                  <a:lnTo>
                    <a:pt x="334435" y="45186"/>
                  </a:lnTo>
                  <a:lnTo>
                    <a:pt x="366293" y="77044"/>
                  </a:lnTo>
                  <a:lnTo>
                    <a:pt x="390574" y="115244"/>
                  </a:lnTo>
                  <a:lnTo>
                    <a:pt x="406048" y="158553"/>
                  </a:lnTo>
                  <a:lnTo>
                    <a:pt x="411480" y="205740"/>
                  </a:lnTo>
                  <a:lnTo>
                    <a:pt x="406048" y="252886"/>
                  </a:lnTo>
                  <a:lnTo>
                    <a:pt x="390574" y="296180"/>
                  </a:lnTo>
                  <a:lnTo>
                    <a:pt x="366293" y="334382"/>
                  </a:lnTo>
                  <a:lnTo>
                    <a:pt x="334435" y="366253"/>
                  </a:lnTo>
                  <a:lnTo>
                    <a:pt x="296235" y="390552"/>
                  </a:lnTo>
                  <a:lnTo>
                    <a:pt x="252926" y="406041"/>
                  </a:lnTo>
                  <a:lnTo>
                    <a:pt x="205740" y="411480"/>
                  </a:lnTo>
                  <a:lnTo>
                    <a:pt x="158593" y="406041"/>
                  </a:lnTo>
                  <a:lnTo>
                    <a:pt x="115299" y="390552"/>
                  </a:lnTo>
                  <a:lnTo>
                    <a:pt x="77097" y="366253"/>
                  </a:lnTo>
                  <a:lnTo>
                    <a:pt x="45226" y="334382"/>
                  </a:lnTo>
                  <a:lnTo>
                    <a:pt x="20927" y="296180"/>
                  </a:lnTo>
                  <a:lnTo>
                    <a:pt x="5438" y="252886"/>
                  </a:lnTo>
                  <a:lnTo>
                    <a:pt x="0" y="20574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4" name="object 39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988552" y="3668255"/>
              <a:ext cx="551700" cy="551700"/>
            </a:xfrm>
            <a:prstGeom prst="rect">
              <a:avLst/>
            </a:prstGeom>
          </p:spPr>
        </p:pic>
        <p:sp>
          <p:nvSpPr>
            <p:cNvPr id="395" name="object 395"/>
            <p:cNvSpPr/>
            <p:nvPr/>
          </p:nvSpPr>
          <p:spPr>
            <a:xfrm>
              <a:off x="9034526" y="3714114"/>
              <a:ext cx="411480" cy="411480"/>
            </a:xfrm>
            <a:custGeom>
              <a:avLst/>
              <a:gdLst/>
              <a:ahLst/>
              <a:cxnLst/>
              <a:rect l="l" t="t" r="r" b="b"/>
              <a:pathLst>
                <a:path w="411479" h="411479">
                  <a:moveTo>
                    <a:pt x="205740" y="0"/>
                  </a:moveTo>
                  <a:lnTo>
                    <a:pt x="158553" y="5431"/>
                  </a:lnTo>
                  <a:lnTo>
                    <a:pt x="115244" y="20905"/>
                  </a:lnTo>
                  <a:lnTo>
                    <a:pt x="77044" y="45186"/>
                  </a:lnTo>
                  <a:lnTo>
                    <a:pt x="45186" y="77044"/>
                  </a:lnTo>
                  <a:lnTo>
                    <a:pt x="20905" y="115244"/>
                  </a:lnTo>
                  <a:lnTo>
                    <a:pt x="5431" y="158553"/>
                  </a:lnTo>
                  <a:lnTo>
                    <a:pt x="0" y="205740"/>
                  </a:lnTo>
                  <a:lnTo>
                    <a:pt x="5431" y="252886"/>
                  </a:lnTo>
                  <a:lnTo>
                    <a:pt x="20905" y="296180"/>
                  </a:lnTo>
                  <a:lnTo>
                    <a:pt x="45186" y="334382"/>
                  </a:lnTo>
                  <a:lnTo>
                    <a:pt x="77044" y="366253"/>
                  </a:lnTo>
                  <a:lnTo>
                    <a:pt x="115244" y="390552"/>
                  </a:lnTo>
                  <a:lnTo>
                    <a:pt x="158553" y="406041"/>
                  </a:lnTo>
                  <a:lnTo>
                    <a:pt x="205740" y="411480"/>
                  </a:lnTo>
                  <a:lnTo>
                    <a:pt x="252886" y="406041"/>
                  </a:lnTo>
                  <a:lnTo>
                    <a:pt x="296180" y="390552"/>
                  </a:lnTo>
                  <a:lnTo>
                    <a:pt x="334382" y="366253"/>
                  </a:lnTo>
                  <a:lnTo>
                    <a:pt x="366253" y="334382"/>
                  </a:lnTo>
                  <a:lnTo>
                    <a:pt x="390552" y="296180"/>
                  </a:lnTo>
                  <a:lnTo>
                    <a:pt x="406041" y="252886"/>
                  </a:lnTo>
                  <a:lnTo>
                    <a:pt x="411479" y="205740"/>
                  </a:lnTo>
                  <a:lnTo>
                    <a:pt x="406041" y="158553"/>
                  </a:lnTo>
                  <a:lnTo>
                    <a:pt x="390552" y="115244"/>
                  </a:lnTo>
                  <a:lnTo>
                    <a:pt x="366253" y="77044"/>
                  </a:lnTo>
                  <a:lnTo>
                    <a:pt x="334382" y="45186"/>
                  </a:lnTo>
                  <a:lnTo>
                    <a:pt x="296180" y="20905"/>
                  </a:lnTo>
                  <a:lnTo>
                    <a:pt x="252886" y="5431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9034526" y="3714114"/>
              <a:ext cx="411480" cy="411480"/>
            </a:xfrm>
            <a:custGeom>
              <a:avLst/>
              <a:gdLst/>
              <a:ahLst/>
              <a:cxnLst/>
              <a:rect l="l" t="t" r="r" b="b"/>
              <a:pathLst>
                <a:path w="411479" h="411479">
                  <a:moveTo>
                    <a:pt x="0" y="205740"/>
                  </a:moveTo>
                  <a:lnTo>
                    <a:pt x="5431" y="158553"/>
                  </a:lnTo>
                  <a:lnTo>
                    <a:pt x="20905" y="115244"/>
                  </a:lnTo>
                  <a:lnTo>
                    <a:pt x="45186" y="77044"/>
                  </a:lnTo>
                  <a:lnTo>
                    <a:pt x="77044" y="45186"/>
                  </a:lnTo>
                  <a:lnTo>
                    <a:pt x="115244" y="20905"/>
                  </a:lnTo>
                  <a:lnTo>
                    <a:pt x="158553" y="5431"/>
                  </a:lnTo>
                  <a:lnTo>
                    <a:pt x="205740" y="0"/>
                  </a:lnTo>
                  <a:lnTo>
                    <a:pt x="252886" y="5431"/>
                  </a:lnTo>
                  <a:lnTo>
                    <a:pt x="296180" y="20905"/>
                  </a:lnTo>
                  <a:lnTo>
                    <a:pt x="334382" y="45186"/>
                  </a:lnTo>
                  <a:lnTo>
                    <a:pt x="366253" y="77044"/>
                  </a:lnTo>
                  <a:lnTo>
                    <a:pt x="390552" y="115244"/>
                  </a:lnTo>
                  <a:lnTo>
                    <a:pt x="406041" y="158553"/>
                  </a:lnTo>
                  <a:lnTo>
                    <a:pt x="411479" y="205740"/>
                  </a:lnTo>
                  <a:lnTo>
                    <a:pt x="406041" y="252886"/>
                  </a:lnTo>
                  <a:lnTo>
                    <a:pt x="390552" y="296180"/>
                  </a:lnTo>
                  <a:lnTo>
                    <a:pt x="366253" y="334382"/>
                  </a:lnTo>
                  <a:lnTo>
                    <a:pt x="334382" y="366253"/>
                  </a:lnTo>
                  <a:lnTo>
                    <a:pt x="296180" y="390552"/>
                  </a:lnTo>
                  <a:lnTo>
                    <a:pt x="252886" y="406041"/>
                  </a:lnTo>
                  <a:lnTo>
                    <a:pt x="205740" y="411480"/>
                  </a:lnTo>
                  <a:lnTo>
                    <a:pt x="158553" y="406041"/>
                  </a:lnTo>
                  <a:lnTo>
                    <a:pt x="115244" y="390552"/>
                  </a:lnTo>
                  <a:lnTo>
                    <a:pt x="77044" y="366253"/>
                  </a:lnTo>
                  <a:lnTo>
                    <a:pt x="45186" y="334382"/>
                  </a:lnTo>
                  <a:lnTo>
                    <a:pt x="20905" y="296180"/>
                  </a:lnTo>
                  <a:lnTo>
                    <a:pt x="5431" y="252886"/>
                  </a:lnTo>
                  <a:lnTo>
                    <a:pt x="0" y="20574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7" name="object 39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957816" y="4610087"/>
              <a:ext cx="551700" cy="551700"/>
            </a:xfrm>
            <a:prstGeom prst="rect">
              <a:avLst/>
            </a:prstGeom>
          </p:spPr>
        </p:pic>
        <p:sp>
          <p:nvSpPr>
            <p:cNvPr id="398" name="object 398"/>
            <p:cNvSpPr/>
            <p:nvPr/>
          </p:nvSpPr>
          <p:spPr>
            <a:xfrm>
              <a:off x="10002647" y="4656074"/>
              <a:ext cx="411480" cy="411480"/>
            </a:xfrm>
            <a:custGeom>
              <a:avLst/>
              <a:gdLst/>
              <a:ahLst/>
              <a:cxnLst/>
              <a:rect l="l" t="t" r="r" b="b"/>
              <a:pathLst>
                <a:path w="411479" h="411479">
                  <a:moveTo>
                    <a:pt x="205739" y="0"/>
                  </a:moveTo>
                  <a:lnTo>
                    <a:pt x="158553" y="5431"/>
                  </a:lnTo>
                  <a:lnTo>
                    <a:pt x="115244" y="20905"/>
                  </a:lnTo>
                  <a:lnTo>
                    <a:pt x="77044" y="45186"/>
                  </a:lnTo>
                  <a:lnTo>
                    <a:pt x="45186" y="77044"/>
                  </a:lnTo>
                  <a:lnTo>
                    <a:pt x="20905" y="115244"/>
                  </a:lnTo>
                  <a:lnTo>
                    <a:pt x="5431" y="158553"/>
                  </a:lnTo>
                  <a:lnTo>
                    <a:pt x="0" y="205739"/>
                  </a:lnTo>
                  <a:lnTo>
                    <a:pt x="5431" y="252886"/>
                  </a:lnTo>
                  <a:lnTo>
                    <a:pt x="20905" y="296180"/>
                  </a:lnTo>
                  <a:lnTo>
                    <a:pt x="45186" y="334382"/>
                  </a:lnTo>
                  <a:lnTo>
                    <a:pt x="77044" y="366253"/>
                  </a:lnTo>
                  <a:lnTo>
                    <a:pt x="115244" y="390552"/>
                  </a:lnTo>
                  <a:lnTo>
                    <a:pt x="158553" y="406041"/>
                  </a:lnTo>
                  <a:lnTo>
                    <a:pt x="205739" y="411480"/>
                  </a:lnTo>
                  <a:lnTo>
                    <a:pt x="252886" y="406041"/>
                  </a:lnTo>
                  <a:lnTo>
                    <a:pt x="296180" y="390552"/>
                  </a:lnTo>
                  <a:lnTo>
                    <a:pt x="334382" y="366253"/>
                  </a:lnTo>
                  <a:lnTo>
                    <a:pt x="366253" y="334382"/>
                  </a:lnTo>
                  <a:lnTo>
                    <a:pt x="390552" y="296180"/>
                  </a:lnTo>
                  <a:lnTo>
                    <a:pt x="406041" y="252886"/>
                  </a:lnTo>
                  <a:lnTo>
                    <a:pt x="411479" y="205739"/>
                  </a:lnTo>
                  <a:lnTo>
                    <a:pt x="406041" y="158553"/>
                  </a:lnTo>
                  <a:lnTo>
                    <a:pt x="390552" y="115244"/>
                  </a:lnTo>
                  <a:lnTo>
                    <a:pt x="366253" y="77044"/>
                  </a:lnTo>
                  <a:lnTo>
                    <a:pt x="334382" y="45186"/>
                  </a:lnTo>
                  <a:lnTo>
                    <a:pt x="296180" y="20905"/>
                  </a:lnTo>
                  <a:lnTo>
                    <a:pt x="252886" y="5431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10002647" y="4656074"/>
              <a:ext cx="411480" cy="411480"/>
            </a:xfrm>
            <a:custGeom>
              <a:avLst/>
              <a:gdLst/>
              <a:ahLst/>
              <a:cxnLst/>
              <a:rect l="l" t="t" r="r" b="b"/>
              <a:pathLst>
                <a:path w="411479" h="411479">
                  <a:moveTo>
                    <a:pt x="0" y="205739"/>
                  </a:moveTo>
                  <a:lnTo>
                    <a:pt x="5431" y="158553"/>
                  </a:lnTo>
                  <a:lnTo>
                    <a:pt x="20905" y="115244"/>
                  </a:lnTo>
                  <a:lnTo>
                    <a:pt x="45186" y="77044"/>
                  </a:lnTo>
                  <a:lnTo>
                    <a:pt x="77044" y="45186"/>
                  </a:lnTo>
                  <a:lnTo>
                    <a:pt x="115244" y="20905"/>
                  </a:lnTo>
                  <a:lnTo>
                    <a:pt x="158553" y="5431"/>
                  </a:lnTo>
                  <a:lnTo>
                    <a:pt x="205739" y="0"/>
                  </a:lnTo>
                  <a:lnTo>
                    <a:pt x="252886" y="5431"/>
                  </a:lnTo>
                  <a:lnTo>
                    <a:pt x="296180" y="20905"/>
                  </a:lnTo>
                  <a:lnTo>
                    <a:pt x="334382" y="45186"/>
                  </a:lnTo>
                  <a:lnTo>
                    <a:pt x="366253" y="77044"/>
                  </a:lnTo>
                  <a:lnTo>
                    <a:pt x="390552" y="115244"/>
                  </a:lnTo>
                  <a:lnTo>
                    <a:pt x="406041" y="158553"/>
                  </a:lnTo>
                  <a:lnTo>
                    <a:pt x="411479" y="205739"/>
                  </a:lnTo>
                  <a:lnTo>
                    <a:pt x="406041" y="252886"/>
                  </a:lnTo>
                  <a:lnTo>
                    <a:pt x="390552" y="296180"/>
                  </a:lnTo>
                  <a:lnTo>
                    <a:pt x="366253" y="334382"/>
                  </a:lnTo>
                  <a:lnTo>
                    <a:pt x="334382" y="366253"/>
                  </a:lnTo>
                  <a:lnTo>
                    <a:pt x="296180" y="390552"/>
                  </a:lnTo>
                  <a:lnTo>
                    <a:pt x="252886" y="406041"/>
                  </a:lnTo>
                  <a:lnTo>
                    <a:pt x="205739" y="411480"/>
                  </a:lnTo>
                  <a:lnTo>
                    <a:pt x="158553" y="406041"/>
                  </a:lnTo>
                  <a:lnTo>
                    <a:pt x="115244" y="390552"/>
                  </a:lnTo>
                  <a:lnTo>
                    <a:pt x="77044" y="366253"/>
                  </a:lnTo>
                  <a:lnTo>
                    <a:pt x="45186" y="334382"/>
                  </a:lnTo>
                  <a:lnTo>
                    <a:pt x="20905" y="296180"/>
                  </a:lnTo>
                  <a:lnTo>
                    <a:pt x="5431" y="252886"/>
                  </a:lnTo>
                  <a:lnTo>
                    <a:pt x="0" y="205739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0" name="object 40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957816" y="3681971"/>
              <a:ext cx="551700" cy="551700"/>
            </a:xfrm>
            <a:prstGeom prst="rect">
              <a:avLst/>
            </a:prstGeom>
          </p:spPr>
        </p:pic>
        <p:sp>
          <p:nvSpPr>
            <p:cNvPr id="401" name="object 401"/>
            <p:cNvSpPr/>
            <p:nvPr/>
          </p:nvSpPr>
          <p:spPr>
            <a:xfrm>
              <a:off x="10002647" y="3727577"/>
              <a:ext cx="411480" cy="411480"/>
            </a:xfrm>
            <a:custGeom>
              <a:avLst/>
              <a:gdLst/>
              <a:ahLst/>
              <a:cxnLst/>
              <a:rect l="l" t="t" r="r" b="b"/>
              <a:pathLst>
                <a:path w="411479" h="411479">
                  <a:moveTo>
                    <a:pt x="205739" y="0"/>
                  </a:moveTo>
                  <a:lnTo>
                    <a:pt x="158553" y="5431"/>
                  </a:lnTo>
                  <a:lnTo>
                    <a:pt x="115244" y="20905"/>
                  </a:lnTo>
                  <a:lnTo>
                    <a:pt x="77044" y="45186"/>
                  </a:lnTo>
                  <a:lnTo>
                    <a:pt x="45186" y="77044"/>
                  </a:lnTo>
                  <a:lnTo>
                    <a:pt x="20905" y="115244"/>
                  </a:lnTo>
                  <a:lnTo>
                    <a:pt x="5431" y="158553"/>
                  </a:lnTo>
                  <a:lnTo>
                    <a:pt x="0" y="205740"/>
                  </a:lnTo>
                  <a:lnTo>
                    <a:pt x="5431" y="252926"/>
                  </a:lnTo>
                  <a:lnTo>
                    <a:pt x="20905" y="296235"/>
                  </a:lnTo>
                  <a:lnTo>
                    <a:pt x="45186" y="334435"/>
                  </a:lnTo>
                  <a:lnTo>
                    <a:pt x="77044" y="366293"/>
                  </a:lnTo>
                  <a:lnTo>
                    <a:pt x="115244" y="390574"/>
                  </a:lnTo>
                  <a:lnTo>
                    <a:pt x="158553" y="406048"/>
                  </a:lnTo>
                  <a:lnTo>
                    <a:pt x="205739" y="411480"/>
                  </a:lnTo>
                  <a:lnTo>
                    <a:pt x="252886" y="406048"/>
                  </a:lnTo>
                  <a:lnTo>
                    <a:pt x="296180" y="390574"/>
                  </a:lnTo>
                  <a:lnTo>
                    <a:pt x="334382" y="366293"/>
                  </a:lnTo>
                  <a:lnTo>
                    <a:pt x="366253" y="334435"/>
                  </a:lnTo>
                  <a:lnTo>
                    <a:pt x="390552" y="296235"/>
                  </a:lnTo>
                  <a:lnTo>
                    <a:pt x="406041" y="252926"/>
                  </a:lnTo>
                  <a:lnTo>
                    <a:pt x="411479" y="205740"/>
                  </a:lnTo>
                  <a:lnTo>
                    <a:pt x="406041" y="158553"/>
                  </a:lnTo>
                  <a:lnTo>
                    <a:pt x="390552" y="115244"/>
                  </a:lnTo>
                  <a:lnTo>
                    <a:pt x="366253" y="77044"/>
                  </a:lnTo>
                  <a:lnTo>
                    <a:pt x="334382" y="45186"/>
                  </a:lnTo>
                  <a:lnTo>
                    <a:pt x="296180" y="20905"/>
                  </a:lnTo>
                  <a:lnTo>
                    <a:pt x="252886" y="5431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10002647" y="3727577"/>
              <a:ext cx="411480" cy="411480"/>
            </a:xfrm>
            <a:custGeom>
              <a:avLst/>
              <a:gdLst/>
              <a:ahLst/>
              <a:cxnLst/>
              <a:rect l="l" t="t" r="r" b="b"/>
              <a:pathLst>
                <a:path w="411479" h="411479">
                  <a:moveTo>
                    <a:pt x="0" y="205740"/>
                  </a:moveTo>
                  <a:lnTo>
                    <a:pt x="5431" y="158553"/>
                  </a:lnTo>
                  <a:lnTo>
                    <a:pt x="20905" y="115244"/>
                  </a:lnTo>
                  <a:lnTo>
                    <a:pt x="45186" y="77044"/>
                  </a:lnTo>
                  <a:lnTo>
                    <a:pt x="77044" y="45186"/>
                  </a:lnTo>
                  <a:lnTo>
                    <a:pt x="115244" y="20905"/>
                  </a:lnTo>
                  <a:lnTo>
                    <a:pt x="158553" y="5431"/>
                  </a:lnTo>
                  <a:lnTo>
                    <a:pt x="205739" y="0"/>
                  </a:lnTo>
                  <a:lnTo>
                    <a:pt x="252886" y="5431"/>
                  </a:lnTo>
                  <a:lnTo>
                    <a:pt x="296180" y="20905"/>
                  </a:lnTo>
                  <a:lnTo>
                    <a:pt x="334382" y="45186"/>
                  </a:lnTo>
                  <a:lnTo>
                    <a:pt x="366253" y="77044"/>
                  </a:lnTo>
                  <a:lnTo>
                    <a:pt x="390552" y="115244"/>
                  </a:lnTo>
                  <a:lnTo>
                    <a:pt x="406041" y="158553"/>
                  </a:lnTo>
                  <a:lnTo>
                    <a:pt x="411479" y="205740"/>
                  </a:lnTo>
                  <a:lnTo>
                    <a:pt x="406041" y="252926"/>
                  </a:lnTo>
                  <a:lnTo>
                    <a:pt x="390552" y="296235"/>
                  </a:lnTo>
                  <a:lnTo>
                    <a:pt x="366253" y="334435"/>
                  </a:lnTo>
                  <a:lnTo>
                    <a:pt x="334382" y="366293"/>
                  </a:lnTo>
                  <a:lnTo>
                    <a:pt x="296180" y="390574"/>
                  </a:lnTo>
                  <a:lnTo>
                    <a:pt x="252886" y="406048"/>
                  </a:lnTo>
                  <a:lnTo>
                    <a:pt x="205739" y="411480"/>
                  </a:lnTo>
                  <a:lnTo>
                    <a:pt x="158553" y="406048"/>
                  </a:lnTo>
                  <a:lnTo>
                    <a:pt x="115244" y="390574"/>
                  </a:lnTo>
                  <a:lnTo>
                    <a:pt x="77044" y="366293"/>
                  </a:lnTo>
                  <a:lnTo>
                    <a:pt x="45186" y="334435"/>
                  </a:lnTo>
                  <a:lnTo>
                    <a:pt x="20905" y="296235"/>
                  </a:lnTo>
                  <a:lnTo>
                    <a:pt x="5431" y="252926"/>
                  </a:lnTo>
                  <a:lnTo>
                    <a:pt x="0" y="20574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3" name="object 40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965435" y="2740139"/>
              <a:ext cx="551700" cy="551700"/>
            </a:xfrm>
            <a:prstGeom prst="rect">
              <a:avLst/>
            </a:prstGeom>
          </p:spPr>
        </p:pic>
        <p:sp>
          <p:nvSpPr>
            <p:cNvPr id="404" name="object 404"/>
            <p:cNvSpPr/>
            <p:nvPr/>
          </p:nvSpPr>
          <p:spPr>
            <a:xfrm>
              <a:off x="10010267" y="2785999"/>
              <a:ext cx="411480" cy="411480"/>
            </a:xfrm>
            <a:custGeom>
              <a:avLst/>
              <a:gdLst/>
              <a:ahLst/>
              <a:cxnLst/>
              <a:rect l="l" t="t" r="r" b="b"/>
              <a:pathLst>
                <a:path w="411479" h="411480">
                  <a:moveTo>
                    <a:pt x="205739" y="0"/>
                  </a:moveTo>
                  <a:lnTo>
                    <a:pt x="158553" y="5431"/>
                  </a:lnTo>
                  <a:lnTo>
                    <a:pt x="115244" y="20905"/>
                  </a:lnTo>
                  <a:lnTo>
                    <a:pt x="77044" y="45186"/>
                  </a:lnTo>
                  <a:lnTo>
                    <a:pt x="45186" y="77044"/>
                  </a:lnTo>
                  <a:lnTo>
                    <a:pt x="20905" y="115244"/>
                  </a:lnTo>
                  <a:lnTo>
                    <a:pt x="5431" y="158553"/>
                  </a:lnTo>
                  <a:lnTo>
                    <a:pt x="0" y="205739"/>
                  </a:lnTo>
                  <a:lnTo>
                    <a:pt x="5431" y="252886"/>
                  </a:lnTo>
                  <a:lnTo>
                    <a:pt x="20905" y="296180"/>
                  </a:lnTo>
                  <a:lnTo>
                    <a:pt x="45186" y="334382"/>
                  </a:lnTo>
                  <a:lnTo>
                    <a:pt x="77044" y="366253"/>
                  </a:lnTo>
                  <a:lnTo>
                    <a:pt x="115244" y="390552"/>
                  </a:lnTo>
                  <a:lnTo>
                    <a:pt x="158553" y="406041"/>
                  </a:lnTo>
                  <a:lnTo>
                    <a:pt x="205739" y="411479"/>
                  </a:lnTo>
                  <a:lnTo>
                    <a:pt x="252926" y="406041"/>
                  </a:lnTo>
                  <a:lnTo>
                    <a:pt x="296235" y="390552"/>
                  </a:lnTo>
                  <a:lnTo>
                    <a:pt x="334435" y="366253"/>
                  </a:lnTo>
                  <a:lnTo>
                    <a:pt x="366293" y="334382"/>
                  </a:lnTo>
                  <a:lnTo>
                    <a:pt x="390574" y="296180"/>
                  </a:lnTo>
                  <a:lnTo>
                    <a:pt x="406048" y="252886"/>
                  </a:lnTo>
                  <a:lnTo>
                    <a:pt x="411479" y="205739"/>
                  </a:lnTo>
                  <a:lnTo>
                    <a:pt x="406048" y="158553"/>
                  </a:lnTo>
                  <a:lnTo>
                    <a:pt x="390574" y="115244"/>
                  </a:lnTo>
                  <a:lnTo>
                    <a:pt x="366293" y="77044"/>
                  </a:lnTo>
                  <a:lnTo>
                    <a:pt x="334435" y="45186"/>
                  </a:lnTo>
                  <a:lnTo>
                    <a:pt x="296235" y="20905"/>
                  </a:lnTo>
                  <a:lnTo>
                    <a:pt x="252926" y="5431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10010267" y="2785999"/>
              <a:ext cx="411480" cy="411480"/>
            </a:xfrm>
            <a:custGeom>
              <a:avLst/>
              <a:gdLst/>
              <a:ahLst/>
              <a:cxnLst/>
              <a:rect l="l" t="t" r="r" b="b"/>
              <a:pathLst>
                <a:path w="411479" h="411480">
                  <a:moveTo>
                    <a:pt x="0" y="205739"/>
                  </a:moveTo>
                  <a:lnTo>
                    <a:pt x="5431" y="158553"/>
                  </a:lnTo>
                  <a:lnTo>
                    <a:pt x="20905" y="115244"/>
                  </a:lnTo>
                  <a:lnTo>
                    <a:pt x="45186" y="77044"/>
                  </a:lnTo>
                  <a:lnTo>
                    <a:pt x="77044" y="45186"/>
                  </a:lnTo>
                  <a:lnTo>
                    <a:pt x="115244" y="20905"/>
                  </a:lnTo>
                  <a:lnTo>
                    <a:pt x="158553" y="5431"/>
                  </a:lnTo>
                  <a:lnTo>
                    <a:pt x="205739" y="0"/>
                  </a:lnTo>
                  <a:lnTo>
                    <a:pt x="252926" y="5431"/>
                  </a:lnTo>
                  <a:lnTo>
                    <a:pt x="296235" y="20905"/>
                  </a:lnTo>
                  <a:lnTo>
                    <a:pt x="334435" y="45186"/>
                  </a:lnTo>
                  <a:lnTo>
                    <a:pt x="366293" y="77044"/>
                  </a:lnTo>
                  <a:lnTo>
                    <a:pt x="390574" y="115244"/>
                  </a:lnTo>
                  <a:lnTo>
                    <a:pt x="406048" y="158553"/>
                  </a:lnTo>
                  <a:lnTo>
                    <a:pt x="411479" y="205739"/>
                  </a:lnTo>
                  <a:lnTo>
                    <a:pt x="406048" y="252886"/>
                  </a:lnTo>
                  <a:lnTo>
                    <a:pt x="390574" y="296180"/>
                  </a:lnTo>
                  <a:lnTo>
                    <a:pt x="366293" y="334382"/>
                  </a:lnTo>
                  <a:lnTo>
                    <a:pt x="334435" y="366253"/>
                  </a:lnTo>
                  <a:lnTo>
                    <a:pt x="296235" y="390552"/>
                  </a:lnTo>
                  <a:lnTo>
                    <a:pt x="252926" y="406041"/>
                  </a:lnTo>
                  <a:lnTo>
                    <a:pt x="205739" y="411479"/>
                  </a:lnTo>
                  <a:lnTo>
                    <a:pt x="158553" y="406041"/>
                  </a:lnTo>
                  <a:lnTo>
                    <a:pt x="115244" y="390552"/>
                  </a:lnTo>
                  <a:lnTo>
                    <a:pt x="77044" y="366253"/>
                  </a:lnTo>
                  <a:lnTo>
                    <a:pt x="45186" y="334382"/>
                  </a:lnTo>
                  <a:lnTo>
                    <a:pt x="20905" y="296180"/>
                  </a:lnTo>
                  <a:lnTo>
                    <a:pt x="5431" y="252886"/>
                  </a:lnTo>
                  <a:lnTo>
                    <a:pt x="0" y="205739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6" name="object 40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281416" y="2482596"/>
              <a:ext cx="908316" cy="562355"/>
            </a:xfrm>
            <a:prstGeom prst="rect">
              <a:avLst/>
            </a:prstGeom>
          </p:spPr>
        </p:pic>
        <p:sp>
          <p:nvSpPr>
            <p:cNvPr id="407" name="object 407"/>
            <p:cNvSpPr/>
            <p:nvPr/>
          </p:nvSpPr>
          <p:spPr>
            <a:xfrm>
              <a:off x="8423402" y="2509266"/>
              <a:ext cx="691515" cy="345440"/>
            </a:xfrm>
            <a:custGeom>
              <a:avLst/>
              <a:gdLst/>
              <a:ahLst/>
              <a:cxnLst/>
              <a:rect l="l" t="t" r="r" b="b"/>
              <a:pathLst>
                <a:path w="691515" h="345439">
                  <a:moveTo>
                    <a:pt x="364016" y="39370"/>
                  </a:moveTo>
                  <a:lnTo>
                    <a:pt x="332104" y="39370"/>
                  </a:lnTo>
                  <a:lnTo>
                    <a:pt x="319668" y="51806"/>
                  </a:lnTo>
                  <a:lnTo>
                    <a:pt x="666496" y="345313"/>
                  </a:lnTo>
                  <a:lnTo>
                    <a:pt x="691133" y="316230"/>
                  </a:lnTo>
                  <a:lnTo>
                    <a:pt x="364016" y="39370"/>
                  </a:lnTo>
                  <a:close/>
                </a:path>
                <a:path w="691515" h="345439">
                  <a:moveTo>
                    <a:pt x="40386" y="223393"/>
                  </a:moveTo>
                  <a:lnTo>
                    <a:pt x="0" y="344550"/>
                  </a:lnTo>
                  <a:lnTo>
                    <a:pt x="121157" y="304164"/>
                  </a:lnTo>
                  <a:lnTo>
                    <a:pt x="107696" y="290703"/>
                  </a:lnTo>
                  <a:lnTo>
                    <a:pt x="80772" y="290703"/>
                  </a:lnTo>
                  <a:lnTo>
                    <a:pt x="53848" y="263779"/>
                  </a:lnTo>
                  <a:lnTo>
                    <a:pt x="67306" y="250313"/>
                  </a:lnTo>
                  <a:lnTo>
                    <a:pt x="40386" y="223393"/>
                  </a:lnTo>
                  <a:close/>
                </a:path>
                <a:path w="691515" h="345439">
                  <a:moveTo>
                    <a:pt x="67306" y="250313"/>
                  </a:moveTo>
                  <a:lnTo>
                    <a:pt x="53848" y="263779"/>
                  </a:lnTo>
                  <a:lnTo>
                    <a:pt x="80772" y="290703"/>
                  </a:lnTo>
                  <a:lnTo>
                    <a:pt x="94234" y="277241"/>
                  </a:lnTo>
                  <a:lnTo>
                    <a:pt x="67306" y="250313"/>
                  </a:lnTo>
                  <a:close/>
                </a:path>
                <a:path w="691515" h="345439">
                  <a:moveTo>
                    <a:pt x="94234" y="277241"/>
                  </a:moveTo>
                  <a:lnTo>
                    <a:pt x="80772" y="290703"/>
                  </a:lnTo>
                  <a:lnTo>
                    <a:pt x="107696" y="290703"/>
                  </a:lnTo>
                  <a:lnTo>
                    <a:pt x="94234" y="277241"/>
                  </a:lnTo>
                  <a:close/>
                </a:path>
                <a:path w="691515" h="345439">
                  <a:moveTo>
                    <a:pt x="317500" y="0"/>
                  </a:moveTo>
                  <a:lnTo>
                    <a:pt x="67306" y="250313"/>
                  </a:lnTo>
                  <a:lnTo>
                    <a:pt x="94234" y="277241"/>
                  </a:lnTo>
                  <a:lnTo>
                    <a:pt x="319668" y="51806"/>
                  </a:lnTo>
                  <a:lnTo>
                    <a:pt x="306324" y="40512"/>
                  </a:lnTo>
                  <a:lnTo>
                    <a:pt x="332104" y="39370"/>
                  </a:lnTo>
                  <a:lnTo>
                    <a:pt x="364016" y="39370"/>
                  </a:lnTo>
                  <a:lnTo>
                    <a:pt x="317500" y="0"/>
                  </a:lnTo>
                  <a:close/>
                </a:path>
                <a:path w="691515" h="345439">
                  <a:moveTo>
                    <a:pt x="332104" y="39370"/>
                  </a:moveTo>
                  <a:lnTo>
                    <a:pt x="306324" y="40512"/>
                  </a:lnTo>
                  <a:lnTo>
                    <a:pt x="319668" y="51806"/>
                  </a:lnTo>
                  <a:lnTo>
                    <a:pt x="332104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8" name="object 40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732776" y="3090672"/>
              <a:ext cx="562355" cy="882395"/>
            </a:xfrm>
            <a:prstGeom prst="rect">
              <a:avLst/>
            </a:prstGeom>
          </p:spPr>
        </p:pic>
        <p:sp>
          <p:nvSpPr>
            <p:cNvPr id="409" name="object 409"/>
            <p:cNvSpPr/>
            <p:nvPr/>
          </p:nvSpPr>
          <p:spPr>
            <a:xfrm>
              <a:off x="7759319" y="3117596"/>
              <a:ext cx="373380" cy="664845"/>
            </a:xfrm>
            <a:custGeom>
              <a:avLst/>
              <a:gdLst/>
              <a:ahLst/>
              <a:cxnLst/>
              <a:rect l="l" t="t" r="r" b="b"/>
              <a:pathLst>
                <a:path w="373379" h="664845">
                  <a:moveTo>
                    <a:pt x="251311" y="597386"/>
                  </a:moveTo>
                  <a:lnTo>
                    <a:pt x="224408" y="624331"/>
                  </a:lnTo>
                  <a:lnTo>
                    <a:pt x="345566" y="664717"/>
                  </a:lnTo>
                  <a:lnTo>
                    <a:pt x="327636" y="610869"/>
                  </a:lnTo>
                  <a:lnTo>
                    <a:pt x="264795" y="610869"/>
                  </a:lnTo>
                  <a:lnTo>
                    <a:pt x="251311" y="597386"/>
                  </a:lnTo>
                  <a:close/>
                </a:path>
                <a:path w="373379" h="664845">
                  <a:moveTo>
                    <a:pt x="278274" y="570381"/>
                  </a:moveTo>
                  <a:lnTo>
                    <a:pt x="251311" y="597386"/>
                  </a:lnTo>
                  <a:lnTo>
                    <a:pt x="264795" y="610869"/>
                  </a:lnTo>
                  <a:lnTo>
                    <a:pt x="291719" y="583818"/>
                  </a:lnTo>
                  <a:lnTo>
                    <a:pt x="278274" y="570381"/>
                  </a:lnTo>
                  <a:close/>
                </a:path>
                <a:path w="373379" h="664845">
                  <a:moveTo>
                    <a:pt x="305180" y="543432"/>
                  </a:moveTo>
                  <a:lnTo>
                    <a:pt x="278274" y="570381"/>
                  </a:lnTo>
                  <a:lnTo>
                    <a:pt x="291719" y="583818"/>
                  </a:lnTo>
                  <a:lnTo>
                    <a:pt x="264795" y="610869"/>
                  </a:lnTo>
                  <a:lnTo>
                    <a:pt x="327636" y="610869"/>
                  </a:lnTo>
                  <a:lnTo>
                    <a:pt x="305180" y="543432"/>
                  </a:lnTo>
                  <a:close/>
                </a:path>
                <a:path w="373379" h="664845">
                  <a:moveTo>
                    <a:pt x="345948" y="0"/>
                  </a:moveTo>
                  <a:lnTo>
                    <a:pt x="0" y="346075"/>
                  </a:lnTo>
                  <a:lnTo>
                    <a:pt x="251311" y="597386"/>
                  </a:lnTo>
                  <a:lnTo>
                    <a:pt x="278274" y="570381"/>
                  </a:lnTo>
                  <a:lnTo>
                    <a:pt x="67323" y="359537"/>
                  </a:lnTo>
                  <a:lnTo>
                    <a:pt x="40385" y="359537"/>
                  </a:lnTo>
                  <a:lnTo>
                    <a:pt x="40385" y="332613"/>
                  </a:lnTo>
                  <a:lnTo>
                    <a:pt x="67309" y="332613"/>
                  </a:lnTo>
                  <a:lnTo>
                    <a:pt x="372872" y="27050"/>
                  </a:lnTo>
                  <a:lnTo>
                    <a:pt x="345948" y="0"/>
                  </a:lnTo>
                  <a:close/>
                </a:path>
                <a:path w="373379" h="664845">
                  <a:moveTo>
                    <a:pt x="40385" y="332613"/>
                  </a:moveTo>
                  <a:lnTo>
                    <a:pt x="40385" y="359537"/>
                  </a:lnTo>
                  <a:lnTo>
                    <a:pt x="53848" y="346075"/>
                  </a:lnTo>
                  <a:lnTo>
                    <a:pt x="40385" y="332613"/>
                  </a:lnTo>
                  <a:close/>
                </a:path>
                <a:path w="373379" h="664845">
                  <a:moveTo>
                    <a:pt x="53854" y="346075"/>
                  </a:moveTo>
                  <a:lnTo>
                    <a:pt x="40385" y="359537"/>
                  </a:lnTo>
                  <a:lnTo>
                    <a:pt x="67323" y="359537"/>
                  </a:lnTo>
                  <a:lnTo>
                    <a:pt x="53854" y="346075"/>
                  </a:lnTo>
                  <a:close/>
                </a:path>
                <a:path w="373379" h="664845">
                  <a:moveTo>
                    <a:pt x="67309" y="332613"/>
                  </a:moveTo>
                  <a:lnTo>
                    <a:pt x="40385" y="332613"/>
                  </a:lnTo>
                  <a:lnTo>
                    <a:pt x="53854" y="346075"/>
                  </a:lnTo>
                  <a:lnTo>
                    <a:pt x="67309" y="3326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0" name="object 41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719060" y="3992892"/>
              <a:ext cx="576110" cy="894575"/>
            </a:xfrm>
            <a:prstGeom prst="rect">
              <a:avLst/>
            </a:prstGeom>
          </p:spPr>
        </p:pic>
        <p:sp>
          <p:nvSpPr>
            <p:cNvPr id="411" name="object 411"/>
            <p:cNvSpPr/>
            <p:nvPr/>
          </p:nvSpPr>
          <p:spPr>
            <a:xfrm>
              <a:off x="7744714" y="4018661"/>
              <a:ext cx="401955" cy="678180"/>
            </a:xfrm>
            <a:custGeom>
              <a:avLst/>
              <a:gdLst/>
              <a:ahLst/>
              <a:cxnLst/>
              <a:rect l="l" t="t" r="r" b="b"/>
              <a:pathLst>
                <a:path w="401954" h="678179">
                  <a:moveTo>
                    <a:pt x="260190" y="619502"/>
                  </a:moveTo>
                  <a:lnTo>
                    <a:pt x="235838" y="648715"/>
                  </a:lnTo>
                  <a:lnTo>
                    <a:pt x="360171" y="678052"/>
                  </a:lnTo>
                  <a:lnTo>
                    <a:pt x="339910" y="631697"/>
                  </a:lnTo>
                  <a:lnTo>
                    <a:pt x="274827" y="631697"/>
                  </a:lnTo>
                  <a:lnTo>
                    <a:pt x="260190" y="619502"/>
                  </a:lnTo>
                  <a:close/>
                </a:path>
                <a:path w="401954" h="678179">
                  <a:moveTo>
                    <a:pt x="284615" y="590201"/>
                  </a:moveTo>
                  <a:lnTo>
                    <a:pt x="260190" y="619502"/>
                  </a:lnTo>
                  <a:lnTo>
                    <a:pt x="274827" y="631697"/>
                  </a:lnTo>
                  <a:lnTo>
                    <a:pt x="299211" y="602361"/>
                  </a:lnTo>
                  <a:lnTo>
                    <a:pt x="284615" y="590201"/>
                  </a:lnTo>
                  <a:close/>
                </a:path>
                <a:path w="401954" h="678179">
                  <a:moveTo>
                    <a:pt x="308990" y="560958"/>
                  </a:moveTo>
                  <a:lnTo>
                    <a:pt x="284615" y="590201"/>
                  </a:lnTo>
                  <a:lnTo>
                    <a:pt x="299211" y="602361"/>
                  </a:lnTo>
                  <a:lnTo>
                    <a:pt x="274827" y="631697"/>
                  </a:lnTo>
                  <a:lnTo>
                    <a:pt x="339910" y="631697"/>
                  </a:lnTo>
                  <a:lnTo>
                    <a:pt x="308990" y="560958"/>
                  </a:lnTo>
                  <a:close/>
                </a:path>
                <a:path w="401954" h="678179">
                  <a:moveTo>
                    <a:pt x="373887" y="0"/>
                  </a:moveTo>
                  <a:lnTo>
                    <a:pt x="0" y="402716"/>
                  </a:lnTo>
                  <a:lnTo>
                    <a:pt x="260190" y="619502"/>
                  </a:lnTo>
                  <a:lnTo>
                    <a:pt x="284615" y="590201"/>
                  </a:lnTo>
                  <a:lnTo>
                    <a:pt x="72961" y="413893"/>
                  </a:lnTo>
                  <a:lnTo>
                    <a:pt x="41655" y="413893"/>
                  </a:lnTo>
                  <a:lnTo>
                    <a:pt x="39877" y="386333"/>
                  </a:lnTo>
                  <a:lnTo>
                    <a:pt x="67247" y="386333"/>
                  </a:lnTo>
                  <a:lnTo>
                    <a:pt x="401827" y="26034"/>
                  </a:lnTo>
                  <a:lnTo>
                    <a:pt x="373887" y="0"/>
                  </a:lnTo>
                  <a:close/>
                </a:path>
                <a:path w="401954" h="678179">
                  <a:moveTo>
                    <a:pt x="39877" y="386333"/>
                  </a:moveTo>
                  <a:lnTo>
                    <a:pt x="41655" y="413893"/>
                  </a:lnTo>
                  <a:lnTo>
                    <a:pt x="55310" y="399189"/>
                  </a:lnTo>
                  <a:lnTo>
                    <a:pt x="39877" y="386333"/>
                  </a:lnTo>
                  <a:close/>
                </a:path>
                <a:path w="401954" h="678179">
                  <a:moveTo>
                    <a:pt x="55310" y="399189"/>
                  </a:moveTo>
                  <a:lnTo>
                    <a:pt x="41655" y="413893"/>
                  </a:lnTo>
                  <a:lnTo>
                    <a:pt x="72961" y="413893"/>
                  </a:lnTo>
                  <a:lnTo>
                    <a:pt x="55310" y="399189"/>
                  </a:lnTo>
                  <a:close/>
                </a:path>
                <a:path w="401954" h="678179">
                  <a:moveTo>
                    <a:pt x="67247" y="386333"/>
                  </a:moveTo>
                  <a:lnTo>
                    <a:pt x="39877" y="386333"/>
                  </a:lnTo>
                  <a:lnTo>
                    <a:pt x="55310" y="399189"/>
                  </a:lnTo>
                  <a:lnTo>
                    <a:pt x="67247" y="3863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2" name="object 41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007096" y="3656063"/>
              <a:ext cx="551700" cy="551700"/>
            </a:xfrm>
            <a:prstGeom prst="rect">
              <a:avLst/>
            </a:prstGeom>
          </p:spPr>
        </p:pic>
        <p:sp>
          <p:nvSpPr>
            <p:cNvPr id="413" name="object 413"/>
            <p:cNvSpPr/>
            <p:nvPr/>
          </p:nvSpPr>
          <p:spPr>
            <a:xfrm>
              <a:off x="8052561" y="3701414"/>
              <a:ext cx="411480" cy="411480"/>
            </a:xfrm>
            <a:custGeom>
              <a:avLst/>
              <a:gdLst/>
              <a:ahLst/>
              <a:cxnLst/>
              <a:rect l="l" t="t" r="r" b="b"/>
              <a:pathLst>
                <a:path w="411479" h="411479">
                  <a:moveTo>
                    <a:pt x="205740" y="0"/>
                  </a:moveTo>
                  <a:lnTo>
                    <a:pt x="158593" y="5431"/>
                  </a:lnTo>
                  <a:lnTo>
                    <a:pt x="115299" y="20905"/>
                  </a:lnTo>
                  <a:lnTo>
                    <a:pt x="77097" y="45186"/>
                  </a:lnTo>
                  <a:lnTo>
                    <a:pt x="45226" y="77044"/>
                  </a:lnTo>
                  <a:lnTo>
                    <a:pt x="20927" y="115244"/>
                  </a:lnTo>
                  <a:lnTo>
                    <a:pt x="5438" y="158553"/>
                  </a:lnTo>
                  <a:lnTo>
                    <a:pt x="0" y="205740"/>
                  </a:lnTo>
                  <a:lnTo>
                    <a:pt x="5438" y="252886"/>
                  </a:lnTo>
                  <a:lnTo>
                    <a:pt x="20927" y="296180"/>
                  </a:lnTo>
                  <a:lnTo>
                    <a:pt x="45226" y="334382"/>
                  </a:lnTo>
                  <a:lnTo>
                    <a:pt x="77097" y="366253"/>
                  </a:lnTo>
                  <a:lnTo>
                    <a:pt x="115299" y="390552"/>
                  </a:lnTo>
                  <a:lnTo>
                    <a:pt x="158593" y="406041"/>
                  </a:lnTo>
                  <a:lnTo>
                    <a:pt x="205740" y="411480"/>
                  </a:lnTo>
                  <a:lnTo>
                    <a:pt x="252926" y="406041"/>
                  </a:lnTo>
                  <a:lnTo>
                    <a:pt x="296235" y="390552"/>
                  </a:lnTo>
                  <a:lnTo>
                    <a:pt x="334435" y="366253"/>
                  </a:lnTo>
                  <a:lnTo>
                    <a:pt x="366293" y="334382"/>
                  </a:lnTo>
                  <a:lnTo>
                    <a:pt x="390574" y="296180"/>
                  </a:lnTo>
                  <a:lnTo>
                    <a:pt x="406048" y="252886"/>
                  </a:lnTo>
                  <a:lnTo>
                    <a:pt x="411480" y="205740"/>
                  </a:lnTo>
                  <a:lnTo>
                    <a:pt x="406048" y="158553"/>
                  </a:lnTo>
                  <a:lnTo>
                    <a:pt x="390574" y="115244"/>
                  </a:lnTo>
                  <a:lnTo>
                    <a:pt x="366293" y="77044"/>
                  </a:lnTo>
                  <a:lnTo>
                    <a:pt x="334435" y="45186"/>
                  </a:lnTo>
                  <a:lnTo>
                    <a:pt x="296235" y="20905"/>
                  </a:lnTo>
                  <a:lnTo>
                    <a:pt x="252926" y="5431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8052561" y="3701414"/>
              <a:ext cx="411480" cy="411480"/>
            </a:xfrm>
            <a:custGeom>
              <a:avLst/>
              <a:gdLst/>
              <a:ahLst/>
              <a:cxnLst/>
              <a:rect l="l" t="t" r="r" b="b"/>
              <a:pathLst>
                <a:path w="411479" h="411479">
                  <a:moveTo>
                    <a:pt x="0" y="205740"/>
                  </a:moveTo>
                  <a:lnTo>
                    <a:pt x="5438" y="158553"/>
                  </a:lnTo>
                  <a:lnTo>
                    <a:pt x="20927" y="115244"/>
                  </a:lnTo>
                  <a:lnTo>
                    <a:pt x="45226" y="77044"/>
                  </a:lnTo>
                  <a:lnTo>
                    <a:pt x="77097" y="45186"/>
                  </a:lnTo>
                  <a:lnTo>
                    <a:pt x="115299" y="20905"/>
                  </a:lnTo>
                  <a:lnTo>
                    <a:pt x="158593" y="5431"/>
                  </a:lnTo>
                  <a:lnTo>
                    <a:pt x="205740" y="0"/>
                  </a:lnTo>
                  <a:lnTo>
                    <a:pt x="252926" y="5431"/>
                  </a:lnTo>
                  <a:lnTo>
                    <a:pt x="296235" y="20905"/>
                  </a:lnTo>
                  <a:lnTo>
                    <a:pt x="334435" y="45186"/>
                  </a:lnTo>
                  <a:lnTo>
                    <a:pt x="366293" y="77044"/>
                  </a:lnTo>
                  <a:lnTo>
                    <a:pt x="390574" y="115244"/>
                  </a:lnTo>
                  <a:lnTo>
                    <a:pt x="406048" y="158553"/>
                  </a:lnTo>
                  <a:lnTo>
                    <a:pt x="411480" y="205740"/>
                  </a:lnTo>
                  <a:lnTo>
                    <a:pt x="406048" y="252886"/>
                  </a:lnTo>
                  <a:lnTo>
                    <a:pt x="390574" y="296180"/>
                  </a:lnTo>
                  <a:lnTo>
                    <a:pt x="366293" y="334382"/>
                  </a:lnTo>
                  <a:lnTo>
                    <a:pt x="334435" y="366253"/>
                  </a:lnTo>
                  <a:lnTo>
                    <a:pt x="296235" y="390552"/>
                  </a:lnTo>
                  <a:lnTo>
                    <a:pt x="252926" y="406041"/>
                  </a:lnTo>
                  <a:lnTo>
                    <a:pt x="205740" y="411480"/>
                  </a:lnTo>
                  <a:lnTo>
                    <a:pt x="158593" y="406041"/>
                  </a:lnTo>
                  <a:lnTo>
                    <a:pt x="115299" y="390552"/>
                  </a:lnTo>
                  <a:lnTo>
                    <a:pt x="77097" y="366253"/>
                  </a:lnTo>
                  <a:lnTo>
                    <a:pt x="45226" y="334382"/>
                  </a:lnTo>
                  <a:lnTo>
                    <a:pt x="20927" y="296180"/>
                  </a:lnTo>
                  <a:lnTo>
                    <a:pt x="5438" y="252886"/>
                  </a:lnTo>
                  <a:lnTo>
                    <a:pt x="0" y="20574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5" name="object 41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342376" y="4873713"/>
              <a:ext cx="923569" cy="548678"/>
            </a:xfrm>
            <a:prstGeom prst="rect">
              <a:avLst/>
            </a:prstGeom>
          </p:spPr>
        </p:pic>
        <p:sp>
          <p:nvSpPr>
            <p:cNvPr id="416" name="object 416"/>
            <p:cNvSpPr/>
            <p:nvPr/>
          </p:nvSpPr>
          <p:spPr>
            <a:xfrm>
              <a:off x="8368284" y="4918964"/>
              <a:ext cx="706755" cy="428625"/>
            </a:xfrm>
            <a:custGeom>
              <a:avLst/>
              <a:gdLst/>
              <a:ahLst/>
              <a:cxnLst/>
              <a:rect l="l" t="t" r="r" b="b"/>
              <a:pathLst>
                <a:path w="706754" h="428625">
                  <a:moveTo>
                    <a:pt x="27432" y="0"/>
                  </a:moveTo>
                  <a:lnTo>
                    <a:pt x="0" y="26416"/>
                  </a:lnTo>
                  <a:lnTo>
                    <a:pt x="387223" y="428117"/>
                  </a:lnTo>
                  <a:lnTo>
                    <a:pt x="429174" y="387985"/>
                  </a:lnTo>
                  <a:lnTo>
                    <a:pt x="401447" y="387985"/>
                  </a:lnTo>
                  <a:lnTo>
                    <a:pt x="374650" y="387350"/>
                  </a:lnTo>
                  <a:lnTo>
                    <a:pt x="388274" y="374320"/>
                  </a:lnTo>
                  <a:lnTo>
                    <a:pt x="27432" y="0"/>
                  </a:lnTo>
                  <a:close/>
                </a:path>
                <a:path w="706754" h="428625">
                  <a:moveTo>
                    <a:pt x="388274" y="374320"/>
                  </a:moveTo>
                  <a:lnTo>
                    <a:pt x="374650" y="387350"/>
                  </a:lnTo>
                  <a:lnTo>
                    <a:pt x="401447" y="387985"/>
                  </a:lnTo>
                  <a:lnTo>
                    <a:pt x="388274" y="374320"/>
                  </a:lnTo>
                  <a:close/>
                </a:path>
                <a:path w="706754" h="428625">
                  <a:moveTo>
                    <a:pt x="610674" y="161645"/>
                  </a:moveTo>
                  <a:lnTo>
                    <a:pt x="388274" y="374320"/>
                  </a:lnTo>
                  <a:lnTo>
                    <a:pt x="401447" y="387985"/>
                  </a:lnTo>
                  <a:lnTo>
                    <a:pt x="429174" y="387985"/>
                  </a:lnTo>
                  <a:lnTo>
                    <a:pt x="637008" y="189165"/>
                  </a:lnTo>
                  <a:lnTo>
                    <a:pt x="610674" y="161645"/>
                  </a:lnTo>
                  <a:close/>
                </a:path>
                <a:path w="706754" h="428625">
                  <a:moveTo>
                    <a:pt x="687806" y="148462"/>
                  </a:moveTo>
                  <a:lnTo>
                    <a:pt x="624459" y="148462"/>
                  </a:lnTo>
                  <a:lnTo>
                    <a:pt x="650748" y="176022"/>
                  </a:lnTo>
                  <a:lnTo>
                    <a:pt x="637008" y="189165"/>
                  </a:lnTo>
                  <a:lnTo>
                    <a:pt x="663321" y="216662"/>
                  </a:lnTo>
                  <a:lnTo>
                    <a:pt x="687806" y="148462"/>
                  </a:lnTo>
                  <a:close/>
                </a:path>
                <a:path w="706754" h="428625">
                  <a:moveTo>
                    <a:pt x="624459" y="148462"/>
                  </a:moveTo>
                  <a:lnTo>
                    <a:pt x="610674" y="161645"/>
                  </a:lnTo>
                  <a:lnTo>
                    <a:pt x="637008" y="189165"/>
                  </a:lnTo>
                  <a:lnTo>
                    <a:pt x="650748" y="176022"/>
                  </a:lnTo>
                  <a:lnTo>
                    <a:pt x="624459" y="148462"/>
                  </a:lnTo>
                  <a:close/>
                </a:path>
                <a:path w="706754" h="428625">
                  <a:moveTo>
                    <a:pt x="706501" y="96393"/>
                  </a:moveTo>
                  <a:lnTo>
                    <a:pt x="584326" y="134112"/>
                  </a:lnTo>
                  <a:lnTo>
                    <a:pt x="610674" y="161645"/>
                  </a:lnTo>
                  <a:lnTo>
                    <a:pt x="624459" y="148462"/>
                  </a:lnTo>
                  <a:lnTo>
                    <a:pt x="687806" y="148462"/>
                  </a:lnTo>
                  <a:lnTo>
                    <a:pt x="706501" y="963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7" name="object 41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0207752" y="4032504"/>
              <a:ext cx="606564" cy="882396"/>
            </a:xfrm>
            <a:prstGeom prst="rect">
              <a:avLst/>
            </a:prstGeom>
          </p:spPr>
        </p:pic>
        <p:sp>
          <p:nvSpPr>
            <p:cNvPr id="418" name="object 418"/>
            <p:cNvSpPr/>
            <p:nvPr/>
          </p:nvSpPr>
          <p:spPr>
            <a:xfrm>
              <a:off x="10336148" y="4059555"/>
              <a:ext cx="401955" cy="664845"/>
            </a:xfrm>
            <a:custGeom>
              <a:avLst/>
              <a:gdLst/>
              <a:ahLst/>
              <a:cxnLst/>
              <a:rect l="l" t="t" r="r" b="b"/>
              <a:pathLst>
                <a:path w="401954" h="664845">
                  <a:moveTo>
                    <a:pt x="63500" y="547370"/>
                  </a:moveTo>
                  <a:lnTo>
                    <a:pt x="13207" y="664845"/>
                  </a:lnTo>
                  <a:lnTo>
                    <a:pt x="137414" y="634619"/>
                  </a:lnTo>
                  <a:lnTo>
                    <a:pt x="123212" y="617855"/>
                  </a:lnTo>
                  <a:lnTo>
                    <a:pt x="98171" y="617855"/>
                  </a:lnTo>
                  <a:lnTo>
                    <a:pt x="73659" y="588772"/>
                  </a:lnTo>
                  <a:lnTo>
                    <a:pt x="88168" y="576488"/>
                  </a:lnTo>
                  <a:lnTo>
                    <a:pt x="63500" y="547370"/>
                  </a:lnTo>
                  <a:close/>
                </a:path>
                <a:path w="401954" h="664845">
                  <a:moveTo>
                    <a:pt x="88168" y="576488"/>
                  </a:moveTo>
                  <a:lnTo>
                    <a:pt x="73659" y="588772"/>
                  </a:lnTo>
                  <a:lnTo>
                    <a:pt x="98171" y="617855"/>
                  </a:lnTo>
                  <a:lnTo>
                    <a:pt x="112757" y="605513"/>
                  </a:lnTo>
                  <a:lnTo>
                    <a:pt x="88168" y="576488"/>
                  </a:lnTo>
                  <a:close/>
                </a:path>
                <a:path w="401954" h="664845">
                  <a:moveTo>
                    <a:pt x="112757" y="605513"/>
                  </a:moveTo>
                  <a:lnTo>
                    <a:pt x="98171" y="617855"/>
                  </a:lnTo>
                  <a:lnTo>
                    <a:pt x="123212" y="617855"/>
                  </a:lnTo>
                  <a:lnTo>
                    <a:pt x="112757" y="605513"/>
                  </a:lnTo>
                  <a:close/>
                </a:path>
                <a:path w="401954" h="664845">
                  <a:moveTo>
                    <a:pt x="344925" y="359100"/>
                  </a:moveTo>
                  <a:lnTo>
                    <a:pt x="88168" y="576488"/>
                  </a:lnTo>
                  <a:lnTo>
                    <a:pt x="112757" y="605513"/>
                  </a:lnTo>
                  <a:lnTo>
                    <a:pt x="386667" y="373761"/>
                  </a:lnTo>
                  <a:lnTo>
                    <a:pt x="360172" y="373761"/>
                  </a:lnTo>
                  <a:lnTo>
                    <a:pt x="344925" y="359100"/>
                  </a:lnTo>
                  <a:close/>
                </a:path>
                <a:path w="401954" h="664845">
                  <a:moveTo>
                    <a:pt x="361060" y="345440"/>
                  </a:moveTo>
                  <a:lnTo>
                    <a:pt x="344925" y="359100"/>
                  </a:lnTo>
                  <a:lnTo>
                    <a:pt x="360172" y="373761"/>
                  </a:lnTo>
                  <a:lnTo>
                    <a:pt x="361060" y="345440"/>
                  </a:lnTo>
                  <a:close/>
                </a:path>
                <a:path w="401954" h="664845">
                  <a:moveTo>
                    <a:pt x="385712" y="345440"/>
                  </a:moveTo>
                  <a:lnTo>
                    <a:pt x="361060" y="345440"/>
                  </a:lnTo>
                  <a:lnTo>
                    <a:pt x="360172" y="373761"/>
                  </a:lnTo>
                  <a:lnTo>
                    <a:pt x="386667" y="373761"/>
                  </a:lnTo>
                  <a:lnTo>
                    <a:pt x="401827" y="360934"/>
                  </a:lnTo>
                  <a:lnTo>
                    <a:pt x="385712" y="345440"/>
                  </a:lnTo>
                  <a:close/>
                </a:path>
                <a:path w="401954" h="664845">
                  <a:moveTo>
                    <a:pt x="26416" y="0"/>
                  </a:moveTo>
                  <a:lnTo>
                    <a:pt x="0" y="27432"/>
                  </a:lnTo>
                  <a:lnTo>
                    <a:pt x="344925" y="359100"/>
                  </a:lnTo>
                  <a:lnTo>
                    <a:pt x="361060" y="345440"/>
                  </a:lnTo>
                  <a:lnTo>
                    <a:pt x="385712" y="345440"/>
                  </a:lnTo>
                  <a:lnTo>
                    <a:pt x="264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9" name="object 41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238488" y="3904488"/>
              <a:ext cx="605053" cy="882395"/>
            </a:xfrm>
            <a:prstGeom prst="rect">
              <a:avLst/>
            </a:prstGeom>
          </p:spPr>
        </p:pic>
        <p:sp>
          <p:nvSpPr>
            <p:cNvPr id="420" name="object 420"/>
            <p:cNvSpPr/>
            <p:nvPr/>
          </p:nvSpPr>
          <p:spPr>
            <a:xfrm>
              <a:off x="9353677" y="4045585"/>
              <a:ext cx="415290" cy="666115"/>
            </a:xfrm>
            <a:custGeom>
              <a:avLst/>
              <a:gdLst/>
              <a:ahLst/>
              <a:cxnLst/>
              <a:rect l="l" t="t" r="r" b="b"/>
              <a:pathLst>
                <a:path w="415290" h="666114">
                  <a:moveTo>
                    <a:pt x="357383" y="345150"/>
                  </a:moveTo>
                  <a:lnTo>
                    <a:pt x="0" y="636396"/>
                  </a:lnTo>
                  <a:lnTo>
                    <a:pt x="24002" y="665860"/>
                  </a:lnTo>
                  <a:lnTo>
                    <a:pt x="399350" y="360044"/>
                  </a:lnTo>
                  <a:lnTo>
                    <a:pt x="372872" y="360044"/>
                  </a:lnTo>
                  <a:lnTo>
                    <a:pt x="357383" y="345150"/>
                  </a:lnTo>
                  <a:close/>
                </a:path>
                <a:path w="415290" h="666114">
                  <a:moveTo>
                    <a:pt x="374015" y="331596"/>
                  </a:moveTo>
                  <a:lnTo>
                    <a:pt x="357383" y="345150"/>
                  </a:lnTo>
                  <a:lnTo>
                    <a:pt x="372872" y="360044"/>
                  </a:lnTo>
                  <a:lnTo>
                    <a:pt x="374015" y="331596"/>
                  </a:lnTo>
                  <a:close/>
                </a:path>
                <a:path w="415290" h="666114">
                  <a:moveTo>
                    <a:pt x="398272" y="331596"/>
                  </a:moveTo>
                  <a:lnTo>
                    <a:pt x="374015" y="331596"/>
                  </a:lnTo>
                  <a:lnTo>
                    <a:pt x="372872" y="360044"/>
                  </a:lnTo>
                  <a:lnTo>
                    <a:pt x="399350" y="360044"/>
                  </a:lnTo>
                  <a:lnTo>
                    <a:pt x="414781" y="347471"/>
                  </a:lnTo>
                  <a:lnTo>
                    <a:pt x="398272" y="331596"/>
                  </a:lnTo>
                  <a:close/>
                </a:path>
                <a:path w="415290" h="666114">
                  <a:moveTo>
                    <a:pt x="121442" y="65415"/>
                  </a:moveTo>
                  <a:lnTo>
                    <a:pt x="95047" y="92868"/>
                  </a:lnTo>
                  <a:lnTo>
                    <a:pt x="357383" y="345150"/>
                  </a:lnTo>
                  <a:lnTo>
                    <a:pt x="374015" y="331596"/>
                  </a:lnTo>
                  <a:lnTo>
                    <a:pt x="398272" y="331596"/>
                  </a:lnTo>
                  <a:lnTo>
                    <a:pt x="121442" y="65415"/>
                  </a:lnTo>
                  <a:close/>
                </a:path>
                <a:path w="415290" h="666114">
                  <a:moveTo>
                    <a:pt x="25907" y="0"/>
                  </a:moveTo>
                  <a:lnTo>
                    <a:pt x="68579" y="120395"/>
                  </a:lnTo>
                  <a:lnTo>
                    <a:pt x="95047" y="92868"/>
                  </a:lnTo>
                  <a:lnTo>
                    <a:pt x="81279" y="79628"/>
                  </a:lnTo>
                  <a:lnTo>
                    <a:pt x="107696" y="52196"/>
                  </a:lnTo>
                  <a:lnTo>
                    <a:pt x="134151" y="52196"/>
                  </a:lnTo>
                  <a:lnTo>
                    <a:pt x="147827" y="37972"/>
                  </a:lnTo>
                  <a:lnTo>
                    <a:pt x="25907" y="0"/>
                  </a:lnTo>
                  <a:close/>
                </a:path>
                <a:path w="415290" h="666114">
                  <a:moveTo>
                    <a:pt x="107696" y="52196"/>
                  </a:moveTo>
                  <a:lnTo>
                    <a:pt x="81279" y="79628"/>
                  </a:lnTo>
                  <a:lnTo>
                    <a:pt x="95047" y="92868"/>
                  </a:lnTo>
                  <a:lnTo>
                    <a:pt x="121442" y="65415"/>
                  </a:lnTo>
                  <a:lnTo>
                    <a:pt x="107696" y="52196"/>
                  </a:lnTo>
                  <a:close/>
                </a:path>
                <a:path w="415290" h="666114">
                  <a:moveTo>
                    <a:pt x="134151" y="52196"/>
                  </a:moveTo>
                  <a:lnTo>
                    <a:pt x="107696" y="52196"/>
                  </a:lnTo>
                  <a:lnTo>
                    <a:pt x="121442" y="65415"/>
                  </a:lnTo>
                  <a:lnTo>
                    <a:pt x="134151" y="521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1" name="object 42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9354311" y="3395446"/>
              <a:ext cx="894575" cy="605053"/>
            </a:xfrm>
            <a:prstGeom prst="rect">
              <a:avLst/>
            </a:prstGeom>
          </p:spPr>
        </p:pic>
        <p:sp>
          <p:nvSpPr>
            <p:cNvPr id="422" name="object 422"/>
            <p:cNvSpPr/>
            <p:nvPr/>
          </p:nvSpPr>
          <p:spPr>
            <a:xfrm>
              <a:off x="9380220" y="3422650"/>
              <a:ext cx="678180" cy="387350"/>
            </a:xfrm>
            <a:custGeom>
              <a:avLst/>
              <a:gdLst/>
              <a:ahLst/>
              <a:cxnLst/>
              <a:rect l="l" t="t" r="r" b="b"/>
              <a:pathLst>
                <a:path w="678179" h="387350">
                  <a:moveTo>
                    <a:pt x="586625" y="316299"/>
                  </a:moveTo>
                  <a:lnTo>
                    <a:pt x="558673" y="342138"/>
                  </a:lnTo>
                  <a:lnTo>
                    <a:pt x="678179" y="387350"/>
                  </a:lnTo>
                  <a:lnTo>
                    <a:pt x="661668" y="330326"/>
                  </a:lnTo>
                  <a:lnTo>
                    <a:pt x="599566" y="330326"/>
                  </a:lnTo>
                  <a:lnTo>
                    <a:pt x="586625" y="316299"/>
                  </a:lnTo>
                  <a:close/>
                </a:path>
                <a:path w="678179" h="387350">
                  <a:moveTo>
                    <a:pt x="346455" y="0"/>
                  </a:moveTo>
                  <a:lnTo>
                    <a:pt x="0" y="331977"/>
                  </a:lnTo>
                  <a:lnTo>
                    <a:pt x="26288" y="359537"/>
                  </a:lnTo>
                  <a:lnTo>
                    <a:pt x="344910" y="54298"/>
                  </a:lnTo>
                  <a:lnTo>
                    <a:pt x="331724" y="40004"/>
                  </a:lnTo>
                  <a:lnTo>
                    <a:pt x="383390" y="40004"/>
                  </a:lnTo>
                  <a:lnTo>
                    <a:pt x="346455" y="0"/>
                  </a:lnTo>
                  <a:close/>
                </a:path>
                <a:path w="678179" h="387350">
                  <a:moveTo>
                    <a:pt x="614601" y="290440"/>
                  </a:moveTo>
                  <a:lnTo>
                    <a:pt x="586625" y="316299"/>
                  </a:lnTo>
                  <a:lnTo>
                    <a:pt x="599566" y="330326"/>
                  </a:lnTo>
                  <a:lnTo>
                    <a:pt x="627506" y="304419"/>
                  </a:lnTo>
                  <a:lnTo>
                    <a:pt x="614601" y="290440"/>
                  </a:lnTo>
                  <a:close/>
                </a:path>
                <a:path w="678179" h="387350">
                  <a:moveTo>
                    <a:pt x="642620" y="264541"/>
                  </a:moveTo>
                  <a:lnTo>
                    <a:pt x="614601" y="290440"/>
                  </a:lnTo>
                  <a:lnTo>
                    <a:pt x="627506" y="304419"/>
                  </a:lnTo>
                  <a:lnTo>
                    <a:pt x="599566" y="330326"/>
                  </a:lnTo>
                  <a:lnTo>
                    <a:pt x="661668" y="330326"/>
                  </a:lnTo>
                  <a:lnTo>
                    <a:pt x="642620" y="264541"/>
                  </a:lnTo>
                  <a:close/>
                </a:path>
                <a:path w="678179" h="387350">
                  <a:moveTo>
                    <a:pt x="383390" y="40004"/>
                  </a:moveTo>
                  <a:lnTo>
                    <a:pt x="331724" y="40004"/>
                  </a:lnTo>
                  <a:lnTo>
                    <a:pt x="358901" y="40894"/>
                  </a:lnTo>
                  <a:lnTo>
                    <a:pt x="344910" y="54298"/>
                  </a:lnTo>
                  <a:lnTo>
                    <a:pt x="586625" y="316299"/>
                  </a:lnTo>
                  <a:lnTo>
                    <a:pt x="614601" y="290440"/>
                  </a:lnTo>
                  <a:lnTo>
                    <a:pt x="383390" y="40004"/>
                  </a:lnTo>
                  <a:close/>
                </a:path>
                <a:path w="678179" h="387350">
                  <a:moveTo>
                    <a:pt x="331724" y="40004"/>
                  </a:moveTo>
                  <a:lnTo>
                    <a:pt x="344910" y="54298"/>
                  </a:lnTo>
                  <a:lnTo>
                    <a:pt x="358901" y="40894"/>
                  </a:lnTo>
                  <a:lnTo>
                    <a:pt x="331724" y="400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3" name="object 42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0180320" y="3090672"/>
              <a:ext cx="647674" cy="909827"/>
            </a:xfrm>
            <a:prstGeom prst="rect">
              <a:avLst/>
            </a:prstGeom>
          </p:spPr>
        </p:pic>
        <p:sp>
          <p:nvSpPr>
            <p:cNvPr id="424" name="object 424"/>
            <p:cNvSpPr/>
            <p:nvPr/>
          </p:nvSpPr>
          <p:spPr>
            <a:xfrm>
              <a:off x="10321671" y="3117215"/>
              <a:ext cx="431165" cy="692785"/>
            </a:xfrm>
            <a:custGeom>
              <a:avLst/>
              <a:gdLst/>
              <a:ahLst/>
              <a:cxnLst/>
              <a:rect l="l" t="t" r="r" b="b"/>
              <a:pathLst>
                <a:path w="431165" h="692785">
                  <a:moveTo>
                    <a:pt x="53975" y="576961"/>
                  </a:moveTo>
                  <a:lnTo>
                    <a:pt x="0" y="692785"/>
                  </a:lnTo>
                  <a:lnTo>
                    <a:pt x="124968" y="666496"/>
                  </a:lnTo>
                  <a:lnTo>
                    <a:pt x="110668" y="648462"/>
                  </a:lnTo>
                  <a:lnTo>
                    <a:pt x="86486" y="648462"/>
                  </a:lnTo>
                  <a:lnTo>
                    <a:pt x="62737" y="618617"/>
                  </a:lnTo>
                  <a:lnTo>
                    <a:pt x="77635" y="606801"/>
                  </a:lnTo>
                  <a:lnTo>
                    <a:pt x="53975" y="576961"/>
                  </a:lnTo>
                  <a:close/>
                </a:path>
                <a:path w="431165" h="692785">
                  <a:moveTo>
                    <a:pt x="77635" y="606801"/>
                  </a:moveTo>
                  <a:lnTo>
                    <a:pt x="62737" y="618617"/>
                  </a:lnTo>
                  <a:lnTo>
                    <a:pt x="86486" y="648462"/>
                  </a:lnTo>
                  <a:lnTo>
                    <a:pt x="101332" y="636687"/>
                  </a:lnTo>
                  <a:lnTo>
                    <a:pt x="77635" y="606801"/>
                  </a:lnTo>
                  <a:close/>
                </a:path>
                <a:path w="431165" h="692785">
                  <a:moveTo>
                    <a:pt x="101332" y="636687"/>
                  </a:moveTo>
                  <a:lnTo>
                    <a:pt x="86486" y="648462"/>
                  </a:lnTo>
                  <a:lnTo>
                    <a:pt x="110668" y="648462"/>
                  </a:lnTo>
                  <a:lnTo>
                    <a:pt x="101332" y="636687"/>
                  </a:lnTo>
                  <a:close/>
                </a:path>
                <a:path w="431165" h="692785">
                  <a:moveTo>
                    <a:pt x="372458" y="372980"/>
                  </a:moveTo>
                  <a:lnTo>
                    <a:pt x="77635" y="606801"/>
                  </a:lnTo>
                  <a:lnTo>
                    <a:pt x="101332" y="636687"/>
                  </a:lnTo>
                  <a:lnTo>
                    <a:pt x="414738" y="388112"/>
                  </a:lnTo>
                  <a:lnTo>
                    <a:pt x="388747" y="388112"/>
                  </a:lnTo>
                  <a:lnTo>
                    <a:pt x="372458" y="372980"/>
                  </a:lnTo>
                  <a:close/>
                </a:path>
                <a:path w="431165" h="692785">
                  <a:moveTo>
                    <a:pt x="389889" y="359156"/>
                  </a:moveTo>
                  <a:lnTo>
                    <a:pt x="372458" y="372980"/>
                  </a:lnTo>
                  <a:lnTo>
                    <a:pt x="388747" y="388112"/>
                  </a:lnTo>
                  <a:lnTo>
                    <a:pt x="389889" y="359156"/>
                  </a:lnTo>
                  <a:close/>
                </a:path>
                <a:path w="431165" h="692785">
                  <a:moveTo>
                    <a:pt x="413542" y="359156"/>
                  </a:moveTo>
                  <a:lnTo>
                    <a:pt x="389889" y="359156"/>
                  </a:lnTo>
                  <a:lnTo>
                    <a:pt x="388747" y="388112"/>
                  </a:lnTo>
                  <a:lnTo>
                    <a:pt x="414738" y="388112"/>
                  </a:lnTo>
                  <a:lnTo>
                    <a:pt x="430910" y="375285"/>
                  </a:lnTo>
                  <a:lnTo>
                    <a:pt x="413542" y="359156"/>
                  </a:lnTo>
                  <a:close/>
                </a:path>
                <a:path w="431165" h="692785">
                  <a:moveTo>
                    <a:pt x="26797" y="0"/>
                  </a:moveTo>
                  <a:lnTo>
                    <a:pt x="888" y="27812"/>
                  </a:lnTo>
                  <a:lnTo>
                    <a:pt x="372458" y="372980"/>
                  </a:lnTo>
                  <a:lnTo>
                    <a:pt x="389889" y="359156"/>
                  </a:lnTo>
                  <a:lnTo>
                    <a:pt x="413542" y="359156"/>
                  </a:lnTo>
                  <a:lnTo>
                    <a:pt x="267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5" name="object 42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383523" y="3090672"/>
              <a:ext cx="896137" cy="909827"/>
            </a:xfrm>
            <a:prstGeom prst="rect">
              <a:avLst/>
            </a:prstGeom>
          </p:spPr>
        </p:pic>
        <p:sp>
          <p:nvSpPr>
            <p:cNvPr id="426" name="object 426"/>
            <p:cNvSpPr/>
            <p:nvPr/>
          </p:nvSpPr>
          <p:spPr>
            <a:xfrm>
              <a:off x="8409940" y="3117850"/>
              <a:ext cx="678815" cy="692150"/>
            </a:xfrm>
            <a:custGeom>
              <a:avLst/>
              <a:gdLst/>
              <a:ahLst/>
              <a:cxnLst/>
              <a:rect l="l" t="t" r="r" b="b"/>
              <a:pathLst>
                <a:path w="678815" h="692150">
                  <a:moveTo>
                    <a:pt x="585057" y="623771"/>
                  </a:moveTo>
                  <a:lnTo>
                    <a:pt x="557783" y="650494"/>
                  </a:lnTo>
                  <a:lnTo>
                    <a:pt x="678687" y="692150"/>
                  </a:lnTo>
                  <a:lnTo>
                    <a:pt x="661032" y="637413"/>
                  </a:lnTo>
                  <a:lnTo>
                    <a:pt x="598424" y="637413"/>
                  </a:lnTo>
                  <a:lnTo>
                    <a:pt x="585057" y="623771"/>
                  </a:lnTo>
                  <a:close/>
                </a:path>
                <a:path w="678815" h="692150">
                  <a:moveTo>
                    <a:pt x="612256" y="597122"/>
                  </a:moveTo>
                  <a:lnTo>
                    <a:pt x="585057" y="623771"/>
                  </a:lnTo>
                  <a:lnTo>
                    <a:pt x="598424" y="637413"/>
                  </a:lnTo>
                  <a:lnTo>
                    <a:pt x="625601" y="610743"/>
                  </a:lnTo>
                  <a:lnTo>
                    <a:pt x="612256" y="597122"/>
                  </a:lnTo>
                  <a:close/>
                </a:path>
                <a:path w="678815" h="692150">
                  <a:moveTo>
                    <a:pt x="639444" y="570483"/>
                  </a:moveTo>
                  <a:lnTo>
                    <a:pt x="612256" y="597122"/>
                  </a:lnTo>
                  <a:lnTo>
                    <a:pt x="625601" y="610743"/>
                  </a:lnTo>
                  <a:lnTo>
                    <a:pt x="598424" y="637413"/>
                  </a:lnTo>
                  <a:lnTo>
                    <a:pt x="661032" y="637413"/>
                  </a:lnTo>
                  <a:lnTo>
                    <a:pt x="639444" y="570483"/>
                  </a:lnTo>
                  <a:close/>
                </a:path>
                <a:path w="678815" h="692150">
                  <a:moveTo>
                    <a:pt x="27177" y="0"/>
                  </a:moveTo>
                  <a:lnTo>
                    <a:pt x="0" y="26670"/>
                  </a:lnTo>
                  <a:lnTo>
                    <a:pt x="585057" y="623771"/>
                  </a:lnTo>
                  <a:lnTo>
                    <a:pt x="612256" y="597122"/>
                  </a:lnTo>
                  <a:lnTo>
                    <a:pt x="271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7" name="object 42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702040" y="3419856"/>
              <a:ext cx="149402" cy="1994916"/>
            </a:xfrm>
            <a:prstGeom prst="rect">
              <a:avLst/>
            </a:prstGeom>
          </p:spPr>
        </p:pic>
        <p:sp>
          <p:nvSpPr>
            <p:cNvPr id="428" name="object 428"/>
            <p:cNvSpPr/>
            <p:nvPr/>
          </p:nvSpPr>
          <p:spPr>
            <a:xfrm>
              <a:off x="8752078" y="3426587"/>
              <a:ext cx="0" cy="1704339"/>
            </a:xfrm>
            <a:custGeom>
              <a:avLst/>
              <a:gdLst/>
              <a:ahLst/>
              <a:cxnLst/>
              <a:rect l="l" t="t" r="r" b="b"/>
              <a:pathLst>
                <a:path h="1704339">
                  <a:moveTo>
                    <a:pt x="0" y="0"/>
                  </a:moveTo>
                  <a:lnTo>
                    <a:pt x="0" y="1703943"/>
                  </a:lnTo>
                </a:path>
              </a:pathLst>
            </a:custGeom>
            <a:ln w="459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9" name="object 429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685532" y="2473452"/>
              <a:ext cx="2583179" cy="571500"/>
            </a:xfrm>
            <a:prstGeom prst="rect">
              <a:avLst/>
            </a:prstGeom>
          </p:spPr>
        </p:pic>
        <p:sp>
          <p:nvSpPr>
            <p:cNvPr id="430" name="object 430"/>
            <p:cNvSpPr/>
            <p:nvPr/>
          </p:nvSpPr>
          <p:spPr>
            <a:xfrm>
              <a:off x="7712329" y="2500630"/>
              <a:ext cx="2366645" cy="358775"/>
            </a:xfrm>
            <a:custGeom>
              <a:avLst/>
              <a:gdLst/>
              <a:ahLst/>
              <a:cxnLst/>
              <a:rect l="l" t="t" r="r" b="b"/>
              <a:pathLst>
                <a:path w="2366645" h="358775">
                  <a:moveTo>
                    <a:pt x="2007997" y="0"/>
                  </a:moveTo>
                  <a:lnTo>
                    <a:pt x="0" y="10414"/>
                  </a:lnTo>
                  <a:lnTo>
                    <a:pt x="392938" y="358394"/>
                  </a:lnTo>
                  <a:lnTo>
                    <a:pt x="418084" y="329946"/>
                  </a:lnTo>
                  <a:lnTo>
                    <a:pt x="100051" y="48260"/>
                  </a:lnTo>
                  <a:lnTo>
                    <a:pt x="50038" y="48260"/>
                  </a:lnTo>
                  <a:lnTo>
                    <a:pt x="62484" y="14986"/>
                  </a:lnTo>
                  <a:lnTo>
                    <a:pt x="2024341" y="14986"/>
                  </a:lnTo>
                  <a:lnTo>
                    <a:pt x="2007997" y="0"/>
                  </a:lnTo>
                  <a:close/>
                </a:path>
                <a:path w="2366645" h="358775">
                  <a:moveTo>
                    <a:pt x="2269262" y="291140"/>
                  </a:moveTo>
                  <a:lnTo>
                    <a:pt x="2243454" y="319278"/>
                  </a:lnTo>
                  <a:lnTo>
                    <a:pt x="2366391" y="354330"/>
                  </a:lnTo>
                  <a:lnTo>
                    <a:pt x="2347183" y="304038"/>
                  </a:lnTo>
                  <a:lnTo>
                    <a:pt x="2283332" y="304038"/>
                  </a:lnTo>
                  <a:lnTo>
                    <a:pt x="2269262" y="291140"/>
                  </a:lnTo>
                  <a:close/>
                </a:path>
                <a:path w="2366645" h="358775">
                  <a:moveTo>
                    <a:pt x="2294965" y="263115"/>
                  </a:moveTo>
                  <a:lnTo>
                    <a:pt x="2269262" y="291140"/>
                  </a:lnTo>
                  <a:lnTo>
                    <a:pt x="2283332" y="304038"/>
                  </a:lnTo>
                  <a:lnTo>
                    <a:pt x="2308987" y="275971"/>
                  </a:lnTo>
                  <a:lnTo>
                    <a:pt x="2294965" y="263115"/>
                  </a:lnTo>
                  <a:close/>
                </a:path>
                <a:path w="2366645" h="358775">
                  <a:moveTo>
                    <a:pt x="2320798" y="234950"/>
                  </a:moveTo>
                  <a:lnTo>
                    <a:pt x="2294965" y="263115"/>
                  </a:lnTo>
                  <a:lnTo>
                    <a:pt x="2308987" y="275971"/>
                  </a:lnTo>
                  <a:lnTo>
                    <a:pt x="2283332" y="304038"/>
                  </a:lnTo>
                  <a:lnTo>
                    <a:pt x="2347183" y="304038"/>
                  </a:lnTo>
                  <a:lnTo>
                    <a:pt x="2320798" y="234950"/>
                  </a:lnTo>
                  <a:close/>
                </a:path>
                <a:path w="2366645" h="358775">
                  <a:moveTo>
                    <a:pt x="1987803" y="33147"/>
                  </a:moveTo>
                  <a:lnTo>
                    <a:pt x="2269262" y="291140"/>
                  </a:lnTo>
                  <a:lnTo>
                    <a:pt x="2294965" y="263115"/>
                  </a:lnTo>
                  <a:lnTo>
                    <a:pt x="2049593" y="38139"/>
                  </a:lnTo>
                  <a:lnTo>
                    <a:pt x="2000860" y="38139"/>
                  </a:lnTo>
                  <a:lnTo>
                    <a:pt x="1987803" y="33147"/>
                  </a:lnTo>
                  <a:close/>
                </a:path>
                <a:path w="2366645" h="358775">
                  <a:moveTo>
                    <a:pt x="62484" y="14986"/>
                  </a:moveTo>
                  <a:lnTo>
                    <a:pt x="50134" y="48001"/>
                  </a:lnTo>
                  <a:lnTo>
                    <a:pt x="50038" y="48260"/>
                  </a:lnTo>
                  <a:lnTo>
                    <a:pt x="99759" y="48001"/>
                  </a:lnTo>
                  <a:lnTo>
                    <a:pt x="62484" y="14986"/>
                  </a:lnTo>
                  <a:close/>
                </a:path>
                <a:path w="2366645" h="358775">
                  <a:moveTo>
                    <a:pt x="99759" y="48001"/>
                  </a:moveTo>
                  <a:lnTo>
                    <a:pt x="50038" y="48260"/>
                  </a:lnTo>
                  <a:lnTo>
                    <a:pt x="100051" y="48260"/>
                  </a:lnTo>
                  <a:lnTo>
                    <a:pt x="99759" y="48001"/>
                  </a:lnTo>
                  <a:close/>
                </a:path>
                <a:path w="2366645" h="358775">
                  <a:moveTo>
                    <a:pt x="2024341" y="14986"/>
                  </a:moveTo>
                  <a:lnTo>
                    <a:pt x="62484" y="14986"/>
                  </a:lnTo>
                  <a:lnTo>
                    <a:pt x="99759" y="48001"/>
                  </a:lnTo>
                  <a:lnTo>
                    <a:pt x="1993250" y="38139"/>
                  </a:lnTo>
                  <a:lnTo>
                    <a:pt x="1987803" y="33147"/>
                  </a:lnTo>
                  <a:lnTo>
                    <a:pt x="2044149" y="33147"/>
                  </a:lnTo>
                  <a:lnTo>
                    <a:pt x="2024341" y="14986"/>
                  </a:lnTo>
                  <a:close/>
                </a:path>
                <a:path w="2366645" h="358775">
                  <a:moveTo>
                    <a:pt x="2044149" y="33147"/>
                  </a:moveTo>
                  <a:lnTo>
                    <a:pt x="1987803" y="33147"/>
                  </a:lnTo>
                  <a:lnTo>
                    <a:pt x="2000860" y="38139"/>
                  </a:lnTo>
                  <a:lnTo>
                    <a:pt x="2049593" y="38139"/>
                  </a:lnTo>
                  <a:lnTo>
                    <a:pt x="2044149" y="331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1" name="object 43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9686544" y="2474976"/>
              <a:ext cx="1117104" cy="2990088"/>
            </a:xfrm>
            <a:prstGeom prst="rect">
              <a:avLst/>
            </a:prstGeom>
          </p:spPr>
        </p:pic>
        <p:sp>
          <p:nvSpPr>
            <p:cNvPr id="432" name="object 432"/>
            <p:cNvSpPr/>
            <p:nvPr/>
          </p:nvSpPr>
          <p:spPr>
            <a:xfrm>
              <a:off x="9712579" y="2500630"/>
              <a:ext cx="1015365" cy="2889250"/>
            </a:xfrm>
            <a:custGeom>
              <a:avLst/>
              <a:gdLst/>
              <a:ahLst/>
              <a:cxnLst/>
              <a:rect l="l" t="t" r="r" b="b"/>
              <a:pathLst>
                <a:path w="1015365" h="2889250">
                  <a:moveTo>
                    <a:pt x="734758" y="2575623"/>
                  </a:moveTo>
                  <a:lnTo>
                    <a:pt x="707831" y="2602550"/>
                  </a:lnTo>
                  <a:lnTo>
                    <a:pt x="994410" y="2889250"/>
                  </a:lnTo>
                  <a:lnTo>
                    <a:pt x="994742" y="2843403"/>
                  </a:lnTo>
                  <a:lnTo>
                    <a:pt x="956691" y="2843403"/>
                  </a:lnTo>
                  <a:lnTo>
                    <a:pt x="957020" y="2797885"/>
                  </a:lnTo>
                  <a:lnTo>
                    <a:pt x="734758" y="2575623"/>
                  </a:lnTo>
                  <a:close/>
                </a:path>
                <a:path w="1015365" h="2889250">
                  <a:moveTo>
                    <a:pt x="957020" y="2797885"/>
                  </a:moveTo>
                  <a:lnTo>
                    <a:pt x="956787" y="2830068"/>
                  </a:lnTo>
                  <a:lnTo>
                    <a:pt x="956691" y="2843403"/>
                  </a:lnTo>
                  <a:lnTo>
                    <a:pt x="989202" y="2830068"/>
                  </a:lnTo>
                  <a:lnTo>
                    <a:pt x="957020" y="2797885"/>
                  </a:lnTo>
                  <a:close/>
                </a:path>
                <a:path w="1015365" h="2889250">
                  <a:moveTo>
                    <a:pt x="1015103" y="39243"/>
                  </a:moveTo>
                  <a:lnTo>
                    <a:pt x="977011" y="39243"/>
                  </a:lnTo>
                  <a:lnTo>
                    <a:pt x="995679" y="58420"/>
                  </a:lnTo>
                  <a:lnTo>
                    <a:pt x="976872" y="58420"/>
                  </a:lnTo>
                  <a:lnTo>
                    <a:pt x="957020" y="2797885"/>
                  </a:lnTo>
                  <a:lnTo>
                    <a:pt x="989202" y="2830068"/>
                  </a:lnTo>
                  <a:lnTo>
                    <a:pt x="956691" y="2843403"/>
                  </a:lnTo>
                  <a:lnTo>
                    <a:pt x="994742" y="2843403"/>
                  </a:lnTo>
                  <a:lnTo>
                    <a:pt x="1014964" y="58420"/>
                  </a:lnTo>
                  <a:lnTo>
                    <a:pt x="995679" y="58420"/>
                  </a:lnTo>
                  <a:lnTo>
                    <a:pt x="976874" y="58036"/>
                  </a:lnTo>
                  <a:lnTo>
                    <a:pt x="1014966" y="58036"/>
                  </a:lnTo>
                  <a:lnTo>
                    <a:pt x="1015103" y="39243"/>
                  </a:lnTo>
                  <a:close/>
                </a:path>
                <a:path w="1015365" h="2889250">
                  <a:moveTo>
                    <a:pt x="640461" y="2508250"/>
                  </a:moveTo>
                  <a:lnTo>
                    <a:pt x="680847" y="2629535"/>
                  </a:lnTo>
                  <a:lnTo>
                    <a:pt x="707831" y="2602550"/>
                  </a:lnTo>
                  <a:lnTo>
                    <a:pt x="694309" y="2589022"/>
                  </a:lnTo>
                  <a:lnTo>
                    <a:pt x="721232" y="2562098"/>
                  </a:lnTo>
                  <a:lnTo>
                    <a:pt x="748284" y="2562098"/>
                  </a:lnTo>
                  <a:lnTo>
                    <a:pt x="761746" y="2548636"/>
                  </a:lnTo>
                  <a:lnTo>
                    <a:pt x="640461" y="2508250"/>
                  </a:lnTo>
                  <a:close/>
                </a:path>
                <a:path w="1015365" h="2889250">
                  <a:moveTo>
                    <a:pt x="721232" y="2562098"/>
                  </a:moveTo>
                  <a:lnTo>
                    <a:pt x="694309" y="2589022"/>
                  </a:lnTo>
                  <a:lnTo>
                    <a:pt x="707831" y="2602550"/>
                  </a:lnTo>
                  <a:lnTo>
                    <a:pt x="734758" y="2575623"/>
                  </a:lnTo>
                  <a:lnTo>
                    <a:pt x="721232" y="2562098"/>
                  </a:lnTo>
                  <a:close/>
                </a:path>
                <a:path w="1015365" h="2889250">
                  <a:moveTo>
                    <a:pt x="748284" y="2562098"/>
                  </a:moveTo>
                  <a:lnTo>
                    <a:pt x="721232" y="2562098"/>
                  </a:lnTo>
                  <a:lnTo>
                    <a:pt x="734758" y="2575623"/>
                  </a:lnTo>
                  <a:lnTo>
                    <a:pt x="748284" y="2562098"/>
                  </a:lnTo>
                  <a:close/>
                </a:path>
                <a:path w="1015365" h="2889250">
                  <a:moveTo>
                    <a:pt x="977011" y="39243"/>
                  </a:moveTo>
                  <a:lnTo>
                    <a:pt x="976874" y="58036"/>
                  </a:lnTo>
                  <a:lnTo>
                    <a:pt x="995679" y="58420"/>
                  </a:lnTo>
                  <a:lnTo>
                    <a:pt x="977011" y="39243"/>
                  </a:lnTo>
                  <a:close/>
                </a:path>
                <a:path w="1015365" h="2889250">
                  <a:moveTo>
                    <a:pt x="762" y="0"/>
                  </a:moveTo>
                  <a:lnTo>
                    <a:pt x="0" y="38100"/>
                  </a:lnTo>
                  <a:lnTo>
                    <a:pt x="976874" y="58036"/>
                  </a:lnTo>
                  <a:lnTo>
                    <a:pt x="977011" y="39243"/>
                  </a:lnTo>
                  <a:lnTo>
                    <a:pt x="1015103" y="39243"/>
                  </a:lnTo>
                  <a:lnTo>
                    <a:pt x="1015111" y="38100"/>
                  </a:lnTo>
                  <a:lnTo>
                    <a:pt x="1015238" y="2070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8597138" y="5168658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298945" y="0"/>
                  </a:moveTo>
                  <a:lnTo>
                    <a:pt x="0" y="0"/>
                  </a:lnTo>
                  <a:lnTo>
                    <a:pt x="0" y="298945"/>
                  </a:lnTo>
                  <a:lnTo>
                    <a:pt x="298945" y="298945"/>
                  </a:lnTo>
                  <a:lnTo>
                    <a:pt x="298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8597138" y="5168658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0" y="298945"/>
                  </a:moveTo>
                  <a:lnTo>
                    <a:pt x="298945" y="298945"/>
                  </a:lnTo>
                  <a:lnTo>
                    <a:pt x="298945" y="0"/>
                  </a:lnTo>
                  <a:lnTo>
                    <a:pt x="0" y="0"/>
                  </a:lnTo>
                  <a:lnTo>
                    <a:pt x="0" y="29894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5" name="object 435"/>
          <p:cNvSpPr txBox="1"/>
          <p:nvPr/>
        </p:nvSpPr>
        <p:spPr>
          <a:xfrm>
            <a:off x="5127116" y="5680964"/>
            <a:ext cx="15220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6035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Optimized </a:t>
            </a:r>
            <a:r>
              <a:rPr sz="1800" b="1" dirty="0">
                <a:latin typeface="Calibri"/>
                <a:cs typeface="Calibri"/>
              </a:rPr>
              <a:t>Dataflow</a:t>
            </a:r>
            <a:r>
              <a:rPr sz="1800" b="1" spc="-10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Graph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36" name="object 436"/>
          <p:cNvSpPr/>
          <p:nvPr/>
        </p:nvSpPr>
        <p:spPr>
          <a:xfrm>
            <a:off x="6432169" y="3739641"/>
            <a:ext cx="662940" cy="371475"/>
          </a:xfrm>
          <a:custGeom>
            <a:avLst/>
            <a:gdLst/>
            <a:ahLst/>
            <a:cxnLst/>
            <a:rect l="l" t="t" r="r" b="b"/>
            <a:pathLst>
              <a:path w="662940" h="371475">
                <a:moveTo>
                  <a:pt x="0" y="92836"/>
                </a:moveTo>
                <a:lnTo>
                  <a:pt x="477392" y="92836"/>
                </a:lnTo>
                <a:lnTo>
                  <a:pt x="477392" y="0"/>
                </a:lnTo>
                <a:lnTo>
                  <a:pt x="662939" y="185546"/>
                </a:lnTo>
                <a:lnTo>
                  <a:pt x="477392" y="371093"/>
                </a:lnTo>
                <a:lnTo>
                  <a:pt x="477392" y="278383"/>
                </a:lnTo>
                <a:lnTo>
                  <a:pt x="0" y="278383"/>
                </a:lnTo>
                <a:lnTo>
                  <a:pt x="0" y="92836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 txBox="1"/>
          <p:nvPr/>
        </p:nvSpPr>
        <p:spPr>
          <a:xfrm>
            <a:off x="3537458" y="4522978"/>
            <a:ext cx="6426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C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38" name="object 438"/>
          <p:cNvSpPr txBox="1"/>
          <p:nvPr/>
        </p:nvSpPr>
        <p:spPr>
          <a:xfrm>
            <a:off x="8569197" y="5719673"/>
            <a:ext cx="1320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RipTide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CGRA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39" name="object 439"/>
          <p:cNvSpPr txBox="1"/>
          <p:nvPr/>
        </p:nvSpPr>
        <p:spPr>
          <a:xfrm>
            <a:off x="8655192" y="5221249"/>
            <a:ext cx="180975" cy="18097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50800">
              <a:lnSpc>
                <a:spcPts val="1420"/>
              </a:lnSpc>
            </a:pPr>
            <a:r>
              <a:rPr sz="1200" spc="-5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40" name="object 440"/>
          <p:cNvGrpSpPr/>
          <p:nvPr/>
        </p:nvGrpSpPr>
        <p:grpSpPr>
          <a:xfrm>
            <a:off x="8538971" y="2361958"/>
            <a:ext cx="414020" cy="3156585"/>
            <a:chOff x="8538971" y="2361958"/>
            <a:chExt cx="414020" cy="3156585"/>
          </a:xfrm>
        </p:grpSpPr>
        <p:sp>
          <p:nvSpPr>
            <p:cNvPr id="441" name="object 441"/>
            <p:cNvSpPr/>
            <p:nvPr/>
          </p:nvSpPr>
          <p:spPr>
            <a:xfrm>
              <a:off x="8650350" y="5130530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189204" y="0"/>
                  </a:moveTo>
                  <a:lnTo>
                    <a:pt x="0" y="0"/>
                  </a:lnTo>
                  <a:lnTo>
                    <a:pt x="0" y="90820"/>
                  </a:lnTo>
                  <a:lnTo>
                    <a:pt x="189204" y="90820"/>
                  </a:lnTo>
                  <a:lnTo>
                    <a:pt x="189204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8650350" y="5130530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8848851" y="5221249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90820" y="0"/>
                  </a:moveTo>
                  <a:lnTo>
                    <a:pt x="0" y="0"/>
                  </a:lnTo>
                  <a:lnTo>
                    <a:pt x="0" y="189204"/>
                  </a:lnTo>
                  <a:lnTo>
                    <a:pt x="90820" y="189204"/>
                  </a:lnTo>
                  <a:lnTo>
                    <a:pt x="90820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8848851" y="5221249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0" y="189204"/>
                  </a:moveTo>
                  <a:lnTo>
                    <a:pt x="90820" y="189204"/>
                  </a:lnTo>
                  <a:lnTo>
                    <a:pt x="9082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8657843" y="5414629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189204" y="0"/>
                  </a:moveTo>
                  <a:lnTo>
                    <a:pt x="0" y="0"/>
                  </a:lnTo>
                  <a:lnTo>
                    <a:pt x="0" y="90820"/>
                  </a:lnTo>
                  <a:lnTo>
                    <a:pt x="189204" y="90820"/>
                  </a:lnTo>
                  <a:lnTo>
                    <a:pt x="189204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8657843" y="5414629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8551671" y="5221249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90820" y="0"/>
                  </a:moveTo>
                  <a:lnTo>
                    <a:pt x="0" y="0"/>
                  </a:lnTo>
                  <a:lnTo>
                    <a:pt x="0" y="189204"/>
                  </a:lnTo>
                  <a:lnTo>
                    <a:pt x="90820" y="189204"/>
                  </a:lnTo>
                  <a:lnTo>
                    <a:pt x="90820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8551671" y="5221249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0" y="189204"/>
                  </a:moveTo>
                  <a:lnTo>
                    <a:pt x="90820" y="189204"/>
                  </a:lnTo>
                  <a:lnTo>
                    <a:pt x="9082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8597137" y="2374658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298945" y="0"/>
                  </a:moveTo>
                  <a:lnTo>
                    <a:pt x="0" y="0"/>
                  </a:lnTo>
                  <a:lnTo>
                    <a:pt x="0" y="298945"/>
                  </a:lnTo>
                  <a:lnTo>
                    <a:pt x="298945" y="298945"/>
                  </a:lnTo>
                  <a:lnTo>
                    <a:pt x="298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8597137" y="2374658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0" y="298945"/>
                  </a:moveTo>
                  <a:lnTo>
                    <a:pt x="298945" y="298945"/>
                  </a:lnTo>
                  <a:lnTo>
                    <a:pt x="298945" y="0"/>
                  </a:lnTo>
                  <a:lnTo>
                    <a:pt x="0" y="0"/>
                  </a:lnTo>
                  <a:lnTo>
                    <a:pt x="0" y="29894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1" name="object 451"/>
          <p:cNvSpPr txBox="1"/>
          <p:nvPr/>
        </p:nvSpPr>
        <p:spPr>
          <a:xfrm>
            <a:off x="8655192" y="2440051"/>
            <a:ext cx="180975" cy="17653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50800">
              <a:lnSpc>
                <a:spcPts val="1315"/>
              </a:lnSpc>
            </a:pPr>
            <a:r>
              <a:rPr sz="1200" spc="-5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52" name="object 452"/>
          <p:cNvGrpSpPr/>
          <p:nvPr/>
        </p:nvGrpSpPr>
        <p:grpSpPr>
          <a:xfrm>
            <a:off x="5650738" y="2012950"/>
            <a:ext cx="3302000" cy="711200"/>
            <a:chOff x="5650738" y="2012950"/>
            <a:chExt cx="3302000" cy="711200"/>
          </a:xfrm>
        </p:grpSpPr>
        <p:sp>
          <p:nvSpPr>
            <p:cNvPr id="453" name="object 453"/>
            <p:cNvSpPr/>
            <p:nvPr/>
          </p:nvSpPr>
          <p:spPr>
            <a:xfrm>
              <a:off x="8650351" y="2336530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189204" y="0"/>
                  </a:moveTo>
                  <a:lnTo>
                    <a:pt x="0" y="0"/>
                  </a:lnTo>
                  <a:lnTo>
                    <a:pt x="0" y="90820"/>
                  </a:lnTo>
                  <a:lnTo>
                    <a:pt x="189204" y="90820"/>
                  </a:lnTo>
                  <a:lnTo>
                    <a:pt x="189204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8650351" y="2336530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8848852" y="2427249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30">
                  <a:moveTo>
                    <a:pt x="90820" y="0"/>
                  </a:moveTo>
                  <a:lnTo>
                    <a:pt x="0" y="0"/>
                  </a:lnTo>
                  <a:lnTo>
                    <a:pt x="0" y="189204"/>
                  </a:lnTo>
                  <a:lnTo>
                    <a:pt x="90820" y="189204"/>
                  </a:lnTo>
                  <a:lnTo>
                    <a:pt x="90820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8848852" y="2427249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30">
                  <a:moveTo>
                    <a:pt x="0" y="189204"/>
                  </a:moveTo>
                  <a:lnTo>
                    <a:pt x="90820" y="189204"/>
                  </a:lnTo>
                  <a:lnTo>
                    <a:pt x="9082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8657844" y="2620629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189204" y="0"/>
                  </a:moveTo>
                  <a:lnTo>
                    <a:pt x="0" y="0"/>
                  </a:lnTo>
                  <a:lnTo>
                    <a:pt x="0" y="90820"/>
                  </a:lnTo>
                  <a:lnTo>
                    <a:pt x="189204" y="90820"/>
                  </a:lnTo>
                  <a:lnTo>
                    <a:pt x="189204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8657844" y="2620629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8551672" y="2427249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30">
                  <a:moveTo>
                    <a:pt x="90820" y="0"/>
                  </a:moveTo>
                  <a:lnTo>
                    <a:pt x="0" y="0"/>
                  </a:lnTo>
                  <a:lnTo>
                    <a:pt x="0" y="189204"/>
                  </a:lnTo>
                  <a:lnTo>
                    <a:pt x="90820" y="189204"/>
                  </a:lnTo>
                  <a:lnTo>
                    <a:pt x="90820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8551672" y="2427249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30">
                  <a:moveTo>
                    <a:pt x="0" y="189204"/>
                  </a:moveTo>
                  <a:lnTo>
                    <a:pt x="90820" y="189204"/>
                  </a:lnTo>
                  <a:lnTo>
                    <a:pt x="9082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5650738" y="2012950"/>
              <a:ext cx="2894330" cy="396240"/>
            </a:xfrm>
            <a:custGeom>
              <a:avLst/>
              <a:gdLst/>
              <a:ahLst/>
              <a:cxnLst/>
              <a:rect l="l" t="t" r="r" b="b"/>
              <a:pathLst>
                <a:path w="2894329" h="396239">
                  <a:moveTo>
                    <a:pt x="2695780" y="254375"/>
                  </a:moveTo>
                  <a:lnTo>
                    <a:pt x="2639187" y="395732"/>
                  </a:lnTo>
                  <a:lnTo>
                    <a:pt x="2893821" y="374650"/>
                  </a:lnTo>
                  <a:lnTo>
                    <a:pt x="2862367" y="339216"/>
                  </a:lnTo>
                  <a:lnTo>
                    <a:pt x="2702941" y="339216"/>
                  </a:lnTo>
                  <a:lnTo>
                    <a:pt x="2667589" y="325121"/>
                  </a:lnTo>
                  <a:lnTo>
                    <a:pt x="2708558" y="325121"/>
                  </a:lnTo>
                  <a:lnTo>
                    <a:pt x="2731135" y="268477"/>
                  </a:lnTo>
                  <a:lnTo>
                    <a:pt x="2695780" y="254375"/>
                  </a:lnTo>
                  <a:close/>
                </a:path>
                <a:path w="2894329" h="396239">
                  <a:moveTo>
                    <a:pt x="2317232" y="120880"/>
                  </a:moveTo>
                  <a:lnTo>
                    <a:pt x="2004064" y="120880"/>
                  </a:lnTo>
                  <a:lnTo>
                    <a:pt x="2045404" y="129225"/>
                  </a:lnTo>
                  <a:lnTo>
                    <a:pt x="2085150" y="137920"/>
                  </a:lnTo>
                  <a:lnTo>
                    <a:pt x="2124323" y="147065"/>
                  </a:lnTo>
                  <a:lnTo>
                    <a:pt x="2124057" y="147065"/>
                  </a:lnTo>
                  <a:lnTo>
                    <a:pt x="2203298" y="167412"/>
                  </a:lnTo>
                  <a:lnTo>
                    <a:pt x="2280131" y="189133"/>
                  </a:lnTo>
                  <a:lnTo>
                    <a:pt x="2356806" y="212851"/>
                  </a:lnTo>
                  <a:lnTo>
                    <a:pt x="2357502" y="213105"/>
                  </a:lnTo>
                  <a:lnTo>
                    <a:pt x="2432833" y="238237"/>
                  </a:lnTo>
                  <a:lnTo>
                    <a:pt x="2433299" y="238464"/>
                  </a:lnTo>
                  <a:lnTo>
                    <a:pt x="2508202" y="264771"/>
                  </a:lnTo>
                  <a:lnTo>
                    <a:pt x="2508059" y="264771"/>
                  </a:lnTo>
                  <a:lnTo>
                    <a:pt x="2583343" y="292641"/>
                  </a:lnTo>
                  <a:lnTo>
                    <a:pt x="2657368" y="321044"/>
                  </a:lnTo>
                  <a:lnTo>
                    <a:pt x="2657236" y="321044"/>
                  </a:lnTo>
                  <a:lnTo>
                    <a:pt x="2702941" y="339216"/>
                  </a:lnTo>
                  <a:lnTo>
                    <a:pt x="2708558" y="325121"/>
                  </a:lnTo>
                  <a:lnTo>
                    <a:pt x="2667456" y="325121"/>
                  </a:lnTo>
                  <a:lnTo>
                    <a:pt x="2695780" y="254375"/>
                  </a:lnTo>
                  <a:lnTo>
                    <a:pt x="2609977" y="221361"/>
                  </a:lnTo>
                  <a:lnTo>
                    <a:pt x="2534285" y="193166"/>
                  </a:lnTo>
                  <a:lnTo>
                    <a:pt x="2457831" y="166242"/>
                  </a:lnTo>
                  <a:lnTo>
                    <a:pt x="2400297" y="147065"/>
                  </a:lnTo>
                  <a:lnTo>
                    <a:pt x="2124323" y="147065"/>
                  </a:lnTo>
                  <a:lnTo>
                    <a:pt x="2123331" y="146899"/>
                  </a:lnTo>
                  <a:lnTo>
                    <a:pt x="2399801" y="146899"/>
                  </a:lnTo>
                  <a:lnTo>
                    <a:pt x="2380488" y="140462"/>
                  </a:lnTo>
                  <a:lnTo>
                    <a:pt x="2317232" y="120880"/>
                  </a:lnTo>
                  <a:close/>
                </a:path>
                <a:path w="2894329" h="396239">
                  <a:moveTo>
                    <a:pt x="2724150" y="183514"/>
                  </a:moveTo>
                  <a:lnTo>
                    <a:pt x="2695780" y="254375"/>
                  </a:lnTo>
                  <a:lnTo>
                    <a:pt x="2731135" y="268477"/>
                  </a:lnTo>
                  <a:lnTo>
                    <a:pt x="2702941" y="339216"/>
                  </a:lnTo>
                  <a:lnTo>
                    <a:pt x="2862367" y="339216"/>
                  </a:lnTo>
                  <a:lnTo>
                    <a:pt x="2724150" y="183514"/>
                  </a:lnTo>
                  <a:close/>
                </a:path>
                <a:path w="2894329" h="396239">
                  <a:moveTo>
                    <a:pt x="2655743" y="320421"/>
                  </a:moveTo>
                  <a:lnTo>
                    <a:pt x="2657176" y="321044"/>
                  </a:lnTo>
                  <a:lnTo>
                    <a:pt x="2657703" y="321247"/>
                  </a:lnTo>
                  <a:lnTo>
                    <a:pt x="2657331" y="321044"/>
                  </a:lnTo>
                  <a:lnTo>
                    <a:pt x="2655652" y="320421"/>
                  </a:lnTo>
                  <a:close/>
                </a:path>
                <a:path w="2894329" h="396239">
                  <a:moveTo>
                    <a:pt x="1532636" y="0"/>
                  </a:moveTo>
                  <a:lnTo>
                    <a:pt x="1438275" y="2032"/>
                  </a:lnTo>
                  <a:lnTo>
                    <a:pt x="1342263" y="7112"/>
                  </a:lnTo>
                  <a:lnTo>
                    <a:pt x="1244854" y="14859"/>
                  </a:lnTo>
                  <a:lnTo>
                    <a:pt x="1146047" y="25273"/>
                  </a:lnTo>
                  <a:lnTo>
                    <a:pt x="1045844" y="37973"/>
                  </a:lnTo>
                  <a:lnTo>
                    <a:pt x="944498" y="52832"/>
                  </a:lnTo>
                  <a:lnTo>
                    <a:pt x="842137" y="69469"/>
                  </a:lnTo>
                  <a:lnTo>
                    <a:pt x="738759" y="87884"/>
                  </a:lnTo>
                  <a:lnTo>
                    <a:pt x="634619" y="107696"/>
                  </a:lnTo>
                  <a:lnTo>
                    <a:pt x="424561" y="151129"/>
                  </a:lnTo>
                  <a:lnTo>
                    <a:pt x="0" y="246125"/>
                  </a:lnTo>
                  <a:lnTo>
                    <a:pt x="16890" y="320421"/>
                  </a:lnTo>
                  <a:lnTo>
                    <a:pt x="439085" y="225905"/>
                  </a:lnTo>
                  <a:lnTo>
                    <a:pt x="648774" y="182599"/>
                  </a:lnTo>
                  <a:lnTo>
                    <a:pt x="752043" y="162842"/>
                  </a:lnTo>
                  <a:lnTo>
                    <a:pt x="752183" y="162842"/>
                  </a:lnTo>
                  <a:lnTo>
                    <a:pt x="854366" y="144677"/>
                  </a:lnTo>
                  <a:lnTo>
                    <a:pt x="854560" y="144677"/>
                  </a:lnTo>
                  <a:lnTo>
                    <a:pt x="954461" y="128339"/>
                  </a:lnTo>
                  <a:lnTo>
                    <a:pt x="1054934" y="113641"/>
                  </a:lnTo>
                  <a:lnTo>
                    <a:pt x="1153816" y="101059"/>
                  </a:lnTo>
                  <a:lnTo>
                    <a:pt x="1153527" y="101059"/>
                  </a:lnTo>
                  <a:lnTo>
                    <a:pt x="1250115" y="90956"/>
                  </a:lnTo>
                  <a:lnTo>
                    <a:pt x="1249437" y="90956"/>
                  </a:lnTo>
                  <a:lnTo>
                    <a:pt x="1345197" y="83270"/>
                  </a:lnTo>
                  <a:lnTo>
                    <a:pt x="1441175" y="78232"/>
                  </a:lnTo>
                  <a:lnTo>
                    <a:pt x="1440433" y="78232"/>
                  </a:lnTo>
                  <a:lnTo>
                    <a:pt x="1533020" y="76211"/>
                  </a:lnTo>
                  <a:lnTo>
                    <a:pt x="2154501" y="76211"/>
                  </a:lnTo>
                  <a:lnTo>
                    <a:pt x="2142109" y="73025"/>
                  </a:lnTo>
                  <a:lnTo>
                    <a:pt x="2101088" y="63373"/>
                  </a:lnTo>
                  <a:lnTo>
                    <a:pt x="2059813" y="54355"/>
                  </a:lnTo>
                  <a:lnTo>
                    <a:pt x="2018411" y="45974"/>
                  </a:lnTo>
                  <a:lnTo>
                    <a:pt x="1976373" y="38226"/>
                  </a:lnTo>
                  <a:lnTo>
                    <a:pt x="1934083" y="30987"/>
                  </a:lnTo>
                  <a:lnTo>
                    <a:pt x="1891157" y="24511"/>
                  </a:lnTo>
                  <a:lnTo>
                    <a:pt x="1848104" y="18796"/>
                  </a:lnTo>
                  <a:lnTo>
                    <a:pt x="1804415" y="13715"/>
                  </a:lnTo>
                  <a:lnTo>
                    <a:pt x="1760346" y="9398"/>
                  </a:lnTo>
                  <a:lnTo>
                    <a:pt x="1715769" y="5841"/>
                  </a:lnTo>
                  <a:lnTo>
                    <a:pt x="1670685" y="3175"/>
                  </a:lnTo>
                  <a:lnTo>
                    <a:pt x="1624964" y="1270"/>
                  </a:lnTo>
                  <a:lnTo>
                    <a:pt x="1532636" y="0"/>
                  </a:lnTo>
                  <a:close/>
                </a:path>
                <a:path w="2894329" h="396239">
                  <a:moveTo>
                    <a:pt x="2583329" y="292641"/>
                  </a:moveTo>
                  <a:lnTo>
                    <a:pt x="2583054" y="292641"/>
                  </a:lnTo>
                  <a:lnTo>
                    <a:pt x="2591523" y="295788"/>
                  </a:lnTo>
                  <a:lnTo>
                    <a:pt x="2583329" y="292641"/>
                  </a:lnTo>
                  <a:close/>
                </a:path>
                <a:path w="2894329" h="396239">
                  <a:moveTo>
                    <a:pt x="237531" y="270305"/>
                  </a:moveTo>
                  <a:lnTo>
                    <a:pt x="228866" y="272215"/>
                  </a:lnTo>
                  <a:lnTo>
                    <a:pt x="229120" y="272215"/>
                  </a:lnTo>
                  <a:lnTo>
                    <a:pt x="237531" y="270305"/>
                  </a:lnTo>
                  <a:close/>
                </a:path>
                <a:path w="2894329" h="396239">
                  <a:moveTo>
                    <a:pt x="2505609" y="263861"/>
                  </a:moveTo>
                  <a:lnTo>
                    <a:pt x="2508610" y="264976"/>
                  </a:lnTo>
                  <a:lnTo>
                    <a:pt x="2508185" y="264771"/>
                  </a:lnTo>
                  <a:lnTo>
                    <a:pt x="2505600" y="263861"/>
                  </a:lnTo>
                  <a:close/>
                </a:path>
                <a:path w="2894329" h="396239">
                  <a:moveTo>
                    <a:pt x="2428144" y="236653"/>
                  </a:moveTo>
                  <a:lnTo>
                    <a:pt x="2433299" y="238464"/>
                  </a:lnTo>
                  <a:lnTo>
                    <a:pt x="2432833" y="238237"/>
                  </a:lnTo>
                  <a:lnTo>
                    <a:pt x="2428144" y="236653"/>
                  </a:lnTo>
                  <a:close/>
                </a:path>
                <a:path w="2894329" h="396239">
                  <a:moveTo>
                    <a:pt x="656093" y="181188"/>
                  </a:moveTo>
                  <a:lnTo>
                    <a:pt x="648737" y="182599"/>
                  </a:lnTo>
                  <a:lnTo>
                    <a:pt x="649244" y="182599"/>
                  </a:lnTo>
                  <a:lnTo>
                    <a:pt x="656093" y="181188"/>
                  </a:lnTo>
                  <a:close/>
                </a:path>
                <a:path w="2894329" h="396239">
                  <a:moveTo>
                    <a:pt x="752183" y="162842"/>
                  </a:moveTo>
                  <a:lnTo>
                    <a:pt x="752043" y="162842"/>
                  </a:lnTo>
                  <a:lnTo>
                    <a:pt x="750117" y="163210"/>
                  </a:lnTo>
                  <a:lnTo>
                    <a:pt x="752183" y="162842"/>
                  </a:lnTo>
                  <a:close/>
                </a:path>
                <a:path w="2894329" h="396239">
                  <a:moveTo>
                    <a:pt x="2121387" y="146379"/>
                  </a:moveTo>
                  <a:lnTo>
                    <a:pt x="2123331" y="146899"/>
                  </a:lnTo>
                  <a:lnTo>
                    <a:pt x="2124323" y="147065"/>
                  </a:lnTo>
                  <a:lnTo>
                    <a:pt x="2121387" y="146379"/>
                  </a:lnTo>
                  <a:close/>
                </a:path>
                <a:path w="2894329" h="396239">
                  <a:moveTo>
                    <a:pt x="854560" y="144677"/>
                  </a:moveTo>
                  <a:lnTo>
                    <a:pt x="854366" y="144677"/>
                  </a:lnTo>
                  <a:lnTo>
                    <a:pt x="852132" y="145074"/>
                  </a:lnTo>
                  <a:lnTo>
                    <a:pt x="854560" y="144677"/>
                  </a:lnTo>
                  <a:close/>
                </a:path>
                <a:path w="2894329" h="396239">
                  <a:moveTo>
                    <a:pt x="955507" y="128201"/>
                  </a:moveTo>
                  <a:lnTo>
                    <a:pt x="955300" y="128201"/>
                  </a:lnTo>
                  <a:lnTo>
                    <a:pt x="954461" y="128339"/>
                  </a:lnTo>
                  <a:lnTo>
                    <a:pt x="955507" y="128201"/>
                  </a:lnTo>
                  <a:close/>
                </a:path>
                <a:path w="2894329" h="396239">
                  <a:moveTo>
                    <a:pt x="1750550" y="85084"/>
                  </a:moveTo>
                  <a:lnTo>
                    <a:pt x="1796593" y="89498"/>
                  </a:lnTo>
                  <a:lnTo>
                    <a:pt x="1838788" y="94430"/>
                  </a:lnTo>
                  <a:lnTo>
                    <a:pt x="1881664" y="100182"/>
                  </a:lnTo>
                  <a:lnTo>
                    <a:pt x="1923251" y="106446"/>
                  </a:lnTo>
                  <a:lnTo>
                    <a:pt x="1965522" y="113641"/>
                  </a:lnTo>
                  <a:lnTo>
                    <a:pt x="1965371" y="113641"/>
                  </a:lnTo>
                  <a:lnTo>
                    <a:pt x="2005848" y="121239"/>
                  </a:lnTo>
                  <a:lnTo>
                    <a:pt x="2004064" y="120880"/>
                  </a:lnTo>
                  <a:lnTo>
                    <a:pt x="2317232" y="120880"/>
                  </a:lnTo>
                  <a:lnTo>
                    <a:pt x="2302129" y="116204"/>
                  </a:lnTo>
                  <a:lnTo>
                    <a:pt x="2222627" y="93725"/>
                  </a:lnTo>
                  <a:lnTo>
                    <a:pt x="2190024" y="85344"/>
                  </a:lnTo>
                  <a:lnTo>
                    <a:pt x="1753869" y="85344"/>
                  </a:lnTo>
                  <a:lnTo>
                    <a:pt x="1750550" y="85084"/>
                  </a:lnTo>
                  <a:close/>
                </a:path>
                <a:path w="2894329" h="396239">
                  <a:moveTo>
                    <a:pt x="1158936" y="100491"/>
                  </a:moveTo>
                  <a:lnTo>
                    <a:pt x="1153527" y="101059"/>
                  </a:lnTo>
                  <a:lnTo>
                    <a:pt x="1153685" y="101059"/>
                  </a:lnTo>
                  <a:lnTo>
                    <a:pt x="1158936" y="100491"/>
                  </a:lnTo>
                  <a:close/>
                </a:path>
                <a:path w="2894329" h="396239">
                  <a:moveTo>
                    <a:pt x="1158936" y="100491"/>
                  </a:moveTo>
                  <a:lnTo>
                    <a:pt x="1153685" y="101059"/>
                  </a:lnTo>
                  <a:lnTo>
                    <a:pt x="1154441" y="101059"/>
                  </a:lnTo>
                  <a:lnTo>
                    <a:pt x="1158936" y="100491"/>
                  </a:lnTo>
                  <a:close/>
                </a:path>
                <a:path w="2894329" h="396239">
                  <a:moveTo>
                    <a:pt x="1838840" y="94430"/>
                  </a:moveTo>
                  <a:lnTo>
                    <a:pt x="1838345" y="94430"/>
                  </a:lnTo>
                  <a:lnTo>
                    <a:pt x="1842585" y="94932"/>
                  </a:lnTo>
                  <a:lnTo>
                    <a:pt x="1838840" y="94430"/>
                  </a:lnTo>
                  <a:close/>
                </a:path>
                <a:path w="2894329" h="396239">
                  <a:moveTo>
                    <a:pt x="1796673" y="89498"/>
                  </a:moveTo>
                  <a:lnTo>
                    <a:pt x="1796292" y="89498"/>
                  </a:lnTo>
                  <a:lnTo>
                    <a:pt x="1798517" y="89713"/>
                  </a:lnTo>
                  <a:lnTo>
                    <a:pt x="1796673" y="89498"/>
                  </a:lnTo>
                  <a:close/>
                </a:path>
                <a:path w="2894329" h="396239">
                  <a:moveTo>
                    <a:pt x="1750526" y="85084"/>
                  </a:moveTo>
                  <a:lnTo>
                    <a:pt x="1753099" y="85344"/>
                  </a:lnTo>
                  <a:lnTo>
                    <a:pt x="1753235" y="85344"/>
                  </a:lnTo>
                  <a:lnTo>
                    <a:pt x="1750526" y="85084"/>
                  </a:lnTo>
                  <a:close/>
                </a:path>
                <a:path w="2894329" h="396239">
                  <a:moveTo>
                    <a:pt x="1707330" y="81712"/>
                  </a:moveTo>
                  <a:lnTo>
                    <a:pt x="1753869" y="85344"/>
                  </a:lnTo>
                  <a:lnTo>
                    <a:pt x="2190024" y="85344"/>
                  </a:lnTo>
                  <a:lnTo>
                    <a:pt x="2176687" y="81914"/>
                  </a:lnTo>
                  <a:lnTo>
                    <a:pt x="1710690" y="81914"/>
                  </a:lnTo>
                  <a:lnTo>
                    <a:pt x="1707330" y="81712"/>
                  </a:lnTo>
                  <a:close/>
                </a:path>
                <a:path w="2894329" h="396239">
                  <a:moveTo>
                    <a:pt x="1707330" y="81712"/>
                  </a:moveTo>
                  <a:lnTo>
                    <a:pt x="1709727" y="81914"/>
                  </a:lnTo>
                  <a:lnTo>
                    <a:pt x="1709928" y="81914"/>
                  </a:lnTo>
                  <a:lnTo>
                    <a:pt x="1707330" y="81712"/>
                  </a:lnTo>
                  <a:close/>
                </a:path>
                <a:path w="2894329" h="396239">
                  <a:moveTo>
                    <a:pt x="2154501" y="76211"/>
                  </a:moveTo>
                  <a:lnTo>
                    <a:pt x="1533020" y="76211"/>
                  </a:lnTo>
                  <a:lnTo>
                    <a:pt x="1626191" y="77510"/>
                  </a:lnTo>
                  <a:lnTo>
                    <a:pt x="1623325" y="77510"/>
                  </a:lnTo>
                  <a:lnTo>
                    <a:pt x="1668413" y="79293"/>
                  </a:lnTo>
                  <a:lnTo>
                    <a:pt x="1667253" y="79293"/>
                  </a:lnTo>
                  <a:lnTo>
                    <a:pt x="1710690" y="81914"/>
                  </a:lnTo>
                  <a:lnTo>
                    <a:pt x="2176687" y="81914"/>
                  </a:lnTo>
                  <a:lnTo>
                    <a:pt x="2154501" y="762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2" name="object 462"/>
          <p:cNvSpPr/>
          <p:nvPr/>
        </p:nvSpPr>
        <p:spPr>
          <a:xfrm>
            <a:off x="5870321" y="4054602"/>
            <a:ext cx="2684780" cy="1750060"/>
          </a:xfrm>
          <a:custGeom>
            <a:avLst/>
            <a:gdLst/>
            <a:ahLst/>
            <a:cxnLst/>
            <a:rect l="l" t="t" r="r" b="b"/>
            <a:pathLst>
              <a:path w="2684779" h="1750060">
                <a:moveTo>
                  <a:pt x="65404" y="0"/>
                </a:moveTo>
                <a:lnTo>
                  <a:pt x="0" y="39243"/>
                </a:lnTo>
                <a:lnTo>
                  <a:pt x="78104" y="169672"/>
                </a:lnTo>
                <a:lnTo>
                  <a:pt x="157225" y="299593"/>
                </a:lnTo>
                <a:lnTo>
                  <a:pt x="197738" y="364109"/>
                </a:lnTo>
                <a:lnTo>
                  <a:pt x="238759" y="428244"/>
                </a:lnTo>
                <a:lnTo>
                  <a:pt x="280669" y="491744"/>
                </a:lnTo>
                <a:lnTo>
                  <a:pt x="323595" y="554736"/>
                </a:lnTo>
                <a:lnTo>
                  <a:pt x="367664" y="616839"/>
                </a:lnTo>
                <a:lnTo>
                  <a:pt x="412876" y="678307"/>
                </a:lnTo>
                <a:lnTo>
                  <a:pt x="459486" y="738632"/>
                </a:lnTo>
                <a:lnTo>
                  <a:pt x="507618" y="797941"/>
                </a:lnTo>
                <a:lnTo>
                  <a:pt x="557276" y="856234"/>
                </a:lnTo>
                <a:lnTo>
                  <a:pt x="608838" y="913003"/>
                </a:lnTo>
                <a:lnTo>
                  <a:pt x="662177" y="968629"/>
                </a:lnTo>
                <a:lnTo>
                  <a:pt x="717550" y="1022604"/>
                </a:lnTo>
                <a:lnTo>
                  <a:pt x="775334" y="1076325"/>
                </a:lnTo>
                <a:lnTo>
                  <a:pt x="836168" y="1130935"/>
                </a:lnTo>
                <a:lnTo>
                  <a:pt x="899795" y="1186434"/>
                </a:lnTo>
                <a:lnTo>
                  <a:pt x="932560" y="1214247"/>
                </a:lnTo>
                <a:lnTo>
                  <a:pt x="965834" y="1242060"/>
                </a:lnTo>
                <a:lnTo>
                  <a:pt x="1033779" y="1297178"/>
                </a:lnTo>
                <a:lnTo>
                  <a:pt x="1103249" y="1351407"/>
                </a:lnTo>
                <a:lnTo>
                  <a:pt x="1173733" y="1404366"/>
                </a:lnTo>
                <a:lnTo>
                  <a:pt x="1209548" y="1430274"/>
                </a:lnTo>
                <a:lnTo>
                  <a:pt x="1245361" y="1455420"/>
                </a:lnTo>
                <a:lnTo>
                  <a:pt x="1281302" y="1480058"/>
                </a:lnTo>
                <a:lnTo>
                  <a:pt x="1317244" y="1504188"/>
                </a:lnTo>
                <a:lnTo>
                  <a:pt x="1353311" y="1527429"/>
                </a:lnTo>
                <a:lnTo>
                  <a:pt x="1389252" y="1549831"/>
                </a:lnTo>
                <a:lnTo>
                  <a:pt x="1425067" y="1571383"/>
                </a:lnTo>
                <a:lnTo>
                  <a:pt x="1460880" y="1592122"/>
                </a:lnTo>
                <a:lnTo>
                  <a:pt x="1496440" y="1611731"/>
                </a:lnTo>
                <a:lnTo>
                  <a:pt x="1531925" y="1630426"/>
                </a:lnTo>
                <a:lnTo>
                  <a:pt x="1567052" y="1647850"/>
                </a:lnTo>
                <a:lnTo>
                  <a:pt x="1601974" y="1664253"/>
                </a:lnTo>
                <a:lnTo>
                  <a:pt x="1670430" y="1693011"/>
                </a:lnTo>
                <a:lnTo>
                  <a:pt x="1737486" y="1716176"/>
                </a:lnTo>
                <a:lnTo>
                  <a:pt x="1802637" y="1733270"/>
                </a:lnTo>
                <a:lnTo>
                  <a:pt x="1866010" y="1744027"/>
                </a:lnTo>
                <a:lnTo>
                  <a:pt x="1928368" y="1749056"/>
                </a:lnTo>
                <a:lnTo>
                  <a:pt x="1959102" y="1749564"/>
                </a:lnTo>
                <a:lnTo>
                  <a:pt x="1989581" y="1748751"/>
                </a:lnTo>
                <a:lnTo>
                  <a:pt x="2049779" y="1743544"/>
                </a:lnTo>
                <a:lnTo>
                  <a:pt x="2108834" y="1733740"/>
                </a:lnTo>
                <a:lnTo>
                  <a:pt x="2166747" y="1719910"/>
                </a:lnTo>
                <a:lnTo>
                  <a:pt x="2223897" y="1702371"/>
                </a:lnTo>
                <a:lnTo>
                  <a:pt x="2279904" y="1681568"/>
                </a:lnTo>
                <a:lnTo>
                  <a:pt x="2299493" y="1673364"/>
                </a:lnTo>
                <a:lnTo>
                  <a:pt x="1960399" y="1673364"/>
                </a:lnTo>
                <a:lnTo>
                  <a:pt x="1934347" y="1672945"/>
                </a:lnTo>
                <a:lnTo>
                  <a:pt x="1932051" y="1672945"/>
                </a:lnTo>
                <a:lnTo>
                  <a:pt x="1904769" y="1671358"/>
                </a:lnTo>
                <a:lnTo>
                  <a:pt x="1904237" y="1671358"/>
                </a:lnTo>
                <a:lnTo>
                  <a:pt x="1876619" y="1668513"/>
                </a:lnTo>
                <a:lnTo>
                  <a:pt x="1876298" y="1668513"/>
                </a:lnTo>
                <a:lnTo>
                  <a:pt x="1848237" y="1664411"/>
                </a:lnTo>
                <a:lnTo>
                  <a:pt x="1847977" y="1664411"/>
                </a:lnTo>
                <a:lnTo>
                  <a:pt x="1819939" y="1659004"/>
                </a:lnTo>
                <a:lnTo>
                  <a:pt x="1819705" y="1659004"/>
                </a:lnTo>
                <a:lnTo>
                  <a:pt x="1818712" y="1658768"/>
                </a:lnTo>
                <a:lnTo>
                  <a:pt x="1817877" y="1658607"/>
                </a:lnTo>
                <a:lnTo>
                  <a:pt x="1818037" y="1658607"/>
                </a:lnTo>
                <a:lnTo>
                  <a:pt x="1788795" y="1651635"/>
                </a:lnTo>
                <a:lnTo>
                  <a:pt x="1788977" y="1651635"/>
                </a:lnTo>
                <a:lnTo>
                  <a:pt x="1759077" y="1643100"/>
                </a:lnTo>
                <a:lnTo>
                  <a:pt x="1728343" y="1633105"/>
                </a:lnTo>
                <a:lnTo>
                  <a:pt x="1728485" y="1633105"/>
                </a:lnTo>
                <a:lnTo>
                  <a:pt x="1697101" y="1621663"/>
                </a:lnTo>
                <a:lnTo>
                  <a:pt x="1695474" y="1620989"/>
                </a:lnTo>
                <a:lnTo>
                  <a:pt x="1665224" y="1608772"/>
                </a:lnTo>
                <a:lnTo>
                  <a:pt x="1632711" y="1594535"/>
                </a:lnTo>
                <a:lnTo>
                  <a:pt x="1566582" y="1562590"/>
                </a:lnTo>
                <a:lnTo>
                  <a:pt x="1532254" y="1544497"/>
                </a:lnTo>
                <a:lnTo>
                  <a:pt x="1497691" y="1525430"/>
                </a:lnTo>
                <a:lnTo>
                  <a:pt x="1463559" y="1505591"/>
                </a:lnTo>
                <a:lnTo>
                  <a:pt x="1429187" y="1484955"/>
                </a:lnTo>
                <a:lnTo>
                  <a:pt x="1395119" y="1463720"/>
                </a:lnTo>
                <a:lnTo>
                  <a:pt x="1359374" y="1440613"/>
                </a:lnTo>
                <a:lnTo>
                  <a:pt x="1358939" y="1440248"/>
                </a:lnTo>
                <a:lnTo>
                  <a:pt x="1324201" y="1417165"/>
                </a:lnTo>
                <a:lnTo>
                  <a:pt x="1289406" y="1393314"/>
                </a:lnTo>
                <a:lnTo>
                  <a:pt x="1254885" y="1368939"/>
                </a:lnTo>
                <a:lnTo>
                  <a:pt x="1218691" y="1342771"/>
                </a:lnTo>
                <a:lnTo>
                  <a:pt x="1148834" y="1290409"/>
                </a:lnTo>
                <a:lnTo>
                  <a:pt x="1080897" y="1237361"/>
                </a:lnTo>
                <a:lnTo>
                  <a:pt x="1014436" y="1183343"/>
                </a:lnTo>
                <a:lnTo>
                  <a:pt x="978587" y="1153316"/>
                </a:lnTo>
                <a:lnTo>
                  <a:pt x="946441" y="1125939"/>
                </a:lnTo>
                <a:lnTo>
                  <a:pt x="915342" y="1099050"/>
                </a:lnTo>
                <a:lnTo>
                  <a:pt x="884429" y="1071889"/>
                </a:lnTo>
                <a:lnTo>
                  <a:pt x="846543" y="1037939"/>
                </a:lnTo>
                <a:lnTo>
                  <a:pt x="805087" y="1000063"/>
                </a:lnTo>
                <a:lnTo>
                  <a:pt x="803416" y="998506"/>
                </a:lnTo>
                <a:lnTo>
                  <a:pt x="798015" y="993578"/>
                </a:lnTo>
                <a:lnTo>
                  <a:pt x="797869" y="993334"/>
                </a:lnTo>
                <a:lnTo>
                  <a:pt x="770318" y="967655"/>
                </a:lnTo>
                <a:lnTo>
                  <a:pt x="715899" y="914527"/>
                </a:lnTo>
                <a:lnTo>
                  <a:pt x="714472" y="913003"/>
                </a:lnTo>
                <a:lnTo>
                  <a:pt x="665992" y="862461"/>
                </a:lnTo>
                <a:lnTo>
                  <a:pt x="665481" y="862002"/>
                </a:lnTo>
                <a:lnTo>
                  <a:pt x="664972" y="861441"/>
                </a:lnTo>
                <a:lnTo>
                  <a:pt x="664211" y="860680"/>
                </a:lnTo>
                <a:lnTo>
                  <a:pt x="660249" y="856234"/>
                </a:lnTo>
                <a:lnTo>
                  <a:pt x="614187" y="805450"/>
                </a:lnTo>
                <a:lnTo>
                  <a:pt x="565784" y="748919"/>
                </a:lnTo>
                <a:lnTo>
                  <a:pt x="519540" y="691716"/>
                </a:lnTo>
                <a:lnTo>
                  <a:pt x="474323" y="633202"/>
                </a:lnTo>
                <a:lnTo>
                  <a:pt x="429821" y="572770"/>
                </a:lnTo>
                <a:lnTo>
                  <a:pt x="387953" y="513742"/>
                </a:lnTo>
                <a:lnTo>
                  <a:pt x="386585" y="511739"/>
                </a:lnTo>
                <a:lnTo>
                  <a:pt x="386422" y="511583"/>
                </a:lnTo>
                <a:lnTo>
                  <a:pt x="385955" y="510924"/>
                </a:lnTo>
                <a:lnTo>
                  <a:pt x="345201" y="451140"/>
                </a:lnTo>
                <a:lnTo>
                  <a:pt x="344300" y="449753"/>
                </a:lnTo>
                <a:lnTo>
                  <a:pt x="344146" y="449595"/>
                </a:lnTo>
                <a:lnTo>
                  <a:pt x="302753" y="386931"/>
                </a:lnTo>
                <a:lnTo>
                  <a:pt x="262122" y="323578"/>
                </a:lnTo>
                <a:lnTo>
                  <a:pt x="222898" y="260778"/>
                </a:lnTo>
                <a:lnTo>
                  <a:pt x="143378" y="130289"/>
                </a:lnTo>
                <a:lnTo>
                  <a:pt x="65404" y="0"/>
                </a:lnTo>
                <a:close/>
              </a:path>
              <a:path w="2684779" h="1750060">
                <a:moveTo>
                  <a:pt x="2067686" y="1663941"/>
                </a:moveTo>
                <a:lnTo>
                  <a:pt x="2039493" y="1668030"/>
                </a:lnTo>
                <a:lnTo>
                  <a:pt x="2039230" y="1668030"/>
                </a:lnTo>
                <a:lnTo>
                  <a:pt x="2012442" y="1670900"/>
                </a:lnTo>
                <a:lnTo>
                  <a:pt x="2012052" y="1670900"/>
                </a:lnTo>
                <a:lnTo>
                  <a:pt x="1985264" y="1672678"/>
                </a:lnTo>
                <a:lnTo>
                  <a:pt x="1983905" y="1672678"/>
                </a:lnTo>
                <a:lnTo>
                  <a:pt x="1957959" y="1673364"/>
                </a:lnTo>
                <a:lnTo>
                  <a:pt x="2299493" y="1673364"/>
                </a:lnTo>
                <a:lnTo>
                  <a:pt x="2307589" y="1669973"/>
                </a:lnTo>
                <a:lnTo>
                  <a:pt x="2320513" y="1664253"/>
                </a:lnTo>
                <a:lnTo>
                  <a:pt x="2065712" y="1664253"/>
                </a:lnTo>
                <a:lnTo>
                  <a:pt x="2067686" y="1663941"/>
                </a:lnTo>
                <a:close/>
              </a:path>
              <a:path w="2684779" h="1750060">
                <a:moveTo>
                  <a:pt x="1847161" y="1664253"/>
                </a:moveTo>
                <a:lnTo>
                  <a:pt x="1847977" y="1664411"/>
                </a:lnTo>
                <a:lnTo>
                  <a:pt x="1848237" y="1664411"/>
                </a:lnTo>
                <a:lnTo>
                  <a:pt x="1847161" y="1664253"/>
                </a:lnTo>
                <a:close/>
              </a:path>
              <a:path w="2684779" h="1750060">
                <a:moveTo>
                  <a:pt x="2093970" y="1659004"/>
                </a:moveTo>
                <a:lnTo>
                  <a:pt x="2065780" y="1664253"/>
                </a:lnTo>
                <a:lnTo>
                  <a:pt x="2065531" y="1664253"/>
                </a:lnTo>
                <a:lnTo>
                  <a:pt x="2067686" y="1663941"/>
                </a:lnTo>
                <a:lnTo>
                  <a:pt x="2321219" y="1663941"/>
                </a:lnTo>
                <a:lnTo>
                  <a:pt x="2331951" y="1659191"/>
                </a:lnTo>
                <a:lnTo>
                  <a:pt x="2093086" y="1659191"/>
                </a:lnTo>
                <a:lnTo>
                  <a:pt x="2093970" y="1659004"/>
                </a:lnTo>
                <a:close/>
              </a:path>
              <a:path w="2684779" h="1750060">
                <a:moveTo>
                  <a:pt x="2321219" y="1663941"/>
                </a:moveTo>
                <a:lnTo>
                  <a:pt x="2067686" y="1663941"/>
                </a:lnTo>
                <a:lnTo>
                  <a:pt x="2065712" y="1664253"/>
                </a:lnTo>
                <a:lnTo>
                  <a:pt x="2320513" y="1664253"/>
                </a:lnTo>
                <a:lnTo>
                  <a:pt x="2321219" y="1663941"/>
                </a:lnTo>
                <a:close/>
              </a:path>
              <a:path w="2684779" h="1750060">
                <a:moveTo>
                  <a:pt x="2470281" y="1500020"/>
                </a:moveTo>
                <a:lnTo>
                  <a:pt x="2407284" y="1536192"/>
                </a:lnTo>
                <a:lnTo>
                  <a:pt x="2355473" y="1563446"/>
                </a:lnTo>
                <a:lnTo>
                  <a:pt x="2302153" y="1589071"/>
                </a:lnTo>
                <a:lnTo>
                  <a:pt x="2251963" y="1610652"/>
                </a:lnTo>
                <a:lnTo>
                  <a:pt x="2199776" y="1630057"/>
                </a:lnTo>
                <a:lnTo>
                  <a:pt x="2146006" y="1646580"/>
                </a:lnTo>
                <a:lnTo>
                  <a:pt x="2093086" y="1659191"/>
                </a:lnTo>
                <a:lnTo>
                  <a:pt x="2331951" y="1659191"/>
                </a:lnTo>
                <a:lnTo>
                  <a:pt x="2389631" y="1631581"/>
                </a:lnTo>
                <a:lnTo>
                  <a:pt x="2443226" y="1603362"/>
                </a:lnTo>
                <a:lnTo>
                  <a:pt x="2496693" y="1573199"/>
                </a:lnTo>
                <a:lnTo>
                  <a:pt x="2510591" y="1564634"/>
                </a:lnTo>
                <a:lnTo>
                  <a:pt x="2470281" y="1500020"/>
                </a:lnTo>
                <a:close/>
              </a:path>
              <a:path w="2684779" h="1750060">
                <a:moveTo>
                  <a:pt x="1818712" y="1658768"/>
                </a:moveTo>
                <a:lnTo>
                  <a:pt x="1819723" y="1659004"/>
                </a:lnTo>
                <a:lnTo>
                  <a:pt x="1819939" y="1659004"/>
                </a:lnTo>
                <a:lnTo>
                  <a:pt x="1818712" y="1658768"/>
                </a:lnTo>
                <a:close/>
              </a:path>
              <a:path w="2684779" h="1750060">
                <a:moveTo>
                  <a:pt x="1818037" y="1658607"/>
                </a:moveTo>
                <a:lnTo>
                  <a:pt x="1817877" y="1658607"/>
                </a:lnTo>
                <a:lnTo>
                  <a:pt x="1818712" y="1658768"/>
                </a:lnTo>
                <a:lnTo>
                  <a:pt x="1818037" y="1658607"/>
                </a:lnTo>
                <a:close/>
              </a:path>
              <a:path w="2684779" h="1750060">
                <a:moveTo>
                  <a:pt x="1788977" y="1651635"/>
                </a:moveTo>
                <a:lnTo>
                  <a:pt x="1788795" y="1651635"/>
                </a:lnTo>
                <a:lnTo>
                  <a:pt x="1789904" y="1651899"/>
                </a:lnTo>
                <a:lnTo>
                  <a:pt x="1788977" y="1651635"/>
                </a:lnTo>
                <a:close/>
              </a:path>
              <a:path w="2684779" h="1750060">
                <a:moveTo>
                  <a:pt x="1728485" y="1633105"/>
                </a:moveTo>
                <a:lnTo>
                  <a:pt x="1728343" y="1633105"/>
                </a:lnTo>
                <a:lnTo>
                  <a:pt x="1729751" y="1633562"/>
                </a:lnTo>
                <a:lnTo>
                  <a:pt x="1728485" y="1633105"/>
                </a:lnTo>
                <a:close/>
              </a:path>
              <a:path w="2684779" h="1750060">
                <a:moveTo>
                  <a:pt x="2642450" y="1480058"/>
                </a:moveTo>
                <a:lnTo>
                  <a:pt x="2502994" y="1480058"/>
                </a:lnTo>
                <a:lnTo>
                  <a:pt x="2542614" y="1544497"/>
                </a:lnTo>
                <a:lnTo>
                  <a:pt x="2542711" y="1544840"/>
                </a:lnTo>
                <a:lnTo>
                  <a:pt x="2510591" y="1564634"/>
                </a:lnTo>
                <a:lnTo>
                  <a:pt x="2551049" y="1629486"/>
                </a:lnTo>
                <a:lnTo>
                  <a:pt x="2642450" y="1480058"/>
                </a:lnTo>
                <a:close/>
              </a:path>
              <a:path w="2684779" h="1750060">
                <a:moveTo>
                  <a:pt x="2502994" y="1480058"/>
                </a:moveTo>
                <a:lnTo>
                  <a:pt x="2502709" y="1480058"/>
                </a:lnTo>
                <a:lnTo>
                  <a:pt x="2470281" y="1500020"/>
                </a:lnTo>
                <a:lnTo>
                  <a:pt x="2510591" y="1564634"/>
                </a:lnTo>
                <a:lnTo>
                  <a:pt x="2542711" y="1544840"/>
                </a:lnTo>
                <a:lnTo>
                  <a:pt x="2542614" y="1544497"/>
                </a:lnTo>
                <a:lnTo>
                  <a:pt x="2502994" y="1480058"/>
                </a:lnTo>
                <a:close/>
              </a:path>
              <a:path w="2684779" h="1750060">
                <a:moveTo>
                  <a:pt x="2684399" y="1411478"/>
                </a:moveTo>
                <a:lnTo>
                  <a:pt x="2430018" y="1435481"/>
                </a:lnTo>
                <a:lnTo>
                  <a:pt x="2470281" y="1500020"/>
                </a:lnTo>
                <a:lnTo>
                  <a:pt x="2502709" y="1480058"/>
                </a:lnTo>
                <a:lnTo>
                  <a:pt x="2642450" y="1480058"/>
                </a:lnTo>
                <a:lnTo>
                  <a:pt x="2684399" y="1411478"/>
                </a:lnTo>
                <a:close/>
              </a:path>
              <a:path w="2684779" h="1750060">
                <a:moveTo>
                  <a:pt x="1358939" y="1440248"/>
                </a:moveTo>
                <a:lnTo>
                  <a:pt x="1359374" y="1440613"/>
                </a:lnTo>
                <a:lnTo>
                  <a:pt x="1362879" y="1442879"/>
                </a:lnTo>
                <a:lnTo>
                  <a:pt x="1358937" y="1440248"/>
                </a:lnTo>
                <a:close/>
              </a:path>
              <a:path w="2684779" h="1750060">
                <a:moveTo>
                  <a:pt x="1317304" y="1412441"/>
                </a:moveTo>
                <a:lnTo>
                  <a:pt x="1323792" y="1416893"/>
                </a:lnTo>
                <a:lnTo>
                  <a:pt x="1324427" y="1417165"/>
                </a:lnTo>
                <a:lnTo>
                  <a:pt x="1323969" y="1416893"/>
                </a:lnTo>
                <a:lnTo>
                  <a:pt x="1317304" y="1412441"/>
                </a:lnTo>
                <a:close/>
              </a:path>
              <a:path w="2684779" h="1750060">
                <a:moveTo>
                  <a:pt x="847016" y="1038362"/>
                </a:moveTo>
                <a:lnTo>
                  <a:pt x="856484" y="1046981"/>
                </a:lnTo>
                <a:lnTo>
                  <a:pt x="856636" y="1046981"/>
                </a:lnTo>
                <a:lnTo>
                  <a:pt x="847016" y="1038362"/>
                </a:lnTo>
                <a:close/>
              </a:path>
              <a:path w="2684779" h="1750060">
                <a:moveTo>
                  <a:pt x="766381" y="963832"/>
                </a:moveTo>
                <a:lnTo>
                  <a:pt x="769804" y="967176"/>
                </a:lnTo>
                <a:lnTo>
                  <a:pt x="770461" y="967655"/>
                </a:lnTo>
                <a:lnTo>
                  <a:pt x="766381" y="9638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r>
              <a:rPr spc="-25" dirty="0"/>
              <a:t>33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492372"/>
            <a:ext cx="12179935" cy="182880"/>
            <a:chOff x="0" y="6492372"/>
            <a:chExt cx="12179935" cy="182880"/>
          </a:xfrm>
        </p:grpSpPr>
        <p:sp>
          <p:nvSpPr>
            <p:cNvPr id="3" name="object 3"/>
            <p:cNvSpPr/>
            <p:nvPr/>
          </p:nvSpPr>
          <p:spPr>
            <a:xfrm>
              <a:off x="10652366" y="6494170"/>
              <a:ext cx="5715" cy="177800"/>
            </a:xfrm>
            <a:custGeom>
              <a:avLst/>
              <a:gdLst/>
              <a:ahLst/>
              <a:cxnLst/>
              <a:rect l="l" t="t" r="r" b="b"/>
              <a:pathLst>
                <a:path w="5715" h="177800">
                  <a:moveTo>
                    <a:pt x="5130" y="176923"/>
                  </a:moveTo>
                  <a:lnTo>
                    <a:pt x="0" y="176961"/>
                  </a:lnTo>
                  <a:lnTo>
                    <a:pt x="0" y="177711"/>
                  </a:lnTo>
                  <a:lnTo>
                    <a:pt x="5130" y="177673"/>
                  </a:lnTo>
                  <a:lnTo>
                    <a:pt x="5130" y="176923"/>
                  </a:lnTo>
                  <a:close/>
                </a:path>
                <a:path w="5715" h="177800">
                  <a:moveTo>
                    <a:pt x="5130" y="174840"/>
                  </a:moveTo>
                  <a:lnTo>
                    <a:pt x="0" y="174917"/>
                  </a:lnTo>
                  <a:lnTo>
                    <a:pt x="0" y="175666"/>
                  </a:lnTo>
                  <a:lnTo>
                    <a:pt x="5130" y="175590"/>
                  </a:lnTo>
                  <a:lnTo>
                    <a:pt x="5130" y="174840"/>
                  </a:lnTo>
                  <a:close/>
                </a:path>
                <a:path w="5715" h="177800">
                  <a:moveTo>
                    <a:pt x="5130" y="172796"/>
                  </a:moveTo>
                  <a:lnTo>
                    <a:pt x="0" y="172834"/>
                  </a:lnTo>
                  <a:lnTo>
                    <a:pt x="0" y="173621"/>
                  </a:lnTo>
                  <a:lnTo>
                    <a:pt x="5130" y="173545"/>
                  </a:lnTo>
                  <a:lnTo>
                    <a:pt x="5130" y="172796"/>
                  </a:lnTo>
                  <a:close/>
                </a:path>
                <a:path w="5715" h="177800">
                  <a:moveTo>
                    <a:pt x="5130" y="170713"/>
                  </a:moveTo>
                  <a:lnTo>
                    <a:pt x="0" y="170789"/>
                  </a:lnTo>
                  <a:lnTo>
                    <a:pt x="0" y="171538"/>
                  </a:lnTo>
                  <a:lnTo>
                    <a:pt x="5130" y="171500"/>
                  </a:lnTo>
                  <a:lnTo>
                    <a:pt x="5130" y="170713"/>
                  </a:lnTo>
                  <a:close/>
                </a:path>
                <a:path w="5715" h="177800">
                  <a:moveTo>
                    <a:pt x="5130" y="168668"/>
                  </a:moveTo>
                  <a:lnTo>
                    <a:pt x="0" y="168757"/>
                  </a:lnTo>
                  <a:lnTo>
                    <a:pt x="0" y="169506"/>
                  </a:lnTo>
                  <a:lnTo>
                    <a:pt x="5130" y="169418"/>
                  </a:lnTo>
                  <a:lnTo>
                    <a:pt x="5130" y="168668"/>
                  </a:lnTo>
                  <a:close/>
                </a:path>
                <a:path w="5715" h="177800">
                  <a:moveTo>
                    <a:pt x="5130" y="166624"/>
                  </a:moveTo>
                  <a:lnTo>
                    <a:pt x="0" y="166662"/>
                  </a:lnTo>
                  <a:lnTo>
                    <a:pt x="0" y="167462"/>
                  </a:lnTo>
                  <a:lnTo>
                    <a:pt x="5130" y="167373"/>
                  </a:lnTo>
                  <a:lnTo>
                    <a:pt x="5130" y="166624"/>
                  </a:lnTo>
                  <a:close/>
                </a:path>
                <a:path w="5715" h="177800">
                  <a:moveTo>
                    <a:pt x="5130" y="164541"/>
                  </a:moveTo>
                  <a:lnTo>
                    <a:pt x="0" y="164630"/>
                  </a:lnTo>
                  <a:lnTo>
                    <a:pt x="0" y="165379"/>
                  </a:lnTo>
                  <a:lnTo>
                    <a:pt x="5130" y="165328"/>
                  </a:lnTo>
                  <a:lnTo>
                    <a:pt x="5130" y="164541"/>
                  </a:lnTo>
                  <a:close/>
                </a:path>
                <a:path w="5715" h="177800">
                  <a:moveTo>
                    <a:pt x="5130" y="162496"/>
                  </a:moveTo>
                  <a:lnTo>
                    <a:pt x="0" y="162585"/>
                  </a:lnTo>
                  <a:lnTo>
                    <a:pt x="0" y="163334"/>
                  </a:lnTo>
                  <a:lnTo>
                    <a:pt x="5130" y="163245"/>
                  </a:lnTo>
                  <a:lnTo>
                    <a:pt x="5130" y="162496"/>
                  </a:lnTo>
                  <a:close/>
                </a:path>
                <a:path w="5715" h="177800">
                  <a:moveTo>
                    <a:pt x="5130" y="160451"/>
                  </a:moveTo>
                  <a:lnTo>
                    <a:pt x="0" y="160502"/>
                  </a:lnTo>
                  <a:lnTo>
                    <a:pt x="0" y="161290"/>
                  </a:lnTo>
                  <a:lnTo>
                    <a:pt x="5130" y="161213"/>
                  </a:lnTo>
                  <a:lnTo>
                    <a:pt x="5130" y="160451"/>
                  </a:lnTo>
                  <a:close/>
                </a:path>
                <a:path w="5715" h="177800">
                  <a:moveTo>
                    <a:pt x="5130" y="158369"/>
                  </a:moveTo>
                  <a:lnTo>
                    <a:pt x="0" y="158457"/>
                  </a:lnTo>
                  <a:lnTo>
                    <a:pt x="0" y="159207"/>
                  </a:lnTo>
                  <a:lnTo>
                    <a:pt x="5130" y="159169"/>
                  </a:lnTo>
                  <a:lnTo>
                    <a:pt x="5130" y="158369"/>
                  </a:lnTo>
                  <a:close/>
                </a:path>
                <a:path w="5715" h="177800">
                  <a:moveTo>
                    <a:pt x="5130" y="156337"/>
                  </a:moveTo>
                  <a:lnTo>
                    <a:pt x="0" y="156413"/>
                  </a:lnTo>
                  <a:lnTo>
                    <a:pt x="0" y="157162"/>
                  </a:lnTo>
                  <a:lnTo>
                    <a:pt x="5130" y="157086"/>
                  </a:lnTo>
                  <a:lnTo>
                    <a:pt x="5130" y="156337"/>
                  </a:lnTo>
                  <a:close/>
                </a:path>
                <a:path w="5715" h="177800">
                  <a:moveTo>
                    <a:pt x="5130" y="154292"/>
                  </a:moveTo>
                  <a:lnTo>
                    <a:pt x="0" y="154330"/>
                  </a:lnTo>
                  <a:lnTo>
                    <a:pt x="0" y="155079"/>
                  </a:lnTo>
                  <a:lnTo>
                    <a:pt x="5130" y="155041"/>
                  </a:lnTo>
                  <a:lnTo>
                    <a:pt x="5130" y="154292"/>
                  </a:lnTo>
                  <a:close/>
                </a:path>
                <a:path w="5715" h="177800">
                  <a:moveTo>
                    <a:pt x="5130" y="152209"/>
                  </a:moveTo>
                  <a:lnTo>
                    <a:pt x="0" y="152285"/>
                  </a:lnTo>
                  <a:lnTo>
                    <a:pt x="0" y="153035"/>
                  </a:lnTo>
                  <a:lnTo>
                    <a:pt x="5130" y="152996"/>
                  </a:lnTo>
                  <a:lnTo>
                    <a:pt x="5130" y="152209"/>
                  </a:lnTo>
                  <a:close/>
                </a:path>
                <a:path w="5715" h="177800">
                  <a:moveTo>
                    <a:pt x="5130" y="150164"/>
                  </a:moveTo>
                  <a:lnTo>
                    <a:pt x="0" y="150241"/>
                  </a:lnTo>
                  <a:lnTo>
                    <a:pt x="0" y="150990"/>
                  </a:lnTo>
                  <a:lnTo>
                    <a:pt x="5130" y="150914"/>
                  </a:lnTo>
                  <a:lnTo>
                    <a:pt x="5130" y="150164"/>
                  </a:lnTo>
                  <a:close/>
                </a:path>
                <a:path w="5715" h="177800">
                  <a:moveTo>
                    <a:pt x="5130" y="148120"/>
                  </a:moveTo>
                  <a:lnTo>
                    <a:pt x="0" y="148158"/>
                  </a:lnTo>
                  <a:lnTo>
                    <a:pt x="0" y="148907"/>
                  </a:lnTo>
                  <a:lnTo>
                    <a:pt x="5130" y="148869"/>
                  </a:lnTo>
                  <a:lnTo>
                    <a:pt x="5130" y="148120"/>
                  </a:lnTo>
                  <a:close/>
                </a:path>
                <a:path w="5715" h="177800">
                  <a:moveTo>
                    <a:pt x="5130" y="146037"/>
                  </a:moveTo>
                  <a:lnTo>
                    <a:pt x="0" y="146126"/>
                  </a:lnTo>
                  <a:lnTo>
                    <a:pt x="0" y="146875"/>
                  </a:lnTo>
                  <a:lnTo>
                    <a:pt x="5130" y="146824"/>
                  </a:lnTo>
                  <a:lnTo>
                    <a:pt x="5130" y="146037"/>
                  </a:lnTo>
                  <a:close/>
                </a:path>
                <a:path w="5715" h="177800">
                  <a:moveTo>
                    <a:pt x="5130" y="143992"/>
                  </a:moveTo>
                  <a:lnTo>
                    <a:pt x="0" y="144081"/>
                  </a:lnTo>
                  <a:lnTo>
                    <a:pt x="0" y="144830"/>
                  </a:lnTo>
                  <a:lnTo>
                    <a:pt x="5130" y="144741"/>
                  </a:lnTo>
                  <a:lnTo>
                    <a:pt x="5130" y="143992"/>
                  </a:lnTo>
                  <a:close/>
                </a:path>
                <a:path w="5715" h="177800">
                  <a:moveTo>
                    <a:pt x="5130" y="141947"/>
                  </a:moveTo>
                  <a:lnTo>
                    <a:pt x="0" y="141998"/>
                  </a:lnTo>
                  <a:lnTo>
                    <a:pt x="0" y="142748"/>
                  </a:lnTo>
                  <a:lnTo>
                    <a:pt x="5130" y="142697"/>
                  </a:lnTo>
                  <a:lnTo>
                    <a:pt x="5130" y="141947"/>
                  </a:lnTo>
                  <a:close/>
                </a:path>
                <a:path w="5715" h="177800">
                  <a:moveTo>
                    <a:pt x="5130" y="139865"/>
                  </a:moveTo>
                  <a:lnTo>
                    <a:pt x="0" y="139954"/>
                  </a:lnTo>
                  <a:lnTo>
                    <a:pt x="0" y="140703"/>
                  </a:lnTo>
                  <a:lnTo>
                    <a:pt x="5130" y="140614"/>
                  </a:lnTo>
                  <a:lnTo>
                    <a:pt x="5130" y="139865"/>
                  </a:lnTo>
                  <a:close/>
                </a:path>
                <a:path w="5715" h="177800">
                  <a:moveTo>
                    <a:pt x="5130" y="137820"/>
                  </a:moveTo>
                  <a:lnTo>
                    <a:pt x="0" y="137871"/>
                  </a:lnTo>
                  <a:lnTo>
                    <a:pt x="0" y="138658"/>
                  </a:lnTo>
                  <a:lnTo>
                    <a:pt x="5130" y="138582"/>
                  </a:lnTo>
                  <a:lnTo>
                    <a:pt x="5130" y="137820"/>
                  </a:lnTo>
                  <a:close/>
                </a:path>
                <a:path w="5715" h="177800">
                  <a:moveTo>
                    <a:pt x="5130" y="135788"/>
                  </a:moveTo>
                  <a:lnTo>
                    <a:pt x="0" y="135826"/>
                  </a:lnTo>
                  <a:lnTo>
                    <a:pt x="0" y="136575"/>
                  </a:lnTo>
                  <a:lnTo>
                    <a:pt x="5130" y="136537"/>
                  </a:lnTo>
                  <a:lnTo>
                    <a:pt x="5130" y="135788"/>
                  </a:lnTo>
                  <a:close/>
                </a:path>
                <a:path w="5715" h="177800">
                  <a:moveTo>
                    <a:pt x="5130" y="133705"/>
                  </a:moveTo>
                  <a:lnTo>
                    <a:pt x="0" y="133781"/>
                  </a:lnTo>
                  <a:lnTo>
                    <a:pt x="0" y="134531"/>
                  </a:lnTo>
                  <a:lnTo>
                    <a:pt x="5130" y="134454"/>
                  </a:lnTo>
                  <a:lnTo>
                    <a:pt x="5130" y="133705"/>
                  </a:lnTo>
                  <a:close/>
                </a:path>
                <a:path w="5715" h="177800">
                  <a:moveTo>
                    <a:pt x="5130" y="131660"/>
                  </a:moveTo>
                  <a:lnTo>
                    <a:pt x="0" y="131699"/>
                  </a:lnTo>
                  <a:lnTo>
                    <a:pt x="0" y="132486"/>
                  </a:lnTo>
                  <a:lnTo>
                    <a:pt x="5130" y="132410"/>
                  </a:lnTo>
                  <a:lnTo>
                    <a:pt x="5130" y="131660"/>
                  </a:lnTo>
                  <a:close/>
                </a:path>
                <a:path w="5715" h="177800">
                  <a:moveTo>
                    <a:pt x="5130" y="129578"/>
                  </a:moveTo>
                  <a:lnTo>
                    <a:pt x="0" y="129654"/>
                  </a:lnTo>
                  <a:lnTo>
                    <a:pt x="0" y="130403"/>
                  </a:lnTo>
                  <a:lnTo>
                    <a:pt x="5130" y="130365"/>
                  </a:lnTo>
                  <a:lnTo>
                    <a:pt x="5130" y="129578"/>
                  </a:lnTo>
                  <a:close/>
                </a:path>
                <a:path w="5715" h="177800">
                  <a:moveTo>
                    <a:pt x="5130" y="127533"/>
                  </a:moveTo>
                  <a:lnTo>
                    <a:pt x="0" y="127609"/>
                  </a:lnTo>
                  <a:lnTo>
                    <a:pt x="0" y="128371"/>
                  </a:lnTo>
                  <a:lnTo>
                    <a:pt x="5130" y="128282"/>
                  </a:lnTo>
                  <a:lnTo>
                    <a:pt x="5130" y="127533"/>
                  </a:lnTo>
                  <a:close/>
                </a:path>
                <a:path w="5715" h="177800">
                  <a:moveTo>
                    <a:pt x="5130" y="125488"/>
                  </a:moveTo>
                  <a:lnTo>
                    <a:pt x="0" y="125526"/>
                  </a:lnTo>
                  <a:lnTo>
                    <a:pt x="0" y="126326"/>
                  </a:lnTo>
                  <a:lnTo>
                    <a:pt x="5130" y="126238"/>
                  </a:lnTo>
                  <a:lnTo>
                    <a:pt x="5130" y="125488"/>
                  </a:lnTo>
                  <a:close/>
                </a:path>
                <a:path w="5715" h="177800">
                  <a:moveTo>
                    <a:pt x="5130" y="123405"/>
                  </a:moveTo>
                  <a:lnTo>
                    <a:pt x="0" y="123494"/>
                  </a:lnTo>
                  <a:lnTo>
                    <a:pt x="0" y="124244"/>
                  </a:lnTo>
                  <a:lnTo>
                    <a:pt x="5130" y="124193"/>
                  </a:lnTo>
                  <a:lnTo>
                    <a:pt x="5130" y="123405"/>
                  </a:lnTo>
                  <a:close/>
                </a:path>
                <a:path w="5715" h="177800">
                  <a:moveTo>
                    <a:pt x="5130" y="121361"/>
                  </a:moveTo>
                  <a:lnTo>
                    <a:pt x="0" y="121450"/>
                  </a:lnTo>
                  <a:lnTo>
                    <a:pt x="0" y="122199"/>
                  </a:lnTo>
                  <a:lnTo>
                    <a:pt x="5130" y="122110"/>
                  </a:lnTo>
                  <a:lnTo>
                    <a:pt x="5130" y="121361"/>
                  </a:lnTo>
                  <a:close/>
                </a:path>
                <a:path w="5715" h="177800">
                  <a:moveTo>
                    <a:pt x="5130" y="119316"/>
                  </a:moveTo>
                  <a:lnTo>
                    <a:pt x="0" y="119367"/>
                  </a:lnTo>
                  <a:lnTo>
                    <a:pt x="0" y="120154"/>
                  </a:lnTo>
                  <a:lnTo>
                    <a:pt x="5130" y="120078"/>
                  </a:lnTo>
                  <a:lnTo>
                    <a:pt x="5130" y="119316"/>
                  </a:lnTo>
                  <a:close/>
                </a:path>
                <a:path w="5715" h="177800">
                  <a:moveTo>
                    <a:pt x="5130" y="117233"/>
                  </a:moveTo>
                  <a:lnTo>
                    <a:pt x="0" y="117322"/>
                  </a:lnTo>
                  <a:lnTo>
                    <a:pt x="0" y="118071"/>
                  </a:lnTo>
                  <a:lnTo>
                    <a:pt x="5130" y="118033"/>
                  </a:lnTo>
                  <a:lnTo>
                    <a:pt x="5130" y="117233"/>
                  </a:lnTo>
                  <a:close/>
                </a:path>
                <a:path w="5715" h="177800">
                  <a:moveTo>
                    <a:pt x="5130" y="115201"/>
                  </a:moveTo>
                  <a:lnTo>
                    <a:pt x="0" y="115277"/>
                  </a:lnTo>
                  <a:lnTo>
                    <a:pt x="0" y="116027"/>
                  </a:lnTo>
                  <a:lnTo>
                    <a:pt x="5130" y="115951"/>
                  </a:lnTo>
                  <a:lnTo>
                    <a:pt x="5130" y="115201"/>
                  </a:lnTo>
                  <a:close/>
                </a:path>
                <a:path w="5715" h="177800">
                  <a:moveTo>
                    <a:pt x="5130" y="113157"/>
                  </a:moveTo>
                  <a:lnTo>
                    <a:pt x="0" y="113195"/>
                  </a:lnTo>
                  <a:lnTo>
                    <a:pt x="0" y="113982"/>
                  </a:lnTo>
                  <a:lnTo>
                    <a:pt x="5130" y="113906"/>
                  </a:lnTo>
                  <a:lnTo>
                    <a:pt x="5130" y="113157"/>
                  </a:lnTo>
                  <a:close/>
                </a:path>
                <a:path w="5715" h="177800">
                  <a:moveTo>
                    <a:pt x="5130" y="111074"/>
                  </a:moveTo>
                  <a:lnTo>
                    <a:pt x="0" y="111150"/>
                  </a:lnTo>
                  <a:lnTo>
                    <a:pt x="0" y="111899"/>
                  </a:lnTo>
                  <a:lnTo>
                    <a:pt x="5130" y="111861"/>
                  </a:lnTo>
                  <a:lnTo>
                    <a:pt x="5130" y="111074"/>
                  </a:lnTo>
                  <a:close/>
                </a:path>
                <a:path w="5715" h="177800">
                  <a:moveTo>
                    <a:pt x="5130" y="109029"/>
                  </a:moveTo>
                  <a:lnTo>
                    <a:pt x="0" y="109105"/>
                  </a:lnTo>
                  <a:lnTo>
                    <a:pt x="0" y="109867"/>
                  </a:lnTo>
                  <a:lnTo>
                    <a:pt x="5130" y="109778"/>
                  </a:lnTo>
                  <a:lnTo>
                    <a:pt x="5130" y="109029"/>
                  </a:lnTo>
                  <a:close/>
                </a:path>
                <a:path w="5715" h="177800">
                  <a:moveTo>
                    <a:pt x="5130" y="106984"/>
                  </a:moveTo>
                  <a:lnTo>
                    <a:pt x="0" y="107022"/>
                  </a:lnTo>
                  <a:lnTo>
                    <a:pt x="0" y="107772"/>
                  </a:lnTo>
                  <a:lnTo>
                    <a:pt x="5130" y="107734"/>
                  </a:lnTo>
                  <a:lnTo>
                    <a:pt x="5130" y="106984"/>
                  </a:lnTo>
                  <a:close/>
                </a:path>
                <a:path w="5715" h="177800">
                  <a:moveTo>
                    <a:pt x="5130" y="104902"/>
                  </a:moveTo>
                  <a:lnTo>
                    <a:pt x="0" y="104990"/>
                  </a:lnTo>
                  <a:lnTo>
                    <a:pt x="5130" y="104902"/>
                  </a:lnTo>
                  <a:close/>
                </a:path>
                <a:path w="5715" h="177800">
                  <a:moveTo>
                    <a:pt x="5130" y="102857"/>
                  </a:moveTo>
                  <a:lnTo>
                    <a:pt x="0" y="102908"/>
                  </a:lnTo>
                  <a:lnTo>
                    <a:pt x="5130" y="102857"/>
                  </a:lnTo>
                  <a:close/>
                </a:path>
                <a:path w="5715" h="177800">
                  <a:moveTo>
                    <a:pt x="5130" y="100825"/>
                  </a:moveTo>
                  <a:lnTo>
                    <a:pt x="0" y="100863"/>
                  </a:lnTo>
                  <a:lnTo>
                    <a:pt x="5130" y="100825"/>
                  </a:lnTo>
                  <a:close/>
                </a:path>
                <a:path w="5715" h="177800">
                  <a:moveTo>
                    <a:pt x="5130" y="98729"/>
                  </a:moveTo>
                  <a:lnTo>
                    <a:pt x="0" y="98818"/>
                  </a:lnTo>
                  <a:lnTo>
                    <a:pt x="5130" y="98729"/>
                  </a:lnTo>
                  <a:close/>
                </a:path>
                <a:path w="5715" h="177800">
                  <a:moveTo>
                    <a:pt x="5130" y="96685"/>
                  </a:moveTo>
                  <a:lnTo>
                    <a:pt x="0" y="96735"/>
                  </a:lnTo>
                  <a:lnTo>
                    <a:pt x="5130" y="96685"/>
                  </a:lnTo>
                  <a:close/>
                </a:path>
                <a:path w="5715" h="177800">
                  <a:moveTo>
                    <a:pt x="5130" y="94653"/>
                  </a:moveTo>
                  <a:lnTo>
                    <a:pt x="0" y="94691"/>
                  </a:lnTo>
                  <a:lnTo>
                    <a:pt x="5130" y="94653"/>
                  </a:lnTo>
                  <a:close/>
                </a:path>
                <a:path w="5715" h="177800">
                  <a:moveTo>
                    <a:pt x="5130" y="92557"/>
                  </a:moveTo>
                  <a:lnTo>
                    <a:pt x="0" y="92646"/>
                  </a:lnTo>
                  <a:lnTo>
                    <a:pt x="5130" y="92557"/>
                  </a:lnTo>
                  <a:close/>
                </a:path>
                <a:path w="5715" h="177800">
                  <a:moveTo>
                    <a:pt x="5130" y="90525"/>
                  </a:moveTo>
                  <a:lnTo>
                    <a:pt x="0" y="90563"/>
                  </a:lnTo>
                  <a:lnTo>
                    <a:pt x="5130" y="90525"/>
                  </a:lnTo>
                  <a:close/>
                </a:path>
                <a:path w="5715" h="177800">
                  <a:moveTo>
                    <a:pt x="5130" y="88480"/>
                  </a:moveTo>
                  <a:lnTo>
                    <a:pt x="0" y="88519"/>
                  </a:lnTo>
                  <a:lnTo>
                    <a:pt x="5130" y="88480"/>
                  </a:lnTo>
                  <a:close/>
                </a:path>
                <a:path w="5715" h="177800">
                  <a:moveTo>
                    <a:pt x="5130" y="86398"/>
                  </a:moveTo>
                  <a:lnTo>
                    <a:pt x="0" y="86474"/>
                  </a:lnTo>
                  <a:lnTo>
                    <a:pt x="5130" y="86398"/>
                  </a:lnTo>
                  <a:close/>
                </a:path>
                <a:path w="5715" h="177800">
                  <a:moveTo>
                    <a:pt x="5130" y="84353"/>
                  </a:moveTo>
                  <a:lnTo>
                    <a:pt x="0" y="84391"/>
                  </a:lnTo>
                  <a:lnTo>
                    <a:pt x="5130" y="84353"/>
                  </a:lnTo>
                  <a:close/>
                </a:path>
                <a:path w="5715" h="177800">
                  <a:moveTo>
                    <a:pt x="5130" y="82270"/>
                  </a:moveTo>
                  <a:lnTo>
                    <a:pt x="0" y="82346"/>
                  </a:lnTo>
                  <a:lnTo>
                    <a:pt x="5130" y="82270"/>
                  </a:lnTo>
                  <a:close/>
                </a:path>
                <a:path w="5715" h="177800">
                  <a:moveTo>
                    <a:pt x="5130" y="80225"/>
                  </a:moveTo>
                  <a:lnTo>
                    <a:pt x="0" y="80314"/>
                  </a:lnTo>
                  <a:lnTo>
                    <a:pt x="5130" y="80225"/>
                  </a:lnTo>
                  <a:close/>
                </a:path>
                <a:path w="5715" h="177800">
                  <a:moveTo>
                    <a:pt x="5130" y="72021"/>
                  </a:moveTo>
                  <a:lnTo>
                    <a:pt x="0" y="72059"/>
                  </a:lnTo>
                  <a:lnTo>
                    <a:pt x="5130" y="72021"/>
                  </a:lnTo>
                  <a:close/>
                </a:path>
                <a:path w="5715" h="177800">
                  <a:moveTo>
                    <a:pt x="5130" y="69938"/>
                  </a:moveTo>
                  <a:lnTo>
                    <a:pt x="0" y="70015"/>
                  </a:lnTo>
                  <a:lnTo>
                    <a:pt x="0" y="70764"/>
                  </a:lnTo>
                  <a:lnTo>
                    <a:pt x="5130" y="70726"/>
                  </a:lnTo>
                  <a:lnTo>
                    <a:pt x="5130" y="69938"/>
                  </a:lnTo>
                  <a:close/>
                </a:path>
                <a:path w="5715" h="177800">
                  <a:moveTo>
                    <a:pt x="5130" y="65849"/>
                  </a:moveTo>
                  <a:lnTo>
                    <a:pt x="0" y="65887"/>
                  </a:lnTo>
                  <a:lnTo>
                    <a:pt x="0" y="66636"/>
                  </a:lnTo>
                  <a:lnTo>
                    <a:pt x="5130" y="66598"/>
                  </a:lnTo>
                  <a:lnTo>
                    <a:pt x="5130" y="65849"/>
                  </a:lnTo>
                  <a:close/>
                </a:path>
                <a:path w="5715" h="177800">
                  <a:moveTo>
                    <a:pt x="5130" y="63766"/>
                  </a:moveTo>
                  <a:lnTo>
                    <a:pt x="0" y="63842"/>
                  </a:lnTo>
                  <a:lnTo>
                    <a:pt x="0" y="64592"/>
                  </a:lnTo>
                  <a:lnTo>
                    <a:pt x="5130" y="64554"/>
                  </a:lnTo>
                  <a:lnTo>
                    <a:pt x="5130" y="63766"/>
                  </a:lnTo>
                  <a:close/>
                </a:path>
                <a:path w="5715" h="177800">
                  <a:moveTo>
                    <a:pt x="5130" y="61722"/>
                  </a:moveTo>
                  <a:lnTo>
                    <a:pt x="0" y="61810"/>
                  </a:lnTo>
                  <a:lnTo>
                    <a:pt x="0" y="62560"/>
                  </a:lnTo>
                  <a:lnTo>
                    <a:pt x="5130" y="62471"/>
                  </a:lnTo>
                  <a:lnTo>
                    <a:pt x="5130" y="61722"/>
                  </a:lnTo>
                  <a:close/>
                </a:path>
                <a:path w="5715" h="177800">
                  <a:moveTo>
                    <a:pt x="5130" y="59677"/>
                  </a:moveTo>
                  <a:lnTo>
                    <a:pt x="0" y="59728"/>
                  </a:lnTo>
                  <a:lnTo>
                    <a:pt x="0" y="60477"/>
                  </a:lnTo>
                  <a:lnTo>
                    <a:pt x="5130" y="60426"/>
                  </a:lnTo>
                  <a:lnTo>
                    <a:pt x="5130" y="59677"/>
                  </a:lnTo>
                  <a:close/>
                </a:path>
                <a:path w="5715" h="177800">
                  <a:moveTo>
                    <a:pt x="5130" y="57594"/>
                  </a:moveTo>
                  <a:lnTo>
                    <a:pt x="0" y="57683"/>
                  </a:lnTo>
                  <a:lnTo>
                    <a:pt x="0" y="58432"/>
                  </a:lnTo>
                  <a:lnTo>
                    <a:pt x="5130" y="58381"/>
                  </a:lnTo>
                  <a:lnTo>
                    <a:pt x="5130" y="57594"/>
                  </a:lnTo>
                  <a:close/>
                </a:path>
                <a:path w="5715" h="177800">
                  <a:moveTo>
                    <a:pt x="5130" y="55549"/>
                  </a:moveTo>
                  <a:lnTo>
                    <a:pt x="0" y="55600"/>
                  </a:lnTo>
                  <a:lnTo>
                    <a:pt x="0" y="56388"/>
                  </a:lnTo>
                  <a:lnTo>
                    <a:pt x="5130" y="56299"/>
                  </a:lnTo>
                  <a:lnTo>
                    <a:pt x="5130" y="55549"/>
                  </a:lnTo>
                  <a:close/>
                </a:path>
                <a:path w="5715" h="177800">
                  <a:moveTo>
                    <a:pt x="5130" y="53517"/>
                  </a:moveTo>
                  <a:lnTo>
                    <a:pt x="0" y="53555"/>
                  </a:lnTo>
                  <a:lnTo>
                    <a:pt x="0" y="54305"/>
                  </a:lnTo>
                  <a:lnTo>
                    <a:pt x="5130" y="54267"/>
                  </a:lnTo>
                  <a:lnTo>
                    <a:pt x="5130" y="53517"/>
                  </a:lnTo>
                  <a:close/>
                </a:path>
                <a:path w="5715" h="177800">
                  <a:moveTo>
                    <a:pt x="5130" y="51435"/>
                  </a:moveTo>
                  <a:lnTo>
                    <a:pt x="0" y="51511"/>
                  </a:lnTo>
                  <a:lnTo>
                    <a:pt x="0" y="52260"/>
                  </a:lnTo>
                  <a:lnTo>
                    <a:pt x="5130" y="52184"/>
                  </a:lnTo>
                  <a:lnTo>
                    <a:pt x="5130" y="51435"/>
                  </a:lnTo>
                  <a:close/>
                </a:path>
                <a:path w="5715" h="177800">
                  <a:moveTo>
                    <a:pt x="5130" y="49390"/>
                  </a:moveTo>
                  <a:lnTo>
                    <a:pt x="0" y="49428"/>
                  </a:lnTo>
                  <a:lnTo>
                    <a:pt x="0" y="50215"/>
                  </a:lnTo>
                  <a:lnTo>
                    <a:pt x="5130" y="50139"/>
                  </a:lnTo>
                  <a:lnTo>
                    <a:pt x="5130" y="49390"/>
                  </a:lnTo>
                  <a:close/>
                </a:path>
                <a:path w="5715" h="177800">
                  <a:moveTo>
                    <a:pt x="5130" y="47345"/>
                  </a:moveTo>
                  <a:lnTo>
                    <a:pt x="0" y="47383"/>
                  </a:lnTo>
                  <a:lnTo>
                    <a:pt x="0" y="48133"/>
                  </a:lnTo>
                  <a:lnTo>
                    <a:pt x="5130" y="48094"/>
                  </a:lnTo>
                  <a:lnTo>
                    <a:pt x="5130" y="47345"/>
                  </a:lnTo>
                  <a:close/>
                </a:path>
                <a:path w="5715" h="177800">
                  <a:moveTo>
                    <a:pt x="5130" y="45262"/>
                  </a:moveTo>
                  <a:lnTo>
                    <a:pt x="0" y="45339"/>
                  </a:lnTo>
                  <a:lnTo>
                    <a:pt x="0" y="46088"/>
                  </a:lnTo>
                  <a:lnTo>
                    <a:pt x="5130" y="46012"/>
                  </a:lnTo>
                  <a:lnTo>
                    <a:pt x="5130" y="45262"/>
                  </a:lnTo>
                  <a:close/>
                </a:path>
                <a:path w="5715" h="177800">
                  <a:moveTo>
                    <a:pt x="5130" y="43218"/>
                  </a:moveTo>
                  <a:lnTo>
                    <a:pt x="0" y="43256"/>
                  </a:lnTo>
                  <a:lnTo>
                    <a:pt x="0" y="44056"/>
                  </a:lnTo>
                  <a:lnTo>
                    <a:pt x="5130" y="43967"/>
                  </a:lnTo>
                  <a:lnTo>
                    <a:pt x="5130" y="43218"/>
                  </a:lnTo>
                  <a:close/>
                </a:path>
                <a:path w="5715" h="177800">
                  <a:moveTo>
                    <a:pt x="5130" y="39090"/>
                  </a:moveTo>
                  <a:lnTo>
                    <a:pt x="0" y="39179"/>
                  </a:lnTo>
                  <a:lnTo>
                    <a:pt x="0" y="39928"/>
                  </a:lnTo>
                  <a:lnTo>
                    <a:pt x="5130" y="39839"/>
                  </a:lnTo>
                  <a:lnTo>
                    <a:pt x="5130" y="39090"/>
                  </a:lnTo>
                  <a:close/>
                </a:path>
                <a:path w="5715" h="177800">
                  <a:moveTo>
                    <a:pt x="5130" y="32931"/>
                  </a:moveTo>
                  <a:lnTo>
                    <a:pt x="0" y="33007"/>
                  </a:lnTo>
                  <a:lnTo>
                    <a:pt x="0" y="33756"/>
                  </a:lnTo>
                  <a:lnTo>
                    <a:pt x="5130" y="33680"/>
                  </a:lnTo>
                  <a:lnTo>
                    <a:pt x="5130" y="32931"/>
                  </a:lnTo>
                  <a:close/>
                </a:path>
                <a:path w="5715" h="177800">
                  <a:moveTo>
                    <a:pt x="5130" y="30886"/>
                  </a:moveTo>
                  <a:lnTo>
                    <a:pt x="0" y="30924"/>
                  </a:lnTo>
                  <a:lnTo>
                    <a:pt x="0" y="31711"/>
                  </a:lnTo>
                  <a:lnTo>
                    <a:pt x="5130" y="31635"/>
                  </a:lnTo>
                  <a:lnTo>
                    <a:pt x="5130" y="30886"/>
                  </a:lnTo>
                  <a:close/>
                </a:path>
                <a:path w="5715" h="177800">
                  <a:moveTo>
                    <a:pt x="5130" y="10287"/>
                  </a:moveTo>
                  <a:lnTo>
                    <a:pt x="0" y="10375"/>
                  </a:lnTo>
                  <a:lnTo>
                    <a:pt x="0" y="11125"/>
                  </a:lnTo>
                  <a:lnTo>
                    <a:pt x="5130" y="11036"/>
                  </a:lnTo>
                  <a:lnTo>
                    <a:pt x="5130" y="10287"/>
                  </a:lnTo>
                  <a:close/>
                </a:path>
                <a:path w="5715" h="177800">
                  <a:moveTo>
                    <a:pt x="5130" y="8255"/>
                  </a:moveTo>
                  <a:lnTo>
                    <a:pt x="0" y="8293"/>
                  </a:lnTo>
                  <a:lnTo>
                    <a:pt x="0" y="9080"/>
                  </a:lnTo>
                  <a:lnTo>
                    <a:pt x="5130" y="9004"/>
                  </a:lnTo>
                  <a:lnTo>
                    <a:pt x="5130" y="8255"/>
                  </a:lnTo>
                  <a:close/>
                </a:path>
                <a:path w="5715" h="177800">
                  <a:moveTo>
                    <a:pt x="5130" y="6210"/>
                  </a:moveTo>
                  <a:lnTo>
                    <a:pt x="0" y="6248"/>
                  </a:lnTo>
                  <a:lnTo>
                    <a:pt x="0" y="6997"/>
                  </a:lnTo>
                  <a:lnTo>
                    <a:pt x="5130" y="6959"/>
                  </a:lnTo>
                  <a:lnTo>
                    <a:pt x="5130" y="6210"/>
                  </a:lnTo>
                  <a:close/>
                </a:path>
                <a:path w="5715" h="177800">
                  <a:moveTo>
                    <a:pt x="5130" y="4127"/>
                  </a:moveTo>
                  <a:lnTo>
                    <a:pt x="0" y="4203"/>
                  </a:lnTo>
                  <a:lnTo>
                    <a:pt x="0" y="4953"/>
                  </a:lnTo>
                  <a:lnTo>
                    <a:pt x="5130" y="4876"/>
                  </a:lnTo>
                  <a:lnTo>
                    <a:pt x="5130" y="4127"/>
                  </a:lnTo>
                  <a:close/>
                </a:path>
                <a:path w="5715" h="177800">
                  <a:moveTo>
                    <a:pt x="5130" y="2082"/>
                  </a:moveTo>
                  <a:lnTo>
                    <a:pt x="0" y="2120"/>
                  </a:lnTo>
                  <a:lnTo>
                    <a:pt x="0" y="2908"/>
                  </a:lnTo>
                  <a:lnTo>
                    <a:pt x="5130" y="2832"/>
                  </a:lnTo>
                  <a:lnTo>
                    <a:pt x="5130" y="2082"/>
                  </a:lnTo>
                  <a:close/>
                </a:path>
                <a:path w="5715" h="177800">
                  <a:moveTo>
                    <a:pt x="5130" y="0"/>
                  </a:moveTo>
                  <a:lnTo>
                    <a:pt x="0" y="76"/>
                  </a:lnTo>
                  <a:lnTo>
                    <a:pt x="0" y="825"/>
                  </a:lnTo>
                  <a:lnTo>
                    <a:pt x="5130" y="787"/>
                  </a:lnTo>
                  <a:lnTo>
                    <a:pt x="5130" y="0"/>
                  </a:lnTo>
                  <a:close/>
                </a:path>
              </a:pathLst>
            </a:custGeom>
            <a:solidFill>
              <a:srgbClr val="204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652366" y="6506540"/>
              <a:ext cx="5715" cy="66040"/>
            </a:xfrm>
            <a:custGeom>
              <a:avLst/>
              <a:gdLst/>
              <a:ahLst/>
              <a:cxnLst/>
              <a:rect l="l" t="t" r="r" b="b"/>
              <a:pathLst>
                <a:path w="5715" h="66040">
                  <a:moveTo>
                    <a:pt x="5130" y="65811"/>
                  </a:moveTo>
                  <a:lnTo>
                    <a:pt x="0" y="65849"/>
                  </a:lnTo>
                  <a:lnTo>
                    <a:pt x="5130" y="65811"/>
                  </a:lnTo>
                  <a:close/>
                </a:path>
                <a:path w="5715" h="66040">
                  <a:moveTo>
                    <a:pt x="5130" y="63728"/>
                  </a:moveTo>
                  <a:lnTo>
                    <a:pt x="0" y="63817"/>
                  </a:lnTo>
                  <a:lnTo>
                    <a:pt x="5130" y="63728"/>
                  </a:lnTo>
                  <a:close/>
                </a:path>
                <a:path w="5715" h="66040">
                  <a:moveTo>
                    <a:pt x="5130" y="61683"/>
                  </a:moveTo>
                  <a:lnTo>
                    <a:pt x="0" y="61772"/>
                  </a:lnTo>
                  <a:lnTo>
                    <a:pt x="5130" y="61683"/>
                  </a:lnTo>
                  <a:close/>
                </a:path>
                <a:path w="5715" h="66040">
                  <a:moveTo>
                    <a:pt x="5130" y="55524"/>
                  </a:moveTo>
                  <a:lnTo>
                    <a:pt x="0" y="55600"/>
                  </a:lnTo>
                  <a:lnTo>
                    <a:pt x="0" y="56349"/>
                  </a:lnTo>
                  <a:lnTo>
                    <a:pt x="5130" y="56273"/>
                  </a:lnTo>
                  <a:lnTo>
                    <a:pt x="5130" y="55524"/>
                  </a:lnTo>
                  <a:close/>
                </a:path>
                <a:path w="5715" h="66040">
                  <a:moveTo>
                    <a:pt x="5130" y="53479"/>
                  </a:moveTo>
                  <a:lnTo>
                    <a:pt x="0" y="53517"/>
                  </a:lnTo>
                  <a:lnTo>
                    <a:pt x="0" y="54267"/>
                  </a:lnTo>
                  <a:lnTo>
                    <a:pt x="5130" y="54229"/>
                  </a:lnTo>
                  <a:lnTo>
                    <a:pt x="5130" y="53479"/>
                  </a:lnTo>
                  <a:close/>
                </a:path>
                <a:path w="5715" h="66040">
                  <a:moveTo>
                    <a:pt x="5130" y="28765"/>
                  </a:moveTo>
                  <a:lnTo>
                    <a:pt x="0" y="28854"/>
                  </a:lnTo>
                  <a:lnTo>
                    <a:pt x="0" y="29603"/>
                  </a:lnTo>
                  <a:lnTo>
                    <a:pt x="5130" y="29552"/>
                  </a:lnTo>
                  <a:lnTo>
                    <a:pt x="5130" y="28765"/>
                  </a:lnTo>
                  <a:close/>
                </a:path>
                <a:path w="5715" h="66040">
                  <a:moveTo>
                    <a:pt x="5130" y="24676"/>
                  </a:moveTo>
                  <a:lnTo>
                    <a:pt x="0" y="24726"/>
                  </a:lnTo>
                  <a:lnTo>
                    <a:pt x="0" y="25514"/>
                  </a:lnTo>
                  <a:lnTo>
                    <a:pt x="5130" y="25425"/>
                  </a:lnTo>
                  <a:lnTo>
                    <a:pt x="5130" y="24676"/>
                  </a:lnTo>
                  <a:close/>
                </a:path>
                <a:path w="5715" h="66040">
                  <a:moveTo>
                    <a:pt x="5130" y="22593"/>
                  </a:moveTo>
                  <a:lnTo>
                    <a:pt x="0" y="22682"/>
                  </a:lnTo>
                  <a:lnTo>
                    <a:pt x="0" y="23431"/>
                  </a:lnTo>
                  <a:lnTo>
                    <a:pt x="5130" y="23393"/>
                  </a:lnTo>
                  <a:lnTo>
                    <a:pt x="5130" y="22593"/>
                  </a:lnTo>
                  <a:close/>
                </a:path>
                <a:path w="5715" h="66040">
                  <a:moveTo>
                    <a:pt x="5130" y="16421"/>
                  </a:moveTo>
                  <a:lnTo>
                    <a:pt x="0" y="16510"/>
                  </a:lnTo>
                  <a:lnTo>
                    <a:pt x="0" y="17259"/>
                  </a:lnTo>
                  <a:lnTo>
                    <a:pt x="5130" y="17221"/>
                  </a:lnTo>
                  <a:lnTo>
                    <a:pt x="5130" y="16421"/>
                  </a:lnTo>
                  <a:close/>
                </a:path>
                <a:path w="5715" h="66040">
                  <a:moveTo>
                    <a:pt x="5130" y="14389"/>
                  </a:moveTo>
                  <a:lnTo>
                    <a:pt x="0" y="14465"/>
                  </a:lnTo>
                  <a:lnTo>
                    <a:pt x="0" y="15214"/>
                  </a:lnTo>
                  <a:lnTo>
                    <a:pt x="5130" y="15138"/>
                  </a:lnTo>
                  <a:lnTo>
                    <a:pt x="5130" y="14389"/>
                  </a:lnTo>
                  <a:close/>
                </a:path>
                <a:path w="5715" h="66040">
                  <a:moveTo>
                    <a:pt x="5130" y="12344"/>
                  </a:moveTo>
                  <a:lnTo>
                    <a:pt x="0" y="12382"/>
                  </a:lnTo>
                  <a:lnTo>
                    <a:pt x="0" y="13182"/>
                  </a:lnTo>
                  <a:lnTo>
                    <a:pt x="5130" y="13093"/>
                  </a:lnTo>
                  <a:lnTo>
                    <a:pt x="5130" y="12344"/>
                  </a:lnTo>
                  <a:close/>
                </a:path>
                <a:path w="5715" h="66040">
                  <a:moveTo>
                    <a:pt x="5130" y="10261"/>
                  </a:moveTo>
                  <a:lnTo>
                    <a:pt x="0" y="10337"/>
                  </a:lnTo>
                  <a:lnTo>
                    <a:pt x="0" y="11099"/>
                  </a:lnTo>
                  <a:lnTo>
                    <a:pt x="5130" y="11049"/>
                  </a:lnTo>
                  <a:lnTo>
                    <a:pt x="5130" y="10261"/>
                  </a:lnTo>
                  <a:close/>
                </a:path>
                <a:path w="5715" h="66040">
                  <a:moveTo>
                    <a:pt x="5130" y="8216"/>
                  </a:moveTo>
                  <a:lnTo>
                    <a:pt x="0" y="8305"/>
                  </a:lnTo>
                  <a:lnTo>
                    <a:pt x="0" y="9055"/>
                  </a:lnTo>
                  <a:lnTo>
                    <a:pt x="5130" y="8966"/>
                  </a:lnTo>
                  <a:lnTo>
                    <a:pt x="5130" y="8216"/>
                  </a:lnTo>
                  <a:close/>
                </a:path>
                <a:path w="5715" h="66040">
                  <a:moveTo>
                    <a:pt x="5130" y="6172"/>
                  </a:moveTo>
                  <a:lnTo>
                    <a:pt x="0" y="6210"/>
                  </a:lnTo>
                  <a:lnTo>
                    <a:pt x="0" y="6972"/>
                  </a:lnTo>
                  <a:lnTo>
                    <a:pt x="5130" y="6921"/>
                  </a:lnTo>
                  <a:lnTo>
                    <a:pt x="5130" y="6172"/>
                  </a:lnTo>
                  <a:close/>
                </a:path>
                <a:path w="5715" h="66040">
                  <a:moveTo>
                    <a:pt x="5130" y="4089"/>
                  </a:moveTo>
                  <a:lnTo>
                    <a:pt x="0" y="4165"/>
                  </a:lnTo>
                  <a:lnTo>
                    <a:pt x="0" y="4927"/>
                  </a:lnTo>
                  <a:lnTo>
                    <a:pt x="5130" y="4876"/>
                  </a:lnTo>
                  <a:lnTo>
                    <a:pt x="5130" y="4089"/>
                  </a:lnTo>
                  <a:close/>
                </a:path>
                <a:path w="5715" h="66040">
                  <a:moveTo>
                    <a:pt x="5130" y="2044"/>
                  </a:moveTo>
                  <a:lnTo>
                    <a:pt x="0" y="2133"/>
                  </a:lnTo>
                  <a:lnTo>
                    <a:pt x="0" y="2882"/>
                  </a:lnTo>
                  <a:lnTo>
                    <a:pt x="5130" y="2794"/>
                  </a:lnTo>
                  <a:lnTo>
                    <a:pt x="5130" y="2044"/>
                  </a:lnTo>
                  <a:close/>
                </a:path>
                <a:path w="5715" h="66040">
                  <a:moveTo>
                    <a:pt x="5130" y="0"/>
                  </a:moveTo>
                  <a:lnTo>
                    <a:pt x="0" y="50"/>
                  </a:lnTo>
                  <a:lnTo>
                    <a:pt x="0" y="800"/>
                  </a:lnTo>
                  <a:lnTo>
                    <a:pt x="5130" y="749"/>
                  </a:lnTo>
                  <a:lnTo>
                    <a:pt x="5130" y="0"/>
                  </a:lnTo>
                  <a:close/>
                </a:path>
              </a:pathLst>
            </a:custGeom>
            <a:solidFill>
              <a:srgbClr val="204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55110" y="6494306"/>
              <a:ext cx="415290" cy="179070"/>
            </a:xfrm>
            <a:custGeom>
              <a:avLst/>
              <a:gdLst/>
              <a:ahLst/>
              <a:cxnLst/>
              <a:rect l="l" t="t" r="r" b="b"/>
              <a:pathLst>
                <a:path w="415290" h="179070">
                  <a:moveTo>
                    <a:pt x="415040" y="173989"/>
                  </a:moveTo>
                  <a:lnTo>
                    <a:pt x="0" y="179069"/>
                  </a:lnTo>
                  <a:lnTo>
                    <a:pt x="38258" y="179069"/>
                  </a:lnTo>
                  <a:lnTo>
                    <a:pt x="415040" y="173989"/>
                  </a:lnTo>
                  <a:close/>
                </a:path>
                <a:path w="415290" h="179070">
                  <a:moveTo>
                    <a:pt x="415040" y="175259"/>
                  </a:moveTo>
                  <a:lnTo>
                    <a:pt x="130490" y="179069"/>
                  </a:lnTo>
                  <a:lnTo>
                    <a:pt x="184462" y="179069"/>
                  </a:lnTo>
                  <a:lnTo>
                    <a:pt x="415040" y="176529"/>
                  </a:lnTo>
                  <a:lnTo>
                    <a:pt x="415040" y="175259"/>
                  </a:lnTo>
                  <a:close/>
                </a:path>
                <a:path w="415290" h="179070">
                  <a:moveTo>
                    <a:pt x="415040" y="177799"/>
                  </a:moveTo>
                  <a:lnTo>
                    <a:pt x="273961" y="179069"/>
                  </a:lnTo>
                  <a:lnTo>
                    <a:pt x="415040" y="179069"/>
                  </a:lnTo>
                  <a:lnTo>
                    <a:pt x="415040" y="177799"/>
                  </a:lnTo>
                  <a:close/>
                </a:path>
                <a:path w="415290" h="179070">
                  <a:moveTo>
                    <a:pt x="415040" y="171449"/>
                  </a:moveTo>
                  <a:lnTo>
                    <a:pt x="0" y="177799"/>
                  </a:lnTo>
                  <a:lnTo>
                    <a:pt x="415040" y="172719"/>
                  </a:lnTo>
                  <a:lnTo>
                    <a:pt x="415040" y="171449"/>
                  </a:lnTo>
                  <a:close/>
                </a:path>
                <a:path w="415290" h="179070">
                  <a:moveTo>
                    <a:pt x="415040" y="168909"/>
                  </a:moveTo>
                  <a:lnTo>
                    <a:pt x="0" y="175259"/>
                  </a:lnTo>
                  <a:lnTo>
                    <a:pt x="0" y="176529"/>
                  </a:lnTo>
                  <a:lnTo>
                    <a:pt x="415040" y="170179"/>
                  </a:lnTo>
                  <a:lnTo>
                    <a:pt x="415040" y="168909"/>
                  </a:lnTo>
                  <a:close/>
                </a:path>
                <a:path w="415290" h="179070">
                  <a:moveTo>
                    <a:pt x="415040" y="167639"/>
                  </a:moveTo>
                  <a:lnTo>
                    <a:pt x="0" y="172719"/>
                  </a:lnTo>
                  <a:lnTo>
                    <a:pt x="0" y="173989"/>
                  </a:lnTo>
                  <a:lnTo>
                    <a:pt x="415040" y="167639"/>
                  </a:lnTo>
                  <a:close/>
                </a:path>
                <a:path w="415290" h="179070">
                  <a:moveTo>
                    <a:pt x="415040" y="165099"/>
                  </a:moveTo>
                  <a:lnTo>
                    <a:pt x="0" y="171449"/>
                  </a:lnTo>
                  <a:lnTo>
                    <a:pt x="415040" y="166369"/>
                  </a:lnTo>
                  <a:lnTo>
                    <a:pt x="415040" y="165099"/>
                  </a:lnTo>
                  <a:close/>
                </a:path>
                <a:path w="415290" h="179070">
                  <a:moveTo>
                    <a:pt x="415040" y="163829"/>
                  </a:moveTo>
                  <a:lnTo>
                    <a:pt x="0" y="168909"/>
                  </a:lnTo>
                  <a:lnTo>
                    <a:pt x="0" y="170179"/>
                  </a:lnTo>
                  <a:lnTo>
                    <a:pt x="415040" y="163829"/>
                  </a:lnTo>
                  <a:close/>
                </a:path>
                <a:path w="415290" h="179070">
                  <a:moveTo>
                    <a:pt x="415040" y="161289"/>
                  </a:moveTo>
                  <a:lnTo>
                    <a:pt x="0" y="167639"/>
                  </a:lnTo>
                  <a:lnTo>
                    <a:pt x="415040" y="162559"/>
                  </a:lnTo>
                  <a:lnTo>
                    <a:pt x="415040" y="161289"/>
                  </a:lnTo>
                  <a:close/>
                </a:path>
                <a:path w="415290" h="179070">
                  <a:moveTo>
                    <a:pt x="415040" y="158749"/>
                  </a:moveTo>
                  <a:lnTo>
                    <a:pt x="0" y="165099"/>
                  </a:lnTo>
                  <a:lnTo>
                    <a:pt x="0" y="166369"/>
                  </a:lnTo>
                  <a:lnTo>
                    <a:pt x="415040" y="160019"/>
                  </a:lnTo>
                  <a:lnTo>
                    <a:pt x="415040" y="158749"/>
                  </a:lnTo>
                  <a:close/>
                </a:path>
                <a:path w="415290" h="179070">
                  <a:moveTo>
                    <a:pt x="415040" y="157479"/>
                  </a:moveTo>
                  <a:lnTo>
                    <a:pt x="0" y="162559"/>
                  </a:lnTo>
                  <a:lnTo>
                    <a:pt x="0" y="163829"/>
                  </a:lnTo>
                  <a:lnTo>
                    <a:pt x="415040" y="157479"/>
                  </a:lnTo>
                  <a:close/>
                </a:path>
                <a:path w="415290" h="179070">
                  <a:moveTo>
                    <a:pt x="415040" y="154939"/>
                  </a:moveTo>
                  <a:lnTo>
                    <a:pt x="0" y="161289"/>
                  </a:lnTo>
                  <a:lnTo>
                    <a:pt x="415040" y="156209"/>
                  </a:lnTo>
                  <a:lnTo>
                    <a:pt x="415040" y="154939"/>
                  </a:lnTo>
                  <a:close/>
                </a:path>
                <a:path w="415290" h="179070">
                  <a:moveTo>
                    <a:pt x="415040" y="152399"/>
                  </a:moveTo>
                  <a:lnTo>
                    <a:pt x="0" y="158749"/>
                  </a:lnTo>
                  <a:lnTo>
                    <a:pt x="0" y="160019"/>
                  </a:lnTo>
                  <a:lnTo>
                    <a:pt x="415040" y="153669"/>
                  </a:lnTo>
                  <a:lnTo>
                    <a:pt x="415040" y="152399"/>
                  </a:lnTo>
                  <a:close/>
                </a:path>
                <a:path w="415290" h="179070">
                  <a:moveTo>
                    <a:pt x="415040" y="148589"/>
                  </a:moveTo>
                  <a:lnTo>
                    <a:pt x="0" y="154939"/>
                  </a:lnTo>
                  <a:lnTo>
                    <a:pt x="415040" y="149859"/>
                  </a:lnTo>
                  <a:lnTo>
                    <a:pt x="415040" y="148589"/>
                  </a:lnTo>
                  <a:close/>
                </a:path>
                <a:path w="415290" h="179070">
                  <a:moveTo>
                    <a:pt x="415040" y="147319"/>
                  </a:moveTo>
                  <a:lnTo>
                    <a:pt x="0" y="152399"/>
                  </a:lnTo>
                  <a:lnTo>
                    <a:pt x="0" y="153669"/>
                  </a:lnTo>
                  <a:lnTo>
                    <a:pt x="415040" y="147319"/>
                  </a:lnTo>
                  <a:close/>
                </a:path>
                <a:path w="415290" h="179070">
                  <a:moveTo>
                    <a:pt x="415040" y="144779"/>
                  </a:moveTo>
                  <a:lnTo>
                    <a:pt x="0" y="151129"/>
                  </a:lnTo>
                  <a:lnTo>
                    <a:pt x="415040" y="146049"/>
                  </a:lnTo>
                  <a:lnTo>
                    <a:pt x="415040" y="144779"/>
                  </a:lnTo>
                  <a:close/>
                </a:path>
                <a:path w="415290" h="179070">
                  <a:moveTo>
                    <a:pt x="415040" y="142239"/>
                  </a:moveTo>
                  <a:lnTo>
                    <a:pt x="0" y="148589"/>
                  </a:lnTo>
                  <a:lnTo>
                    <a:pt x="0" y="149859"/>
                  </a:lnTo>
                  <a:lnTo>
                    <a:pt x="415040" y="143509"/>
                  </a:lnTo>
                  <a:lnTo>
                    <a:pt x="415040" y="142239"/>
                  </a:lnTo>
                  <a:close/>
                </a:path>
                <a:path w="415290" h="179070">
                  <a:moveTo>
                    <a:pt x="415040" y="140969"/>
                  </a:moveTo>
                  <a:lnTo>
                    <a:pt x="0" y="146049"/>
                  </a:lnTo>
                  <a:lnTo>
                    <a:pt x="0" y="147319"/>
                  </a:lnTo>
                  <a:lnTo>
                    <a:pt x="415040" y="140969"/>
                  </a:lnTo>
                  <a:close/>
                </a:path>
                <a:path w="415290" h="179070">
                  <a:moveTo>
                    <a:pt x="415040" y="138429"/>
                  </a:moveTo>
                  <a:lnTo>
                    <a:pt x="0" y="144779"/>
                  </a:lnTo>
                  <a:lnTo>
                    <a:pt x="415040" y="139699"/>
                  </a:lnTo>
                  <a:lnTo>
                    <a:pt x="415040" y="138429"/>
                  </a:lnTo>
                  <a:close/>
                </a:path>
                <a:path w="415290" h="179070">
                  <a:moveTo>
                    <a:pt x="415040" y="137159"/>
                  </a:moveTo>
                  <a:lnTo>
                    <a:pt x="0" y="142239"/>
                  </a:lnTo>
                  <a:lnTo>
                    <a:pt x="0" y="143509"/>
                  </a:lnTo>
                  <a:lnTo>
                    <a:pt x="415040" y="137159"/>
                  </a:lnTo>
                  <a:close/>
                </a:path>
                <a:path w="415290" h="179070">
                  <a:moveTo>
                    <a:pt x="415040" y="132079"/>
                  </a:moveTo>
                  <a:lnTo>
                    <a:pt x="0" y="138429"/>
                  </a:lnTo>
                  <a:lnTo>
                    <a:pt x="0" y="139699"/>
                  </a:lnTo>
                  <a:lnTo>
                    <a:pt x="415040" y="133349"/>
                  </a:lnTo>
                  <a:lnTo>
                    <a:pt x="415040" y="132079"/>
                  </a:lnTo>
                  <a:close/>
                </a:path>
                <a:path w="415290" h="179070">
                  <a:moveTo>
                    <a:pt x="415040" y="130809"/>
                  </a:moveTo>
                  <a:lnTo>
                    <a:pt x="0" y="135889"/>
                  </a:lnTo>
                  <a:lnTo>
                    <a:pt x="0" y="137159"/>
                  </a:lnTo>
                  <a:lnTo>
                    <a:pt x="415040" y="130809"/>
                  </a:lnTo>
                  <a:close/>
                </a:path>
                <a:path w="415290" h="179070">
                  <a:moveTo>
                    <a:pt x="415040" y="128269"/>
                  </a:moveTo>
                  <a:lnTo>
                    <a:pt x="0" y="134619"/>
                  </a:lnTo>
                  <a:lnTo>
                    <a:pt x="415040" y="129539"/>
                  </a:lnTo>
                  <a:lnTo>
                    <a:pt x="415040" y="128269"/>
                  </a:lnTo>
                  <a:close/>
                </a:path>
                <a:path w="415290" h="179070">
                  <a:moveTo>
                    <a:pt x="415040" y="125729"/>
                  </a:moveTo>
                  <a:lnTo>
                    <a:pt x="0" y="132079"/>
                  </a:lnTo>
                  <a:lnTo>
                    <a:pt x="0" y="133349"/>
                  </a:lnTo>
                  <a:lnTo>
                    <a:pt x="415040" y="126999"/>
                  </a:lnTo>
                  <a:lnTo>
                    <a:pt x="415040" y="125729"/>
                  </a:lnTo>
                  <a:close/>
                </a:path>
                <a:path w="415290" h="179070">
                  <a:moveTo>
                    <a:pt x="415040" y="124459"/>
                  </a:moveTo>
                  <a:lnTo>
                    <a:pt x="0" y="129539"/>
                  </a:lnTo>
                  <a:lnTo>
                    <a:pt x="0" y="130809"/>
                  </a:lnTo>
                  <a:lnTo>
                    <a:pt x="415040" y="124459"/>
                  </a:lnTo>
                  <a:close/>
                </a:path>
                <a:path w="415290" h="179070">
                  <a:moveTo>
                    <a:pt x="415040" y="121919"/>
                  </a:moveTo>
                  <a:lnTo>
                    <a:pt x="0" y="128269"/>
                  </a:lnTo>
                  <a:lnTo>
                    <a:pt x="415040" y="123189"/>
                  </a:lnTo>
                  <a:lnTo>
                    <a:pt x="415040" y="121919"/>
                  </a:lnTo>
                  <a:close/>
                </a:path>
                <a:path w="415290" h="179070">
                  <a:moveTo>
                    <a:pt x="415040" y="120649"/>
                  </a:moveTo>
                  <a:lnTo>
                    <a:pt x="0" y="125729"/>
                  </a:lnTo>
                  <a:lnTo>
                    <a:pt x="0" y="126999"/>
                  </a:lnTo>
                  <a:lnTo>
                    <a:pt x="415040" y="120649"/>
                  </a:lnTo>
                  <a:close/>
                </a:path>
                <a:path w="415290" h="179070">
                  <a:moveTo>
                    <a:pt x="415040" y="118109"/>
                  </a:moveTo>
                  <a:lnTo>
                    <a:pt x="0" y="124459"/>
                  </a:lnTo>
                  <a:lnTo>
                    <a:pt x="415040" y="119379"/>
                  </a:lnTo>
                  <a:lnTo>
                    <a:pt x="415040" y="118109"/>
                  </a:lnTo>
                  <a:close/>
                </a:path>
                <a:path w="415290" h="179070">
                  <a:moveTo>
                    <a:pt x="415040" y="115569"/>
                  </a:moveTo>
                  <a:lnTo>
                    <a:pt x="0" y="121919"/>
                  </a:lnTo>
                  <a:lnTo>
                    <a:pt x="0" y="123189"/>
                  </a:lnTo>
                  <a:lnTo>
                    <a:pt x="415040" y="116839"/>
                  </a:lnTo>
                  <a:lnTo>
                    <a:pt x="415040" y="115569"/>
                  </a:lnTo>
                  <a:close/>
                </a:path>
                <a:path w="415290" h="179070">
                  <a:moveTo>
                    <a:pt x="415040" y="114299"/>
                  </a:moveTo>
                  <a:lnTo>
                    <a:pt x="0" y="119379"/>
                  </a:lnTo>
                  <a:lnTo>
                    <a:pt x="0" y="120649"/>
                  </a:lnTo>
                  <a:lnTo>
                    <a:pt x="415040" y="114299"/>
                  </a:lnTo>
                  <a:close/>
                </a:path>
                <a:path w="415290" h="179070">
                  <a:moveTo>
                    <a:pt x="415040" y="111759"/>
                  </a:moveTo>
                  <a:lnTo>
                    <a:pt x="0" y="118109"/>
                  </a:lnTo>
                  <a:lnTo>
                    <a:pt x="415040" y="113029"/>
                  </a:lnTo>
                  <a:lnTo>
                    <a:pt x="415040" y="111759"/>
                  </a:lnTo>
                  <a:close/>
                </a:path>
                <a:path w="415290" h="179070">
                  <a:moveTo>
                    <a:pt x="415040" y="109219"/>
                  </a:moveTo>
                  <a:lnTo>
                    <a:pt x="0" y="115569"/>
                  </a:lnTo>
                  <a:lnTo>
                    <a:pt x="0" y="116839"/>
                  </a:lnTo>
                  <a:lnTo>
                    <a:pt x="415040" y="110489"/>
                  </a:lnTo>
                  <a:lnTo>
                    <a:pt x="415040" y="109219"/>
                  </a:lnTo>
                  <a:close/>
                </a:path>
                <a:path w="415290" h="179070">
                  <a:moveTo>
                    <a:pt x="415040" y="105409"/>
                  </a:moveTo>
                  <a:lnTo>
                    <a:pt x="0" y="111759"/>
                  </a:lnTo>
                  <a:lnTo>
                    <a:pt x="415040" y="106679"/>
                  </a:lnTo>
                  <a:lnTo>
                    <a:pt x="415040" y="105409"/>
                  </a:lnTo>
                  <a:close/>
                </a:path>
                <a:path w="415290" h="179070">
                  <a:moveTo>
                    <a:pt x="415040" y="104139"/>
                  </a:moveTo>
                  <a:lnTo>
                    <a:pt x="0" y="109219"/>
                  </a:lnTo>
                  <a:lnTo>
                    <a:pt x="0" y="110489"/>
                  </a:lnTo>
                  <a:lnTo>
                    <a:pt x="415040" y="104139"/>
                  </a:lnTo>
                  <a:close/>
                </a:path>
                <a:path w="415290" h="179070">
                  <a:moveTo>
                    <a:pt x="415040" y="101599"/>
                  </a:moveTo>
                  <a:lnTo>
                    <a:pt x="0" y="107949"/>
                  </a:lnTo>
                  <a:lnTo>
                    <a:pt x="415040" y="102869"/>
                  </a:lnTo>
                  <a:lnTo>
                    <a:pt x="415040" y="101599"/>
                  </a:lnTo>
                  <a:close/>
                </a:path>
                <a:path w="415290" h="179070">
                  <a:moveTo>
                    <a:pt x="415040" y="99059"/>
                  </a:moveTo>
                  <a:lnTo>
                    <a:pt x="0" y="105409"/>
                  </a:lnTo>
                  <a:lnTo>
                    <a:pt x="0" y="106679"/>
                  </a:lnTo>
                  <a:lnTo>
                    <a:pt x="415040" y="100329"/>
                  </a:lnTo>
                  <a:lnTo>
                    <a:pt x="415040" y="99059"/>
                  </a:lnTo>
                  <a:close/>
                </a:path>
                <a:path w="415290" h="179070">
                  <a:moveTo>
                    <a:pt x="415040" y="97789"/>
                  </a:moveTo>
                  <a:lnTo>
                    <a:pt x="0" y="102869"/>
                  </a:lnTo>
                  <a:lnTo>
                    <a:pt x="0" y="104139"/>
                  </a:lnTo>
                  <a:lnTo>
                    <a:pt x="415040" y="97789"/>
                  </a:lnTo>
                  <a:close/>
                </a:path>
                <a:path w="415290" h="179070">
                  <a:moveTo>
                    <a:pt x="415040" y="95249"/>
                  </a:moveTo>
                  <a:lnTo>
                    <a:pt x="0" y="101599"/>
                  </a:lnTo>
                  <a:lnTo>
                    <a:pt x="415040" y="96519"/>
                  </a:lnTo>
                  <a:lnTo>
                    <a:pt x="415040" y="95249"/>
                  </a:lnTo>
                  <a:close/>
                </a:path>
                <a:path w="415290" h="179070">
                  <a:moveTo>
                    <a:pt x="415040" y="93979"/>
                  </a:moveTo>
                  <a:lnTo>
                    <a:pt x="0" y="99059"/>
                  </a:lnTo>
                  <a:lnTo>
                    <a:pt x="0" y="100329"/>
                  </a:lnTo>
                  <a:lnTo>
                    <a:pt x="415040" y="93979"/>
                  </a:lnTo>
                  <a:close/>
                </a:path>
                <a:path w="415290" h="179070">
                  <a:moveTo>
                    <a:pt x="415040" y="88899"/>
                  </a:moveTo>
                  <a:lnTo>
                    <a:pt x="0" y="95249"/>
                  </a:lnTo>
                  <a:lnTo>
                    <a:pt x="0" y="96519"/>
                  </a:lnTo>
                  <a:lnTo>
                    <a:pt x="415040" y="90169"/>
                  </a:lnTo>
                  <a:lnTo>
                    <a:pt x="415040" y="88899"/>
                  </a:lnTo>
                  <a:close/>
                </a:path>
                <a:path w="415290" h="179070">
                  <a:moveTo>
                    <a:pt x="415040" y="87629"/>
                  </a:moveTo>
                  <a:lnTo>
                    <a:pt x="0" y="92709"/>
                  </a:lnTo>
                  <a:lnTo>
                    <a:pt x="0" y="93979"/>
                  </a:lnTo>
                  <a:lnTo>
                    <a:pt x="415040" y="87629"/>
                  </a:lnTo>
                  <a:close/>
                </a:path>
                <a:path w="415290" h="179070">
                  <a:moveTo>
                    <a:pt x="415040" y="85089"/>
                  </a:moveTo>
                  <a:lnTo>
                    <a:pt x="0" y="91439"/>
                  </a:lnTo>
                  <a:lnTo>
                    <a:pt x="415040" y="86359"/>
                  </a:lnTo>
                  <a:lnTo>
                    <a:pt x="415040" y="85089"/>
                  </a:lnTo>
                  <a:close/>
                </a:path>
                <a:path w="415290" h="179070">
                  <a:moveTo>
                    <a:pt x="415040" y="82549"/>
                  </a:moveTo>
                  <a:lnTo>
                    <a:pt x="0" y="88899"/>
                  </a:lnTo>
                  <a:lnTo>
                    <a:pt x="0" y="90169"/>
                  </a:lnTo>
                  <a:lnTo>
                    <a:pt x="415040" y="83819"/>
                  </a:lnTo>
                  <a:lnTo>
                    <a:pt x="415040" y="82549"/>
                  </a:lnTo>
                  <a:close/>
                </a:path>
                <a:path w="415290" h="179070">
                  <a:moveTo>
                    <a:pt x="415040" y="81279"/>
                  </a:moveTo>
                  <a:lnTo>
                    <a:pt x="0" y="86359"/>
                  </a:lnTo>
                  <a:lnTo>
                    <a:pt x="0" y="87629"/>
                  </a:lnTo>
                  <a:lnTo>
                    <a:pt x="415040" y="81279"/>
                  </a:lnTo>
                  <a:close/>
                </a:path>
                <a:path w="415290" h="179070">
                  <a:moveTo>
                    <a:pt x="415040" y="78739"/>
                  </a:moveTo>
                  <a:lnTo>
                    <a:pt x="0" y="85089"/>
                  </a:lnTo>
                  <a:lnTo>
                    <a:pt x="415040" y="80009"/>
                  </a:lnTo>
                  <a:lnTo>
                    <a:pt x="415040" y="78739"/>
                  </a:lnTo>
                  <a:close/>
                </a:path>
                <a:path w="415290" h="179070">
                  <a:moveTo>
                    <a:pt x="415040" y="77469"/>
                  </a:moveTo>
                  <a:lnTo>
                    <a:pt x="0" y="82549"/>
                  </a:lnTo>
                  <a:lnTo>
                    <a:pt x="0" y="83819"/>
                  </a:lnTo>
                  <a:lnTo>
                    <a:pt x="415040" y="77469"/>
                  </a:lnTo>
                  <a:close/>
                </a:path>
                <a:path w="415290" h="179070">
                  <a:moveTo>
                    <a:pt x="415040" y="74929"/>
                  </a:moveTo>
                  <a:lnTo>
                    <a:pt x="0" y="81279"/>
                  </a:lnTo>
                  <a:lnTo>
                    <a:pt x="415040" y="76199"/>
                  </a:lnTo>
                  <a:lnTo>
                    <a:pt x="415040" y="74929"/>
                  </a:lnTo>
                  <a:close/>
                </a:path>
                <a:path w="415290" h="179070">
                  <a:moveTo>
                    <a:pt x="415040" y="72389"/>
                  </a:moveTo>
                  <a:lnTo>
                    <a:pt x="0" y="78739"/>
                  </a:lnTo>
                  <a:lnTo>
                    <a:pt x="0" y="80009"/>
                  </a:lnTo>
                  <a:lnTo>
                    <a:pt x="415040" y="73659"/>
                  </a:lnTo>
                  <a:lnTo>
                    <a:pt x="415040" y="72389"/>
                  </a:lnTo>
                  <a:close/>
                </a:path>
                <a:path w="415290" h="179070">
                  <a:moveTo>
                    <a:pt x="415040" y="71119"/>
                  </a:moveTo>
                  <a:lnTo>
                    <a:pt x="0" y="76199"/>
                  </a:lnTo>
                  <a:lnTo>
                    <a:pt x="0" y="77469"/>
                  </a:lnTo>
                  <a:lnTo>
                    <a:pt x="415040" y="71119"/>
                  </a:lnTo>
                  <a:close/>
                </a:path>
                <a:path w="415290" h="179070">
                  <a:moveTo>
                    <a:pt x="415040" y="68579"/>
                  </a:moveTo>
                  <a:lnTo>
                    <a:pt x="0" y="74929"/>
                  </a:lnTo>
                  <a:lnTo>
                    <a:pt x="415040" y="69849"/>
                  </a:lnTo>
                  <a:lnTo>
                    <a:pt x="415040" y="68579"/>
                  </a:lnTo>
                  <a:close/>
                </a:path>
                <a:path w="415290" h="179070">
                  <a:moveTo>
                    <a:pt x="415040" y="66039"/>
                  </a:moveTo>
                  <a:lnTo>
                    <a:pt x="0" y="72389"/>
                  </a:lnTo>
                  <a:lnTo>
                    <a:pt x="0" y="73659"/>
                  </a:lnTo>
                  <a:lnTo>
                    <a:pt x="415040" y="67309"/>
                  </a:lnTo>
                  <a:lnTo>
                    <a:pt x="415040" y="66039"/>
                  </a:lnTo>
                  <a:close/>
                </a:path>
                <a:path w="415290" h="179070">
                  <a:moveTo>
                    <a:pt x="415040" y="64769"/>
                  </a:moveTo>
                  <a:lnTo>
                    <a:pt x="0" y="69849"/>
                  </a:lnTo>
                  <a:lnTo>
                    <a:pt x="0" y="71119"/>
                  </a:lnTo>
                  <a:lnTo>
                    <a:pt x="415040" y="64769"/>
                  </a:lnTo>
                  <a:close/>
                </a:path>
                <a:path w="415290" h="179070">
                  <a:moveTo>
                    <a:pt x="415040" y="62229"/>
                  </a:moveTo>
                  <a:lnTo>
                    <a:pt x="0" y="68579"/>
                  </a:lnTo>
                  <a:lnTo>
                    <a:pt x="415040" y="63499"/>
                  </a:lnTo>
                  <a:lnTo>
                    <a:pt x="415040" y="62229"/>
                  </a:lnTo>
                  <a:close/>
                </a:path>
                <a:path w="415290" h="179070">
                  <a:moveTo>
                    <a:pt x="415040" y="60959"/>
                  </a:moveTo>
                  <a:lnTo>
                    <a:pt x="0" y="66039"/>
                  </a:lnTo>
                  <a:lnTo>
                    <a:pt x="0" y="67309"/>
                  </a:lnTo>
                  <a:lnTo>
                    <a:pt x="415040" y="60959"/>
                  </a:lnTo>
                  <a:close/>
                </a:path>
                <a:path w="415290" h="179070">
                  <a:moveTo>
                    <a:pt x="415040" y="58419"/>
                  </a:moveTo>
                  <a:lnTo>
                    <a:pt x="0" y="64769"/>
                  </a:lnTo>
                  <a:lnTo>
                    <a:pt x="415040" y="59689"/>
                  </a:lnTo>
                  <a:lnTo>
                    <a:pt x="415040" y="58419"/>
                  </a:lnTo>
                  <a:close/>
                </a:path>
                <a:path w="415290" h="179070">
                  <a:moveTo>
                    <a:pt x="415040" y="55879"/>
                  </a:moveTo>
                  <a:lnTo>
                    <a:pt x="0" y="62229"/>
                  </a:lnTo>
                  <a:lnTo>
                    <a:pt x="0" y="63499"/>
                  </a:lnTo>
                  <a:lnTo>
                    <a:pt x="415040" y="57149"/>
                  </a:lnTo>
                  <a:lnTo>
                    <a:pt x="415040" y="55879"/>
                  </a:lnTo>
                  <a:close/>
                </a:path>
                <a:path w="415290" h="179070">
                  <a:moveTo>
                    <a:pt x="415040" y="54609"/>
                  </a:moveTo>
                  <a:lnTo>
                    <a:pt x="0" y="59689"/>
                  </a:lnTo>
                  <a:lnTo>
                    <a:pt x="0" y="60959"/>
                  </a:lnTo>
                  <a:lnTo>
                    <a:pt x="415040" y="54609"/>
                  </a:lnTo>
                  <a:close/>
                </a:path>
                <a:path w="415290" h="179070">
                  <a:moveTo>
                    <a:pt x="415040" y="52069"/>
                  </a:moveTo>
                  <a:lnTo>
                    <a:pt x="0" y="58419"/>
                  </a:lnTo>
                  <a:lnTo>
                    <a:pt x="415040" y="53339"/>
                  </a:lnTo>
                  <a:lnTo>
                    <a:pt x="415040" y="52069"/>
                  </a:lnTo>
                  <a:close/>
                </a:path>
                <a:path w="415290" h="179070">
                  <a:moveTo>
                    <a:pt x="415040" y="50799"/>
                  </a:moveTo>
                  <a:lnTo>
                    <a:pt x="0" y="55879"/>
                  </a:lnTo>
                  <a:lnTo>
                    <a:pt x="0" y="57149"/>
                  </a:lnTo>
                  <a:lnTo>
                    <a:pt x="415040" y="50799"/>
                  </a:lnTo>
                  <a:close/>
                </a:path>
                <a:path w="415290" h="179070">
                  <a:moveTo>
                    <a:pt x="415040" y="45719"/>
                  </a:moveTo>
                  <a:lnTo>
                    <a:pt x="0" y="52069"/>
                  </a:lnTo>
                  <a:lnTo>
                    <a:pt x="0" y="53339"/>
                  </a:lnTo>
                  <a:lnTo>
                    <a:pt x="415040" y="46989"/>
                  </a:lnTo>
                  <a:lnTo>
                    <a:pt x="415040" y="45719"/>
                  </a:lnTo>
                  <a:close/>
                </a:path>
                <a:path w="415290" h="179070">
                  <a:moveTo>
                    <a:pt x="415040" y="44449"/>
                  </a:moveTo>
                  <a:lnTo>
                    <a:pt x="0" y="49529"/>
                  </a:lnTo>
                  <a:lnTo>
                    <a:pt x="0" y="50799"/>
                  </a:lnTo>
                  <a:lnTo>
                    <a:pt x="415040" y="44449"/>
                  </a:lnTo>
                  <a:close/>
                </a:path>
                <a:path w="415290" h="179070">
                  <a:moveTo>
                    <a:pt x="415040" y="41909"/>
                  </a:moveTo>
                  <a:lnTo>
                    <a:pt x="0" y="48259"/>
                  </a:lnTo>
                  <a:lnTo>
                    <a:pt x="415040" y="43179"/>
                  </a:lnTo>
                  <a:lnTo>
                    <a:pt x="415040" y="41909"/>
                  </a:lnTo>
                  <a:close/>
                </a:path>
                <a:path w="415290" h="179070">
                  <a:moveTo>
                    <a:pt x="415040" y="39369"/>
                  </a:moveTo>
                  <a:lnTo>
                    <a:pt x="0" y="45719"/>
                  </a:lnTo>
                  <a:lnTo>
                    <a:pt x="0" y="46989"/>
                  </a:lnTo>
                  <a:lnTo>
                    <a:pt x="415040" y="40639"/>
                  </a:lnTo>
                  <a:lnTo>
                    <a:pt x="415040" y="39369"/>
                  </a:lnTo>
                  <a:close/>
                </a:path>
                <a:path w="415290" h="179070">
                  <a:moveTo>
                    <a:pt x="415040" y="38099"/>
                  </a:moveTo>
                  <a:lnTo>
                    <a:pt x="0" y="43179"/>
                  </a:lnTo>
                  <a:lnTo>
                    <a:pt x="0" y="44449"/>
                  </a:lnTo>
                  <a:lnTo>
                    <a:pt x="415040" y="38099"/>
                  </a:lnTo>
                  <a:close/>
                </a:path>
                <a:path w="415290" h="179070">
                  <a:moveTo>
                    <a:pt x="415040" y="35559"/>
                  </a:moveTo>
                  <a:lnTo>
                    <a:pt x="0" y="41909"/>
                  </a:lnTo>
                  <a:lnTo>
                    <a:pt x="415040" y="36829"/>
                  </a:lnTo>
                  <a:lnTo>
                    <a:pt x="415040" y="35559"/>
                  </a:lnTo>
                  <a:close/>
                </a:path>
                <a:path w="415290" h="179070">
                  <a:moveTo>
                    <a:pt x="415040" y="34289"/>
                  </a:moveTo>
                  <a:lnTo>
                    <a:pt x="0" y="39369"/>
                  </a:lnTo>
                  <a:lnTo>
                    <a:pt x="0" y="40639"/>
                  </a:lnTo>
                  <a:lnTo>
                    <a:pt x="415040" y="34289"/>
                  </a:lnTo>
                  <a:close/>
                </a:path>
                <a:path w="415290" h="179070">
                  <a:moveTo>
                    <a:pt x="415040" y="31749"/>
                  </a:moveTo>
                  <a:lnTo>
                    <a:pt x="0" y="38099"/>
                  </a:lnTo>
                  <a:lnTo>
                    <a:pt x="415040" y="33019"/>
                  </a:lnTo>
                  <a:lnTo>
                    <a:pt x="415040" y="31749"/>
                  </a:lnTo>
                  <a:close/>
                </a:path>
                <a:path w="415290" h="179070">
                  <a:moveTo>
                    <a:pt x="415040" y="29209"/>
                  </a:moveTo>
                  <a:lnTo>
                    <a:pt x="0" y="35559"/>
                  </a:lnTo>
                  <a:lnTo>
                    <a:pt x="0" y="36829"/>
                  </a:lnTo>
                  <a:lnTo>
                    <a:pt x="415040" y="30479"/>
                  </a:lnTo>
                  <a:lnTo>
                    <a:pt x="415040" y="29209"/>
                  </a:lnTo>
                  <a:close/>
                </a:path>
                <a:path w="415290" h="179070">
                  <a:moveTo>
                    <a:pt x="415040" y="27939"/>
                  </a:moveTo>
                  <a:lnTo>
                    <a:pt x="0" y="33019"/>
                  </a:lnTo>
                  <a:lnTo>
                    <a:pt x="0" y="34289"/>
                  </a:lnTo>
                  <a:lnTo>
                    <a:pt x="415040" y="27939"/>
                  </a:lnTo>
                  <a:close/>
                </a:path>
                <a:path w="415290" h="179070">
                  <a:moveTo>
                    <a:pt x="415040" y="25399"/>
                  </a:moveTo>
                  <a:lnTo>
                    <a:pt x="0" y="31749"/>
                  </a:lnTo>
                  <a:lnTo>
                    <a:pt x="415040" y="26669"/>
                  </a:lnTo>
                  <a:lnTo>
                    <a:pt x="415040" y="25399"/>
                  </a:lnTo>
                  <a:close/>
                </a:path>
                <a:path w="415290" h="179070">
                  <a:moveTo>
                    <a:pt x="415040" y="22859"/>
                  </a:moveTo>
                  <a:lnTo>
                    <a:pt x="0" y="29209"/>
                  </a:lnTo>
                  <a:lnTo>
                    <a:pt x="0" y="30479"/>
                  </a:lnTo>
                  <a:lnTo>
                    <a:pt x="415040" y="24129"/>
                  </a:lnTo>
                  <a:lnTo>
                    <a:pt x="415040" y="22859"/>
                  </a:lnTo>
                  <a:close/>
                </a:path>
                <a:path w="415290" h="179070">
                  <a:moveTo>
                    <a:pt x="415040" y="21589"/>
                  </a:moveTo>
                  <a:lnTo>
                    <a:pt x="0" y="26669"/>
                  </a:lnTo>
                  <a:lnTo>
                    <a:pt x="0" y="27939"/>
                  </a:lnTo>
                  <a:lnTo>
                    <a:pt x="415040" y="21589"/>
                  </a:lnTo>
                  <a:close/>
                </a:path>
                <a:path w="415290" h="179070">
                  <a:moveTo>
                    <a:pt x="415040" y="19049"/>
                  </a:moveTo>
                  <a:lnTo>
                    <a:pt x="0" y="25399"/>
                  </a:lnTo>
                  <a:lnTo>
                    <a:pt x="415040" y="20319"/>
                  </a:lnTo>
                  <a:lnTo>
                    <a:pt x="415040" y="19049"/>
                  </a:lnTo>
                  <a:close/>
                </a:path>
                <a:path w="415290" h="179070">
                  <a:moveTo>
                    <a:pt x="415040" y="17779"/>
                  </a:moveTo>
                  <a:lnTo>
                    <a:pt x="0" y="22859"/>
                  </a:lnTo>
                  <a:lnTo>
                    <a:pt x="0" y="24129"/>
                  </a:lnTo>
                  <a:lnTo>
                    <a:pt x="415040" y="17779"/>
                  </a:lnTo>
                  <a:close/>
                </a:path>
                <a:path w="415290" h="179070">
                  <a:moveTo>
                    <a:pt x="415040" y="15239"/>
                  </a:moveTo>
                  <a:lnTo>
                    <a:pt x="0" y="21589"/>
                  </a:lnTo>
                  <a:lnTo>
                    <a:pt x="415040" y="16509"/>
                  </a:lnTo>
                  <a:lnTo>
                    <a:pt x="415040" y="15239"/>
                  </a:lnTo>
                  <a:close/>
                </a:path>
                <a:path w="415290" h="179070">
                  <a:moveTo>
                    <a:pt x="415040" y="12699"/>
                  </a:moveTo>
                  <a:lnTo>
                    <a:pt x="0" y="19049"/>
                  </a:lnTo>
                  <a:lnTo>
                    <a:pt x="0" y="20319"/>
                  </a:lnTo>
                  <a:lnTo>
                    <a:pt x="415040" y="13969"/>
                  </a:lnTo>
                  <a:lnTo>
                    <a:pt x="415040" y="12699"/>
                  </a:lnTo>
                  <a:close/>
                </a:path>
                <a:path w="415290" h="179070">
                  <a:moveTo>
                    <a:pt x="415040" y="11429"/>
                  </a:moveTo>
                  <a:lnTo>
                    <a:pt x="0" y="16509"/>
                  </a:lnTo>
                  <a:lnTo>
                    <a:pt x="0" y="17779"/>
                  </a:lnTo>
                  <a:lnTo>
                    <a:pt x="415040" y="11429"/>
                  </a:lnTo>
                  <a:close/>
                </a:path>
                <a:path w="415290" h="179070">
                  <a:moveTo>
                    <a:pt x="415040" y="8889"/>
                  </a:moveTo>
                  <a:lnTo>
                    <a:pt x="0" y="15239"/>
                  </a:lnTo>
                  <a:lnTo>
                    <a:pt x="415040" y="10159"/>
                  </a:lnTo>
                  <a:lnTo>
                    <a:pt x="415040" y="8889"/>
                  </a:lnTo>
                  <a:close/>
                </a:path>
                <a:path w="415290" h="179070">
                  <a:moveTo>
                    <a:pt x="415040" y="6349"/>
                  </a:moveTo>
                  <a:lnTo>
                    <a:pt x="0" y="12699"/>
                  </a:lnTo>
                  <a:lnTo>
                    <a:pt x="0" y="13969"/>
                  </a:lnTo>
                  <a:lnTo>
                    <a:pt x="415040" y="7619"/>
                  </a:lnTo>
                  <a:lnTo>
                    <a:pt x="415040" y="6349"/>
                  </a:lnTo>
                  <a:close/>
                </a:path>
                <a:path w="415290" h="179070">
                  <a:moveTo>
                    <a:pt x="415040" y="2539"/>
                  </a:moveTo>
                  <a:lnTo>
                    <a:pt x="0" y="8889"/>
                  </a:lnTo>
                  <a:lnTo>
                    <a:pt x="0" y="10159"/>
                  </a:lnTo>
                  <a:lnTo>
                    <a:pt x="415040" y="3809"/>
                  </a:lnTo>
                  <a:lnTo>
                    <a:pt x="415040" y="2539"/>
                  </a:lnTo>
                  <a:close/>
                </a:path>
                <a:path w="415290" h="179070">
                  <a:moveTo>
                    <a:pt x="415040" y="1269"/>
                  </a:moveTo>
                  <a:lnTo>
                    <a:pt x="0" y="6349"/>
                  </a:lnTo>
                  <a:lnTo>
                    <a:pt x="0" y="7619"/>
                  </a:lnTo>
                  <a:lnTo>
                    <a:pt x="415040" y="1269"/>
                  </a:lnTo>
                  <a:close/>
                </a:path>
                <a:path w="415290" h="179070">
                  <a:moveTo>
                    <a:pt x="404793" y="0"/>
                  </a:moveTo>
                  <a:lnTo>
                    <a:pt x="350820" y="0"/>
                  </a:lnTo>
                  <a:lnTo>
                    <a:pt x="0" y="5079"/>
                  </a:lnTo>
                  <a:lnTo>
                    <a:pt x="404793" y="0"/>
                  </a:lnTo>
                  <a:close/>
                </a:path>
                <a:path w="415290" h="179070">
                  <a:moveTo>
                    <a:pt x="261322" y="0"/>
                  </a:moveTo>
                  <a:lnTo>
                    <a:pt x="207349" y="0"/>
                  </a:lnTo>
                  <a:lnTo>
                    <a:pt x="0" y="2539"/>
                  </a:lnTo>
                  <a:lnTo>
                    <a:pt x="0" y="3809"/>
                  </a:lnTo>
                  <a:lnTo>
                    <a:pt x="261322" y="0"/>
                  </a:lnTo>
                  <a:close/>
                </a:path>
                <a:path w="415290" h="179070">
                  <a:moveTo>
                    <a:pt x="117851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117851" y="0"/>
                  </a:lnTo>
                  <a:close/>
                </a:path>
              </a:pathLst>
            </a:custGeom>
            <a:solidFill>
              <a:srgbClr val="1B33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7015" y="6493078"/>
              <a:ext cx="430481" cy="1811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4900" y="6493456"/>
              <a:ext cx="438269" cy="18062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34098" y="6492372"/>
              <a:ext cx="430412" cy="18112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626757" y="6493911"/>
              <a:ext cx="61594" cy="179705"/>
            </a:xfrm>
            <a:custGeom>
              <a:avLst/>
              <a:gdLst/>
              <a:ahLst/>
              <a:cxnLst/>
              <a:rect l="l" t="t" r="r" b="b"/>
              <a:pathLst>
                <a:path w="61595" h="179704">
                  <a:moveTo>
                    <a:pt x="51239" y="78144"/>
                  </a:moveTo>
                  <a:lnTo>
                    <a:pt x="12980" y="78688"/>
                  </a:lnTo>
                  <a:lnTo>
                    <a:pt x="12980" y="79438"/>
                  </a:lnTo>
                  <a:lnTo>
                    <a:pt x="51239" y="78894"/>
                  </a:lnTo>
                  <a:lnTo>
                    <a:pt x="51239" y="78144"/>
                  </a:lnTo>
                  <a:close/>
                </a:path>
                <a:path w="61595" h="179704">
                  <a:moveTo>
                    <a:pt x="51239" y="76105"/>
                  </a:moveTo>
                  <a:lnTo>
                    <a:pt x="12980" y="76644"/>
                  </a:lnTo>
                  <a:lnTo>
                    <a:pt x="12980" y="77394"/>
                  </a:lnTo>
                  <a:lnTo>
                    <a:pt x="51239" y="76855"/>
                  </a:lnTo>
                  <a:lnTo>
                    <a:pt x="51239" y="76105"/>
                  </a:lnTo>
                  <a:close/>
                </a:path>
                <a:path w="61595" h="179704">
                  <a:moveTo>
                    <a:pt x="51239" y="84316"/>
                  </a:moveTo>
                  <a:lnTo>
                    <a:pt x="12980" y="84855"/>
                  </a:lnTo>
                  <a:lnTo>
                    <a:pt x="12980" y="85649"/>
                  </a:lnTo>
                  <a:lnTo>
                    <a:pt x="51239" y="85066"/>
                  </a:lnTo>
                  <a:lnTo>
                    <a:pt x="51239" y="84316"/>
                  </a:lnTo>
                  <a:close/>
                </a:path>
                <a:path w="61595" h="179704">
                  <a:moveTo>
                    <a:pt x="51239" y="80188"/>
                  </a:moveTo>
                  <a:lnTo>
                    <a:pt x="12980" y="80771"/>
                  </a:lnTo>
                  <a:lnTo>
                    <a:pt x="12980" y="81521"/>
                  </a:lnTo>
                  <a:lnTo>
                    <a:pt x="51239" y="80982"/>
                  </a:lnTo>
                  <a:lnTo>
                    <a:pt x="51239" y="80188"/>
                  </a:lnTo>
                  <a:close/>
                </a:path>
                <a:path w="61595" h="179704">
                  <a:moveTo>
                    <a:pt x="51239" y="82271"/>
                  </a:moveTo>
                  <a:lnTo>
                    <a:pt x="12980" y="82816"/>
                  </a:lnTo>
                  <a:lnTo>
                    <a:pt x="12980" y="83566"/>
                  </a:lnTo>
                  <a:lnTo>
                    <a:pt x="51239" y="83021"/>
                  </a:lnTo>
                  <a:lnTo>
                    <a:pt x="51239" y="82271"/>
                  </a:lnTo>
                  <a:close/>
                </a:path>
                <a:path w="61595" h="179704">
                  <a:moveTo>
                    <a:pt x="51239" y="74021"/>
                  </a:moveTo>
                  <a:lnTo>
                    <a:pt x="12980" y="74605"/>
                  </a:lnTo>
                  <a:lnTo>
                    <a:pt x="12980" y="75355"/>
                  </a:lnTo>
                  <a:lnTo>
                    <a:pt x="51239" y="74810"/>
                  </a:lnTo>
                  <a:lnTo>
                    <a:pt x="51239" y="74021"/>
                  </a:lnTo>
                  <a:close/>
                </a:path>
                <a:path w="61595" h="179704">
                  <a:moveTo>
                    <a:pt x="51239" y="67849"/>
                  </a:moveTo>
                  <a:lnTo>
                    <a:pt x="12980" y="68394"/>
                  </a:lnTo>
                  <a:lnTo>
                    <a:pt x="12980" y="69182"/>
                  </a:lnTo>
                  <a:lnTo>
                    <a:pt x="51239" y="68644"/>
                  </a:lnTo>
                  <a:lnTo>
                    <a:pt x="51239" y="67849"/>
                  </a:lnTo>
                  <a:close/>
                </a:path>
                <a:path w="61595" h="179704">
                  <a:moveTo>
                    <a:pt x="51239" y="65810"/>
                  </a:moveTo>
                  <a:lnTo>
                    <a:pt x="12980" y="66349"/>
                  </a:lnTo>
                  <a:lnTo>
                    <a:pt x="12980" y="67099"/>
                  </a:lnTo>
                  <a:lnTo>
                    <a:pt x="51239" y="66560"/>
                  </a:lnTo>
                  <a:lnTo>
                    <a:pt x="51239" y="65810"/>
                  </a:lnTo>
                  <a:close/>
                </a:path>
                <a:path w="61595" h="179704">
                  <a:moveTo>
                    <a:pt x="51239" y="71977"/>
                  </a:moveTo>
                  <a:lnTo>
                    <a:pt x="12980" y="72521"/>
                  </a:lnTo>
                  <a:lnTo>
                    <a:pt x="12980" y="73271"/>
                  </a:lnTo>
                  <a:lnTo>
                    <a:pt x="51239" y="72727"/>
                  </a:lnTo>
                  <a:lnTo>
                    <a:pt x="51239" y="71977"/>
                  </a:lnTo>
                  <a:close/>
                </a:path>
                <a:path w="61595" h="179704">
                  <a:moveTo>
                    <a:pt x="51239" y="69938"/>
                  </a:moveTo>
                  <a:lnTo>
                    <a:pt x="12980" y="70477"/>
                  </a:lnTo>
                  <a:lnTo>
                    <a:pt x="12980" y="71227"/>
                  </a:lnTo>
                  <a:lnTo>
                    <a:pt x="51239" y="70688"/>
                  </a:lnTo>
                  <a:lnTo>
                    <a:pt x="51239" y="69938"/>
                  </a:lnTo>
                  <a:close/>
                </a:path>
                <a:path w="61595" h="179704">
                  <a:moveTo>
                    <a:pt x="51239" y="96649"/>
                  </a:moveTo>
                  <a:lnTo>
                    <a:pt x="12980" y="97193"/>
                  </a:lnTo>
                  <a:lnTo>
                    <a:pt x="12980" y="97982"/>
                  </a:lnTo>
                  <a:lnTo>
                    <a:pt x="51239" y="97399"/>
                  </a:lnTo>
                  <a:lnTo>
                    <a:pt x="51239" y="96649"/>
                  </a:lnTo>
                  <a:close/>
                </a:path>
                <a:path w="61595" h="179704">
                  <a:moveTo>
                    <a:pt x="51239" y="100777"/>
                  </a:moveTo>
                  <a:lnTo>
                    <a:pt x="12980" y="101321"/>
                  </a:lnTo>
                  <a:lnTo>
                    <a:pt x="12980" y="102071"/>
                  </a:lnTo>
                  <a:lnTo>
                    <a:pt x="51239" y="101527"/>
                  </a:lnTo>
                  <a:lnTo>
                    <a:pt x="51239" y="100777"/>
                  </a:lnTo>
                  <a:close/>
                </a:path>
                <a:path w="61595" h="179704">
                  <a:moveTo>
                    <a:pt x="51239" y="102821"/>
                  </a:moveTo>
                  <a:lnTo>
                    <a:pt x="12980" y="103360"/>
                  </a:lnTo>
                  <a:lnTo>
                    <a:pt x="12980" y="104155"/>
                  </a:lnTo>
                  <a:lnTo>
                    <a:pt x="51239" y="103571"/>
                  </a:lnTo>
                  <a:lnTo>
                    <a:pt x="51239" y="102821"/>
                  </a:lnTo>
                  <a:close/>
                </a:path>
                <a:path w="61595" h="179704">
                  <a:moveTo>
                    <a:pt x="51239" y="98732"/>
                  </a:moveTo>
                  <a:lnTo>
                    <a:pt x="12980" y="99277"/>
                  </a:lnTo>
                  <a:lnTo>
                    <a:pt x="12980" y="100027"/>
                  </a:lnTo>
                  <a:lnTo>
                    <a:pt x="51239" y="99482"/>
                  </a:lnTo>
                  <a:lnTo>
                    <a:pt x="51239" y="98732"/>
                  </a:lnTo>
                  <a:close/>
                </a:path>
                <a:path w="61595" h="179704">
                  <a:moveTo>
                    <a:pt x="51239" y="104905"/>
                  </a:moveTo>
                  <a:lnTo>
                    <a:pt x="12980" y="105443"/>
                  </a:lnTo>
                  <a:lnTo>
                    <a:pt x="12980" y="106193"/>
                  </a:lnTo>
                  <a:lnTo>
                    <a:pt x="51239" y="105655"/>
                  </a:lnTo>
                  <a:lnTo>
                    <a:pt x="51239" y="104905"/>
                  </a:lnTo>
                  <a:close/>
                </a:path>
                <a:path w="61595" h="179704">
                  <a:moveTo>
                    <a:pt x="51239" y="94610"/>
                  </a:moveTo>
                  <a:lnTo>
                    <a:pt x="12980" y="95149"/>
                  </a:lnTo>
                  <a:lnTo>
                    <a:pt x="12980" y="95899"/>
                  </a:lnTo>
                  <a:lnTo>
                    <a:pt x="51239" y="95360"/>
                  </a:lnTo>
                  <a:lnTo>
                    <a:pt x="51239" y="94610"/>
                  </a:lnTo>
                  <a:close/>
                </a:path>
                <a:path w="61595" h="179704">
                  <a:moveTo>
                    <a:pt x="51239" y="88438"/>
                  </a:moveTo>
                  <a:lnTo>
                    <a:pt x="12980" y="88982"/>
                  </a:lnTo>
                  <a:lnTo>
                    <a:pt x="12980" y="89732"/>
                  </a:lnTo>
                  <a:lnTo>
                    <a:pt x="51239" y="89188"/>
                  </a:lnTo>
                  <a:lnTo>
                    <a:pt x="51239" y="88438"/>
                  </a:lnTo>
                  <a:close/>
                </a:path>
                <a:path w="61595" h="179704">
                  <a:moveTo>
                    <a:pt x="51239" y="90482"/>
                  </a:moveTo>
                  <a:lnTo>
                    <a:pt x="12980" y="91027"/>
                  </a:lnTo>
                  <a:lnTo>
                    <a:pt x="12980" y="91816"/>
                  </a:lnTo>
                  <a:lnTo>
                    <a:pt x="51239" y="91232"/>
                  </a:lnTo>
                  <a:lnTo>
                    <a:pt x="51239" y="90482"/>
                  </a:lnTo>
                  <a:close/>
                </a:path>
                <a:path w="61595" h="179704">
                  <a:moveTo>
                    <a:pt x="51239" y="86355"/>
                  </a:moveTo>
                  <a:lnTo>
                    <a:pt x="12980" y="86938"/>
                  </a:lnTo>
                  <a:lnTo>
                    <a:pt x="12980" y="87688"/>
                  </a:lnTo>
                  <a:lnTo>
                    <a:pt x="51239" y="87149"/>
                  </a:lnTo>
                  <a:lnTo>
                    <a:pt x="51239" y="86355"/>
                  </a:lnTo>
                  <a:close/>
                </a:path>
                <a:path w="61595" h="179704">
                  <a:moveTo>
                    <a:pt x="51239" y="63766"/>
                  </a:moveTo>
                  <a:lnTo>
                    <a:pt x="12980" y="64310"/>
                  </a:lnTo>
                  <a:lnTo>
                    <a:pt x="12980" y="65060"/>
                  </a:lnTo>
                  <a:lnTo>
                    <a:pt x="51239" y="64516"/>
                  </a:lnTo>
                  <a:lnTo>
                    <a:pt x="51239" y="63766"/>
                  </a:lnTo>
                  <a:close/>
                </a:path>
                <a:path w="61595" h="179704">
                  <a:moveTo>
                    <a:pt x="51239" y="92527"/>
                  </a:moveTo>
                  <a:lnTo>
                    <a:pt x="12980" y="93110"/>
                  </a:lnTo>
                  <a:lnTo>
                    <a:pt x="12980" y="93860"/>
                  </a:lnTo>
                  <a:lnTo>
                    <a:pt x="51239" y="93316"/>
                  </a:lnTo>
                  <a:lnTo>
                    <a:pt x="51239" y="92527"/>
                  </a:lnTo>
                  <a:close/>
                </a:path>
                <a:path w="61595" h="179704">
                  <a:moveTo>
                    <a:pt x="51239" y="39055"/>
                  </a:moveTo>
                  <a:lnTo>
                    <a:pt x="12980" y="39638"/>
                  </a:lnTo>
                  <a:lnTo>
                    <a:pt x="12980" y="40388"/>
                  </a:lnTo>
                  <a:lnTo>
                    <a:pt x="51239" y="39844"/>
                  </a:lnTo>
                  <a:lnTo>
                    <a:pt x="51239" y="39055"/>
                  </a:lnTo>
                  <a:close/>
                </a:path>
                <a:path w="61595" h="179704">
                  <a:moveTo>
                    <a:pt x="51239" y="28799"/>
                  </a:moveTo>
                  <a:lnTo>
                    <a:pt x="12980" y="29344"/>
                  </a:lnTo>
                  <a:lnTo>
                    <a:pt x="12980" y="30094"/>
                  </a:lnTo>
                  <a:lnTo>
                    <a:pt x="51239" y="29549"/>
                  </a:lnTo>
                  <a:lnTo>
                    <a:pt x="51239" y="28799"/>
                  </a:lnTo>
                  <a:close/>
                </a:path>
                <a:path w="61595" h="179704">
                  <a:moveTo>
                    <a:pt x="51239" y="30844"/>
                  </a:moveTo>
                  <a:lnTo>
                    <a:pt x="12980" y="31383"/>
                  </a:lnTo>
                  <a:lnTo>
                    <a:pt x="12980" y="32133"/>
                  </a:lnTo>
                  <a:lnTo>
                    <a:pt x="51239" y="31594"/>
                  </a:lnTo>
                  <a:lnTo>
                    <a:pt x="51239" y="30844"/>
                  </a:lnTo>
                  <a:close/>
                </a:path>
                <a:path w="61595" h="179704">
                  <a:moveTo>
                    <a:pt x="51239" y="34966"/>
                  </a:moveTo>
                  <a:lnTo>
                    <a:pt x="12980" y="35510"/>
                  </a:lnTo>
                  <a:lnTo>
                    <a:pt x="12980" y="36260"/>
                  </a:lnTo>
                  <a:lnTo>
                    <a:pt x="51239" y="35716"/>
                  </a:lnTo>
                  <a:lnTo>
                    <a:pt x="51239" y="34966"/>
                  </a:lnTo>
                  <a:close/>
                </a:path>
                <a:path w="61595" h="179704">
                  <a:moveTo>
                    <a:pt x="51239" y="32883"/>
                  </a:moveTo>
                  <a:lnTo>
                    <a:pt x="12980" y="33466"/>
                  </a:lnTo>
                  <a:lnTo>
                    <a:pt x="12980" y="34216"/>
                  </a:lnTo>
                  <a:lnTo>
                    <a:pt x="51239" y="33677"/>
                  </a:lnTo>
                  <a:lnTo>
                    <a:pt x="51239" y="32883"/>
                  </a:lnTo>
                  <a:close/>
                </a:path>
                <a:path w="61595" h="179704">
                  <a:moveTo>
                    <a:pt x="51239" y="22633"/>
                  </a:moveTo>
                  <a:lnTo>
                    <a:pt x="12980" y="23172"/>
                  </a:lnTo>
                  <a:lnTo>
                    <a:pt x="12980" y="23922"/>
                  </a:lnTo>
                  <a:lnTo>
                    <a:pt x="51239" y="23383"/>
                  </a:lnTo>
                  <a:lnTo>
                    <a:pt x="51239" y="22633"/>
                  </a:lnTo>
                  <a:close/>
                </a:path>
                <a:path w="61595" h="179704">
                  <a:moveTo>
                    <a:pt x="51239" y="18505"/>
                  </a:moveTo>
                  <a:lnTo>
                    <a:pt x="12980" y="19049"/>
                  </a:lnTo>
                  <a:lnTo>
                    <a:pt x="12980" y="19799"/>
                  </a:lnTo>
                  <a:lnTo>
                    <a:pt x="51239" y="19255"/>
                  </a:lnTo>
                  <a:lnTo>
                    <a:pt x="51239" y="18505"/>
                  </a:lnTo>
                  <a:close/>
                </a:path>
                <a:path w="61595" h="179704">
                  <a:moveTo>
                    <a:pt x="51239" y="20549"/>
                  </a:moveTo>
                  <a:lnTo>
                    <a:pt x="12980" y="21088"/>
                  </a:lnTo>
                  <a:lnTo>
                    <a:pt x="12980" y="21883"/>
                  </a:lnTo>
                  <a:lnTo>
                    <a:pt x="51239" y="21338"/>
                  </a:lnTo>
                  <a:lnTo>
                    <a:pt x="51239" y="20549"/>
                  </a:lnTo>
                  <a:close/>
                </a:path>
                <a:path w="61595" h="179704">
                  <a:moveTo>
                    <a:pt x="51239" y="24672"/>
                  </a:moveTo>
                  <a:lnTo>
                    <a:pt x="12980" y="25216"/>
                  </a:lnTo>
                  <a:lnTo>
                    <a:pt x="12980" y="25966"/>
                  </a:lnTo>
                  <a:lnTo>
                    <a:pt x="51239" y="25422"/>
                  </a:lnTo>
                  <a:lnTo>
                    <a:pt x="51239" y="24672"/>
                  </a:lnTo>
                  <a:close/>
                </a:path>
                <a:path w="61595" h="179704">
                  <a:moveTo>
                    <a:pt x="51239" y="37010"/>
                  </a:moveTo>
                  <a:lnTo>
                    <a:pt x="12980" y="37549"/>
                  </a:lnTo>
                  <a:lnTo>
                    <a:pt x="12980" y="38299"/>
                  </a:lnTo>
                  <a:lnTo>
                    <a:pt x="51239" y="37760"/>
                  </a:lnTo>
                  <a:lnTo>
                    <a:pt x="51239" y="37010"/>
                  </a:lnTo>
                  <a:close/>
                </a:path>
                <a:path w="61595" h="179704">
                  <a:moveTo>
                    <a:pt x="51239" y="61683"/>
                  </a:moveTo>
                  <a:lnTo>
                    <a:pt x="12980" y="62227"/>
                  </a:lnTo>
                  <a:lnTo>
                    <a:pt x="12980" y="63016"/>
                  </a:lnTo>
                  <a:lnTo>
                    <a:pt x="51239" y="62477"/>
                  </a:lnTo>
                  <a:lnTo>
                    <a:pt x="51239" y="61683"/>
                  </a:lnTo>
                  <a:close/>
                </a:path>
                <a:path w="61595" h="179704">
                  <a:moveTo>
                    <a:pt x="51239" y="26716"/>
                  </a:moveTo>
                  <a:lnTo>
                    <a:pt x="12980" y="27299"/>
                  </a:lnTo>
                  <a:lnTo>
                    <a:pt x="12980" y="28049"/>
                  </a:lnTo>
                  <a:lnTo>
                    <a:pt x="51239" y="27505"/>
                  </a:lnTo>
                  <a:lnTo>
                    <a:pt x="51239" y="26716"/>
                  </a:lnTo>
                  <a:close/>
                </a:path>
                <a:path w="61595" h="179704">
                  <a:moveTo>
                    <a:pt x="51239" y="55516"/>
                  </a:moveTo>
                  <a:lnTo>
                    <a:pt x="12980" y="56055"/>
                  </a:lnTo>
                  <a:lnTo>
                    <a:pt x="12980" y="56849"/>
                  </a:lnTo>
                  <a:lnTo>
                    <a:pt x="51239" y="56266"/>
                  </a:lnTo>
                  <a:lnTo>
                    <a:pt x="51239" y="55516"/>
                  </a:lnTo>
                  <a:close/>
                </a:path>
                <a:path w="61595" h="179704">
                  <a:moveTo>
                    <a:pt x="51239" y="53471"/>
                  </a:moveTo>
                  <a:lnTo>
                    <a:pt x="12980" y="54016"/>
                  </a:lnTo>
                  <a:lnTo>
                    <a:pt x="12980" y="54766"/>
                  </a:lnTo>
                  <a:lnTo>
                    <a:pt x="51239" y="54221"/>
                  </a:lnTo>
                  <a:lnTo>
                    <a:pt x="51239" y="53471"/>
                  </a:lnTo>
                  <a:close/>
                </a:path>
                <a:path w="61595" h="179704">
                  <a:moveTo>
                    <a:pt x="61487" y="51055"/>
                  </a:moveTo>
                  <a:lnTo>
                    <a:pt x="0" y="51888"/>
                  </a:lnTo>
                  <a:lnTo>
                    <a:pt x="0" y="53099"/>
                  </a:lnTo>
                  <a:lnTo>
                    <a:pt x="61487" y="52221"/>
                  </a:lnTo>
                  <a:lnTo>
                    <a:pt x="61487" y="51055"/>
                  </a:lnTo>
                  <a:close/>
                </a:path>
                <a:path w="61595" h="179704">
                  <a:moveTo>
                    <a:pt x="51239" y="57599"/>
                  </a:moveTo>
                  <a:lnTo>
                    <a:pt x="12980" y="58138"/>
                  </a:lnTo>
                  <a:lnTo>
                    <a:pt x="12980" y="58888"/>
                  </a:lnTo>
                  <a:lnTo>
                    <a:pt x="51239" y="58349"/>
                  </a:lnTo>
                  <a:lnTo>
                    <a:pt x="51239" y="57599"/>
                  </a:lnTo>
                  <a:close/>
                </a:path>
                <a:path w="61595" h="179704">
                  <a:moveTo>
                    <a:pt x="51239" y="106943"/>
                  </a:moveTo>
                  <a:lnTo>
                    <a:pt x="12980" y="107488"/>
                  </a:lnTo>
                  <a:lnTo>
                    <a:pt x="12980" y="108238"/>
                  </a:lnTo>
                  <a:lnTo>
                    <a:pt x="51239" y="107693"/>
                  </a:lnTo>
                  <a:lnTo>
                    <a:pt x="51239" y="106943"/>
                  </a:lnTo>
                  <a:close/>
                </a:path>
                <a:path w="61595" h="179704">
                  <a:moveTo>
                    <a:pt x="51239" y="59644"/>
                  </a:moveTo>
                  <a:lnTo>
                    <a:pt x="12980" y="60183"/>
                  </a:lnTo>
                  <a:lnTo>
                    <a:pt x="12980" y="60933"/>
                  </a:lnTo>
                  <a:lnTo>
                    <a:pt x="51239" y="60394"/>
                  </a:lnTo>
                  <a:lnTo>
                    <a:pt x="51239" y="59644"/>
                  </a:lnTo>
                  <a:close/>
                </a:path>
                <a:path w="61595" h="179704">
                  <a:moveTo>
                    <a:pt x="51239" y="41138"/>
                  </a:moveTo>
                  <a:lnTo>
                    <a:pt x="12980" y="41677"/>
                  </a:lnTo>
                  <a:lnTo>
                    <a:pt x="12980" y="42427"/>
                  </a:lnTo>
                  <a:lnTo>
                    <a:pt x="51239" y="41888"/>
                  </a:lnTo>
                  <a:lnTo>
                    <a:pt x="51239" y="41138"/>
                  </a:lnTo>
                  <a:close/>
                </a:path>
                <a:path w="61595" h="179704">
                  <a:moveTo>
                    <a:pt x="51239" y="43177"/>
                  </a:moveTo>
                  <a:lnTo>
                    <a:pt x="12980" y="43721"/>
                  </a:lnTo>
                  <a:lnTo>
                    <a:pt x="12980" y="44510"/>
                  </a:lnTo>
                  <a:lnTo>
                    <a:pt x="51239" y="43927"/>
                  </a:lnTo>
                  <a:lnTo>
                    <a:pt x="51239" y="43177"/>
                  </a:lnTo>
                  <a:close/>
                </a:path>
                <a:path w="61595" h="179704">
                  <a:moveTo>
                    <a:pt x="51239" y="47305"/>
                  </a:moveTo>
                  <a:lnTo>
                    <a:pt x="12980" y="47844"/>
                  </a:lnTo>
                  <a:lnTo>
                    <a:pt x="12980" y="48594"/>
                  </a:lnTo>
                  <a:lnTo>
                    <a:pt x="51239" y="48055"/>
                  </a:lnTo>
                  <a:lnTo>
                    <a:pt x="51239" y="47305"/>
                  </a:lnTo>
                  <a:close/>
                </a:path>
                <a:path w="61595" h="179704">
                  <a:moveTo>
                    <a:pt x="51239" y="45221"/>
                  </a:moveTo>
                  <a:lnTo>
                    <a:pt x="12980" y="45805"/>
                  </a:lnTo>
                  <a:lnTo>
                    <a:pt x="12980" y="46555"/>
                  </a:lnTo>
                  <a:lnTo>
                    <a:pt x="51239" y="46010"/>
                  </a:lnTo>
                  <a:lnTo>
                    <a:pt x="51239" y="45221"/>
                  </a:lnTo>
                  <a:close/>
                </a:path>
                <a:path w="61595" h="179704">
                  <a:moveTo>
                    <a:pt x="51239" y="49349"/>
                  </a:moveTo>
                  <a:lnTo>
                    <a:pt x="12980" y="49888"/>
                  </a:lnTo>
                  <a:lnTo>
                    <a:pt x="12980" y="50683"/>
                  </a:lnTo>
                  <a:lnTo>
                    <a:pt x="51239" y="50099"/>
                  </a:lnTo>
                  <a:lnTo>
                    <a:pt x="51239" y="49349"/>
                  </a:lnTo>
                  <a:close/>
                </a:path>
                <a:path w="61595" h="179704">
                  <a:moveTo>
                    <a:pt x="51239" y="113116"/>
                  </a:moveTo>
                  <a:lnTo>
                    <a:pt x="12980" y="113654"/>
                  </a:lnTo>
                  <a:lnTo>
                    <a:pt x="12980" y="114404"/>
                  </a:lnTo>
                  <a:lnTo>
                    <a:pt x="51239" y="113866"/>
                  </a:lnTo>
                  <a:lnTo>
                    <a:pt x="51239" y="113116"/>
                  </a:lnTo>
                  <a:close/>
                </a:path>
                <a:path w="61595" h="179704">
                  <a:moveTo>
                    <a:pt x="51239" y="14377"/>
                  </a:moveTo>
                  <a:lnTo>
                    <a:pt x="12980" y="14922"/>
                  </a:lnTo>
                  <a:lnTo>
                    <a:pt x="12980" y="15711"/>
                  </a:lnTo>
                  <a:lnTo>
                    <a:pt x="51239" y="15127"/>
                  </a:lnTo>
                  <a:lnTo>
                    <a:pt x="51239" y="14377"/>
                  </a:lnTo>
                  <a:close/>
                </a:path>
                <a:path w="61595" h="179704">
                  <a:moveTo>
                    <a:pt x="51239" y="16461"/>
                  </a:moveTo>
                  <a:lnTo>
                    <a:pt x="12980" y="17005"/>
                  </a:lnTo>
                  <a:lnTo>
                    <a:pt x="12980" y="17755"/>
                  </a:lnTo>
                  <a:lnTo>
                    <a:pt x="51239" y="17211"/>
                  </a:lnTo>
                  <a:lnTo>
                    <a:pt x="51239" y="16461"/>
                  </a:lnTo>
                  <a:close/>
                </a:path>
                <a:path w="61595" h="179704">
                  <a:moveTo>
                    <a:pt x="51239" y="2044"/>
                  </a:moveTo>
                  <a:lnTo>
                    <a:pt x="12980" y="2583"/>
                  </a:lnTo>
                  <a:lnTo>
                    <a:pt x="12980" y="3377"/>
                  </a:lnTo>
                  <a:lnTo>
                    <a:pt x="51239" y="2794"/>
                  </a:lnTo>
                  <a:lnTo>
                    <a:pt x="51239" y="2044"/>
                  </a:lnTo>
                  <a:close/>
                </a:path>
                <a:path w="61595" h="179704">
                  <a:moveTo>
                    <a:pt x="51239" y="154250"/>
                  </a:moveTo>
                  <a:lnTo>
                    <a:pt x="12980" y="154791"/>
                  </a:lnTo>
                  <a:lnTo>
                    <a:pt x="12980" y="155541"/>
                  </a:lnTo>
                  <a:lnTo>
                    <a:pt x="51239" y="155000"/>
                  </a:lnTo>
                  <a:lnTo>
                    <a:pt x="51239" y="154250"/>
                  </a:lnTo>
                  <a:close/>
                </a:path>
                <a:path w="61595" h="179704">
                  <a:moveTo>
                    <a:pt x="51239" y="8211"/>
                  </a:moveTo>
                  <a:lnTo>
                    <a:pt x="12980" y="8755"/>
                  </a:lnTo>
                  <a:lnTo>
                    <a:pt x="12980" y="9544"/>
                  </a:lnTo>
                  <a:lnTo>
                    <a:pt x="51239" y="8961"/>
                  </a:lnTo>
                  <a:lnTo>
                    <a:pt x="51239" y="8211"/>
                  </a:lnTo>
                  <a:close/>
                </a:path>
                <a:path w="61595" h="179704">
                  <a:moveTo>
                    <a:pt x="51239" y="6166"/>
                  </a:moveTo>
                  <a:lnTo>
                    <a:pt x="12980" y="6711"/>
                  </a:lnTo>
                  <a:lnTo>
                    <a:pt x="12980" y="7461"/>
                  </a:lnTo>
                  <a:lnTo>
                    <a:pt x="51239" y="6916"/>
                  </a:lnTo>
                  <a:lnTo>
                    <a:pt x="51239" y="6166"/>
                  </a:lnTo>
                  <a:close/>
                </a:path>
                <a:path w="61595" h="179704">
                  <a:moveTo>
                    <a:pt x="51239" y="4083"/>
                  </a:moveTo>
                  <a:lnTo>
                    <a:pt x="12980" y="4666"/>
                  </a:lnTo>
                  <a:lnTo>
                    <a:pt x="12980" y="5416"/>
                  </a:lnTo>
                  <a:lnTo>
                    <a:pt x="51239" y="4877"/>
                  </a:lnTo>
                  <a:lnTo>
                    <a:pt x="51239" y="4083"/>
                  </a:lnTo>
                  <a:close/>
                </a:path>
                <a:path w="61595" h="179704">
                  <a:moveTo>
                    <a:pt x="51239" y="158376"/>
                  </a:moveTo>
                  <a:lnTo>
                    <a:pt x="12980" y="158918"/>
                  </a:lnTo>
                  <a:lnTo>
                    <a:pt x="12980" y="159668"/>
                  </a:lnTo>
                  <a:lnTo>
                    <a:pt x="51239" y="159126"/>
                  </a:lnTo>
                  <a:lnTo>
                    <a:pt x="51239" y="158376"/>
                  </a:lnTo>
                  <a:close/>
                </a:path>
                <a:path w="61595" h="179704">
                  <a:moveTo>
                    <a:pt x="51239" y="10294"/>
                  </a:moveTo>
                  <a:lnTo>
                    <a:pt x="12980" y="10838"/>
                  </a:lnTo>
                  <a:lnTo>
                    <a:pt x="12980" y="11588"/>
                  </a:lnTo>
                  <a:lnTo>
                    <a:pt x="51239" y="11044"/>
                  </a:lnTo>
                  <a:lnTo>
                    <a:pt x="51239" y="10294"/>
                  </a:lnTo>
                  <a:close/>
                </a:path>
                <a:path w="61595" h="179704">
                  <a:moveTo>
                    <a:pt x="53972" y="12211"/>
                  </a:moveTo>
                  <a:lnTo>
                    <a:pt x="10247" y="12877"/>
                  </a:lnTo>
                  <a:lnTo>
                    <a:pt x="10247" y="13755"/>
                  </a:lnTo>
                  <a:lnTo>
                    <a:pt x="53972" y="13127"/>
                  </a:lnTo>
                  <a:lnTo>
                    <a:pt x="53972" y="12211"/>
                  </a:lnTo>
                  <a:close/>
                </a:path>
                <a:path w="61595" h="179704">
                  <a:moveTo>
                    <a:pt x="51239" y="156292"/>
                  </a:moveTo>
                  <a:lnTo>
                    <a:pt x="12980" y="156875"/>
                  </a:lnTo>
                  <a:lnTo>
                    <a:pt x="12980" y="157625"/>
                  </a:lnTo>
                  <a:lnTo>
                    <a:pt x="51239" y="157084"/>
                  </a:lnTo>
                  <a:lnTo>
                    <a:pt x="51239" y="156292"/>
                  </a:lnTo>
                  <a:close/>
                </a:path>
                <a:path w="61595" h="179704">
                  <a:moveTo>
                    <a:pt x="51239" y="174797"/>
                  </a:moveTo>
                  <a:lnTo>
                    <a:pt x="12980" y="175380"/>
                  </a:lnTo>
                  <a:lnTo>
                    <a:pt x="12980" y="176131"/>
                  </a:lnTo>
                  <a:lnTo>
                    <a:pt x="51239" y="175589"/>
                  </a:lnTo>
                  <a:lnTo>
                    <a:pt x="51239" y="174797"/>
                  </a:lnTo>
                  <a:close/>
                </a:path>
                <a:path w="61595" h="179704">
                  <a:moveTo>
                    <a:pt x="51239" y="178923"/>
                  </a:moveTo>
                  <a:lnTo>
                    <a:pt x="12980" y="179465"/>
                  </a:lnTo>
                  <a:lnTo>
                    <a:pt x="12980" y="179673"/>
                  </a:lnTo>
                  <a:lnTo>
                    <a:pt x="51239" y="179673"/>
                  </a:lnTo>
                  <a:lnTo>
                    <a:pt x="51239" y="178923"/>
                  </a:lnTo>
                  <a:close/>
                </a:path>
                <a:path w="61595" h="179704">
                  <a:moveTo>
                    <a:pt x="51239" y="172755"/>
                  </a:moveTo>
                  <a:lnTo>
                    <a:pt x="12980" y="173296"/>
                  </a:lnTo>
                  <a:lnTo>
                    <a:pt x="12980" y="174089"/>
                  </a:lnTo>
                  <a:lnTo>
                    <a:pt x="51239" y="173505"/>
                  </a:lnTo>
                  <a:lnTo>
                    <a:pt x="51239" y="172755"/>
                  </a:lnTo>
                  <a:close/>
                </a:path>
                <a:path w="61595" h="179704">
                  <a:moveTo>
                    <a:pt x="51239" y="176881"/>
                  </a:moveTo>
                  <a:lnTo>
                    <a:pt x="12980" y="177423"/>
                  </a:lnTo>
                  <a:lnTo>
                    <a:pt x="12980" y="178173"/>
                  </a:lnTo>
                  <a:lnTo>
                    <a:pt x="51239" y="177631"/>
                  </a:lnTo>
                  <a:lnTo>
                    <a:pt x="51239" y="176881"/>
                  </a:lnTo>
                  <a:close/>
                </a:path>
                <a:path w="61595" h="179704">
                  <a:moveTo>
                    <a:pt x="51239" y="164544"/>
                  </a:moveTo>
                  <a:lnTo>
                    <a:pt x="12980" y="165086"/>
                  </a:lnTo>
                  <a:lnTo>
                    <a:pt x="12980" y="165836"/>
                  </a:lnTo>
                  <a:lnTo>
                    <a:pt x="51239" y="165294"/>
                  </a:lnTo>
                  <a:lnTo>
                    <a:pt x="51239" y="164544"/>
                  </a:lnTo>
                  <a:close/>
                </a:path>
                <a:path w="61595" h="179704">
                  <a:moveTo>
                    <a:pt x="51239" y="160418"/>
                  </a:moveTo>
                  <a:lnTo>
                    <a:pt x="12980" y="160960"/>
                  </a:lnTo>
                  <a:lnTo>
                    <a:pt x="12980" y="161710"/>
                  </a:lnTo>
                  <a:lnTo>
                    <a:pt x="51239" y="161168"/>
                  </a:lnTo>
                  <a:lnTo>
                    <a:pt x="51239" y="160418"/>
                  </a:lnTo>
                  <a:close/>
                </a:path>
                <a:path w="61595" h="179704">
                  <a:moveTo>
                    <a:pt x="51239" y="170713"/>
                  </a:moveTo>
                  <a:lnTo>
                    <a:pt x="12980" y="171254"/>
                  </a:lnTo>
                  <a:lnTo>
                    <a:pt x="12980" y="172004"/>
                  </a:lnTo>
                  <a:lnTo>
                    <a:pt x="51239" y="171463"/>
                  </a:lnTo>
                  <a:lnTo>
                    <a:pt x="51239" y="170713"/>
                  </a:lnTo>
                  <a:close/>
                </a:path>
                <a:path w="61595" h="179704">
                  <a:moveTo>
                    <a:pt x="51239" y="162460"/>
                  </a:moveTo>
                  <a:lnTo>
                    <a:pt x="12980" y="163044"/>
                  </a:lnTo>
                  <a:lnTo>
                    <a:pt x="12980" y="163794"/>
                  </a:lnTo>
                  <a:lnTo>
                    <a:pt x="51239" y="163252"/>
                  </a:lnTo>
                  <a:lnTo>
                    <a:pt x="51239" y="162460"/>
                  </a:lnTo>
                  <a:close/>
                </a:path>
                <a:path w="61595" h="179704">
                  <a:moveTo>
                    <a:pt x="51239" y="168629"/>
                  </a:moveTo>
                  <a:lnTo>
                    <a:pt x="12980" y="169212"/>
                  </a:lnTo>
                  <a:lnTo>
                    <a:pt x="12980" y="169963"/>
                  </a:lnTo>
                  <a:lnTo>
                    <a:pt x="51239" y="169420"/>
                  </a:lnTo>
                  <a:lnTo>
                    <a:pt x="51239" y="168629"/>
                  </a:lnTo>
                  <a:close/>
                </a:path>
                <a:path w="61595" h="179704">
                  <a:moveTo>
                    <a:pt x="51239" y="166586"/>
                  </a:moveTo>
                  <a:lnTo>
                    <a:pt x="12980" y="167128"/>
                  </a:lnTo>
                  <a:lnTo>
                    <a:pt x="12980" y="167920"/>
                  </a:lnTo>
                  <a:lnTo>
                    <a:pt x="51239" y="167336"/>
                  </a:lnTo>
                  <a:lnTo>
                    <a:pt x="51239" y="166586"/>
                  </a:lnTo>
                  <a:close/>
                </a:path>
                <a:path w="61595" h="179704">
                  <a:moveTo>
                    <a:pt x="51239" y="143955"/>
                  </a:moveTo>
                  <a:lnTo>
                    <a:pt x="12980" y="144497"/>
                  </a:lnTo>
                  <a:lnTo>
                    <a:pt x="12980" y="145289"/>
                  </a:lnTo>
                  <a:lnTo>
                    <a:pt x="51239" y="144705"/>
                  </a:lnTo>
                  <a:lnTo>
                    <a:pt x="51239" y="143955"/>
                  </a:lnTo>
                  <a:close/>
                </a:path>
                <a:path w="61595" h="179704">
                  <a:moveTo>
                    <a:pt x="51239" y="125449"/>
                  </a:moveTo>
                  <a:lnTo>
                    <a:pt x="12980" y="125992"/>
                  </a:lnTo>
                  <a:lnTo>
                    <a:pt x="12980" y="126784"/>
                  </a:lnTo>
                  <a:lnTo>
                    <a:pt x="51239" y="126201"/>
                  </a:lnTo>
                  <a:lnTo>
                    <a:pt x="51239" y="125449"/>
                  </a:lnTo>
                  <a:close/>
                </a:path>
                <a:path w="61595" h="179704">
                  <a:moveTo>
                    <a:pt x="51239" y="129577"/>
                  </a:moveTo>
                  <a:lnTo>
                    <a:pt x="12980" y="130118"/>
                  </a:lnTo>
                  <a:lnTo>
                    <a:pt x="12980" y="130868"/>
                  </a:lnTo>
                  <a:lnTo>
                    <a:pt x="51239" y="130327"/>
                  </a:lnTo>
                  <a:lnTo>
                    <a:pt x="51239" y="129577"/>
                  </a:lnTo>
                  <a:close/>
                </a:path>
                <a:path w="61595" h="179704">
                  <a:moveTo>
                    <a:pt x="51239" y="123410"/>
                  </a:moveTo>
                  <a:lnTo>
                    <a:pt x="12980" y="123949"/>
                  </a:lnTo>
                  <a:lnTo>
                    <a:pt x="12980" y="124699"/>
                  </a:lnTo>
                  <a:lnTo>
                    <a:pt x="51239" y="124160"/>
                  </a:lnTo>
                  <a:lnTo>
                    <a:pt x="51239" y="123410"/>
                  </a:lnTo>
                  <a:close/>
                </a:path>
                <a:path w="61595" h="179704">
                  <a:moveTo>
                    <a:pt x="51239" y="0"/>
                  </a:moveTo>
                  <a:lnTo>
                    <a:pt x="12980" y="544"/>
                  </a:lnTo>
                  <a:lnTo>
                    <a:pt x="12980" y="1294"/>
                  </a:lnTo>
                  <a:lnTo>
                    <a:pt x="51239" y="749"/>
                  </a:lnTo>
                  <a:lnTo>
                    <a:pt x="51239" y="0"/>
                  </a:lnTo>
                  <a:close/>
                </a:path>
                <a:path w="61595" h="179704">
                  <a:moveTo>
                    <a:pt x="51239" y="127493"/>
                  </a:moveTo>
                  <a:lnTo>
                    <a:pt x="12980" y="128076"/>
                  </a:lnTo>
                  <a:lnTo>
                    <a:pt x="12980" y="128826"/>
                  </a:lnTo>
                  <a:lnTo>
                    <a:pt x="51239" y="128284"/>
                  </a:lnTo>
                  <a:lnTo>
                    <a:pt x="51239" y="127493"/>
                  </a:lnTo>
                  <a:close/>
                </a:path>
                <a:path w="61595" h="179704">
                  <a:moveTo>
                    <a:pt x="51239" y="111071"/>
                  </a:moveTo>
                  <a:lnTo>
                    <a:pt x="12980" y="111616"/>
                  </a:lnTo>
                  <a:lnTo>
                    <a:pt x="12980" y="112366"/>
                  </a:lnTo>
                  <a:lnTo>
                    <a:pt x="51239" y="111821"/>
                  </a:lnTo>
                  <a:lnTo>
                    <a:pt x="51239" y="111071"/>
                  </a:lnTo>
                  <a:close/>
                </a:path>
                <a:path w="61595" h="179704">
                  <a:moveTo>
                    <a:pt x="51239" y="115154"/>
                  </a:moveTo>
                  <a:lnTo>
                    <a:pt x="12980" y="115738"/>
                  </a:lnTo>
                  <a:lnTo>
                    <a:pt x="12980" y="116488"/>
                  </a:lnTo>
                  <a:lnTo>
                    <a:pt x="51239" y="115949"/>
                  </a:lnTo>
                  <a:lnTo>
                    <a:pt x="51239" y="115154"/>
                  </a:lnTo>
                  <a:close/>
                </a:path>
                <a:path w="61595" h="179704">
                  <a:moveTo>
                    <a:pt x="51239" y="121327"/>
                  </a:moveTo>
                  <a:lnTo>
                    <a:pt x="12980" y="121910"/>
                  </a:lnTo>
                  <a:lnTo>
                    <a:pt x="12980" y="122660"/>
                  </a:lnTo>
                  <a:lnTo>
                    <a:pt x="51239" y="122116"/>
                  </a:lnTo>
                  <a:lnTo>
                    <a:pt x="51239" y="121327"/>
                  </a:lnTo>
                  <a:close/>
                </a:path>
                <a:path w="61595" h="179704">
                  <a:moveTo>
                    <a:pt x="51239" y="119282"/>
                  </a:moveTo>
                  <a:lnTo>
                    <a:pt x="12980" y="119821"/>
                  </a:lnTo>
                  <a:lnTo>
                    <a:pt x="12980" y="120577"/>
                  </a:lnTo>
                  <a:lnTo>
                    <a:pt x="51239" y="120032"/>
                  </a:lnTo>
                  <a:lnTo>
                    <a:pt x="51239" y="119282"/>
                  </a:lnTo>
                  <a:close/>
                </a:path>
                <a:path w="61595" h="179704">
                  <a:moveTo>
                    <a:pt x="51239" y="117238"/>
                  </a:moveTo>
                  <a:lnTo>
                    <a:pt x="12980" y="117782"/>
                  </a:lnTo>
                  <a:lnTo>
                    <a:pt x="12980" y="118532"/>
                  </a:lnTo>
                  <a:lnTo>
                    <a:pt x="51239" y="117988"/>
                  </a:lnTo>
                  <a:lnTo>
                    <a:pt x="51239" y="117238"/>
                  </a:lnTo>
                  <a:close/>
                </a:path>
                <a:path w="61595" h="179704">
                  <a:moveTo>
                    <a:pt x="51239" y="131619"/>
                  </a:moveTo>
                  <a:lnTo>
                    <a:pt x="12980" y="132160"/>
                  </a:lnTo>
                  <a:lnTo>
                    <a:pt x="12980" y="132952"/>
                  </a:lnTo>
                  <a:lnTo>
                    <a:pt x="51239" y="132369"/>
                  </a:lnTo>
                  <a:lnTo>
                    <a:pt x="51239" y="131619"/>
                  </a:lnTo>
                  <a:close/>
                </a:path>
                <a:path w="61595" h="179704">
                  <a:moveTo>
                    <a:pt x="51239" y="148082"/>
                  </a:moveTo>
                  <a:lnTo>
                    <a:pt x="12980" y="148623"/>
                  </a:lnTo>
                  <a:lnTo>
                    <a:pt x="12980" y="149373"/>
                  </a:lnTo>
                  <a:lnTo>
                    <a:pt x="51239" y="148832"/>
                  </a:lnTo>
                  <a:lnTo>
                    <a:pt x="51239" y="148082"/>
                  </a:lnTo>
                  <a:close/>
                </a:path>
                <a:path w="61595" h="179704">
                  <a:moveTo>
                    <a:pt x="51239" y="152208"/>
                  </a:moveTo>
                  <a:lnTo>
                    <a:pt x="12980" y="152749"/>
                  </a:lnTo>
                  <a:lnTo>
                    <a:pt x="12980" y="153499"/>
                  </a:lnTo>
                  <a:lnTo>
                    <a:pt x="51239" y="152958"/>
                  </a:lnTo>
                  <a:lnTo>
                    <a:pt x="51239" y="152208"/>
                  </a:lnTo>
                  <a:close/>
                </a:path>
                <a:path w="61595" h="179704">
                  <a:moveTo>
                    <a:pt x="51239" y="150124"/>
                  </a:moveTo>
                  <a:lnTo>
                    <a:pt x="12980" y="150665"/>
                  </a:lnTo>
                  <a:lnTo>
                    <a:pt x="12980" y="151457"/>
                  </a:lnTo>
                  <a:lnTo>
                    <a:pt x="51239" y="150915"/>
                  </a:lnTo>
                  <a:lnTo>
                    <a:pt x="51239" y="150124"/>
                  </a:lnTo>
                  <a:close/>
                </a:path>
                <a:path w="61595" h="179704">
                  <a:moveTo>
                    <a:pt x="51239" y="146039"/>
                  </a:moveTo>
                  <a:lnTo>
                    <a:pt x="12980" y="146581"/>
                  </a:lnTo>
                  <a:lnTo>
                    <a:pt x="12980" y="147331"/>
                  </a:lnTo>
                  <a:lnTo>
                    <a:pt x="51239" y="146789"/>
                  </a:lnTo>
                  <a:lnTo>
                    <a:pt x="51239" y="146039"/>
                  </a:lnTo>
                  <a:close/>
                </a:path>
                <a:path w="61595" h="179704">
                  <a:moveTo>
                    <a:pt x="51239" y="135745"/>
                  </a:moveTo>
                  <a:lnTo>
                    <a:pt x="12980" y="136287"/>
                  </a:lnTo>
                  <a:lnTo>
                    <a:pt x="12980" y="137037"/>
                  </a:lnTo>
                  <a:lnTo>
                    <a:pt x="51239" y="136495"/>
                  </a:lnTo>
                  <a:lnTo>
                    <a:pt x="51239" y="135745"/>
                  </a:lnTo>
                  <a:close/>
                </a:path>
                <a:path w="61595" h="179704">
                  <a:moveTo>
                    <a:pt x="51239" y="133661"/>
                  </a:moveTo>
                  <a:lnTo>
                    <a:pt x="12980" y="134244"/>
                  </a:lnTo>
                  <a:lnTo>
                    <a:pt x="12980" y="134994"/>
                  </a:lnTo>
                  <a:lnTo>
                    <a:pt x="51239" y="134453"/>
                  </a:lnTo>
                  <a:lnTo>
                    <a:pt x="51239" y="133661"/>
                  </a:lnTo>
                  <a:close/>
                </a:path>
                <a:path w="61595" h="179704">
                  <a:moveTo>
                    <a:pt x="51239" y="108988"/>
                  </a:moveTo>
                  <a:lnTo>
                    <a:pt x="12980" y="109527"/>
                  </a:lnTo>
                  <a:lnTo>
                    <a:pt x="12980" y="110321"/>
                  </a:lnTo>
                  <a:lnTo>
                    <a:pt x="51239" y="109777"/>
                  </a:lnTo>
                  <a:lnTo>
                    <a:pt x="51239" y="108988"/>
                  </a:lnTo>
                  <a:close/>
                </a:path>
                <a:path w="61595" h="179704">
                  <a:moveTo>
                    <a:pt x="51239" y="137787"/>
                  </a:moveTo>
                  <a:lnTo>
                    <a:pt x="12980" y="138329"/>
                  </a:lnTo>
                  <a:lnTo>
                    <a:pt x="12980" y="139120"/>
                  </a:lnTo>
                  <a:lnTo>
                    <a:pt x="51239" y="138537"/>
                  </a:lnTo>
                  <a:lnTo>
                    <a:pt x="51239" y="137787"/>
                  </a:lnTo>
                  <a:close/>
                </a:path>
                <a:path w="61595" h="179704">
                  <a:moveTo>
                    <a:pt x="51239" y="141913"/>
                  </a:moveTo>
                  <a:lnTo>
                    <a:pt x="12980" y="142455"/>
                  </a:lnTo>
                  <a:lnTo>
                    <a:pt x="12980" y="143205"/>
                  </a:lnTo>
                  <a:lnTo>
                    <a:pt x="51239" y="142663"/>
                  </a:lnTo>
                  <a:lnTo>
                    <a:pt x="51239" y="141913"/>
                  </a:lnTo>
                  <a:close/>
                </a:path>
                <a:path w="61595" h="179704">
                  <a:moveTo>
                    <a:pt x="51239" y="139871"/>
                  </a:moveTo>
                  <a:lnTo>
                    <a:pt x="12980" y="140413"/>
                  </a:lnTo>
                  <a:lnTo>
                    <a:pt x="12980" y="141163"/>
                  </a:lnTo>
                  <a:lnTo>
                    <a:pt x="51239" y="140621"/>
                  </a:lnTo>
                  <a:lnTo>
                    <a:pt x="51239" y="139871"/>
                  </a:lnTo>
                  <a:close/>
                </a:path>
              </a:pathLst>
            </a:custGeom>
            <a:solidFill>
              <a:srgbClr val="CE17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4252" y="6493411"/>
              <a:ext cx="38436" cy="17946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49324" y="6494078"/>
              <a:ext cx="38463" cy="17967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80019" y="6494681"/>
              <a:ext cx="248682" cy="17906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39338" y="6493744"/>
              <a:ext cx="38429" cy="18000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21584" y="6494681"/>
              <a:ext cx="248546" cy="17906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507001" y="6494056"/>
              <a:ext cx="248682" cy="17906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966251" y="6493078"/>
              <a:ext cx="38600" cy="18000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376168" y="6493456"/>
              <a:ext cx="38600" cy="17971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648565" y="6494056"/>
              <a:ext cx="248341" cy="17906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75411" y="6494390"/>
              <a:ext cx="248682" cy="17906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44579" y="6494122"/>
              <a:ext cx="38600" cy="17933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694089" y="6493494"/>
              <a:ext cx="38258" cy="179381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342250" y="6494473"/>
              <a:ext cx="259715" cy="179705"/>
            </a:xfrm>
            <a:custGeom>
              <a:avLst/>
              <a:gdLst/>
              <a:ahLst/>
              <a:cxnLst/>
              <a:rect l="l" t="t" r="r" b="b"/>
              <a:pathLst>
                <a:path w="259714" h="179704">
                  <a:moveTo>
                    <a:pt x="259265" y="175259"/>
                  </a:moveTo>
                  <a:lnTo>
                    <a:pt x="0" y="179237"/>
                  </a:lnTo>
                  <a:lnTo>
                    <a:pt x="259265" y="176529"/>
                  </a:lnTo>
                  <a:lnTo>
                    <a:pt x="259265" y="175259"/>
                  </a:lnTo>
                  <a:close/>
                </a:path>
                <a:path w="259714" h="179704">
                  <a:moveTo>
                    <a:pt x="259265" y="177799"/>
                  </a:moveTo>
                  <a:lnTo>
                    <a:pt x="105546" y="179069"/>
                  </a:lnTo>
                  <a:lnTo>
                    <a:pt x="159519" y="179069"/>
                  </a:lnTo>
                  <a:lnTo>
                    <a:pt x="259265" y="177799"/>
                  </a:lnTo>
                  <a:close/>
                </a:path>
                <a:path w="259714" h="179704">
                  <a:moveTo>
                    <a:pt x="259265" y="173989"/>
                  </a:moveTo>
                  <a:lnTo>
                    <a:pt x="10924" y="176529"/>
                  </a:lnTo>
                  <a:lnTo>
                    <a:pt x="10924" y="177799"/>
                  </a:lnTo>
                  <a:lnTo>
                    <a:pt x="259265" y="173989"/>
                  </a:lnTo>
                  <a:close/>
                </a:path>
                <a:path w="259714" h="179704">
                  <a:moveTo>
                    <a:pt x="259265" y="171449"/>
                  </a:moveTo>
                  <a:lnTo>
                    <a:pt x="10924" y="175259"/>
                  </a:lnTo>
                  <a:lnTo>
                    <a:pt x="259265" y="172719"/>
                  </a:lnTo>
                  <a:lnTo>
                    <a:pt x="259265" y="171449"/>
                  </a:lnTo>
                  <a:close/>
                </a:path>
                <a:path w="259714" h="179704">
                  <a:moveTo>
                    <a:pt x="259265" y="168909"/>
                  </a:moveTo>
                  <a:lnTo>
                    <a:pt x="10924" y="172719"/>
                  </a:lnTo>
                  <a:lnTo>
                    <a:pt x="10924" y="173989"/>
                  </a:lnTo>
                  <a:lnTo>
                    <a:pt x="259265" y="170179"/>
                  </a:lnTo>
                  <a:lnTo>
                    <a:pt x="259265" y="168909"/>
                  </a:lnTo>
                  <a:close/>
                </a:path>
                <a:path w="259714" h="179704">
                  <a:moveTo>
                    <a:pt x="259265" y="167639"/>
                  </a:moveTo>
                  <a:lnTo>
                    <a:pt x="10924" y="170179"/>
                  </a:lnTo>
                  <a:lnTo>
                    <a:pt x="10924" y="171449"/>
                  </a:lnTo>
                  <a:lnTo>
                    <a:pt x="259265" y="167639"/>
                  </a:lnTo>
                  <a:close/>
                </a:path>
                <a:path w="259714" h="179704">
                  <a:moveTo>
                    <a:pt x="259265" y="165099"/>
                  </a:moveTo>
                  <a:lnTo>
                    <a:pt x="10924" y="168909"/>
                  </a:lnTo>
                  <a:lnTo>
                    <a:pt x="259265" y="166369"/>
                  </a:lnTo>
                  <a:lnTo>
                    <a:pt x="259265" y="165099"/>
                  </a:lnTo>
                  <a:close/>
                </a:path>
                <a:path w="259714" h="179704">
                  <a:moveTo>
                    <a:pt x="259265" y="162559"/>
                  </a:moveTo>
                  <a:lnTo>
                    <a:pt x="10924" y="166369"/>
                  </a:lnTo>
                  <a:lnTo>
                    <a:pt x="10924" y="167639"/>
                  </a:lnTo>
                  <a:lnTo>
                    <a:pt x="259265" y="163829"/>
                  </a:lnTo>
                  <a:lnTo>
                    <a:pt x="259265" y="162559"/>
                  </a:lnTo>
                  <a:close/>
                </a:path>
                <a:path w="259714" h="179704">
                  <a:moveTo>
                    <a:pt x="259265" y="158749"/>
                  </a:moveTo>
                  <a:lnTo>
                    <a:pt x="10924" y="162559"/>
                  </a:lnTo>
                  <a:lnTo>
                    <a:pt x="10924" y="163829"/>
                  </a:lnTo>
                  <a:lnTo>
                    <a:pt x="259265" y="160019"/>
                  </a:lnTo>
                  <a:lnTo>
                    <a:pt x="259265" y="158749"/>
                  </a:lnTo>
                  <a:close/>
                </a:path>
                <a:path w="259714" h="179704">
                  <a:moveTo>
                    <a:pt x="259265" y="157479"/>
                  </a:moveTo>
                  <a:lnTo>
                    <a:pt x="10924" y="160019"/>
                  </a:lnTo>
                  <a:lnTo>
                    <a:pt x="10924" y="161289"/>
                  </a:lnTo>
                  <a:lnTo>
                    <a:pt x="259265" y="157479"/>
                  </a:lnTo>
                  <a:close/>
                </a:path>
                <a:path w="259714" h="179704">
                  <a:moveTo>
                    <a:pt x="259265" y="154939"/>
                  </a:moveTo>
                  <a:lnTo>
                    <a:pt x="10924" y="158749"/>
                  </a:lnTo>
                  <a:lnTo>
                    <a:pt x="259265" y="156209"/>
                  </a:lnTo>
                  <a:lnTo>
                    <a:pt x="259265" y="154939"/>
                  </a:lnTo>
                  <a:close/>
                </a:path>
                <a:path w="259714" h="179704">
                  <a:moveTo>
                    <a:pt x="259265" y="152399"/>
                  </a:moveTo>
                  <a:lnTo>
                    <a:pt x="10924" y="156209"/>
                  </a:lnTo>
                  <a:lnTo>
                    <a:pt x="10924" y="157479"/>
                  </a:lnTo>
                  <a:lnTo>
                    <a:pt x="259265" y="153669"/>
                  </a:lnTo>
                  <a:lnTo>
                    <a:pt x="259265" y="152399"/>
                  </a:lnTo>
                  <a:close/>
                </a:path>
                <a:path w="259714" h="179704">
                  <a:moveTo>
                    <a:pt x="259265" y="148589"/>
                  </a:moveTo>
                  <a:lnTo>
                    <a:pt x="10924" y="152399"/>
                  </a:lnTo>
                  <a:lnTo>
                    <a:pt x="10924" y="153669"/>
                  </a:lnTo>
                  <a:lnTo>
                    <a:pt x="259265" y="149859"/>
                  </a:lnTo>
                  <a:lnTo>
                    <a:pt x="259265" y="148589"/>
                  </a:lnTo>
                  <a:close/>
                </a:path>
                <a:path w="259714" h="179704">
                  <a:moveTo>
                    <a:pt x="259265" y="147319"/>
                  </a:moveTo>
                  <a:lnTo>
                    <a:pt x="10924" y="149859"/>
                  </a:lnTo>
                  <a:lnTo>
                    <a:pt x="10924" y="151129"/>
                  </a:lnTo>
                  <a:lnTo>
                    <a:pt x="259265" y="147319"/>
                  </a:lnTo>
                  <a:close/>
                </a:path>
                <a:path w="259714" h="179704">
                  <a:moveTo>
                    <a:pt x="259265" y="142239"/>
                  </a:moveTo>
                  <a:lnTo>
                    <a:pt x="10924" y="146049"/>
                  </a:lnTo>
                  <a:lnTo>
                    <a:pt x="10924" y="147319"/>
                  </a:lnTo>
                  <a:lnTo>
                    <a:pt x="259265" y="143509"/>
                  </a:lnTo>
                  <a:lnTo>
                    <a:pt x="259265" y="142239"/>
                  </a:lnTo>
                  <a:close/>
                </a:path>
                <a:path w="259714" h="179704">
                  <a:moveTo>
                    <a:pt x="259265" y="140969"/>
                  </a:moveTo>
                  <a:lnTo>
                    <a:pt x="10924" y="143509"/>
                  </a:lnTo>
                  <a:lnTo>
                    <a:pt x="10924" y="144779"/>
                  </a:lnTo>
                  <a:lnTo>
                    <a:pt x="259265" y="140969"/>
                  </a:lnTo>
                  <a:close/>
                </a:path>
                <a:path w="259714" h="179704">
                  <a:moveTo>
                    <a:pt x="259265" y="138429"/>
                  </a:moveTo>
                  <a:lnTo>
                    <a:pt x="10924" y="142239"/>
                  </a:lnTo>
                  <a:lnTo>
                    <a:pt x="259265" y="139699"/>
                  </a:lnTo>
                  <a:lnTo>
                    <a:pt x="259265" y="138429"/>
                  </a:lnTo>
                  <a:close/>
                </a:path>
                <a:path w="259714" h="179704">
                  <a:moveTo>
                    <a:pt x="259265" y="135889"/>
                  </a:moveTo>
                  <a:lnTo>
                    <a:pt x="10924" y="139699"/>
                  </a:lnTo>
                  <a:lnTo>
                    <a:pt x="10924" y="140969"/>
                  </a:lnTo>
                  <a:lnTo>
                    <a:pt x="259265" y="137159"/>
                  </a:lnTo>
                  <a:lnTo>
                    <a:pt x="259265" y="135889"/>
                  </a:lnTo>
                  <a:close/>
                </a:path>
                <a:path w="259714" h="179704">
                  <a:moveTo>
                    <a:pt x="259265" y="132079"/>
                  </a:moveTo>
                  <a:lnTo>
                    <a:pt x="10924" y="135889"/>
                  </a:lnTo>
                  <a:lnTo>
                    <a:pt x="10924" y="137159"/>
                  </a:lnTo>
                  <a:lnTo>
                    <a:pt x="259265" y="133349"/>
                  </a:lnTo>
                  <a:lnTo>
                    <a:pt x="259265" y="132079"/>
                  </a:lnTo>
                  <a:close/>
                </a:path>
                <a:path w="259714" h="179704">
                  <a:moveTo>
                    <a:pt x="259265" y="130809"/>
                  </a:moveTo>
                  <a:lnTo>
                    <a:pt x="10924" y="133349"/>
                  </a:lnTo>
                  <a:lnTo>
                    <a:pt x="10924" y="134619"/>
                  </a:lnTo>
                  <a:lnTo>
                    <a:pt x="259265" y="130809"/>
                  </a:lnTo>
                  <a:close/>
                </a:path>
                <a:path w="259714" h="179704">
                  <a:moveTo>
                    <a:pt x="259265" y="128269"/>
                  </a:moveTo>
                  <a:lnTo>
                    <a:pt x="10924" y="132079"/>
                  </a:lnTo>
                  <a:lnTo>
                    <a:pt x="259265" y="129539"/>
                  </a:lnTo>
                  <a:lnTo>
                    <a:pt x="259265" y="128269"/>
                  </a:lnTo>
                  <a:close/>
                </a:path>
                <a:path w="259714" h="179704">
                  <a:moveTo>
                    <a:pt x="259265" y="125729"/>
                  </a:moveTo>
                  <a:lnTo>
                    <a:pt x="10924" y="129539"/>
                  </a:lnTo>
                  <a:lnTo>
                    <a:pt x="10924" y="130809"/>
                  </a:lnTo>
                  <a:lnTo>
                    <a:pt x="259265" y="126999"/>
                  </a:lnTo>
                  <a:lnTo>
                    <a:pt x="259265" y="125729"/>
                  </a:lnTo>
                  <a:close/>
                </a:path>
                <a:path w="259714" h="179704">
                  <a:moveTo>
                    <a:pt x="259265" y="124459"/>
                  </a:moveTo>
                  <a:lnTo>
                    <a:pt x="10924" y="126999"/>
                  </a:lnTo>
                  <a:lnTo>
                    <a:pt x="10924" y="128269"/>
                  </a:lnTo>
                  <a:lnTo>
                    <a:pt x="259265" y="124459"/>
                  </a:lnTo>
                  <a:close/>
                </a:path>
                <a:path w="259714" h="179704">
                  <a:moveTo>
                    <a:pt x="259265" y="121919"/>
                  </a:moveTo>
                  <a:lnTo>
                    <a:pt x="10924" y="125729"/>
                  </a:lnTo>
                  <a:lnTo>
                    <a:pt x="259265" y="123189"/>
                  </a:lnTo>
                  <a:lnTo>
                    <a:pt x="259265" y="121919"/>
                  </a:lnTo>
                  <a:close/>
                </a:path>
                <a:path w="259714" h="179704">
                  <a:moveTo>
                    <a:pt x="259265" y="119379"/>
                  </a:moveTo>
                  <a:lnTo>
                    <a:pt x="10924" y="123189"/>
                  </a:lnTo>
                  <a:lnTo>
                    <a:pt x="10924" y="124459"/>
                  </a:lnTo>
                  <a:lnTo>
                    <a:pt x="259265" y="120649"/>
                  </a:lnTo>
                  <a:lnTo>
                    <a:pt x="259265" y="119379"/>
                  </a:lnTo>
                  <a:close/>
                </a:path>
                <a:path w="259714" h="179704">
                  <a:moveTo>
                    <a:pt x="259265" y="115569"/>
                  </a:moveTo>
                  <a:lnTo>
                    <a:pt x="10924" y="119379"/>
                  </a:lnTo>
                  <a:lnTo>
                    <a:pt x="10924" y="120649"/>
                  </a:lnTo>
                  <a:lnTo>
                    <a:pt x="259265" y="116839"/>
                  </a:lnTo>
                  <a:lnTo>
                    <a:pt x="259265" y="115569"/>
                  </a:lnTo>
                  <a:close/>
                </a:path>
                <a:path w="259714" h="179704">
                  <a:moveTo>
                    <a:pt x="259265" y="114299"/>
                  </a:moveTo>
                  <a:lnTo>
                    <a:pt x="10924" y="116839"/>
                  </a:lnTo>
                  <a:lnTo>
                    <a:pt x="10924" y="118109"/>
                  </a:lnTo>
                  <a:lnTo>
                    <a:pt x="259265" y="114299"/>
                  </a:lnTo>
                  <a:close/>
                </a:path>
                <a:path w="259714" h="179704">
                  <a:moveTo>
                    <a:pt x="259265" y="111759"/>
                  </a:moveTo>
                  <a:lnTo>
                    <a:pt x="10924" y="115569"/>
                  </a:lnTo>
                  <a:lnTo>
                    <a:pt x="259265" y="113029"/>
                  </a:lnTo>
                  <a:lnTo>
                    <a:pt x="259265" y="111759"/>
                  </a:lnTo>
                  <a:close/>
                </a:path>
                <a:path w="259714" h="179704">
                  <a:moveTo>
                    <a:pt x="259265" y="109219"/>
                  </a:moveTo>
                  <a:lnTo>
                    <a:pt x="10924" y="113029"/>
                  </a:lnTo>
                  <a:lnTo>
                    <a:pt x="10924" y="114299"/>
                  </a:lnTo>
                  <a:lnTo>
                    <a:pt x="259265" y="110489"/>
                  </a:lnTo>
                  <a:lnTo>
                    <a:pt x="259265" y="109219"/>
                  </a:lnTo>
                  <a:close/>
                </a:path>
                <a:path w="259714" h="179704">
                  <a:moveTo>
                    <a:pt x="259265" y="105409"/>
                  </a:moveTo>
                  <a:lnTo>
                    <a:pt x="10924" y="109219"/>
                  </a:lnTo>
                  <a:lnTo>
                    <a:pt x="259265" y="106679"/>
                  </a:lnTo>
                  <a:lnTo>
                    <a:pt x="259265" y="105409"/>
                  </a:lnTo>
                  <a:close/>
                </a:path>
                <a:path w="259714" h="179704">
                  <a:moveTo>
                    <a:pt x="259265" y="102869"/>
                  </a:moveTo>
                  <a:lnTo>
                    <a:pt x="10924" y="106679"/>
                  </a:lnTo>
                  <a:lnTo>
                    <a:pt x="10924" y="107949"/>
                  </a:lnTo>
                  <a:lnTo>
                    <a:pt x="259265" y="104139"/>
                  </a:lnTo>
                  <a:lnTo>
                    <a:pt x="259265" y="102869"/>
                  </a:lnTo>
                  <a:close/>
                </a:path>
                <a:path w="259714" h="179704">
                  <a:moveTo>
                    <a:pt x="259265" y="99059"/>
                  </a:moveTo>
                  <a:lnTo>
                    <a:pt x="10924" y="102869"/>
                  </a:lnTo>
                  <a:lnTo>
                    <a:pt x="10924" y="104139"/>
                  </a:lnTo>
                  <a:lnTo>
                    <a:pt x="259265" y="100329"/>
                  </a:lnTo>
                  <a:lnTo>
                    <a:pt x="259265" y="99059"/>
                  </a:lnTo>
                  <a:close/>
                </a:path>
                <a:path w="259714" h="179704">
                  <a:moveTo>
                    <a:pt x="259265" y="97789"/>
                  </a:moveTo>
                  <a:lnTo>
                    <a:pt x="10924" y="100329"/>
                  </a:lnTo>
                  <a:lnTo>
                    <a:pt x="10924" y="101599"/>
                  </a:lnTo>
                  <a:lnTo>
                    <a:pt x="259265" y="97789"/>
                  </a:lnTo>
                  <a:close/>
                </a:path>
                <a:path w="259714" h="179704">
                  <a:moveTo>
                    <a:pt x="259265" y="95249"/>
                  </a:moveTo>
                  <a:lnTo>
                    <a:pt x="10924" y="99059"/>
                  </a:lnTo>
                  <a:lnTo>
                    <a:pt x="259265" y="96519"/>
                  </a:lnTo>
                  <a:lnTo>
                    <a:pt x="259265" y="95249"/>
                  </a:lnTo>
                  <a:close/>
                </a:path>
                <a:path w="259714" h="179704">
                  <a:moveTo>
                    <a:pt x="259265" y="92709"/>
                  </a:moveTo>
                  <a:lnTo>
                    <a:pt x="10924" y="96519"/>
                  </a:lnTo>
                  <a:lnTo>
                    <a:pt x="10924" y="97789"/>
                  </a:lnTo>
                  <a:lnTo>
                    <a:pt x="259265" y="93979"/>
                  </a:lnTo>
                  <a:lnTo>
                    <a:pt x="259265" y="92709"/>
                  </a:lnTo>
                  <a:close/>
                </a:path>
                <a:path w="259714" h="179704">
                  <a:moveTo>
                    <a:pt x="259265" y="88899"/>
                  </a:moveTo>
                  <a:lnTo>
                    <a:pt x="10924" y="92709"/>
                  </a:lnTo>
                  <a:lnTo>
                    <a:pt x="10924" y="93979"/>
                  </a:lnTo>
                  <a:lnTo>
                    <a:pt x="259265" y="90169"/>
                  </a:lnTo>
                  <a:lnTo>
                    <a:pt x="259265" y="88899"/>
                  </a:lnTo>
                  <a:close/>
                </a:path>
                <a:path w="259714" h="179704">
                  <a:moveTo>
                    <a:pt x="259265" y="87629"/>
                  </a:moveTo>
                  <a:lnTo>
                    <a:pt x="10924" y="90169"/>
                  </a:lnTo>
                  <a:lnTo>
                    <a:pt x="10924" y="91439"/>
                  </a:lnTo>
                  <a:lnTo>
                    <a:pt x="259265" y="87629"/>
                  </a:lnTo>
                  <a:close/>
                </a:path>
                <a:path w="259714" h="179704">
                  <a:moveTo>
                    <a:pt x="259265" y="82549"/>
                  </a:moveTo>
                  <a:lnTo>
                    <a:pt x="10924" y="86359"/>
                  </a:lnTo>
                  <a:lnTo>
                    <a:pt x="10924" y="87629"/>
                  </a:lnTo>
                  <a:lnTo>
                    <a:pt x="259265" y="83819"/>
                  </a:lnTo>
                  <a:lnTo>
                    <a:pt x="259265" y="82549"/>
                  </a:lnTo>
                  <a:close/>
                </a:path>
                <a:path w="259714" h="179704">
                  <a:moveTo>
                    <a:pt x="259265" y="81279"/>
                  </a:moveTo>
                  <a:lnTo>
                    <a:pt x="10924" y="83819"/>
                  </a:lnTo>
                  <a:lnTo>
                    <a:pt x="10924" y="85089"/>
                  </a:lnTo>
                  <a:lnTo>
                    <a:pt x="259265" y="81279"/>
                  </a:lnTo>
                  <a:close/>
                </a:path>
                <a:path w="259714" h="179704">
                  <a:moveTo>
                    <a:pt x="259265" y="78739"/>
                  </a:moveTo>
                  <a:lnTo>
                    <a:pt x="10924" y="82549"/>
                  </a:lnTo>
                  <a:lnTo>
                    <a:pt x="259265" y="80009"/>
                  </a:lnTo>
                  <a:lnTo>
                    <a:pt x="259265" y="78739"/>
                  </a:lnTo>
                  <a:close/>
                </a:path>
                <a:path w="259714" h="179704">
                  <a:moveTo>
                    <a:pt x="259265" y="76199"/>
                  </a:moveTo>
                  <a:lnTo>
                    <a:pt x="10924" y="80009"/>
                  </a:lnTo>
                  <a:lnTo>
                    <a:pt x="10924" y="81279"/>
                  </a:lnTo>
                  <a:lnTo>
                    <a:pt x="259265" y="77469"/>
                  </a:lnTo>
                  <a:lnTo>
                    <a:pt x="259265" y="76199"/>
                  </a:lnTo>
                  <a:close/>
                </a:path>
                <a:path w="259714" h="179704">
                  <a:moveTo>
                    <a:pt x="259265" y="72389"/>
                  </a:moveTo>
                  <a:lnTo>
                    <a:pt x="10924" y="76199"/>
                  </a:lnTo>
                  <a:lnTo>
                    <a:pt x="10924" y="77469"/>
                  </a:lnTo>
                  <a:lnTo>
                    <a:pt x="259265" y="73659"/>
                  </a:lnTo>
                  <a:lnTo>
                    <a:pt x="259265" y="72389"/>
                  </a:lnTo>
                  <a:close/>
                </a:path>
                <a:path w="259714" h="179704">
                  <a:moveTo>
                    <a:pt x="259265" y="71119"/>
                  </a:moveTo>
                  <a:lnTo>
                    <a:pt x="10924" y="73659"/>
                  </a:lnTo>
                  <a:lnTo>
                    <a:pt x="10924" y="74929"/>
                  </a:lnTo>
                  <a:lnTo>
                    <a:pt x="259265" y="71119"/>
                  </a:lnTo>
                  <a:close/>
                </a:path>
                <a:path w="259714" h="179704">
                  <a:moveTo>
                    <a:pt x="259265" y="68579"/>
                  </a:moveTo>
                  <a:lnTo>
                    <a:pt x="10924" y="72389"/>
                  </a:lnTo>
                  <a:lnTo>
                    <a:pt x="259265" y="69849"/>
                  </a:lnTo>
                  <a:lnTo>
                    <a:pt x="259265" y="68579"/>
                  </a:lnTo>
                  <a:close/>
                </a:path>
                <a:path w="259714" h="179704">
                  <a:moveTo>
                    <a:pt x="259265" y="66039"/>
                  </a:moveTo>
                  <a:lnTo>
                    <a:pt x="10924" y="69849"/>
                  </a:lnTo>
                  <a:lnTo>
                    <a:pt x="10924" y="71119"/>
                  </a:lnTo>
                  <a:lnTo>
                    <a:pt x="259265" y="67309"/>
                  </a:lnTo>
                  <a:lnTo>
                    <a:pt x="259265" y="66039"/>
                  </a:lnTo>
                  <a:close/>
                </a:path>
                <a:path w="259714" h="179704">
                  <a:moveTo>
                    <a:pt x="259265" y="62229"/>
                  </a:moveTo>
                  <a:lnTo>
                    <a:pt x="10924" y="66039"/>
                  </a:lnTo>
                  <a:lnTo>
                    <a:pt x="259265" y="63499"/>
                  </a:lnTo>
                  <a:lnTo>
                    <a:pt x="259265" y="62229"/>
                  </a:lnTo>
                  <a:close/>
                </a:path>
                <a:path w="259714" h="179704">
                  <a:moveTo>
                    <a:pt x="259265" y="59689"/>
                  </a:moveTo>
                  <a:lnTo>
                    <a:pt x="10924" y="63499"/>
                  </a:lnTo>
                  <a:lnTo>
                    <a:pt x="10924" y="64769"/>
                  </a:lnTo>
                  <a:lnTo>
                    <a:pt x="259265" y="60959"/>
                  </a:lnTo>
                  <a:lnTo>
                    <a:pt x="259265" y="59689"/>
                  </a:lnTo>
                  <a:close/>
                </a:path>
                <a:path w="259714" h="179704">
                  <a:moveTo>
                    <a:pt x="259265" y="55879"/>
                  </a:moveTo>
                  <a:lnTo>
                    <a:pt x="10924" y="59689"/>
                  </a:lnTo>
                  <a:lnTo>
                    <a:pt x="10924" y="60959"/>
                  </a:lnTo>
                  <a:lnTo>
                    <a:pt x="259265" y="57149"/>
                  </a:lnTo>
                  <a:lnTo>
                    <a:pt x="259265" y="55879"/>
                  </a:lnTo>
                  <a:close/>
                </a:path>
                <a:path w="259714" h="179704">
                  <a:moveTo>
                    <a:pt x="259265" y="54609"/>
                  </a:moveTo>
                  <a:lnTo>
                    <a:pt x="10924" y="57149"/>
                  </a:lnTo>
                  <a:lnTo>
                    <a:pt x="10924" y="58419"/>
                  </a:lnTo>
                  <a:lnTo>
                    <a:pt x="259265" y="54609"/>
                  </a:lnTo>
                  <a:close/>
                </a:path>
                <a:path w="259714" h="179704">
                  <a:moveTo>
                    <a:pt x="259265" y="52069"/>
                  </a:moveTo>
                  <a:lnTo>
                    <a:pt x="10924" y="55879"/>
                  </a:lnTo>
                  <a:lnTo>
                    <a:pt x="259265" y="53339"/>
                  </a:lnTo>
                  <a:lnTo>
                    <a:pt x="259265" y="52069"/>
                  </a:lnTo>
                  <a:close/>
                </a:path>
                <a:path w="259714" h="179704">
                  <a:moveTo>
                    <a:pt x="259265" y="49529"/>
                  </a:moveTo>
                  <a:lnTo>
                    <a:pt x="10924" y="53339"/>
                  </a:lnTo>
                  <a:lnTo>
                    <a:pt x="10924" y="54609"/>
                  </a:lnTo>
                  <a:lnTo>
                    <a:pt x="259265" y="50799"/>
                  </a:lnTo>
                  <a:lnTo>
                    <a:pt x="259265" y="49529"/>
                  </a:lnTo>
                  <a:close/>
                </a:path>
                <a:path w="259714" h="179704">
                  <a:moveTo>
                    <a:pt x="259265" y="45719"/>
                  </a:moveTo>
                  <a:lnTo>
                    <a:pt x="10924" y="49529"/>
                  </a:lnTo>
                  <a:lnTo>
                    <a:pt x="10924" y="50799"/>
                  </a:lnTo>
                  <a:lnTo>
                    <a:pt x="259265" y="46989"/>
                  </a:lnTo>
                  <a:lnTo>
                    <a:pt x="259265" y="45719"/>
                  </a:lnTo>
                  <a:close/>
                </a:path>
                <a:path w="259714" h="179704">
                  <a:moveTo>
                    <a:pt x="259265" y="44449"/>
                  </a:moveTo>
                  <a:lnTo>
                    <a:pt x="10924" y="46989"/>
                  </a:lnTo>
                  <a:lnTo>
                    <a:pt x="10924" y="48259"/>
                  </a:lnTo>
                  <a:lnTo>
                    <a:pt x="259265" y="44449"/>
                  </a:lnTo>
                  <a:close/>
                </a:path>
                <a:path w="259714" h="179704">
                  <a:moveTo>
                    <a:pt x="259265" y="39369"/>
                  </a:moveTo>
                  <a:lnTo>
                    <a:pt x="10924" y="43179"/>
                  </a:lnTo>
                  <a:lnTo>
                    <a:pt x="10924" y="44449"/>
                  </a:lnTo>
                  <a:lnTo>
                    <a:pt x="259265" y="40639"/>
                  </a:lnTo>
                  <a:lnTo>
                    <a:pt x="259265" y="39369"/>
                  </a:lnTo>
                  <a:close/>
                </a:path>
                <a:path w="259714" h="179704">
                  <a:moveTo>
                    <a:pt x="259265" y="38099"/>
                  </a:moveTo>
                  <a:lnTo>
                    <a:pt x="10924" y="40639"/>
                  </a:lnTo>
                  <a:lnTo>
                    <a:pt x="10924" y="41909"/>
                  </a:lnTo>
                  <a:lnTo>
                    <a:pt x="259265" y="38099"/>
                  </a:lnTo>
                  <a:close/>
                </a:path>
                <a:path w="259714" h="179704">
                  <a:moveTo>
                    <a:pt x="259265" y="35559"/>
                  </a:moveTo>
                  <a:lnTo>
                    <a:pt x="10924" y="39369"/>
                  </a:lnTo>
                  <a:lnTo>
                    <a:pt x="259265" y="36829"/>
                  </a:lnTo>
                  <a:lnTo>
                    <a:pt x="259265" y="35559"/>
                  </a:lnTo>
                  <a:close/>
                </a:path>
                <a:path w="259714" h="179704">
                  <a:moveTo>
                    <a:pt x="259265" y="33019"/>
                  </a:moveTo>
                  <a:lnTo>
                    <a:pt x="10924" y="36829"/>
                  </a:lnTo>
                  <a:lnTo>
                    <a:pt x="10924" y="38099"/>
                  </a:lnTo>
                  <a:lnTo>
                    <a:pt x="259265" y="34289"/>
                  </a:lnTo>
                  <a:lnTo>
                    <a:pt x="259265" y="33019"/>
                  </a:lnTo>
                  <a:close/>
                </a:path>
                <a:path w="259714" h="179704">
                  <a:moveTo>
                    <a:pt x="259265" y="29209"/>
                  </a:moveTo>
                  <a:lnTo>
                    <a:pt x="10924" y="33019"/>
                  </a:lnTo>
                  <a:lnTo>
                    <a:pt x="10924" y="34289"/>
                  </a:lnTo>
                  <a:lnTo>
                    <a:pt x="259265" y="30479"/>
                  </a:lnTo>
                  <a:lnTo>
                    <a:pt x="259265" y="29209"/>
                  </a:lnTo>
                  <a:close/>
                </a:path>
                <a:path w="259714" h="179704">
                  <a:moveTo>
                    <a:pt x="259265" y="27939"/>
                  </a:moveTo>
                  <a:lnTo>
                    <a:pt x="10924" y="30479"/>
                  </a:lnTo>
                  <a:lnTo>
                    <a:pt x="10924" y="31749"/>
                  </a:lnTo>
                  <a:lnTo>
                    <a:pt x="259265" y="27939"/>
                  </a:lnTo>
                  <a:close/>
                </a:path>
                <a:path w="259714" h="179704">
                  <a:moveTo>
                    <a:pt x="259265" y="25399"/>
                  </a:moveTo>
                  <a:lnTo>
                    <a:pt x="10924" y="29209"/>
                  </a:lnTo>
                  <a:lnTo>
                    <a:pt x="259265" y="26669"/>
                  </a:lnTo>
                  <a:lnTo>
                    <a:pt x="259265" y="25399"/>
                  </a:lnTo>
                  <a:close/>
                </a:path>
                <a:path w="259714" h="179704">
                  <a:moveTo>
                    <a:pt x="259265" y="22859"/>
                  </a:moveTo>
                  <a:lnTo>
                    <a:pt x="10924" y="26669"/>
                  </a:lnTo>
                  <a:lnTo>
                    <a:pt x="10924" y="27939"/>
                  </a:lnTo>
                  <a:lnTo>
                    <a:pt x="259265" y="24129"/>
                  </a:lnTo>
                  <a:lnTo>
                    <a:pt x="259265" y="22859"/>
                  </a:lnTo>
                  <a:close/>
                </a:path>
                <a:path w="259714" h="179704">
                  <a:moveTo>
                    <a:pt x="259265" y="19049"/>
                  </a:moveTo>
                  <a:lnTo>
                    <a:pt x="10924" y="22859"/>
                  </a:lnTo>
                  <a:lnTo>
                    <a:pt x="10924" y="24129"/>
                  </a:lnTo>
                  <a:lnTo>
                    <a:pt x="259265" y="20319"/>
                  </a:lnTo>
                  <a:lnTo>
                    <a:pt x="259265" y="19049"/>
                  </a:lnTo>
                  <a:close/>
                </a:path>
                <a:path w="259714" h="179704">
                  <a:moveTo>
                    <a:pt x="259265" y="16509"/>
                  </a:moveTo>
                  <a:lnTo>
                    <a:pt x="10924" y="20319"/>
                  </a:lnTo>
                  <a:lnTo>
                    <a:pt x="10924" y="21589"/>
                  </a:lnTo>
                  <a:lnTo>
                    <a:pt x="259265" y="17779"/>
                  </a:lnTo>
                  <a:lnTo>
                    <a:pt x="259265" y="16509"/>
                  </a:lnTo>
                  <a:close/>
                </a:path>
                <a:path w="259714" h="179704">
                  <a:moveTo>
                    <a:pt x="259265" y="12699"/>
                  </a:moveTo>
                  <a:lnTo>
                    <a:pt x="10924" y="16509"/>
                  </a:lnTo>
                  <a:lnTo>
                    <a:pt x="10924" y="17779"/>
                  </a:lnTo>
                  <a:lnTo>
                    <a:pt x="259265" y="13969"/>
                  </a:lnTo>
                  <a:lnTo>
                    <a:pt x="259265" y="12699"/>
                  </a:lnTo>
                  <a:close/>
                </a:path>
                <a:path w="259714" h="179704">
                  <a:moveTo>
                    <a:pt x="259265" y="11429"/>
                  </a:moveTo>
                  <a:lnTo>
                    <a:pt x="10924" y="13969"/>
                  </a:lnTo>
                  <a:lnTo>
                    <a:pt x="10924" y="15239"/>
                  </a:lnTo>
                  <a:lnTo>
                    <a:pt x="259265" y="11429"/>
                  </a:lnTo>
                  <a:close/>
                </a:path>
                <a:path w="259714" h="179704">
                  <a:moveTo>
                    <a:pt x="259265" y="8889"/>
                  </a:moveTo>
                  <a:lnTo>
                    <a:pt x="10924" y="12699"/>
                  </a:lnTo>
                  <a:lnTo>
                    <a:pt x="259265" y="10159"/>
                  </a:lnTo>
                  <a:lnTo>
                    <a:pt x="259265" y="8889"/>
                  </a:lnTo>
                  <a:close/>
                </a:path>
                <a:path w="259714" h="179704">
                  <a:moveTo>
                    <a:pt x="259265" y="6349"/>
                  </a:moveTo>
                  <a:lnTo>
                    <a:pt x="10924" y="10159"/>
                  </a:lnTo>
                  <a:lnTo>
                    <a:pt x="10924" y="11429"/>
                  </a:lnTo>
                  <a:lnTo>
                    <a:pt x="259265" y="7619"/>
                  </a:lnTo>
                  <a:lnTo>
                    <a:pt x="259265" y="6349"/>
                  </a:lnTo>
                  <a:close/>
                </a:path>
                <a:path w="259714" h="179704">
                  <a:moveTo>
                    <a:pt x="259265" y="2539"/>
                  </a:moveTo>
                  <a:lnTo>
                    <a:pt x="10924" y="6349"/>
                  </a:lnTo>
                  <a:lnTo>
                    <a:pt x="10924" y="7619"/>
                  </a:lnTo>
                  <a:lnTo>
                    <a:pt x="259265" y="3809"/>
                  </a:lnTo>
                  <a:lnTo>
                    <a:pt x="259265" y="2539"/>
                  </a:lnTo>
                  <a:close/>
                </a:path>
                <a:path w="259714" h="179704">
                  <a:moveTo>
                    <a:pt x="259265" y="1269"/>
                  </a:moveTo>
                  <a:lnTo>
                    <a:pt x="10924" y="3809"/>
                  </a:lnTo>
                  <a:lnTo>
                    <a:pt x="10924" y="5079"/>
                  </a:lnTo>
                  <a:lnTo>
                    <a:pt x="259265" y="1269"/>
                  </a:lnTo>
                  <a:close/>
                </a:path>
                <a:path w="259714" h="179704">
                  <a:moveTo>
                    <a:pt x="236378" y="0"/>
                  </a:moveTo>
                  <a:lnTo>
                    <a:pt x="185138" y="0"/>
                  </a:lnTo>
                  <a:lnTo>
                    <a:pt x="10924" y="2539"/>
                  </a:lnTo>
                  <a:lnTo>
                    <a:pt x="236378" y="0"/>
                  </a:lnTo>
                  <a:close/>
                </a:path>
                <a:path w="259714" h="179704">
                  <a:moveTo>
                    <a:pt x="92907" y="0"/>
                  </a:moveTo>
                  <a:lnTo>
                    <a:pt x="10924" y="0"/>
                  </a:lnTo>
                  <a:lnTo>
                    <a:pt x="10924" y="1269"/>
                  </a:lnTo>
                  <a:lnTo>
                    <a:pt x="92907" y="0"/>
                  </a:lnTo>
                  <a:close/>
                </a:path>
              </a:pathLst>
            </a:custGeom>
            <a:solidFill>
              <a:srgbClr val="CE17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04940" y="6493848"/>
              <a:ext cx="248549" cy="17906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623539" y="6493931"/>
              <a:ext cx="248682" cy="17906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964453" y="6493494"/>
              <a:ext cx="38258" cy="179506"/>
            </a:xfrm>
            <a:prstGeom prst="rect">
              <a:avLst/>
            </a:prstGeom>
          </p:spPr>
        </p:pic>
      </p:grp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73125">
              <a:lnSpc>
                <a:spcPct val="100000"/>
              </a:lnSpc>
              <a:spcBef>
                <a:spcPts val="105"/>
              </a:spcBef>
            </a:pPr>
            <a:r>
              <a:rPr spc="-50" dirty="0"/>
              <a:t>Dataflow</a:t>
            </a:r>
            <a:r>
              <a:rPr spc="-200" dirty="0"/>
              <a:t> </a:t>
            </a:r>
            <a:r>
              <a:rPr spc="-35" dirty="0"/>
              <a:t>Architecture</a:t>
            </a:r>
          </a:p>
        </p:txBody>
      </p:sp>
      <p:pic>
        <p:nvPicPr>
          <p:cNvPr id="27" name="object 2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514415" y="2023660"/>
            <a:ext cx="5764287" cy="411013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422579"/>
            <a:ext cx="12179935" cy="4342765"/>
            <a:chOff x="0" y="2422579"/>
            <a:chExt cx="12179935" cy="43427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6948" y="4886401"/>
              <a:ext cx="3028442" cy="187883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79319" y="2422579"/>
              <a:ext cx="2151832" cy="346151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4091" y="583183"/>
            <a:ext cx="107581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/>
              <a:t>Dataflow</a:t>
            </a:r>
            <a:r>
              <a:rPr spc="-180" dirty="0"/>
              <a:t> </a:t>
            </a:r>
            <a:r>
              <a:rPr spc="-45" dirty="0"/>
              <a:t>Architecture:</a:t>
            </a:r>
            <a:r>
              <a:rPr spc="-125" dirty="0"/>
              <a:t> </a:t>
            </a:r>
            <a:r>
              <a:rPr spc="-55" dirty="0"/>
              <a:t>Dataflow</a:t>
            </a:r>
            <a:r>
              <a:rPr spc="-175" dirty="0"/>
              <a:t> </a:t>
            </a:r>
            <a:r>
              <a:rPr spc="-70" dirty="0"/>
              <a:t>Program</a:t>
            </a:r>
            <a:r>
              <a:rPr spc="-175" dirty="0"/>
              <a:t> </a:t>
            </a:r>
            <a:r>
              <a:rPr spc="-10" dirty="0"/>
              <a:t>Graphs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7453" y="1545329"/>
            <a:ext cx="1978019" cy="155423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8846" y="3332519"/>
            <a:ext cx="3258930" cy="149939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687951" y="6036970"/>
            <a:ext cx="23241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Conditional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operations represented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as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dataflow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65675" y="1523238"/>
            <a:ext cx="289306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urier New"/>
                <a:cs typeface="Courier New"/>
              </a:rPr>
              <a:t>if(</a:t>
            </a:r>
            <a:r>
              <a:rPr sz="1800" b="1" spc="-3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x</a:t>
            </a:r>
            <a:r>
              <a:rPr sz="1800" b="1" spc="-2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&gt;</a:t>
            </a:r>
            <a:r>
              <a:rPr sz="1800" b="1" spc="-2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3</a:t>
            </a:r>
            <a:r>
              <a:rPr sz="1800" b="1" spc="-2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){</a:t>
            </a:r>
            <a:r>
              <a:rPr sz="1800" b="1" spc="-1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x</a:t>
            </a:r>
            <a:r>
              <a:rPr sz="1800" b="1" spc="-2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+=</a:t>
            </a:r>
            <a:r>
              <a:rPr sz="1800" b="1" spc="-1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2</a:t>
            </a:r>
            <a:r>
              <a:rPr sz="1800" b="1" spc="-20" dirty="0">
                <a:latin typeface="Courier New"/>
                <a:cs typeface="Courier New"/>
              </a:rPr>
              <a:t> </a:t>
            </a:r>
            <a:r>
              <a:rPr sz="1800" b="1" spc="-50" dirty="0">
                <a:latin typeface="Courier New"/>
                <a:cs typeface="Courier New"/>
              </a:rPr>
              <a:t>}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ourier New"/>
                <a:cs typeface="Courier New"/>
              </a:rPr>
              <a:t>else{</a:t>
            </a:r>
            <a:r>
              <a:rPr sz="1800" b="1" spc="-2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x</a:t>
            </a:r>
            <a:r>
              <a:rPr sz="1800" b="1" spc="-25" dirty="0">
                <a:latin typeface="Courier New"/>
                <a:cs typeface="Courier New"/>
              </a:rPr>
              <a:t> </a:t>
            </a:r>
            <a:r>
              <a:rPr sz="1800" b="1" spc="-10" dirty="0">
                <a:latin typeface="Courier New"/>
                <a:cs typeface="Courier New"/>
              </a:rPr>
              <a:t>-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3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1</a:t>
            </a:r>
            <a:r>
              <a:rPr sz="1800" b="1" spc="-5" dirty="0">
                <a:latin typeface="Courier New"/>
                <a:cs typeface="Courier New"/>
              </a:rPr>
              <a:t> </a:t>
            </a:r>
            <a:r>
              <a:rPr sz="1800" b="1" spc="-50" dirty="0">
                <a:latin typeface="Courier New"/>
                <a:cs typeface="Courier New"/>
              </a:rPr>
              <a:t>}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ourier New"/>
                <a:cs typeface="Courier New"/>
              </a:rPr>
              <a:t>y</a:t>
            </a:r>
            <a:r>
              <a:rPr sz="1800" b="1" spc="-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x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*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spc="-50" dirty="0">
                <a:latin typeface="Courier New"/>
                <a:cs typeface="Courier New"/>
              </a:rPr>
              <a:t>4</a:t>
            </a:r>
            <a:endParaRPr sz="1800">
              <a:latin typeface="Courier New"/>
              <a:cs typeface="Courier New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46375" y="2520124"/>
            <a:ext cx="2986035" cy="3001576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8608314" y="6036970"/>
            <a:ext cx="28390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Loop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represented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dataflow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58327" y="1523238"/>
            <a:ext cx="11201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urier New"/>
                <a:cs typeface="Courier New"/>
              </a:rPr>
              <a:t>while(</a:t>
            </a:r>
            <a:r>
              <a:rPr sz="1800" b="1" spc="-50" dirty="0">
                <a:latin typeface="Courier New"/>
                <a:cs typeface="Courier New"/>
              </a:rPr>
              <a:t> x</a:t>
            </a:r>
            <a:endParaRPr sz="1800">
              <a:latin typeface="Courier New"/>
              <a:cs typeface="Courier New"/>
            </a:endParaRPr>
          </a:p>
          <a:p>
            <a:pPr marR="5080" algn="r">
              <a:lnSpc>
                <a:spcPct val="100000"/>
              </a:lnSpc>
            </a:pPr>
            <a:r>
              <a:rPr sz="1800" b="1" dirty="0">
                <a:latin typeface="Courier New"/>
                <a:cs typeface="Courier New"/>
              </a:rPr>
              <a:t>x</a:t>
            </a:r>
            <a:r>
              <a:rPr sz="1800" b="1" spc="-15" dirty="0">
                <a:latin typeface="Courier New"/>
                <a:cs typeface="Courier New"/>
              </a:rPr>
              <a:t> -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5" dirty="0">
                <a:latin typeface="Courier New"/>
                <a:cs typeface="Courier New"/>
              </a:rPr>
              <a:t> </a:t>
            </a:r>
            <a:r>
              <a:rPr sz="1800" b="1" spc="-50" dirty="0">
                <a:latin typeface="Courier New"/>
                <a:cs typeface="Courier New"/>
              </a:rPr>
              <a:t>3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800" b="1" spc="-50" dirty="0">
                <a:latin typeface="Courier New"/>
                <a:cs typeface="Courier New"/>
              </a:rPr>
              <a:t>}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687966" y="1523238"/>
            <a:ext cx="843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urier New"/>
                <a:cs typeface="Courier New"/>
              </a:rPr>
              <a:t>&gt;</a:t>
            </a:r>
            <a:r>
              <a:rPr sz="1800" b="1" spc="-3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0</a:t>
            </a:r>
            <a:r>
              <a:rPr sz="1800" b="1" spc="-5" dirty="0">
                <a:latin typeface="Courier New"/>
                <a:cs typeface="Courier New"/>
              </a:rPr>
              <a:t> </a:t>
            </a:r>
            <a:r>
              <a:rPr sz="1800" b="1" spc="-25" dirty="0">
                <a:latin typeface="Courier New"/>
                <a:cs typeface="Courier New"/>
              </a:rPr>
              <a:t>){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802493" y="2711322"/>
            <a:ext cx="11322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Initial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value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454988"/>
            <a:ext cx="12179935" cy="5220335"/>
            <a:chOff x="0" y="1454988"/>
            <a:chExt cx="12179935" cy="5220335"/>
          </a:xfrm>
        </p:grpSpPr>
        <p:sp>
          <p:nvSpPr>
            <p:cNvPr id="3" name="object 3"/>
            <p:cNvSpPr/>
            <p:nvPr/>
          </p:nvSpPr>
          <p:spPr>
            <a:xfrm>
              <a:off x="10652366" y="6494170"/>
              <a:ext cx="5715" cy="177800"/>
            </a:xfrm>
            <a:custGeom>
              <a:avLst/>
              <a:gdLst/>
              <a:ahLst/>
              <a:cxnLst/>
              <a:rect l="l" t="t" r="r" b="b"/>
              <a:pathLst>
                <a:path w="5715" h="177800">
                  <a:moveTo>
                    <a:pt x="5130" y="176923"/>
                  </a:moveTo>
                  <a:lnTo>
                    <a:pt x="0" y="176961"/>
                  </a:lnTo>
                  <a:lnTo>
                    <a:pt x="0" y="177711"/>
                  </a:lnTo>
                  <a:lnTo>
                    <a:pt x="5130" y="177673"/>
                  </a:lnTo>
                  <a:lnTo>
                    <a:pt x="5130" y="176923"/>
                  </a:lnTo>
                  <a:close/>
                </a:path>
                <a:path w="5715" h="177800">
                  <a:moveTo>
                    <a:pt x="5130" y="174840"/>
                  </a:moveTo>
                  <a:lnTo>
                    <a:pt x="0" y="174917"/>
                  </a:lnTo>
                  <a:lnTo>
                    <a:pt x="0" y="175666"/>
                  </a:lnTo>
                  <a:lnTo>
                    <a:pt x="5130" y="175590"/>
                  </a:lnTo>
                  <a:lnTo>
                    <a:pt x="5130" y="174840"/>
                  </a:lnTo>
                  <a:close/>
                </a:path>
                <a:path w="5715" h="177800">
                  <a:moveTo>
                    <a:pt x="5130" y="172796"/>
                  </a:moveTo>
                  <a:lnTo>
                    <a:pt x="0" y="172834"/>
                  </a:lnTo>
                  <a:lnTo>
                    <a:pt x="0" y="173621"/>
                  </a:lnTo>
                  <a:lnTo>
                    <a:pt x="5130" y="173545"/>
                  </a:lnTo>
                  <a:lnTo>
                    <a:pt x="5130" y="172796"/>
                  </a:lnTo>
                  <a:close/>
                </a:path>
                <a:path w="5715" h="177800">
                  <a:moveTo>
                    <a:pt x="5130" y="170713"/>
                  </a:moveTo>
                  <a:lnTo>
                    <a:pt x="0" y="170789"/>
                  </a:lnTo>
                  <a:lnTo>
                    <a:pt x="0" y="171538"/>
                  </a:lnTo>
                  <a:lnTo>
                    <a:pt x="5130" y="171500"/>
                  </a:lnTo>
                  <a:lnTo>
                    <a:pt x="5130" y="170713"/>
                  </a:lnTo>
                  <a:close/>
                </a:path>
                <a:path w="5715" h="177800">
                  <a:moveTo>
                    <a:pt x="5130" y="168668"/>
                  </a:moveTo>
                  <a:lnTo>
                    <a:pt x="0" y="168757"/>
                  </a:lnTo>
                  <a:lnTo>
                    <a:pt x="0" y="169506"/>
                  </a:lnTo>
                  <a:lnTo>
                    <a:pt x="5130" y="169418"/>
                  </a:lnTo>
                  <a:lnTo>
                    <a:pt x="5130" y="168668"/>
                  </a:lnTo>
                  <a:close/>
                </a:path>
                <a:path w="5715" h="177800">
                  <a:moveTo>
                    <a:pt x="5130" y="166624"/>
                  </a:moveTo>
                  <a:lnTo>
                    <a:pt x="0" y="166662"/>
                  </a:lnTo>
                  <a:lnTo>
                    <a:pt x="0" y="167462"/>
                  </a:lnTo>
                  <a:lnTo>
                    <a:pt x="5130" y="167373"/>
                  </a:lnTo>
                  <a:lnTo>
                    <a:pt x="5130" y="166624"/>
                  </a:lnTo>
                  <a:close/>
                </a:path>
                <a:path w="5715" h="177800">
                  <a:moveTo>
                    <a:pt x="5130" y="164541"/>
                  </a:moveTo>
                  <a:lnTo>
                    <a:pt x="0" y="164630"/>
                  </a:lnTo>
                  <a:lnTo>
                    <a:pt x="0" y="165379"/>
                  </a:lnTo>
                  <a:lnTo>
                    <a:pt x="5130" y="165328"/>
                  </a:lnTo>
                  <a:lnTo>
                    <a:pt x="5130" y="164541"/>
                  </a:lnTo>
                  <a:close/>
                </a:path>
                <a:path w="5715" h="177800">
                  <a:moveTo>
                    <a:pt x="5130" y="162496"/>
                  </a:moveTo>
                  <a:lnTo>
                    <a:pt x="0" y="162585"/>
                  </a:lnTo>
                  <a:lnTo>
                    <a:pt x="0" y="163334"/>
                  </a:lnTo>
                  <a:lnTo>
                    <a:pt x="5130" y="163245"/>
                  </a:lnTo>
                  <a:lnTo>
                    <a:pt x="5130" y="162496"/>
                  </a:lnTo>
                  <a:close/>
                </a:path>
                <a:path w="5715" h="177800">
                  <a:moveTo>
                    <a:pt x="5130" y="160451"/>
                  </a:moveTo>
                  <a:lnTo>
                    <a:pt x="0" y="160502"/>
                  </a:lnTo>
                  <a:lnTo>
                    <a:pt x="0" y="161290"/>
                  </a:lnTo>
                  <a:lnTo>
                    <a:pt x="5130" y="161213"/>
                  </a:lnTo>
                  <a:lnTo>
                    <a:pt x="5130" y="160451"/>
                  </a:lnTo>
                  <a:close/>
                </a:path>
                <a:path w="5715" h="177800">
                  <a:moveTo>
                    <a:pt x="5130" y="158369"/>
                  </a:moveTo>
                  <a:lnTo>
                    <a:pt x="0" y="158457"/>
                  </a:lnTo>
                  <a:lnTo>
                    <a:pt x="0" y="159207"/>
                  </a:lnTo>
                  <a:lnTo>
                    <a:pt x="5130" y="159169"/>
                  </a:lnTo>
                  <a:lnTo>
                    <a:pt x="5130" y="158369"/>
                  </a:lnTo>
                  <a:close/>
                </a:path>
                <a:path w="5715" h="177800">
                  <a:moveTo>
                    <a:pt x="5130" y="156337"/>
                  </a:moveTo>
                  <a:lnTo>
                    <a:pt x="0" y="156413"/>
                  </a:lnTo>
                  <a:lnTo>
                    <a:pt x="0" y="157162"/>
                  </a:lnTo>
                  <a:lnTo>
                    <a:pt x="5130" y="157086"/>
                  </a:lnTo>
                  <a:lnTo>
                    <a:pt x="5130" y="156337"/>
                  </a:lnTo>
                  <a:close/>
                </a:path>
                <a:path w="5715" h="177800">
                  <a:moveTo>
                    <a:pt x="5130" y="154292"/>
                  </a:moveTo>
                  <a:lnTo>
                    <a:pt x="0" y="154330"/>
                  </a:lnTo>
                  <a:lnTo>
                    <a:pt x="0" y="155079"/>
                  </a:lnTo>
                  <a:lnTo>
                    <a:pt x="5130" y="155041"/>
                  </a:lnTo>
                  <a:lnTo>
                    <a:pt x="5130" y="154292"/>
                  </a:lnTo>
                  <a:close/>
                </a:path>
                <a:path w="5715" h="177800">
                  <a:moveTo>
                    <a:pt x="5130" y="152209"/>
                  </a:moveTo>
                  <a:lnTo>
                    <a:pt x="0" y="152285"/>
                  </a:lnTo>
                  <a:lnTo>
                    <a:pt x="0" y="153035"/>
                  </a:lnTo>
                  <a:lnTo>
                    <a:pt x="5130" y="152996"/>
                  </a:lnTo>
                  <a:lnTo>
                    <a:pt x="5130" y="152209"/>
                  </a:lnTo>
                  <a:close/>
                </a:path>
                <a:path w="5715" h="177800">
                  <a:moveTo>
                    <a:pt x="5130" y="150164"/>
                  </a:moveTo>
                  <a:lnTo>
                    <a:pt x="0" y="150241"/>
                  </a:lnTo>
                  <a:lnTo>
                    <a:pt x="0" y="150990"/>
                  </a:lnTo>
                  <a:lnTo>
                    <a:pt x="5130" y="150914"/>
                  </a:lnTo>
                  <a:lnTo>
                    <a:pt x="5130" y="150164"/>
                  </a:lnTo>
                  <a:close/>
                </a:path>
                <a:path w="5715" h="177800">
                  <a:moveTo>
                    <a:pt x="5130" y="148120"/>
                  </a:moveTo>
                  <a:lnTo>
                    <a:pt x="0" y="148158"/>
                  </a:lnTo>
                  <a:lnTo>
                    <a:pt x="0" y="148907"/>
                  </a:lnTo>
                  <a:lnTo>
                    <a:pt x="5130" y="148869"/>
                  </a:lnTo>
                  <a:lnTo>
                    <a:pt x="5130" y="148120"/>
                  </a:lnTo>
                  <a:close/>
                </a:path>
                <a:path w="5715" h="177800">
                  <a:moveTo>
                    <a:pt x="5130" y="146037"/>
                  </a:moveTo>
                  <a:lnTo>
                    <a:pt x="0" y="146126"/>
                  </a:lnTo>
                  <a:lnTo>
                    <a:pt x="0" y="146875"/>
                  </a:lnTo>
                  <a:lnTo>
                    <a:pt x="5130" y="146824"/>
                  </a:lnTo>
                  <a:lnTo>
                    <a:pt x="5130" y="146037"/>
                  </a:lnTo>
                  <a:close/>
                </a:path>
                <a:path w="5715" h="177800">
                  <a:moveTo>
                    <a:pt x="5130" y="143992"/>
                  </a:moveTo>
                  <a:lnTo>
                    <a:pt x="0" y="144081"/>
                  </a:lnTo>
                  <a:lnTo>
                    <a:pt x="0" y="144830"/>
                  </a:lnTo>
                  <a:lnTo>
                    <a:pt x="5130" y="144741"/>
                  </a:lnTo>
                  <a:lnTo>
                    <a:pt x="5130" y="143992"/>
                  </a:lnTo>
                  <a:close/>
                </a:path>
                <a:path w="5715" h="177800">
                  <a:moveTo>
                    <a:pt x="5130" y="141947"/>
                  </a:moveTo>
                  <a:lnTo>
                    <a:pt x="0" y="141998"/>
                  </a:lnTo>
                  <a:lnTo>
                    <a:pt x="0" y="142748"/>
                  </a:lnTo>
                  <a:lnTo>
                    <a:pt x="5130" y="142697"/>
                  </a:lnTo>
                  <a:lnTo>
                    <a:pt x="5130" y="141947"/>
                  </a:lnTo>
                  <a:close/>
                </a:path>
                <a:path w="5715" h="177800">
                  <a:moveTo>
                    <a:pt x="5130" y="139865"/>
                  </a:moveTo>
                  <a:lnTo>
                    <a:pt x="0" y="139954"/>
                  </a:lnTo>
                  <a:lnTo>
                    <a:pt x="0" y="140703"/>
                  </a:lnTo>
                  <a:lnTo>
                    <a:pt x="5130" y="140614"/>
                  </a:lnTo>
                  <a:lnTo>
                    <a:pt x="5130" y="139865"/>
                  </a:lnTo>
                  <a:close/>
                </a:path>
                <a:path w="5715" h="177800">
                  <a:moveTo>
                    <a:pt x="5130" y="137820"/>
                  </a:moveTo>
                  <a:lnTo>
                    <a:pt x="0" y="137871"/>
                  </a:lnTo>
                  <a:lnTo>
                    <a:pt x="0" y="138658"/>
                  </a:lnTo>
                  <a:lnTo>
                    <a:pt x="5130" y="138582"/>
                  </a:lnTo>
                  <a:lnTo>
                    <a:pt x="5130" y="137820"/>
                  </a:lnTo>
                  <a:close/>
                </a:path>
                <a:path w="5715" h="177800">
                  <a:moveTo>
                    <a:pt x="5130" y="135788"/>
                  </a:moveTo>
                  <a:lnTo>
                    <a:pt x="0" y="135826"/>
                  </a:lnTo>
                  <a:lnTo>
                    <a:pt x="0" y="136575"/>
                  </a:lnTo>
                  <a:lnTo>
                    <a:pt x="5130" y="136537"/>
                  </a:lnTo>
                  <a:lnTo>
                    <a:pt x="5130" y="135788"/>
                  </a:lnTo>
                  <a:close/>
                </a:path>
                <a:path w="5715" h="177800">
                  <a:moveTo>
                    <a:pt x="5130" y="133705"/>
                  </a:moveTo>
                  <a:lnTo>
                    <a:pt x="0" y="133781"/>
                  </a:lnTo>
                  <a:lnTo>
                    <a:pt x="0" y="134531"/>
                  </a:lnTo>
                  <a:lnTo>
                    <a:pt x="5130" y="134454"/>
                  </a:lnTo>
                  <a:lnTo>
                    <a:pt x="5130" y="133705"/>
                  </a:lnTo>
                  <a:close/>
                </a:path>
                <a:path w="5715" h="177800">
                  <a:moveTo>
                    <a:pt x="5130" y="131660"/>
                  </a:moveTo>
                  <a:lnTo>
                    <a:pt x="0" y="131699"/>
                  </a:lnTo>
                  <a:lnTo>
                    <a:pt x="0" y="132486"/>
                  </a:lnTo>
                  <a:lnTo>
                    <a:pt x="5130" y="132410"/>
                  </a:lnTo>
                  <a:lnTo>
                    <a:pt x="5130" y="131660"/>
                  </a:lnTo>
                  <a:close/>
                </a:path>
                <a:path w="5715" h="177800">
                  <a:moveTo>
                    <a:pt x="5130" y="129578"/>
                  </a:moveTo>
                  <a:lnTo>
                    <a:pt x="0" y="129654"/>
                  </a:lnTo>
                  <a:lnTo>
                    <a:pt x="0" y="130403"/>
                  </a:lnTo>
                  <a:lnTo>
                    <a:pt x="5130" y="130365"/>
                  </a:lnTo>
                  <a:lnTo>
                    <a:pt x="5130" y="129578"/>
                  </a:lnTo>
                  <a:close/>
                </a:path>
                <a:path w="5715" h="177800">
                  <a:moveTo>
                    <a:pt x="5130" y="127533"/>
                  </a:moveTo>
                  <a:lnTo>
                    <a:pt x="0" y="127609"/>
                  </a:lnTo>
                  <a:lnTo>
                    <a:pt x="0" y="128371"/>
                  </a:lnTo>
                  <a:lnTo>
                    <a:pt x="5130" y="128282"/>
                  </a:lnTo>
                  <a:lnTo>
                    <a:pt x="5130" y="127533"/>
                  </a:lnTo>
                  <a:close/>
                </a:path>
                <a:path w="5715" h="177800">
                  <a:moveTo>
                    <a:pt x="5130" y="125488"/>
                  </a:moveTo>
                  <a:lnTo>
                    <a:pt x="0" y="125526"/>
                  </a:lnTo>
                  <a:lnTo>
                    <a:pt x="0" y="126326"/>
                  </a:lnTo>
                  <a:lnTo>
                    <a:pt x="5130" y="126238"/>
                  </a:lnTo>
                  <a:lnTo>
                    <a:pt x="5130" y="125488"/>
                  </a:lnTo>
                  <a:close/>
                </a:path>
                <a:path w="5715" h="177800">
                  <a:moveTo>
                    <a:pt x="5130" y="123405"/>
                  </a:moveTo>
                  <a:lnTo>
                    <a:pt x="0" y="123494"/>
                  </a:lnTo>
                  <a:lnTo>
                    <a:pt x="0" y="124244"/>
                  </a:lnTo>
                  <a:lnTo>
                    <a:pt x="5130" y="124193"/>
                  </a:lnTo>
                  <a:lnTo>
                    <a:pt x="5130" y="123405"/>
                  </a:lnTo>
                  <a:close/>
                </a:path>
                <a:path w="5715" h="177800">
                  <a:moveTo>
                    <a:pt x="5130" y="121361"/>
                  </a:moveTo>
                  <a:lnTo>
                    <a:pt x="0" y="121450"/>
                  </a:lnTo>
                  <a:lnTo>
                    <a:pt x="0" y="122199"/>
                  </a:lnTo>
                  <a:lnTo>
                    <a:pt x="5130" y="122110"/>
                  </a:lnTo>
                  <a:lnTo>
                    <a:pt x="5130" y="121361"/>
                  </a:lnTo>
                  <a:close/>
                </a:path>
                <a:path w="5715" h="177800">
                  <a:moveTo>
                    <a:pt x="5130" y="119316"/>
                  </a:moveTo>
                  <a:lnTo>
                    <a:pt x="0" y="119367"/>
                  </a:lnTo>
                  <a:lnTo>
                    <a:pt x="0" y="120154"/>
                  </a:lnTo>
                  <a:lnTo>
                    <a:pt x="5130" y="120078"/>
                  </a:lnTo>
                  <a:lnTo>
                    <a:pt x="5130" y="119316"/>
                  </a:lnTo>
                  <a:close/>
                </a:path>
                <a:path w="5715" h="177800">
                  <a:moveTo>
                    <a:pt x="5130" y="117233"/>
                  </a:moveTo>
                  <a:lnTo>
                    <a:pt x="0" y="117322"/>
                  </a:lnTo>
                  <a:lnTo>
                    <a:pt x="0" y="118071"/>
                  </a:lnTo>
                  <a:lnTo>
                    <a:pt x="5130" y="118033"/>
                  </a:lnTo>
                  <a:lnTo>
                    <a:pt x="5130" y="117233"/>
                  </a:lnTo>
                  <a:close/>
                </a:path>
                <a:path w="5715" h="177800">
                  <a:moveTo>
                    <a:pt x="5130" y="115201"/>
                  </a:moveTo>
                  <a:lnTo>
                    <a:pt x="0" y="115277"/>
                  </a:lnTo>
                  <a:lnTo>
                    <a:pt x="0" y="116027"/>
                  </a:lnTo>
                  <a:lnTo>
                    <a:pt x="5130" y="115951"/>
                  </a:lnTo>
                  <a:lnTo>
                    <a:pt x="5130" y="115201"/>
                  </a:lnTo>
                  <a:close/>
                </a:path>
                <a:path w="5715" h="177800">
                  <a:moveTo>
                    <a:pt x="5130" y="113157"/>
                  </a:moveTo>
                  <a:lnTo>
                    <a:pt x="0" y="113195"/>
                  </a:lnTo>
                  <a:lnTo>
                    <a:pt x="0" y="113982"/>
                  </a:lnTo>
                  <a:lnTo>
                    <a:pt x="5130" y="113906"/>
                  </a:lnTo>
                  <a:lnTo>
                    <a:pt x="5130" y="113157"/>
                  </a:lnTo>
                  <a:close/>
                </a:path>
                <a:path w="5715" h="177800">
                  <a:moveTo>
                    <a:pt x="5130" y="111074"/>
                  </a:moveTo>
                  <a:lnTo>
                    <a:pt x="0" y="111150"/>
                  </a:lnTo>
                  <a:lnTo>
                    <a:pt x="0" y="111899"/>
                  </a:lnTo>
                  <a:lnTo>
                    <a:pt x="5130" y="111861"/>
                  </a:lnTo>
                  <a:lnTo>
                    <a:pt x="5130" y="111074"/>
                  </a:lnTo>
                  <a:close/>
                </a:path>
                <a:path w="5715" h="177800">
                  <a:moveTo>
                    <a:pt x="5130" y="109029"/>
                  </a:moveTo>
                  <a:lnTo>
                    <a:pt x="0" y="109105"/>
                  </a:lnTo>
                  <a:lnTo>
                    <a:pt x="0" y="109867"/>
                  </a:lnTo>
                  <a:lnTo>
                    <a:pt x="5130" y="109778"/>
                  </a:lnTo>
                  <a:lnTo>
                    <a:pt x="5130" y="109029"/>
                  </a:lnTo>
                  <a:close/>
                </a:path>
                <a:path w="5715" h="177800">
                  <a:moveTo>
                    <a:pt x="5130" y="106984"/>
                  </a:moveTo>
                  <a:lnTo>
                    <a:pt x="0" y="107022"/>
                  </a:lnTo>
                  <a:lnTo>
                    <a:pt x="0" y="107772"/>
                  </a:lnTo>
                  <a:lnTo>
                    <a:pt x="5130" y="107734"/>
                  </a:lnTo>
                  <a:lnTo>
                    <a:pt x="5130" y="106984"/>
                  </a:lnTo>
                  <a:close/>
                </a:path>
                <a:path w="5715" h="177800">
                  <a:moveTo>
                    <a:pt x="5130" y="104902"/>
                  </a:moveTo>
                  <a:lnTo>
                    <a:pt x="0" y="104990"/>
                  </a:lnTo>
                  <a:lnTo>
                    <a:pt x="5130" y="104902"/>
                  </a:lnTo>
                  <a:close/>
                </a:path>
                <a:path w="5715" h="177800">
                  <a:moveTo>
                    <a:pt x="5130" y="102857"/>
                  </a:moveTo>
                  <a:lnTo>
                    <a:pt x="0" y="102908"/>
                  </a:lnTo>
                  <a:lnTo>
                    <a:pt x="5130" y="102857"/>
                  </a:lnTo>
                  <a:close/>
                </a:path>
                <a:path w="5715" h="177800">
                  <a:moveTo>
                    <a:pt x="5130" y="100825"/>
                  </a:moveTo>
                  <a:lnTo>
                    <a:pt x="0" y="100863"/>
                  </a:lnTo>
                  <a:lnTo>
                    <a:pt x="5130" y="100825"/>
                  </a:lnTo>
                  <a:close/>
                </a:path>
                <a:path w="5715" h="177800">
                  <a:moveTo>
                    <a:pt x="5130" y="98729"/>
                  </a:moveTo>
                  <a:lnTo>
                    <a:pt x="0" y="98818"/>
                  </a:lnTo>
                  <a:lnTo>
                    <a:pt x="5130" y="98729"/>
                  </a:lnTo>
                  <a:close/>
                </a:path>
                <a:path w="5715" h="177800">
                  <a:moveTo>
                    <a:pt x="5130" y="96685"/>
                  </a:moveTo>
                  <a:lnTo>
                    <a:pt x="0" y="96735"/>
                  </a:lnTo>
                  <a:lnTo>
                    <a:pt x="5130" y="96685"/>
                  </a:lnTo>
                  <a:close/>
                </a:path>
                <a:path w="5715" h="177800">
                  <a:moveTo>
                    <a:pt x="5130" y="94653"/>
                  </a:moveTo>
                  <a:lnTo>
                    <a:pt x="0" y="94691"/>
                  </a:lnTo>
                  <a:lnTo>
                    <a:pt x="5130" y="94653"/>
                  </a:lnTo>
                  <a:close/>
                </a:path>
                <a:path w="5715" h="177800">
                  <a:moveTo>
                    <a:pt x="5130" y="92557"/>
                  </a:moveTo>
                  <a:lnTo>
                    <a:pt x="0" y="92646"/>
                  </a:lnTo>
                  <a:lnTo>
                    <a:pt x="5130" y="92557"/>
                  </a:lnTo>
                  <a:close/>
                </a:path>
                <a:path w="5715" h="177800">
                  <a:moveTo>
                    <a:pt x="5130" y="90525"/>
                  </a:moveTo>
                  <a:lnTo>
                    <a:pt x="0" y="90563"/>
                  </a:lnTo>
                  <a:lnTo>
                    <a:pt x="5130" y="90525"/>
                  </a:lnTo>
                  <a:close/>
                </a:path>
                <a:path w="5715" h="177800">
                  <a:moveTo>
                    <a:pt x="5130" y="88480"/>
                  </a:moveTo>
                  <a:lnTo>
                    <a:pt x="0" y="88519"/>
                  </a:lnTo>
                  <a:lnTo>
                    <a:pt x="5130" y="88480"/>
                  </a:lnTo>
                  <a:close/>
                </a:path>
                <a:path w="5715" h="177800">
                  <a:moveTo>
                    <a:pt x="5130" y="86398"/>
                  </a:moveTo>
                  <a:lnTo>
                    <a:pt x="0" y="86474"/>
                  </a:lnTo>
                  <a:lnTo>
                    <a:pt x="5130" y="86398"/>
                  </a:lnTo>
                  <a:close/>
                </a:path>
                <a:path w="5715" h="177800">
                  <a:moveTo>
                    <a:pt x="5130" y="84353"/>
                  </a:moveTo>
                  <a:lnTo>
                    <a:pt x="0" y="84391"/>
                  </a:lnTo>
                  <a:lnTo>
                    <a:pt x="5130" y="84353"/>
                  </a:lnTo>
                  <a:close/>
                </a:path>
                <a:path w="5715" h="177800">
                  <a:moveTo>
                    <a:pt x="5130" y="82270"/>
                  </a:moveTo>
                  <a:lnTo>
                    <a:pt x="0" y="82346"/>
                  </a:lnTo>
                  <a:lnTo>
                    <a:pt x="5130" y="82270"/>
                  </a:lnTo>
                  <a:close/>
                </a:path>
                <a:path w="5715" h="177800">
                  <a:moveTo>
                    <a:pt x="5130" y="80225"/>
                  </a:moveTo>
                  <a:lnTo>
                    <a:pt x="0" y="80314"/>
                  </a:lnTo>
                  <a:lnTo>
                    <a:pt x="5130" y="80225"/>
                  </a:lnTo>
                  <a:close/>
                </a:path>
                <a:path w="5715" h="177800">
                  <a:moveTo>
                    <a:pt x="5130" y="72021"/>
                  </a:moveTo>
                  <a:lnTo>
                    <a:pt x="0" y="72059"/>
                  </a:lnTo>
                  <a:lnTo>
                    <a:pt x="5130" y="72021"/>
                  </a:lnTo>
                  <a:close/>
                </a:path>
                <a:path w="5715" h="177800">
                  <a:moveTo>
                    <a:pt x="5130" y="69938"/>
                  </a:moveTo>
                  <a:lnTo>
                    <a:pt x="0" y="70015"/>
                  </a:lnTo>
                  <a:lnTo>
                    <a:pt x="0" y="70764"/>
                  </a:lnTo>
                  <a:lnTo>
                    <a:pt x="5130" y="70726"/>
                  </a:lnTo>
                  <a:lnTo>
                    <a:pt x="5130" y="69938"/>
                  </a:lnTo>
                  <a:close/>
                </a:path>
                <a:path w="5715" h="177800">
                  <a:moveTo>
                    <a:pt x="5130" y="65849"/>
                  </a:moveTo>
                  <a:lnTo>
                    <a:pt x="0" y="65887"/>
                  </a:lnTo>
                  <a:lnTo>
                    <a:pt x="0" y="66636"/>
                  </a:lnTo>
                  <a:lnTo>
                    <a:pt x="5130" y="66598"/>
                  </a:lnTo>
                  <a:lnTo>
                    <a:pt x="5130" y="65849"/>
                  </a:lnTo>
                  <a:close/>
                </a:path>
                <a:path w="5715" h="177800">
                  <a:moveTo>
                    <a:pt x="5130" y="63766"/>
                  </a:moveTo>
                  <a:lnTo>
                    <a:pt x="0" y="63842"/>
                  </a:lnTo>
                  <a:lnTo>
                    <a:pt x="0" y="64592"/>
                  </a:lnTo>
                  <a:lnTo>
                    <a:pt x="5130" y="64554"/>
                  </a:lnTo>
                  <a:lnTo>
                    <a:pt x="5130" y="63766"/>
                  </a:lnTo>
                  <a:close/>
                </a:path>
                <a:path w="5715" h="177800">
                  <a:moveTo>
                    <a:pt x="5130" y="61722"/>
                  </a:moveTo>
                  <a:lnTo>
                    <a:pt x="0" y="61810"/>
                  </a:lnTo>
                  <a:lnTo>
                    <a:pt x="0" y="62560"/>
                  </a:lnTo>
                  <a:lnTo>
                    <a:pt x="5130" y="62471"/>
                  </a:lnTo>
                  <a:lnTo>
                    <a:pt x="5130" y="61722"/>
                  </a:lnTo>
                  <a:close/>
                </a:path>
                <a:path w="5715" h="177800">
                  <a:moveTo>
                    <a:pt x="5130" y="59677"/>
                  </a:moveTo>
                  <a:lnTo>
                    <a:pt x="0" y="59728"/>
                  </a:lnTo>
                  <a:lnTo>
                    <a:pt x="0" y="60477"/>
                  </a:lnTo>
                  <a:lnTo>
                    <a:pt x="5130" y="60426"/>
                  </a:lnTo>
                  <a:lnTo>
                    <a:pt x="5130" y="59677"/>
                  </a:lnTo>
                  <a:close/>
                </a:path>
                <a:path w="5715" h="177800">
                  <a:moveTo>
                    <a:pt x="5130" y="57594"/>
                  </a:moveTo>
                  <a:lnTo>
                    <a:pt x="0" y="57683"/>
                  </a:lnTo>
                  <a:lnTo>
                    <a:pt x="0" y="58432"/>
                  </a:lnTo>
                  <a:lnTo>
                    <a:pt x="5130" y="58381"/>
                  </a:lnTo>
                  <a:lnTo>
                    <a:pt x="5130" y="57594"/>
                  </a:lnTo>
                  <a:close/>
                </a:path>
                <a:path w="5715" h="177800">
                  <a:moveTo>
                    <a:pt x="5130" y="55549"/>
                  </a:moveTo>
                  <a:lnTo>
                    <a:pt x="0" y="55600"/>
                  </a:lnTo>
                  <a:lnTo>
                    <a:pt x="0" y="56388"/>
                  </a:lnTo>
                  <a:lnTo>
                    <a:pt x="5130" y="56299"/>
                  </a:lnTo>
                  <a:lnTo>
                    <a:pt x="5130" y="55549"/>
                  </a:lnTo>
                  <a:close/>
                </a:path>
                <a:path w="5715" h="177800">
                  <a:moveTo>
                    <a:pt x="5130" y="53517"/>
                  </a:moveTo>
                  <a:lnTo>
                    <a:pt x="0" y="53555"/>
                  </a:lnTo>
                  <a:lnTo>
                    <a:pt x="0" y="54305"/>
                  </a:lnTo>
                  <a:lnTo>
                    <a:pt x="5130" y="54267"/>
                  </a:lnTo>
                  <a:lnTo>
                    <a:pt x="5130" y="53517"/>
                  </a:lnTo>
                  <a:close/>
                </a:path>
                <a:path w="5715" h="177800">
                  <a:moveTo>
                    <a:pt x="5130" y="51435"/>
                  </a:moveTo>
                  <a:lnTo>
                    <a:pt x="0" y="51511"/>
                  </a:lnTo>
                  <a:lnTo>
                    <a:pt x="0" y="52260"/>
                  </a:lnTo>
                  <a:lnTo>
                    <a:pt x="5130" y="52184"/>
                  </a:lnTo>
                  <a:lnTo>
                    <a:pt x="5130" y="51435"/>
                  </a:lnTo>
                  <a:close/>
                </a:path>
                <a:path w="5715" h="177800">
                  <a:moveTo>
                    <a:pt x="5130" y="49390"/>
                  </a:moveTo>
                  <a:lnTo>
                    <a:pt x="0" y="49428"/>
                  </a:lnTo>
                  <a:lnTo>
                    <a:pt x="0" y="50215"/>
                  </a:lnTo>
                  <a:lnTo>
                    <a:pt x="5130" y="50139"/>
                  </a:lnTo>
                  <a:lnTo>
                    <a:pt x="5130" y="49390"/>
                  </a:lnTo>
                  <a:close/>
                </a:path>
                <a:path w="5715" h="177800">
                  <a:moveTo>
                    <a:pt x="5130" y="47345"/>
                  </a:moveTo>
                  <a:lnTo>
                    <a:pt x="0" y="47383"/>
                  </a:lnTo>
                  <a:lnTo>
                    <a:pt x="0" y="48133"/>
                  </a:lnTo>
                  <a:lnTo>
                    <a:pt x="5130" y="48094"/>
                  </a:lnTo>
                  <a:lnTo>
                    <a:pt x="5130" y="47345"/>
                  </a:lnTo>
                  <a:close/>
                </a:path>
                <a:path w="5715" h="177800">
                  <a:moveTo>
                    <a:pt x="5130" y="45262"/>
                  </a:moveTo>
                  <a:lnTo>
                    <a:pt x="0" y="45339"/>
                  </a:lnTo>
                  <a:lnTo>
                    <a:pt x="0" y="46088"/>
                  </a:lnTo>
                  <a:lnTo>
                    <a:pt x="5130" y="46012"/>
                  </a:lnTo>
                  <a:lnTo>
                    <a:pt x="5130" y="45262"/>
                  </a:lnTo>
                  <a:close/>
                </a:path>
                <a:path w="5715" h="177800">
                  <a:moveTo>
                    <a:pt x="5130" y="43218"/>
                  </a:moveTo>
                  <a:lnTo>
                    <a:pt x="0" y="43256"/>
                  </a:lnTo>
                  <a:lnTo>
                    <a:pt x="0" y="44056"/>
                  </a:lnTo>
                  <a:lnTo>
                    <a:pt x="5130" y="43967"/>
                  </a:lnTo>
                  <a:lnTo>
                    <a:pt x="5130" y="43218"/>
                  </a:lnTo>
                  <a:close/>
                </a:path>
                <a:path w="5715" h="177800">
                  <a:moveTo>
                    <a:pt x="5130" y="39090"/>
                  </a:moveTo>
                  <a:lnTo>
                    <a:pt x="0" y="39179"/>
                  </a:lnTo>
                  <a:lnTo>
                    <a:pt x="0" y="39928"/>
                  </a:lnTo>
                  <a:lnTo>
                    <a:pt x="5130" y="39839"/>
                  </a:lnTo>
                  <a:lnTo>
                    <a:pt x="5130" y="39090"/>
                  </a:lnTo>
                  <a:close/>
                </a:path>
                <a:path w="5715" h="177800">
                  <a:moveTo>
                    <a:pt x="5130" y="32931"/>
                  </a:moveTo>
                  <a:lnTo>
                    <a:pt x="0" y="33007"/>
                  </a:lnTo>
                  <a:lnTo>
                    <a:pt x="0" y="33756"/>
                  </a:lnTo>
                  <a:lnTo>
                    <a:pt x="5130" y="33680"/>
                  </a:lnTo>
                  <a:lnTo>
                    <a:pt x="5130" y="32931"/>
                  </a:lnTo>
                  <a:close/>
                </a:path>
                <a:path w="5715" h="177800">
                  <a:moveTo>
                    <a:pt x="5130" y="30886"/>
                  </a:moveTo>
                  <a:lnTo>
                    <a:pt x="0" y="30924"/>
                  </a:lnTo>
                  <a:lnTo>
                    <a:pt x="0" y="31711"/>
                  </a:lnTo>
                  <a:lnTo>
                    <a:pt x="5130" y="31635"/>
                  </a:lnTo>
                  <a:lnTo>
                    <a:pt x="5130" y="30886"/>
                  </a:lnTo>
                  <a:close/>
                </a:path>
                <a:path w="5715" h="177800">
                  <a:moveTo>
                    <a:pt x="5130" y="10287"/>
                  </a:moveTo>
                  <a:lnTo>
                    <a:pt x="0" y="10375"/>
                  </a:lnTo>
                  <a:lnTo>
                    <a:pt x="0" y="11125"/>
                  </a:lnTo>
                  <a:lnTo>
                    <a:pt x="5130" y="11036"/>
                  </a:lnTo>
                  <a:lnTo>
                    <a:pt x="5130" y="10287"/>
                  </a:lnTo>
                  <a:close/>
                </a:path>
                <a:path w="5715" h="177800">
                  <a:moveTo>
                    <a:pt x="5130" y="8255"/>
                  </a:moveTo>
                  <a:lnTo>
                    <a:pt x="0" y="8293"/>
                  </a:lnTo>
                  <a:lnTo>
                    <a:pt x="0" y="9080"/>
                  </a:lnTo>
                  <a:lnTo>
                    <a:pt x="5130" y="9004"/>
                  </a:lnTo>
                  <a:lnTo>
                    <a:pt x="5130" y="8255"/>
                  </a:lnTo>
                  <a:close/>
                </a:path>
                <a:path w="5715" h="177800">
                  <a:moveTo>
                    <a:pt x="5130" y="6210"/>
                  </a:moveTo>
                  <a:lnTo>
                    <a:pt x="0" y="6248"/>
                  </a:lnTo>
                  <a:lnTo>
                    <a:pt x="0" y="6997"/>
                  </a:lnTo>
                  <a:lnTo>
                    <a:pt x="5130" y="6959"/>
                  </a:lnTo>
                  <a:lnTo>
                    <a:pt x="5130" y="6210"/>
                  </a:lnTo>
                  <a:close/>
                </a:path>
                <a:path w="5715" h="177800">
                  <a:moveTo>
                    <a:pt x="5130" y="4127"/>
                  </a:moveTo>
                  <a:lnTo>
                    <a:pt x="0" y="4203"/>
                  </a:lnTo>
                  <a:lnTo>
                    <a:pt x="0" y="4953"/>
                  </a:lnTo>
                  <a:lnTo>
                    <a:pt x="5130" y="4876"/>
                  </a:lnTo>
                  <a:lnTo>
                    <a:pt x="5130" y="4127"/>
                  </a:lnTo>
                  <a:close/>
                </a:path>
                <a:path w="5715" h="177800">
                  <a:moveTo>
                    <a:pt x="5130" y="2082"/>
                  </a:moveTo>
                  <a:lnTo>
                    <a:pt x="0" y="2120"/>
                  </a:lnTo>
                  <a:lnTo>
                    <a:pt x="0" y="2908"/>
                  </a:lnTo>
                  <a:lnTo>
                    <a:pt x="5130" y="2832"/>
                  </a:lnTo>
                  <a:lnTo>
                    <a:pt x="5130" y="2082"/>
                  </a:lnTo>
                  <a:close/>
                </a:path>
                <a:path w="5715" h="177800">
                  <a:moveTo>
                    <a:pt x="5130" y="0"/>
                  </a:moveTo>
                  <a:lnTo>
                    <a:pt x="0" y="76"/>
                  </a:lnTo>
                  <a:lnTo>
                    <a:pt x="0" y="825"/>
                  </a:lnTo>
                  <a:lnTo>
                    <a:pt x="5130" y="787"/>
                  </a:lnTo>
                  <a:lnTo>
                    <a:pt x="5130" y="0"/>
                  </a:lnTo>
                  <a:close/>
                </a:path>
              </a:pathLst>
            </a:custGeom>
            <a:solidFill>
              <a:srgbClr val="204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652366" y="6506540"/>
              <a:ext cx="5715" cy="66040"/>
            </a:xfrm>
            <a:custGeom>
              <a:avLst/>
              <a:gdLst/>
              <a:ahLst/>
              <a:cxnLst/>
              <a:rect l="l" t="t" r="r" b="b"/>
              <a:pathLst>
                <a:path w="5715" h="66040">
                  <a:moveTo>
                    <a:pt x="5130" y="65811"/>
                  </a:moveTo>
                  <a:lnTo>
                    <a:pt x="0" y="65849"/>
                  </a:lnTo>
                  <a:lnTo>
                    <a:pt x="5130" y="65811"/>
                  </a:lnTo>
                  <a:close/>
                </a:path>
                <a:path w="5715" h="66040">
                  <a:moveTo>
                    <a:pt x="5130" y="63728"/>
                  </a:moveTo>
                  <a:lnTo>
                    <a:pt x="0" y="63817"/>
                  </a:lnTo>
                  <a:lnTo>
                    <a:pt x="5130" y="63728"/>
                  </a:lnTo>
                  <a:close/>
                </a:path>
                <a:path w="5715" h="66040">
                  <a:moveTo>
                    <a:pt x="5130" y="61683"/>
                  </a:moveTo>
                  <a:lnTo>
                    <a:pt x="0" y="61772"/>
                  </a:lnTo>
                  <a:lnTo>
                    <a:pt x="5130" y="61683"/>
                  </a:lnTo>
                  <a:close/>
                </a:path>
                <a:path w="5715" h="66040">
                  <a:moveTo>
                    <a:pt x="5130" y="55524"/>
                  </a:moveTo>
                  <a:lnTo>
                    <a:pt x="0" y="55600"/>
                  </a:lnTo>
                  <a:lnTo>
                    <a:pt x="0" y="56349"/>
                  </a:lnTo>
                  <a:lnTo>
                    <a:pt x="5130" y="56273"/>
                  </a:lnTo>
                  <a:lnTo>
                    <a:pt x="5130" y="55524"/>
                  </a:lnTo>
                  <a:close/>
                </a:path>
                <a:path w="5715" h="66040">
                  <a:moveTo>
                    <a:pt x="5130" y="53479"/>
                  </a:moveTo>
                  <a:lnTo>
                    <a:pt x="0" y="53517"/>
                  </a:lnTo>
                  <a:lnTo>
                    <a:pt x="0" y="54267"/>
                  </a:lnTo>
                  <a:lnTo>
                    <a:pt x="5130" y="54229"/>
                  </a:lnTo>
                  <a:lnTo>
                    <a:pt x="5130" y="53479"/>
                  </a:lnTo>
                  <a:close/>
                </a:path>
                <a:path w="5715" h="66040">
                  <a:moveTo>
                    <a:pt x="5130" y="28765"/>
                  </a:moveTo>
                  <a:lnTo>
                    <a:pt x="0" y="28854"/>
                  </a:lnTo>
                  <a:lnTo>
                    <a:pt x="0" y="29603"/>
                  </a:lnTo>
                  <a:lnTo>
                    <a:pt x="5130" y="29552"/>
                  </a:lnTo>
                  <a:lnTo>
                    <a:pt x="5130" y="28765"/>
                  </a:lnTo>
                  <a:close/>
                </a:path>
                <a:path w="5715" h="66040">
                  <a:moveTo>
                    <a:pt x="5130" y="24676"/>
                  </a:moveTo>
                  <a:lnTo>
                    <a:pt x="0" y="24726"/>
                  </a:lnTo>
                  <a:lnTo>
                    <a:pt x="0" y="25514"/>
                  </a:lnTo>
                  <a:lnTo>
                    <a:pt x="5130" y="25425"/>
                  </a:lnTo>
                  <a:lnTo>
                    <a:pt x="5130" y="24676"/>
                  </a:lnTo>
                  <a:close/>
                </a:path>
                <a:path w="5715" h="66040">
                  <a:moveTo>
                    <a:pt x="5130" y="22593"/>
                  </a:moveTo>
                  <a:lnTo>
                    <a:pt x="0" y="22682"/>
                  </a:lnTo>
                  <a:lnTo>
                    <a:pt x="0" y="23431"/>
                  </a:lnTo>
                  <a:lnTo>
                    <a:pt x="5130" y="23393"/>
                  </a:lnTo>
                  <a:lnTo>
                    <a:pt x="5130" y="22593"/>
                  </a:lnTo>
                  <a:close/>
                </a:path>
                <a:path w="5715" h="66040">
                  <a:moveTo>
                    <a:pt x="5130" y="16421"/>
                  </a:moveTo>
                  <a:lnTo>
                    <a:pt x="0" y="16510"/>
                  </a:lnTo>
                  <a:lnTo>
                    <a:pt x="0" y="17259"/>
                  </a:lnTo>
                  <a:lnTo>
                    <a:pt x="5130" y="17221"/>
                  </a:lnTo>
                  <a:lnTo>
                    <a:pt x="5130" y="16421"/>
                  </a:lnTo>
                  <a:close/>
                </a:path>
                <a:path w="5715" h="66040">
                  <a:moveTo>
                    <a:pt x="5130" y="14389"/>
                  </a:moveTo>
                  <a:lnTo>
                    <a:pt x="0" y="14465"/>
                  </a:lnTo>
                  <a:lnTo>
                    <a:pt x="0" y="15214"/>
                  </a:lnTo>
                  <a:lnTo>
                    <a:pt x="5130" y="15138"/>
                  </a:lnTo>
                  <a:lnTo>
                    <a:pt x="5130" y="14389"/>
                  </a:lnTo>
                  <a:close/>
                </a:path>
                <a:path w="5715" h="66040">
                  <a:moveTo>
                    <a:pt x="5130" y="12344"/>
                  </a:moveTo>
                  <a:lnTo>
                    <a:pt x="0" y="12382"/>
                  </a:lnTo>
                  <a:lnTo>
                    <a:pt x="0" y="13182"/>
                  </a:lnTo>
                  <a:lnTo>
                    <a:pt x="5130" y="13093"/>
                  </a:lnTo>
                  <a:lnTo>
                    <a:pt x="5130" y="12344"/>
                  </a:lnTo>
                  <a:close/>
                </a:path>
                <a:path w="5715" h="66040">
                  <a:moveTo>
                    <a:pt x="5130" y="10261"/>
                  </a:moveTo>
                  <a:lnTo>
                    <a:pt x="0" y="10337"/>
                  </a:lnTo>
                  <a:lnTo>
                    <a:pt x="0" y="11099"/>
                  </a:lnTo>
                  <a:lnTo>
                    <a:pt x="5130" y="11049"/>
                  </a:lnTo>
                  <a:lnTo>
                    <a:pt x="5130" y="10261"/>
                  </a:lnTo>
                  <a:close/>
                </a:path>
                <a:path w="5715" h="66040">
                  <a:moveTo>
                    <a:pt x="5130" y="8216"/>
                  </a:moveTo>
                  <a:lnTo>
                    <a:pt x="0" y="8305"/>
                  </a:lnTo>
                  <a:lnTo>
                    <a:pt x="0" y="9055"/>
                  </a:lnTo>
                  <a:lnTo>
                    <a:pt x="5130" y="8966"/>
                  </a:lnTo>
                  <a:lnTo>
                    <a:pt x="5130" y="8216"/>
                  </a:lnTo>
                  <a:close/>
                </a:path>
                <a:path w="5715" h="66040">
                  <a:moveTo>
                    <a:pt x="5130" y="6172"/>
                  </a:moveTo>
                  <a:lnTo>
                    <a:pt x="0" y="6210"/>
                  </a:lnTo>
                  <a:lnTo>
                    <a:pt x="0" y="6972"/>
                  </a:lnTo>
                  <a:lnTo>
                    <a:pt x="5130" y="6921"/>
                  </a:lnTo>
                  <a:lnTo>
                    <a:pt x="5130" y="6172"/>
                  </a:lnTo>
                  <a:close/>
                </a:path>
                <a:path w="5715" h="66040">
                  <a:moveTo>
                    <a:pt x="5130" y="4089"/>
                  </a:moveTo>
                  <a:lnTo>
                    <a:pt x="0" y="4165"/>
                  </a:lnTo>
                  <a:lnTo>
                    <a:pt x="0" y="4927"/>
                  </a:lnTo>
                  <a:lnTo>
                    <a:pt x="5130" y="4876"/>
                  </a:lnTo>
                  <a:lnTo>
                    <a:pt x="5130" y="4089"/>
                  </a:lnTo>
                  <a:close/>
                </a:path>
                <a:path w="5715" h="66040">
                  <a:moveTo>
                    <a:pt x="5130" y="2044"/>
                  </a:moveTo>
                  <a:lnTo>
                    <a:pt x="0" y="2133"/>
                  </a:lnTo>
                  <a:lnTo>
                    <a:pt x="0" y="2882"/>
                  </a:lnTo>
                  <a:lnTo>
                    <a:pt x="5130" y="2794"/>
                  </a:lnTo>
                  <a:lnTo>
                    <a:pt x="5130" y="2044"/>
                  </a:lnTo>
                  <a:close/>
                </a:path>
                <a:path w="5715" h="66040">
                  <a:moveTo>
                    <a:pt x="5130" y="0"/>
                  </a:moveTo>
                  <a:lnTo>
                    <a:pt x="0" y="50"/>
                  </a:lnTo>
                  <a:lnTo>
                    <a:pt x="0" y="800"/>
                  </a:lnTo>
                  <a:lnTo>
                    <a:pt x="5130" y="749"/>
                  </a:lnTo>
                  <a:lnTo>
                    <a:pt x="5130" y="0"/>
                  </a:lnTo>
                  <a:close/>
                </a:path>
              </a:pathLst>
            </a:custGeom>
            <a:solidFill>
              <a:srgbClr val="204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55110" y="6494306"/>
              <a:ext cx="415290" cy="179070"/>
            </a:xfrm>
            <a:custGeom>
              <a:avLst/>
              <a:gdLst/>
              <a:ahLst/>
              <a:cxnLst/>
              <a:rect l="l" t="t" r="r" b="b"/>
              <a:pathLst>
                <a:path w="415290" h="179070">
                  <a:moveTo>
                    <a:pt x="415040" y="173989"/>
                  </a:moveTo>
                  <a:lnTo>
                    <a:pt x="0" y="179069"/>
                  </a:lnTo>
                  <a:lnTo>
                    <a:pt x="38258" y="179069"/>
                  </a:lnTo>
                  <a:lnTo>
                    <a:pt x="415040" y="173989"/>
                  </a:lnTo>
                  <a:close/>
                </a:path>
                <a:path w="415290" h="179070">
                  <a:moveTo>
                    <a:pt x="415040" y="175259"/>
                  </a:moveTo>
                  <a:lnTo>
                    <a:pt x="130490" y="179069"/>
                  </a:lnTo>
                  <a:lnTo>
                    <a:pt x="184462" y="179069"/>
                  </a:lnTo>
                  <a:lnTo>
                    <a:pt x="415040" y="176529"/>
                  </a:lnTo>
                  <a:lnTo>
                    <a:pt x="415040" y="175259"/>
                  </a:lnTo>
                  <a:close/>
                </a:path>
                <a:path w="415290" h="179070">
                  <a:moveTo>
                    <a:pt x="415040" y="177799"/>
                  </a:moveTo>
                  <a:lnTo>
                    <a:pt x="273961" y="179069"/>
                  </a:lnTo>
                  <a:lnTo>
                    <a:pt x="415040" y="179069"/>
                  </a:lnTo>
                  <a:lnTo>
                    <a:pt x="415040" y="177799"/>
                  </a:lnTo>
                  <a:close/>
                </a:path>
                <a:path w="415290" h="179070">
                  <a:moveTo>
                    <a:pt x="415040" y="171449"/>
                  </a:moveTo>
                  <a:lnTo>
                    <a:pt x="0" y="177799"/>
                  </a:lnTo>
                  <a:lnTo>
                    <a:pt x="415040" y="172719"/>
                  </a:lnTo>
                  <a:lnTo>
                    <a:pt x="415040" y="171449"/>
                  </a:lnTo>
                  <a:close/>
                </a:path>
                <a:path w="415290" h="179070">
                  <a:moveTo>
                    <a:pt x="415040" y="168909"/>
                  </a:moveTo>
                  <a:lnTo>
                    <a:pt x="0" y="175259"/>
                  </a:lnTo>
                  <a:lnTo>
                    <a:pt x="0" y="176529"/>
                  </a:lnTo>
                  <a:lnTo>
                    <a:pt x="415040" y="170179"/>
                  </a:lnTo>
                  <a:lnTo>
                    <a:pt x="415040" y="168909"/>
                  </a:lnTo>
                  <a:close/>
                </a:path>
                <a:path w="415290" h="179070">
                  <a:moveTo>
                    <a:pt x="415040" y="167639"/>
                  </a:moveTo>
                  <a:lnTo>
                    <a:pt x="0" y="172719"/>
                  </a:lnTo>
                  <a:lnTo>
                    <a:pt x="0" y="173989"/>
                  </a:lnTo>
                  <a:lnTo>
                    <a:pt x="415040" y="167639"/>
                  </a:lnTo>
                  <a:close/>
                </a:path>
                <a:path w="415290" h="179070">
                  <a:moveTo>
                    <a:pt x="415040" y="165099"/>
                  </a:moveTo>
                  <a:lnTo>
                    <a:pt x="0" y="171449"/>
                  </a:lnTo>
                  <a:lnTo>
                    <a:pt x="415040" y="166369"/>
                  </a:lnTo>
                  <a:lnTo>
                    <a:pt x="415040" y="165099"/>
                  </a:lnTo>
                  <a:close/>
                </a:path>
                <a:path w="415290" h="179070">
                  <a:moveTo>
                    <a:pt x="415040" y="163829"/>
                  </a:moveTo>
                  <a:lnTo>
                    <a:pt x="0" y="168909"/>
                  </a:lnTo>
                  <a:lnTo>
                    <a:pt x="0" y="170179"/>
                  </a:lnTo>
                  <a:lnTo>
                    <a:pt x="415040" y="163829"/>
                  </a:lnTo>
                  <a:close/>
                </a:path>
                <a:path w="415290" h="179070">
                  <a:moveTo>
                    <a:pt x="415040" y="161289"/>
                  </a:moveTo>
                  <a:lnTo>
                    <a:pt x="0" y="167639"/>
                  </a:lnTo>
                  <a:lnTo>
                    <a:pt x="415040" y="162559"/>
                  </a:lnTo>
                  <a:lnTo>
                    <a:pt x="415040" y="161289"/>
                  </a:lnTo>
                  <a:close/>
                </a:path>
                <a:path w="415290" h="179070">
                  <a:moveTo>
                    <a:pt x="415040" y="158749"/>
                  </a:moveTo>
                  <a:lnTo>
                    <a:pt x="0" y="165099"/>
                  </a:lnTo>
                  <a:lnTo>
                    <a:pt x="0" y="166369"/>
                  </a:lnTo>
                  <a:lnTo>
                    <a:pt x="415040" y="160019"/>
                  </a:lnTo>
                  <a:lnTo>
                    <a:pt x="415040" y="158749"/>
                  </a:lnTo>
                  <a:close/>
                </a:path>
                <a:path w="415290" h="179070">
                  <a:moveTo>
                    <a:pt x="415040" y="157479"/>
                  </a:moveTo>
                  <a:lnTo>
                    <a:pt x="0" y="162559"/>
                  </a:lnTo>
                  <a:lnTo>
                    <a:pt x="0" y="163829"/>
                  </a:lnTo>
                  <a:lnTo>
                    <a:pt x="415040" y="157479"/>
                  </a:lnTo>
                  <a:close/>
                </a:path>
                <a:path w="415290" h="179070">
                  <a:moveTo>
                    <a:pt x="415040" y="154939"/>
                  </a:moveTo>
                  <a:lnTo>
                    <a:pt x="0" y="161289"/>
                  </a:lnTo>
                  <a:lnTo>
                    <a:pt x="415040" y="156209"/>
                  </a:lnTo>
                  <a:lnTo>
                    <a:pt x="415040" y="154939"/>
                  </a:lnTo>
                  <a:close/>
                </a:path>
                <a:path w="415290" h="179070">
                  <a:moveTo>
                    <a:pt x="415040" y="152399"/>
                  </a:moveTo>
                  <a:lnTo>
                    <a:pt x="0" y="158749"/>
                  </a:lnTo>
                  <a:lnTo>
                    <a:pt x="0" y="160019"/>
                  </a:lnTo>
                  <a:lnTo>
                    <a:pt x="415040" y="153669"/>
                  </a:lnTo>
                  <a:lnTo>
                    <a:pt x="415040" y="152399"/>
                  </a:lnTo>
                  <a:close/>
                </a:path>
                <a:path w="415290" h="179070">
                  <a:moveTo>
                    <a:pt x="415040" y="148589"/>
                  </a:moveTo>
                  <a:lnTo>
                    <a:pt x="0" y="154939"/>
                  </a:lnTo>
                  <a:lnTo>
                    <a:pt x="415040" y="149859"/>
                  </a:lnTo>
                  <a:lnTo>
                    <a:pt x="415040" y="148589"/>
                  </a:lnTo>
                  <a:close/>
                </a:path>
                <a:path w="415290" h="179070">
                  <a:moveTo>
                    <a:pt x="415040" y="147319"/>
                  </a:moveTo>
                  <a:lnTo>
                    <a:pt x="0" y="152399"/>
                  </a:lnTo>
                  <a:lnTo>
                    <a:pt x="0" y="153669"/>
                  </a:lnTo>
                  <a:lnTo>
                    <a:pt x="415040" y="147319"/>
                  </a:lnTo>
                  <a:close/>
                </a:path>
                <a:path w="415290" h="179070">
                  <a:moveTo>
                    <a:pt x="415040" y="144779"/>
                  </a:moveTo>
                  <a:lnTo>
                    <a:pt x="0" y="151129"/>
                  </a:lnTo>
                  <a:lnTo>
                    <a:pt x="415040" y="146049"/>
                  </a:lnTo>
                  <a:lnTo>
                    <a:pt x="415040" y="144779"/>
                  </a:lnTo>
                  <a:close/>
                </a:path>
                <a:path w="415290" h="179070">
                  <a:moveTo>
                    <a:pt x="415040" y="142239"/>
                  </a:moveTo>
                  <a:lnTo>
                    <a:pt x="0" y="148589"/>
                  </a:lnTo>
                  <a:lnTo>
                    <a:pt x="0" y="149859"/>
                  </a:lnTo>
                  <a:lnTo>
                    <a:pt x="415040" y="143509"/>
                  </a:lnTo>
                  <a:lnTo>
                    <a:pt x="415040" y="142239"/>
                  </a:lnTo>
                  <a:close/>
                </a:path>
                <a:path w="415290" h="179070">
                  <a:moveTo>
                    <a:pt x="415040" y="140969"/>
                  </a:moveTo>
                  <a:lnTo>
                    <a:pt x="0" y="146049"/>
                  </a:lnTo>
                  <a:lnTo>
                    <a:pt x="0" y="147319"/>
                  </a:lnTo>
                  <a:lnTo>
                    <a:pt x="415040" y="140969"/>
                  </a:lnTo>
                  <a:close/>
                </a:path>
                <a:path w="415290" h="179070">
                  <a:moveTo>
                    <a:pt x="415040" y="138429"/>
                  </a:moveTo>
                  <a:lnTo>
                    <a:pt x="0" y="144779"/>
                  </a:lnTo>
                  <a:lnTo>
                    <a:pt x="415040" y="139699"/>
                  </a:lnTo>
                  <a:lnTo>
                    <a:pt x="415040" y="138429"/>
                  </a:lnTo>
                  <a:close/>
                </a:path>
                <a:path w="415290" h="179070">
                  <a:moveTo>
                    <a:pt x="415040" y="137159"/>
                  </a:moveTo>
                  <a:lnTo>
                    <a:pt x="0" y="142239"/>
                  </a:lnTo>
                  <a:lnTo>
                    <a:pt x="0" y="143509"/>
                  </a:lnTo>
                  <a:lnTo>
                    <a:pt x="415040" y="137159"/>
                  </a:lnTo>
                  <a:close/>
                </a:path>
                <a:path w="415290" h="179070">
                  <a:moveTo>
                    <a:pt x="415040" y="132079"/>
                  </a:moveTo>
                  <a:lnTo>
                    <a:pt x="0" y="138429"/>
                  </a:lnTo>
                  <a:lnTo>
                    <a:pt x="0" y="139699"/>
                  </a:lnTo>
                  <a:lnTo>
                    <a:pt x="415040" y="133349"/>
                  </a:lnTo>
                  <a:lnTo>
                    <a:pt x="415040" y="132079"/>
                  </a:lnTo>
                  <a:close/>
                </a:path>
                <a:path w="415290" h="179070">
                  <a:moveTo>
                    <a:pt x="415040" y="130809"/>
                  </a:moveTo>
                  <a:lnTo>
                    <a:pt x="0" y="135889"/>
                  </a:lnTo>
                  <a:lnTo>
                    <a:pt x="0" y="137159"/>
                  </a:lnTo>
                  <a:lnTo>
                    <a:pt x="415040" y="130809"/>
                  </a:lnTo>
                  <a:close/>
                </a:path>
                <a:path w="415290" h="179070">
                  <a:moveTo>
                    <a:pt x="415040" y="128269"/>
                  </a:moveTo>
                  <a:lnTo>
                    <a:pt x="0" y="134619"/>
                  </a:lnTo>
                  <a:lnTo>
                    <a:pt x="415040" y="129539"/>
                  </a:lnTo>
                  <a:lnTo>
                    <a:pt x="415040" y="128269"/>
                  </a:lnTo>
                  <a:close/>
                </a:path>
                <a:path w="415290" h="179070">
                  <a:moveTo>
                    <a:pt x="415040" y="125729"/>
                  </a:moveTo>
                  <a:lnTo>
                    <a:pt x="0" y="132079"/>
                  </a:lnTo>
                  <a:lnTo>
                    <a:pt x="0" y="133349"/>
                  </a:lnTo>
                  <a:lnTo>
                    <a:pt x="415040" y="126999"/>
                  </a:lnTo>
                  <a:lnTo>
                    <a:pt x="415040" y="125729"/>
                  </a:lnTo>
                  <a:close/>
                </a:path>
                <a:path w="415290" h="179070">
                  <a:moveTo>
                    <a:pt x="415040" y="124459"/>
                  </a:moveTo>
                  <a:lnTo>
                    <a:pt x="0" y="129539"/>
                  </a:lnTo>
                  <a:lnTo>
                    <a:pt x="0" y="130809"/>
                  </a:lnTo>
                  <a:lnTo>
                    <a:pt x="415040" y="124459"/>
                  </a:lnTo>
                  <a:close/>
                </a:path>
                <a:path w="415290" h="179070">
                  <a:moveTo>
                    <a:pt x="415040" y="121919"/>
                  </a:moveTo>
                  <a:lnTo>
                    <a:pt x="0" y="128269"/>
                  </a:lnTo>
                  <a:lnTo>
                    <a:pt x="415040" y="123189"/>
                  </a:lnTo>
                  <a:lnTo>
                    <a:pt x="415040" y="121919"/>
                  </a:lnTo>
                  <a:close/>
                </a:path>
                <a:path w="415290" h="179070">
                  <a:moveTo>
                    <a:pt x="415040" y="120649"/>
                  </a:moveTo>
                  <a:lnTo>
                    <a:pt x="0" y="125729"/>
                  </a:lnTo>
                  <a:lnTo>
                    <a:pt x="0" y="126999"/>
                  </a:lnTo>
                  <a:lnTo>
                    <a:pt x="415040" y="120649"/>
                  </a:lnTo>
                  <a:close/>
                </a:path>
                <a:path w="415290" h="179070">
                  <a:moveTo>
                    <a:pt x="415040" y="118109"/>
                  </a:moveTo>
                  <a:lnTo>
                    <a:pt x="0" y="124459"/>
                  </a:lnTo>
                  <a:lnTo>
                    <a:pt x="415040" y="119379"/>
                  </a:lnTo>
                  <a:lnTo>
                    <a:pt x="415040" y="118109"/>
                  </a:lnTo>
                  <a:close/>
                </a:path>
                <a:path w="415290" h="179070">
                  <a:moveTo>
                    <a:pt x="415040" y="115569"/>
                  </a:moveTo>
                  <a:lnTo>
                    <a:pt x="0" y="121919"/>
                  </a:lnTo>
                  <a:lnTo>
                    <a:pt x="0" y="123189"/>
                  </a:lnTo>
                  <a:lnTo>
                    <a:pt x="415040" y="116839"/>
                  </a:lnTo>
                  <a:lnTo>
                    <a:pt x="415040" y="115569"/>
                  </a:lnTo>
                  <a:close/>
                </a:path>
                <a:path w="415290" h="179070">
                  <a:moveTo>
                    <a:pt x="415040" y="114299"/>
                  </a:moveTo>
                  <a:lnTo>
                    <a:pt x="0" y="119379"/>
                  </a:lnTo>
                  <a:lnTo>
                    <a:pt x="0" y="120649"/>
                  </a:lnTo>
                  <a:lnTo>
                    <a:pt x="415040" y="114299"/>
                  </a:lnTo>
                  <a:close/>
                </a:path>
                <a:path w="415290" h="179070">
                  <a:moveTo>
                    <a:pt x="415040" y="111759"/>
                  </a:moveTo>
                  <a:lnTo>
                    <a:pt x="0" y="118109"/>
                  </a:lnTo>
                  <a:lnTo>
                    <a:pt x="415040" y="113029"/>
                  </a:lnTo>
                  <a:lnTo>
                    <a:pt x="415040" y="111759"/>
                  </a:lnTo>
                  <a:close/>
                </a:path>
                <a:path w="415290" h="179070">
                  <a:moveTo>
                    <a:pt x="415040" y="109219"/>
                  </a:moveTo>
                  <a:lnTo>
                    <a:pt x="0" y="115569"/>
                  </a:lnTo>
                  <a:lnTo>
                    <a:pt x="0" y="116839"/>
                  </a:lnTo>
                  <a:lnTo>
                    <a:pt x="415040" y="110489"/>
                  </a:lnTo>
                  <a:lnTo>
                    <a:pt x="415040" y="109219"/>
                  </a:lnTo>
                  <a:close/>
                </a:path>
                <a:path w="415290" h="179070">
                  <a:moveTo>
                    <a:pt x="415040" y="105409"/>
                  </a:moveTo>
                  <a:lnTo>
                    <a:pt x="0" y="111759"/>
                  </a:lnTo>
                  <a:lnTo>
                    <a:pt x="415040" y="106679"/>
                  </a:lnTo>
                  <a:lnTo>
                    <a:pt x="415040" y="105409"/>
                  </a:lnTo>
                  <a:close/>
                </a:path>
                <a:path w="415290" h="179070">
                  <a:moveTo>
                    <a:pt x="415040" y="104139"/>
                  </a:moveTo>
                  <a:lnTo>
                    <a:pt x="0" y="109219"/>
                  </a:lnTo>
                  <a:lnTo>
                    <a:pt x="0" y="110489"/>
                  </a:lnTo>
                  <a:lnTo>
                    <a:pt x="415040" y="104139"/>
                  </a:lnTo>
                  <a:close/>
                </a:path>
                <a:path w="415290" h="179070">
                  <a:moveTo>
                    <a:pt x="415040" y="101599"/>
                  </a:moveTo>
                  <a:lnTo>
                    <a:pt x="0" y="107949"/>
                  </a:lnTo>
                  <a:lnTo>
                    <a:pt x="415040" y="102869"/>
                  </a:lnTo>
                  <a:lnTo>
                    <a:pt x="415040" y="101599"/>
                  </a:lnTo>
                  <a:close/>
                </a:path>
                <a:path w="415290" h="179070">
                  <a:moveTo>
                    <a:pt x="415040" y="99059"/>
                  </a:moveTo>
                  <a:lnTo>
                    <a:pt x="0" y="105409"/>
                  </a:lnTo>
                  <a:lnTo>
                    <a:pt x="0" y="106679"/>
                  </a:lnTo>
                  <a:lnTo>
                    <a:pt x="415040" y="100329"/>
                  </a:lnTo>
                  <a:lnTo>
                    <a:pt x="415040" y="99059"/>
                  </a:lnTo>
                  <a:close/>
                </a:path>
                <a:path w="415290" h="179070">
                  <a:moveTo>
                    <a:pt x="415040" y="97789"/>
                  </a:moveTo>
                  <a:lnTo>
                    <a:pt x="0" y="102869"/>
                  </a:lnTo>
                  <a:lnTo>
                    <a:pt x="0" y="104139"/>
                  </a:lnTo>
                  <a:lnTo>
                    <a:pt x="415040" y="97789"/>
                  </a:lnTo>
                  <a:close/>
                </a:path>
                <a:path w="415290" h="179070">
                  <a:moveTo>
                    <a:pt x="415040" y="95249"/>
                  </a:moveTo>
                  <a:lnTo>
                    <a:pt x="0" y="101599"/>
                  </a:lnTo>
                  <a:lnTo>
                    <a:pt x="415040" y="96519"/>
                  </a:lnTo>
                  <a:lnTo>
                    <a:pt x="415040" y="95249"/>
                  </a:lnTo>
                  <a:close/>
                </a:path>
                <a:path w="415290" h="179070">
                  <a:moveTo>
                    <a:pt x="415040" y="93979"/>
                  </a:moveTo>
                  <a:lnTo>
                    <a:pt x="0" y="99059"/>
                  </a:lnTo>
                  <a:lnTo>
                    <a:pt x="0" y="100329"/>
                  </a:lnTo>
                  <a:lnTo>
                    <a:pt x="415040" y="93979"/>
                  </a:lnTo>
                  <a:close/>
                </a:path>
                <a:path w="415290" h="179070">
                  <a:moveTo>
                    <a:pt x="415040" y="88899"/>
                  </a:moveTo>
                  <a:lnTo>
                    <a:pt x="0" y="95249"/>
                  </a:lnTo>
                  <a:lnTo>
                    <a:pt x="0" y="96519"/>
                  </a:lnTo>
                  <a:lnTo>
                    <a:pt x="415040" y="90169"/>
                  </a:lnTo>
                  <a:lnTo>
                    <a:pt x="415040" y="88899"/>
                  </a:lnTo>
                  <a:close/>
                </a:path>
                <a:path w="415290" h="179070">
                  <a:moveTo>
                    <a:pt x="415040" y="87629"/>
                  </a:moveTo>
                  <a:lnTo>
                    <a:pt x="0" y="92709"/>
                  </a:lnTo>
                  <a:lnTo>
                    <a:pt x="0" y="93979"/>
                  </a:lnTo>
                  <a:lnTo>
                    <a:pt x="415040" y="87629"/>
                  </a:lnTo>
                  <a:close/>
                </a:path>
                <a:path w="415290" h="179070">
                  <a:moveTo>
                    <a:pt x="415040" y="85089"/>
                  </a:moveTo>
                  <a:lnTo>
                    <a:pt x="0" y="91439"/>
                  </a:lnTo>
                  <a:lnTo>
                    <a:pt x="415040" y="86359"/>
                  </a:lnTo>
                  <a:lnTo>
                    <a:pt x="415040" y="85089"/>
                  </a:lnTo>
                  <a:close/>
                </a:path>
                <a:path w="415290" h="179070">
                  <a:moveTo>
                    <a:pt x="415040" y="82549"/>
                  </a:moveTo>
                  <a:lnTo>
                    <a:pt x="0" y="88899"/>
                  </a:lnTo>
                  <a:lnTo>
                    <a:pt x="0" y="90169"/>
                  </a:lnTo>
                  <a:lnTo>
                    <a:pt x="415040" y="83819"/>
                  </a:lnTo>
                  <a:lnTo>
                    <a:pt x="415040" y="82549"/>
                  </a:lnTo>
                  <a:close/>
                </a:path>
                <a:path w="415290" h="179070">
                  <a:moveTo>
                    <a:pt x="415040" y="81279"/>
                  </a:moveTo>
                  <a:lnTo>
                    <a:pt x="0" y="86359"/>
                  </a:lnTo>
                  <a:lnTo>
                    <a:pt x="0" y="87629"/>
                  </a:lnTo>
                  <a:lnTo>
                    <a:pt x="415040" y="81279"/>
                  </a:lnTo>
                  <a:close/>
                </a:path>
                <a:path w="415290" h="179070">
                  <a:moveTo>
                    <a:pt x="415040" y="78739"/>
                  </a:moveTo>
                  <a:lnTo>
                    <a:pt x="0" y="85089"/>
                  </a:lnTo>
                  <a:lnTo>
                    <a:pt x="415040" y="80009"/>
                  </a:lnTo>
                  <a:lnTo>
                    <a:pt x="415040" y="78739"/>
                  </a:lnTo>
                  <a:close/>
                </a:path>
                <a:path w="415290" h="179070">
                  <a:moveTo>
                    <a:pt x="415040" y="77469"/>
                  </a:moveTo>
                  <a:lnTo>
                    <a:pt x="0" y="82549"/>
                  </a:lnTo>
                  <a:lnTo>
                    <a:pt x="0" y="83819"/>
                  </a:lnTo>
                  <a:lnTo>
                    <a:pt x="415040" y="77469"/>
                  </a:lnTo>
                  <a:close/>
                </a:path>
                <a:path w="415290" h="179070">
                  <a:moveTo>
                    <a:pt x="415040" y="74929"/>
                  </a:moveTo>
                  <a:lnTo>
                    <a:pt x="0" y="81279"/>
                  </a:lnTo>
                  <a:lnTo>
                    <a:pt x="415040" y="76199"/>
                  </a:lnTo>
                  <a:lnTo>
                    <a:pt x="415040" y="74929"/>
                  </a:lnTo>
                  <a:close/>
                </a:path>
                <a:path w="415290" h="179070">
                  <a:moveTo>
                    <a:pt x="415040" y="72389"/>
                  </a:moveTo>
                  <a:lnTo>
                    <a:pt x="0" y="78739"/>
                  </a:lnTo>
                  <a:lnTo>
                    <a:pt x="0" y="80009"/>
                  </a:lnTo>
                  <a:lnTo>
                    <a:pt x="415040" y="73659"/>
                  </a:lnTo>
                  <a:lnTo>
                    <a:pt x="415040" y="72389"/>
                  </a:lnTo>
                  <a:close/>
                </a:path>
                <a:path w="415290" h="179070">
                  <a:moveTo>
                    <a:pt x="415040" y="71119"/>
                  </a:moveTo>
                  <a:lnTo>
                    <a:pt x="0" y="76199"/>
                  </a:lnTo>
                  <a:lnTo>
                    <a:pt x="0" y="77469"/>
                  </a:lnTo>
                  <a:lnTo>
                    <a:pt x="415040" y="71119"/>
                  </a:lnTo>
                  <a:close/>
                </a:path>
                <a:path w="415290" h="179070">
                  <a:moveTo>
                    <a:pt x="415040" y="68579"/>
                  </a:moveTo>
                  <a:lnTo>
                    <a:pt x="0" y="74929"/>
                  </a:lnTo>
                  <a:lnTo>
                    <a:pt x="415040" y="69849"/>
                  </a:lnTo>
                  <a:lnTo>
                    <a:pt x="415040" y="68579"/>
                  </a:lnTo>
                  <a:close/>
                </a:path>
                <a:path w="415290" h="179070">
                  <a:moveTo>
                    <a:pt x="415040" y="66039"/>
                  </a:moveTo>
                  <a:lnTo>
                    <a:pt x="0" y="72389"/>
                  </a:lnTo>
                  <a:lnTo>
                    <a:pt x="0" y="73659"/>
                  </a:lnTo>
                  <a:lnTo>
                    <a:pt x="415040" y="67309"/>
                  </a:lnTo>
                  <a:lnTo>
                    <a:pt x="415040" y="66039"/>
                  </a:lnTo>
                  <a:close/>
                </a:path>
                <a:path w="415290" h="179070">
                  <a:moveTo>
                    <a:pt x="415040" y="64769"/>
                  </a:moveTo>
                  <a:lnTo>
                    <a:pt x="0" y="69849"/>
                  </a:lnTo>
                  <a:lnTo>
                    <a:pt x="0" y="71119"/>
                  </a:lnTo>
                  <a:lnTo>
                    <a:pt x="415040" y="64769"/>
                  </a:lnTo>
                  <a:close/>
                </a:path>
                <a:path w="415290" h="179070">
                  <a:moveTo>
                    <a:pt x="415040" y="62229"/>
                  </a:moveTo>
                  <a:lnTo>
                    <a:pt x="0" y="68579"/>
                  </a:lnTo>
                  <a:lnTo>
                    <a:pt x="415040" y="63499"/>
                  </a:lnTo>
                  <a:lnTo>
                    <a:pt x="415040" y="62229"/>
                  </a:lnTo>
                  <a:close/>
                </a:path>
                <a:path w="415290" h="179070">
                  <a:moveTo>
                    <a:pt x="415040" y="60959"/>
                  </a:moveTo>
                  <a:lnTo>
                    <a:pt x="0" y="66039"/>
                  </a:lnTo>
                  <a:lnTo>
                    <a:pt x="0" y="67309"/>
                  </a:lnTo>
                  <a:lnTo>
                    <a:pt x="415040" y="60959"/>
                  </a:lnTo>
                  <a:close/>
                </a:path>
                <a:path w="415290" h="179070">
                  <a:moveTo>
                    <a:pt x="415040" y="58419"/>
                  </a:moveTo>
                  <a:lnTo>
                    <a:pt x="0" y="64769"/>
                  </a:lnTo>
                  <a:lnTo>
                    <a:pt x="415040" y="59689"/>
                  </a:lnTo>
                  <a:lnTo>
                    <a:pt x="415040" y="58419"/>
                  </a:lnTo>
                  <a:close/>
                </a:path>
                <a:path w="415290" h="179070">
                  <a:moveTo>
                    <a:pt x="415040" y="55879"/>
                  </a:moveTo>
                  <a:lnTo>
                    <a:pt x="0" y="62229"/>
                  </a:lnTo>
                  <a:lnTo>
                    <a:pt x="0" y="63499"/>
                  </a:lnTo>
                  <a:lnTo>
                    <a:pt x="415040" y="57149"/>
                  </a:lnTo>
                  <a:lnTo>
                    <a:pt x="415040" y="55879"/>
                  </a:lnTo>
                  <a:close/>
                </a:path>
                <a:path w="415290" h="179070">
                  <a:moveTo>
                    <a:pt x="415040" y="54609"/>
                  </a:moveTo>
                  <a:lnTo>
                    <a:pt x="0" y="59689"/>
                  </a:lnTo>
                  <a:lnTo>
                    <a:pt x="0" y="60959"/>
                  </a:lnTo>
                  <a:lnTo>
                    <a:pt x="415040" y="54609"/>
                  </a:lnTo>
                  <a:close/>
                </a:path>
                <a:path w="415290" h="179070">
                  <a:moveTo>
                    <a:pt x="415040" y="52069"/>
                  </a:moveTo>
                  <a:lnTo>
                    <a:pt x="0" y="58419"/>
                  </a:lnTo>
                  <a:lnTo>
                    <a:pt x="415040" y="53339"/>
                  </a:lnTo>
                  <a:lnTo>
                    <a:pt x="415040" y="52069"/>
                  </a:lnTo>
                  <a:close/>
                </a:path>
                <a:path w="415290" h="179070">
                  <a:moveTo>
                    <a:pt x="415040" y="50799"/>
                  </a:moveTo>
                  <a:lnTo>
                    <a:pt x="0" y="55879"/>
                  </a:lnTo>
                  <a:lnTo>
                    <a:pt x="0" y="57149"/>
                  </a:lnTo>
                  <a:lnTo>
                    <a:pt x="415040" y="50799"/>
                  </a:lnTo>
                  <a:close/>
                </a:path>
                <a:path w="415290" h="179070">
                  <a:moveTo>
                    <a:pt x="415040" y="45719"/>
                  </a:moveTo>
                  <a:lnTo>
                    <a:pt x="0" y="52069"/>
                  </a:lnTo>
                  <a:lnTo>
                    <a:pt x="0" y="53339"/>
                  </a:lnTo>
                  <a:lnTo>
                    <a:pt x="415040" y="46989"/>
                  </a:lnTo>
                  <a:lnTo>
                    <a:pt x="415040" y="45719"/>
                  </a:lnTo>
                  <a:close/>
                </a:path>
                <a:path w="415290" h="179070">
                  <a:moveTo>
                    <a:pt x="415040" y="44449"/>
                  </a:moveTo>
                  <a:lnTo>
                    <a:pt x="0" y="49529"/>
                  </a:lnTo>
                  <a:lnTo>
                    <a:pt x="0" y="50799"/>
                  </a:lnTo>
                  <a:lnTo>
                    <a:pt x="415040" y="44449"/>
                  </a:lnTo>
                  <a:close/>
                </a:path>
                <a:path w="415290" h="179070">
                  <a:moveTo>
                    <a:pt x="415040" y="41909"/>
                  </a:moveTo>
                  <a:lnTo>
                    <a:pt x="0" y="48259"/>
                  </a:lnTo>
                  <a:lnTo>
                    <a:pt x="415040" y="43179"/>
                  </a:lnTo>
                  <a:lnTo>
                    <a:pt x="415040" y="41909"/>
                  </a:lnTo>
                  <a:close/>
                </a:path>
                <a:path w="415290" h="179070">
                  <a:moveTo>
                    <a:pt x="415040" y="39369"/>
                  </a:moveTo>
                  <a:lnTo>
                    <a:pt x="0" y="45719"/>
                  </a:lnTo>
                  <a:lnTo>
                    <a:pt x="0" y="46989"/>
                  </a:lnTo>
                  <a:lnTo>
                    <a:pt x="415040" y="40639"/>
                  </a:lnTo>
                  <a:lnTo>
                    <a:pt x="415040" y="39369"/>
                  </a:lnTo>
                  <a:close/>
                </a:path>
                <a:path w="415290" h="179070">
                  <a:moveTo>
                    <a:pt x="415040" y="38099"/>
                  </a:moveTo>
                  <a:lnTo>
                    <a:pt x="0" y="43179"/>
                  </a:lnTo>
                  <a:lnTo>
                    <a:pt x="0" y="44449"/>
                  </a:lnTo>
                  <a:lnTo>
                    <a:pt x="415040" y="38099"/>
                  </a:lnTo>
                  <a:close/>
                </a:path>
                <a:path w="415290" h="179070">
                  <a:moveTo>
                    <a:pt x="415040" y="35559"/>
                  </a:moveTo>
                  <a:lnTo>
                    <a:pt x="0" y="41909"/>
                  </a:lnTo>
                  <a:lnTo>
                    <a:pt x="415040" y="36829"/>
                  </a:lnTo>
                  <a:lnTo>
                    <a:pt x="415040" y="35559"/>
                  </a:lnTo>
                  <a:close/>
                </a:path>
                <a:path w="415290" h="179070">
                  <a:moveTo>
                    <a:pt x="415040" y="34289"/>
                  </a:moveTo>
                  <a:lnTo>
                    <a:pt x="0" y="39369"/>
                  </a:lnTo>
                  <a:lnTo>
                    <a:pt x="0" y="40639"/>
                  </a:lnTo>
                  <a:lnTo>
                    <a:pt x="415040" y="34289"/>
                  </a:lnTo>
                  <a:close/>
                </a:path>
                <a:path w="415290" h="179070">
                  <a:moveTo>
                    <a:pt x="415040" y="31749"/>
                  </a:moveTo>
                  <a:lnTo>
                    <a:pt x="0" y="38099"/>
                  </a:lnTo>
                  <a:lnTo>
                    <a:pt x="415040" y="33019"/>
                  </a:lnTo>
                  <a:lnTo>
                    <a:pt x="415040" y="31749"/>
                  </a:lnTo>
                  <a:close/>
                </a:path>
                <a:path w="415290" h="179070">
                  <a:moveTo>
                    <a:pt x="415040" y="29209"/>
                  </a:moveTo>
                  <a:lnTo>
                    <a:pt x="0" y="35559"/>
                  </a:lnTo>
                  <a:lnTo>
                    <a:pt x="0" y="36829"/>
                  </a:lnTo>
                  <a:lnTo>
                    <a:pt x="415040" y="30479"/>
                  </a:lnTo>
                  <a:lnTo>
                    <a:pt x="415040" y="29209"/>
                  </a:lnTo>
                  <a:close/>
                </a:path>
                <a:path w="415290" h="179070">
                  <a:moveTo>
                    <a:pt x="415040" y="27939"/>
                  </a:moveTo>
                  <a:lnTo>
                    <a:pt x="0" y="33019"/>
                  </a:lnTo>
                  <a:lnTo>
                    <a:pt x="0" y="34289"/>
                  </a:lnTo>
                  <a:lnTo>
                    <a:pt x="415040" y="27939"/>
                  </a:lnTo>
                  <a:close/>
                </a:path>
                <a:path w="415290" h="179070">
                  <a:moveTo>
                    <a:pt x="415040" y="25399"/>
                  </a:moveTo>
                  <a:lnTo>
                    <a:pt x="0" y="31749"/>
                  </a:lnTo>
                  <a:lnTo>
                    <a:pt x="415040" y="26669"/>
                  </a:lnTo>
                  <a:lnTo>
                    <a:pt x="415040" y="25399"/>
                  </a:lnTo>
                  <a:close/>
                </a:path>
                <a:path w="415290" h="179070">
                  <a:moveTo>
                    <a:pt x="415040" y="22859"/>
                  </a:moveTo>
                  <a:lnTo>
                    <a:pt x="0" y="29209"/>
                  </a:lnTo>
                  <a:lnTo>
                    <a:pt x="0" y="30479"/>
                  </a:lnTo>
                  <a:lnTo>
                    <a:pt x="415040" y="24129"/>
                  </a:lnTo>
                  <a:lnTo>
                    <a:pt x="415040" y="22859"/>
                  </a:lnTo>
                  <a:close/>
                </a:path>
                <a:path w="415290" h="179070">
                  <a:moveTo>
                    <a:pt x="415040" y="21589"/>
                  </a:moveTo>
                  <a:lnTo>
                    <a:pt x="0" y="26669"/>
                  </a:lnTo>
                  <a:lnTo>
                    <a:pt x="0" y="27939"/>
                  </a:lnTo>
                  <a:lnTo>
                    <a:pt x="415040" y="21589"/>
                  </a:lnTo>
                  <a:close/>
                </a:path>
                <a:path w="415290" h="179070">
                  <a:moveTo>
                    <a:pt x="415040" y="19049"/>
                  </a:moveTo>
                  <a:lnTo>
                    <a:pt x="0" y="25399"/>
                  </a:lnTo>
                  <a:lnTo>
                    <a:pt x="415040" y="20319"/>
                  </a:lnTo>
                  <a:lnTo>
                    <a:pt x="415040" y="19049"/>
                  </a:lnTo>
                  <a:close/>
                </a:path>
                <a:path w="415290" h="179070">
                  <a:moveTo>
                    <a:pt x="415040" y="17779"/>
                  </a:moveTo>
                  <a:lnTo>
                    <a:pt x="0" y="22859"/>
                  </a:lnTo>
                  <a:lnTo>
                    <a:pt x="0" y="24129"/>
                  </a:lnTo>
                  <a:lnTo>
                    <a:pt x="415040" y="17779"/>
                  </a:lnTo>
                  <a:close/>
                </a:path>
                <a:path w="415290" h="179070">
                  <a:moveTo>
                    <a:pt x="415040" y="15239"/>
                  </a:moveTo>
                  <a:lnTo>
                    <a:pt x="0" y="21589"/>
                  </a:lnTo>
                  <a:lnTo>
                    <a:pt x="415040" y="16509"/>
                  </a:lnTo>
                  <a:lnTo>
                    <a:pt x="415040" y="15239"/>
                  </a:lnTo>
                  <a:close/>
                </a:path>
                <a:path w="415290" h="179070">
                  <a:moveTo>
                    <a:pt x="415040" y="12699"/>
                  </a:moveTo>
                  <a:lnTo>
                    <a:pt x="0" y="19049"/>
                  </a:lnTo>
                  <a:lnTo>
                    <a:pt x="0" y="20319"/>
                  </a:lnTo>
                  <a:lnTo>
                    <a:pt x="415040" y="13969"/>
                  </a:lnTo>
                  <a:lnTo>
                    <a:pt x="415040" y="12699"/>
                  </a:lnTo>
                  <a:close/>
                </a:path>
                <a:path w="415290" h="179070">
                  <a:moveTo>
                    <a:pt x="415040" y="11429"/>
                  </a:moveTo>
                  <a:lnTo>
                    <a:pt x="0" y="16509"/>
                  </a:lnTo>
                  <a:lnTo>
                    <a:pt x="0" y="17779"/>
                  </a:lnTo>
                  <a:lnTo>
                    <a:pt x="415040" y="11429"/>
                  </a:lnTo>
                  <a:close/>
                </a:path>
                <a:path w="415290" h="179070">
                  <a:moveTo>
                    <a:pt x="415040" y="8889"/>
                  </a:moveTo>
                  <a:lnTo>
                    <a:pt x="0" y="15239"/>
                  </a:lnTo>
                  <a:lnTo>
                    <a:pt x="415040" y="10159"/>
                  </a:lnTo>
                  <a:lnTo>
                    <a:pt x="415040" y="8889"/>
                  </a:lnTo>
                  <a:close/>
                </a:path>
                <a:path w="415290" h="179070">
                  <a:moveTo>
                    <a:pt x="415040" y="6349"/>
                  </a:moveTo>
                  <a:lnTo>
                    <a:pt x="0" y="12699"/>
                  </a:lnTo>
                  <a:lnTo>
                    <a:pt x="0" y="13969"/>
                  </a:lnTo>
                  <a:lnTo>
                    <a:pt x="415040" y="7619"/>
                  </a:lnTo>
                  <a:lnTo>
                    <a:pt x="415040" y="6349"/>
                  </a:lnTo>
                  <a:close/>
                </a:path>
                <a:path w="415290" h="179070">
                  <a:moveTo>
                    <a:pt x="415040" y="2539"/>
                  </a:moveTo>
                  <a:lnTo>
                    <a:pt x="0" y="8889"/>
                  </a:lnTo>
                  <a:lnTo>
                    <a:pt x="0" y="10159"/>
                  </a:lnTo>
                  <a:lnTo>
                    <a:pt x="415040" y="3809"/>
                  </a:lnTo>
                  <a:lnTo>
                    <a:pt x="415040" y="2539"/>
                  </a:lnTo>
                  <a:close/>
                </a:path>
                <a:path w="415290" h="179070">
                  <a:moveTo>
                    <a:pt x="415040" y="1269"/>
                  </a:moveTo>
                  <a:lnTo>
                    <a:pt x="0" y="6349"/>
                  </a:lnTo>
                  <a:lnTo>
                    <a:pt x="0" y="7619"/>
                  </a:lnTo>
                  <a:lnTo>
                    <a:pt x="415040" y="1269"/>
                  </a:lnTo>
                  <a:close/>
                </a:path>
                <a:path w="415290" h="179070">
                  <a:moveTo>
                    <a:pt x="404793" y="0"/>
                  </a:moveTo>
                  <a:lnTo>
                    <a:pt x="350820" y="0"/>
                  </a:lnTo>
                  <a:lnTo>
                    <a:pt x="0" y="5079"/>
                  </a:lnTo>
                  <a:lnTo>
                    <a:pt x="404793" y="0"/>
                  </a:lnTo>
                  <a:close/>
                </a:path>
                <a:path w="415290" h="179070">
                  <a:moveTo>
                    <a:pt x="261322" y="0"/>
                  </a:moveTo>
                  <a:lnTo>
                    <a:pt x="207349" y="0"/>
                  </a:lnTo>
                  <a:lnTo>
                    <a:pt x="0" y="2539"/>
                  </a:lnTo>
                  <a:lnTo>
                    <a:pt x="0" y="3809"/>
                  </a:lnTo>
                  <a:lnTo>
                    <a:pt x="261322" y="0"/>
                  </a:lnTo>
                  <a:close/>
                </a:path>
                <a:path w="415290" h="179070">
                  <a:moveTo>
                    <a:pt x="117851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117851" y="0"/>
                  </a:lnTo>
                  <a:close/>
                </a:path>
              </a:pathLst>
            </a:custGeom>
            <a:solidFill>
              <a:srgbClr val="1B33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7015" y="6493077"/>
              <a:ext cx="430481" cy="1811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4900" y="6493455"/>
              <a:ext cx="438269" cy="18062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34098" y="6492372"/>
              <a:ext cx="430412" cy="18112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626757" y="6493911"/>
              <a:ext cx="61594" cy="179705"/>
            </a:xfrm>
            <a:custGeom>
              <a:avLst/>
              <a:gdLst/>
              <a:ahLst/>
              <a:cxnLst/>
              <a:rect l="l" t="t" r="r" b="b"/>
              <a:pathLst>
                <a:path w="61595" h="179704">
                  <a:moveTo>
                    <a:pt x="51239" y="78144"/>
                  </a:moveTo>
                  <a:lnTo>
                    <a:pt x="12980" y="78688"/>
                  </a:lnTo>
                  <a:lnTo>
                    <a:pt x="12980" y="79438"/>
                  </a:lnTo>
                  <a:lnTo>
                    <a:pt x="51239" y="78894"/>
                  </a:lnTo>
                  <a:lnTo>
                    <a:pt x="51239" y="78144"/>
                  </a:lnTo>
                  <a:close/>
                </a:path>
                <a:path w="61595" h="179704">
                  <a:moveTo>
                    <a:pt x="51239" y="76105"/>
                  </a:moveTo>
                  <a:lnTo>
                    <a:pt x="12980" y="76644"/>
                  </a:lnTo>
                  <a:lnTo>
                    <a:pt x="12980" y="77394"/>
                  </a:lnTo>
                  <a:lnTo>
                    <a:pt x="51239" y="76855"/>
                  </a:lnTo>
                  <a:lnTo>
                    <a:pt x="51239" y="76105"/>
                  </a:lnTo>
                  <a:close/>
                </a:path>
                <a:path w="61595" h="179704">
                  <a:moveTo>
                    <a:pt x="51239" y="84316"/>
                  </a:moveTo>
                  <a:lnTo>
                    <a:pt x="12980" y="84855"/>
                  </a:lnTo>
                  <a:lnTo>
                    <a:pt x="12980" y="85649"/>
                  </a:lnTo>
                  <a:lnTo>
                    <a:pt x="51239" y="85066"/>
                  </a:lnTo>
                  <a:lnTo>
                    <a:pt x="51239" y="84316"/>
                  </a:lnTo>
                  <a:close/>
                </a:path>
                <a:path w="61595" h="179704">
                  <a:moveTo>
                    <a:pt x="51239" y="80188"/>
                  </a:moveTo>
                  <a:lnTo>
                    <a:pt x="12980" y="80771"/>
                  </a:lnTo>
                  <a:lnTo>
                    <a:pt x="12980" y="81521"/>
                  </a:lnTo>
                  <a:lnTo>
                    <a:pt x="51239" y="80982"/>
                  </a:lnTo>
                  <a:lnTo>
                    <a:pt x="51239" y="80188"/>
                  </a:lnTo>
                  <a:close/>
                </a:path>
                <a:path w="61595" h="179704">
                  <a:moveTo>
                    <a:pt x="51239" y="82271"/>
                  </a:moveTo>
                  <a:lnTo>
                    <a:pt x="12980" y="82816"/>
                  </a:lnTo>
                  <a:lnTo>
                    <a:pt x="12980" y="83566"/>
                  </a:lnTo>
                  <a:lnTo>
                    <a:pt x="51239" y="83021"/>
                  </a:lnTo>
                  <a:lnTo>
                    <a:pt x="51239" y="82271"/>
                  </a:lnTo>
                  <a:close/>
                </a:path>
                <a:path w="61595" h="179704">
                  <a:moveTo>
                    <a:pt x="51239" y="74021"/>
                  </a:moveTo>
                  <a:lnTo>
                    <a:pt x="12980" y="74605"/>
                  </a:lnTo>
                  <a:lnTo>
                    <a:pt x="12980" y="75355"/>
                  </a:lnTo>
                  <a:lnTo>
                    <a:pt x="51239" y="74810"/>
                  </a:lnTo>
                  <a:lnTo>
                    <a:pt x="51239" y="74021"/>
                  </a:lnTo>
                  <a:close/>
                </a:path>
                <a:path w="61595" h="179704">
                  <a:moveTo>
                    <a:pt x="51239" y="67849"/>
                  </a:moveTo>
                  <a:lnTo>
                    <a:pt x="12980" y="68394"/>
                  </a:lnTo>
                  <a:lnTo>
                    <a:pt x="12980" y="69182"/>
                  </a:lnTo>
                  <a:lnTo>
                    <a:pt x="51239" y="68644"/>
                  </a:lnTo>
                  <a:lnTo>
                    <a:pt x="51239" y="67849"/>
                  </a:lnTo>
                  <a:close/>
                </a:path>
                <a:path w="61595" h="179704">
                  <a:moveTo>
                    <a:pt x="51239" y="65810"/>
                  </a:moveTo>
                  <a:lnTo>
                    <a:pt x="12980" y="66349"/>
                  </a:lnTo>
                  <a:lnTo>
                    <a:pt x="12980" y="67099"/>
                  </a:lnTo>
                  <a:lnTo>
                    <a:pt x="51239" y="66560"/>
                  </a:lnTo>
                  <a:lnTo>
                    <a:pt x="51239" y="65810"/>
                  </a:lnTo>
                  <a:close/>
                </a:path>
                <a:path w="61595" h="179704">
                  <a:moveTo>
                    <a:pt x="51239" y="71977"/>
                  </a:moveTo>
                  <a:lnTo>
                    <a:pt x="12980" y="72521"/>
                  </a:lnTo>
                  <a:lnTo>
                    <a:pt x="12980" y="73271"/>
                  </a:lnTo>
                  <a:lnTo>
                    <a:pt x="51239" y="72727"/>
                  </a:lnTo>
                  <a:lnTo>
                    <a:pt x="51239" y="71977"/>
                  </a:lnTo>
                  <a:close/>
                </a:path>
                <a:path w="61595" h="179704">
                  <a:moveTo>
                    <a:pt x="51239" y="69938"/>
                  </a:moveTo>
                  <a:lnTo>
                    <a:pt x="12980" y="70477"/>
                  </a:lnTo>
                  <a:lnTo>
                    <a:pt x="12980" y="71227"/>
                  </a:lnTo>
                  <a:lnTo>
                    <a:pt x="51239" y="70688"/>
                  </a:lnTo>
                  <a:lnTo>
                    <a:pt x="51239" y="69938"/>
                  </a:lnTo>
                  <a:close/>
                </a:path>
                <a:path w="61595" h="179704">
                  <a:moveTo>
                    <a:pt x="51239" y="96649"/>
                  </a:moveTo>
                  <a:lnTo>
                    <a:pt x="12980" y="97193"/>
                  </a:lnTo>
                  <a:lnTo>
                    <a:pt x="12980" y="97982"/>
                  </a:lnTo>
                  <a:lnTo>
                    <a:pt x="51239" y="97399"/>
                  </a:lnTo>
                  <a:lnTo>
                    <a:pt x="51239" y="96649"/>
                  </a:lnTo>
                  <a:close/>
                </a:path>
                <a:path w="61595" h="179704">
                  <a:moveTo>
                    <a:pt x="51239" y="100777"/>
                  </a:moveTo>
                  <a:lnTo>
                    <a:pt x="12980" y="101321"/>
                  </a:lnTo>
                  <a:lnTo>
                    <a:pt x="12980" y="102071"/>
                  </a:lnTo>
                  <a:lnTo>
                    <a:pt x="51239" y="101527"/>
                  </a:lnTo>
                  <a:lnTo>
                    <a:pt x="51239" y="100777"/>
                  </a:lnTo>
                  <a:close/>
                </a:path>
                <a:path w="61595" h="179704">
                  <a:moveTo>
                    <a:pt x="51239" y="102821"/>
                  </a:moveTo>
                  <a:lnTo>
                    <a:pt x="12980" y="103360"/>
                  </a:lnTo>
                  <a:lnTo>
                    <a:pt x="12980" y="104155"/>
                  </a:lnTo>
                  <a:lnTo>
                    <a:pt x="51239" y="103571"/>
                  </a:lnTo>
                  <a:lnTo>
                    <a:pt x="51239" y="102821"/>
                  </a:lnTo>
                  <a:close/>
                </a:path>
                <a:path w="61595" h="179704">
                  <a:moveTo>
                    <a:pt x="51239" y="98732"/>
                  </a:moveTo>
                  <a:lnTo>
                    <a:pt x="12980" y="99277"/>
                  </a:lnTo>
                  <a:lnTo>
                    <a:pt x="12980" y="100027"/>
                  </a:lnTo>
                  <a:lnTo>
                    <a:pt x="51239" y="99482"/>
                  </a:lnTo>
                  <a:lnTo>
                    <a:pt x="51239" y="98732"/>
                  </a:lnTo>
                  <a:close/>
                </a:path>
                <a:path w="61595" h="179704">
                  <a:moveTo>
                    <a:pt x="51239" y="104905"/>
                  </a:moveTo>
                  <a:lnTo>
                    <a:pt x="12980" y="105443"/>
                  </a:lnTo>
                  <a:lnTo>
                    <a:pt x="12980" y="106193"/>
                  </a:lnTo>
                  <a:lnTo>
                    <a:pt x="51239" y="105655"/>
                  </a:lnTo>
                  <a:lnTo>
                    <a:pt x="51239" y="104905"/>
                  </a:lnTo>
                  <a:close/>
                </a:path>
                <a:path w="61595" h="179704">
                  <a:moveTo>
                    <a:pt x="51239" y="94610"/>
                  </a:moveTo>
                  <a:lnTo>
                    <a:pt x="12980" y="95149"/>
                  </a:lnTo>
                  <a:lnTo>
                    <a:pt x="12980" y="95899"/>
                  </a:lnTo>
                  <a:lnTo>
                    <a:pt x="51239" y="95360"/>
                  </a:lnTo>
                  <a:lnTo>
                    <a:pt x="51239" y="94610"/>
                  </a:lnTo>
                  <a:close/>
                </a:path>
                <a:path w="61595" h="179704">
                  <a:moveTo>
                    <a:pt x="51239" y="88438"/>
                  </a:moveTo>
                  <a:lnTo>
                    <a:pt x="12980" y="88982"/>
                  </a:lnTo>
                  <a:lnTo>
                    <a:pt x="12980" y="89732"/>
                  </a:lnTo>
                  <a:lnTo>
                    <a:pt x="51239" y="89188"/>
                  </a:lnTo>
                  <a:lnTo>
                    <a:pt x="51239" y="88438"/>
                  </a:lnTo>
                  <a:close/>
                </a:path>
                <a:path w="61595" h="179704">
                  <a:moveTo>
                    <a:pt x="51239" y="90482"/>
                  </a:moveTo>
                  <a:lnTo>
                    <a:pt x="12980" y="91027"/>
                  </a:lnTo>
                  <a:lnTo>
                    <a:pt x="12980" y="91816"/>
                  </a:lnTo>
                  <a:lnTo>
                    <a:pt x="51239" y="91232"/>
                  </a:lnTo>
                  <a:lnTo>
                    <a:pt x="51239" y="90482"/>
                  </a:lnTo>
                  <a:close/>
                </a:path>
                <a:path w="61595" h="179704">
                  <a:moveTo>
                    <a:pt x="51239" y="86355"/>
                  </a:moveTo>
                  <a:lnTo>
                    <a:pt x="12980" y="86938"/>
                  </a:lnTo>
                  <a:lnTo>
                    <a:pt x="12980" y="87688"/>
                  </a:lnTo>
                  <a:lnTo>
                    <a:pt x="51239" y="87149"/>
                  </a:lnTo>
                  <a:lnTo>
                    <a:pt x="51239" y="86355"/>
                  </a:lnTo>
                  <a:close/>
                </a:path>
                <a:path w="61595" h="179704">
                  <a:moveTo>
                    <a:pt x="51239" y="63766"/>
                  </a:moveTo>
                  <a:lnTo>
                    <a:pt x="12980" y="64310"/>
                  </a:lnTo>
                  <a:lnTo>
                    <a:pt x="12980" y="65060"/>
                  </a:lnTo>
                  <a:lnTo>
                    <a:pt x="51239" y="64516"/>
                  </a:lnTo>
                  <a:lnTo>
                    <a:pt x="51239" y="63766"/>
                  </a:lnTo>
                  <a:close/>
                </a:path>
                <a:path w="61595" h="179704">
                  <a:moveTo>
                    <a:pt x="51239" y="92527"/>
                  </a:moveTo>
                  <a:lnTo>
                    <a:pt x="12980" y="93110"/>
                  </a:lnTo>
                  <a:lnTo>
                    <a:pt x="12980" y="93860"/>
                  </a:lnTo>
                  <a:lnTo>
                    <a:pt x="51239" y="93316"/>
                  </a:lnTo>
                  <a:lnTo>
                    <a:pt x="51239" y="92527"/>
                  </a:lnTo>
                  <a:close/>
                </a:path>
                <a:path w="61595" h="179704">
                  <a:moveTo>
                    <a:pt x="51239" y="39055"/>
                  </a:moveTo>
                  <a:lnTo>
                    <a:pt x="12980" y="39638"/>
                  </a:lnTo>
                  <a:lnTo>
                    <a:pt x="12980" y="40388"/>
                  </a:lnTo>
                  <a:lnTo>
                    <a:pt x="51239" y="39844"/>
                  </a:lnTo>
                  <a:lnTo>
                    <a:pt x="51239" y="39055"/>
                  </a:lnTo>
                  <a:close/>
                </a:path>
                <a:path w="61595" h="179704">
                  <a:moveTo>
                    <a:pt x="51239" y="28799"/>
                  </a:moveTo>
                  <a:lnTo>
                    <a:pt x="12980" y="29344"/>
                  </a:lnTo>
                  <a:lnTo>
                    <a:pt x="12980" y="30094"/>
                  </a:lnTo>
                  <a:lnTo>
                    <a:pt x="51239" y="29549"/>
                  </a:lnTo>
                  <a:lnTo>
                    <a:pt x="51239" y="28799"/>
                  </a:lnTo>
                  <a:close/>
                </a:path>
                <a:path w="61595" h="179704">
                  <a:moveTo>
                    <a:pt x="51239" y="30844"/>
                  </a:moveTo>
                  <a:lnTo>
                    <a:pt x="12980" y="31383"/>
                  </a:lnTo>
                  <a:lnTo>
                    <a:pt x="12980" y="32133"/>
                  </a:lnTo>
                  <a:lnTo>
                    <a:pt x="51239" y="31594"/>
                  </a:lnTo>
                  <a:lnTo>
                    <a:pt x="51239" y="30844"/>
                  </a:lnTo>
                  <a:close/>
                </a:path>
                <a:path w="61595" h="179704">
                  <a:moveTo>
                    <a:pt x="51239" y="34966"/>
                  </a:moveTo>
                  <a:lnTo>
                    <a:pt x="12980" y="35510"/>
                  </a:lnTo>
                  <a:lnTo>
                    <a:pt x="12980" y="36260"/>
                  </a:lnTo>
                  <a:lnTo>
                    <a:pt x="51239" y="35716"/>
                  </a:lnTo>
                  <a:lnTo>
                    <a:pt x="51239" y="34966"/>
                  </a:lnTo>
                  <a:close/>
                </a:path>
                <a:path w="61595" h="179704">
                  <a:moveTo>
                    <a:pt x="51239" y="32883"/>
                  </a:moveTo>
                  <a:lnTo>
                    <a:pt x="12980" y="33466"/>
                  </a:lnTo>
                  <a:lnTo>
                    <a:pt x="12980" y="34216"/>
                  </a:lnTo>
                  <a:lnTo>
                    <a:pt x="51239" y="33677"/>
                  </a:lnTo>
                  <a:lnTo>
                    <a:pt x="51239" y="32883"/>
                  </a:lnTo>
                  <a:close/>
                </a:path>
                <a:path w="61595" h="179704">
                  <a:moveTo>
                    <a:pt x="51239" y="22633"/>
                  </a:moveTo>
                  <a:lnTo>
                    <a:pt x="12980" y="23172"/>
                  </a:lnTo>
                  <a:lnTo>
                    <a:pt x="12980" y="23922"/>
                  </a:lnTo>
                  <a:lnTo>
                    <a:pt x="51239" y="23383"/>
                  </a:lnTo>
                  <a:lnTo>
                    <a:pt x="51239" y="22633"/>
                  </a:lnTo>
                  <a:close/>
                </a:path>
                <a:path w="61595" h="179704">
                  <a:moveTo>
                    <a:pt x="51239" y="18505"/>
                  </a:moveTo>
                  <a:lnTo>
                    <a:pt x="12980" y="19049"/>
                  </a:lnTo>
                  <a:lnTo>
                    <a:pt x="12980" y="19799"/>
                  </a:lnTo>
                  <a:lnTo>
                    <a:pt x="51239" y="19255"/>
                  </a:lnTo>
                  <a:lnTo>
                    <a:pt x="51239" y="18505"/>
                  </a:lnTo>
                  <a:close/>
                </a:path>
                <a:path w="61595" h="179704">
                  <a:moveTo>
                    <a:pt x="51239" y="20549"/>
                  </a:moveTo>
                  <a:lnTo>
                    <a:pt x="12980" y="21088"/>
                  </a:lnTo>
                  <a:lnTo>
                    <a:pt x="12980" y="21883"/>
                  </a:lnTo>
                  <a:lnTo>
                    <a:pt x="51239" y="21338"/>
                  </a:lnTo>
                  <a:lnTo>
                    <a:pt x="51239" y="20549"/>
                  </a:lnTo>
                  <a:close/>
                </a:path>
                <a:path w="61595" h="179704">
                  <a:moveTo>
                    <a:pt x="51239" y="24672"/>
                  </a:moveTo>
                  <a:lnTo>
                    <a:pt x="12980" y="25216"/>
                  </a:lnTo>
                  <a:lnTo>
                    <a:pt x="12980" y="25966"/>
                  </a:lnTo>
                  <a:lnTo>
                    <a:pt x="51239" y="25422"/>
                  </a:lnTo>
                  <a:lnTo>
                    <a:pt x="51239" y="24672"/>
                  </a:lnTo>
                  <a:close/>
                </a:path>
                <a:path w="61595" h="179704">
                  <a:moveTo>
                    <a:pt x="51239" y="37010"/>
                  </a:moveTo>
                  <a:lnTo>
                    <a:pt x="12980" y="37549"/>
                  </a:lnTo>
                  <a:lnTo>
                    <a:pt x="12980" y="38299"/>
                  </a:lnTo>
                  <a:lnTo>
                    <a:pt x="51239" y="37760"/>
                  </a:lnTo>
                  <a:lnTo>
                    <a:pt x="51239" y="37010"/>
                  </a:lnTo>
                  <a:close/>
                </a:path>
                <a:path w="61595" h="179704">
                  <a:moveTo>
                    <a:pt x="51239" y="61683"/>
                  </a:moveTo>
                  <a:lnTo>
                    <a:pt x="12980" y="62227"/>
                  </a:lnTo>
                  <a:lnTo>
                    <a:pt x="12980" y="63016"/>
                  </a:lnTo>
                  <a:lnTo>
                    <a:pt x="51239" y="62477"/>
                  </a:lnTo>
                  <a:lnTo>
                    <a:pt x="51239" y="61683"/>
                  </a:lnTo>
                  <a:close/>
                </a:path>
                <a:path w="61595" h="179704">
                  <a:moveTo>
                    <a:pt x="51239" y="26716"/>
                  </a:moveTo>
                  <a:lnTo>
                    <a:pt x="12980" y="27299"/>
                  </a:lnTo>
                  <a:lnTo>
                    <a:pt x="12980" y="28049"/>
                  </a:lnTo>
                  <a:lnTo>
                    <a:pt x="51239" y="27505"/>
                  </a:lnTo>
                  <a:lnTo>
                    <a:pt x="51239" y="26716"/>
                  </a:lnTo>
                  <a:close/>
                </a:path>
                <a:path w="61595" h="179704">
                  <a:moveTo>
                    <a:pt x="51239" y="55516"/>
                  </a:moveTo>
                  <a:lnTo>
                    <a:pt x="12980" y="56055"/>
                  </a:lnTo>
                  <a:lnTo>
                    <a:pt x="12980" y="56849"/>
                  </a:lnTo>
                  <a:lnTo>
                    <a:pt x="51239" y="56266"/>
                  </a:lnTo>
                  <a:lnTo>
                    <a:pt x="51239" y="55516"/>
                  </a:lnTo>
                  <a:close/>
                </a:path>
                <a:path w="61595" h="179704">
                  <a:moveTo>
                    <a:pt x="51239" y="53471"/>
                  </a:moveTo>
                  <a:lnTo>
                    <a:pt x="12980" y="54016"/>
                  </a:lnTo>
                  <a:lnTo>
                    <a:pt x="12980" y="54766"/>
                  </a:lnTo>
                  <a:lnTo>
                    <a:pt x="51239" y="54221"/>
                  </a:lnTo>
                  <a:lnTo>
                    <a:pt x="51239" y="53471"/>
                  </a:lnTo>
                  <a:close/>
                </a:path>
                <a:path w="61595" h="179704">
                  <a:moveTo>
                    <a:pt x="61487" y="51055"/>
                  </a:moveTo>
                  <a:lnTo>
                    <a:pt x="0" y="51888"/>
                  </a:lnTo>
                  <a:lnTo>
                    <a:pt x="0" y="53099"/>
                  </a:lnTo>
                  <a:lnTo>
                    <a:pt x="61487" y="52221"/>
                  </a:lnTo>
                  <a:lnTo>
                    <a:pt x="61487" y="51055"/>
                  </a:lnTo>
                  <a:close/>
                </a:path>
                <a:path w="61595" h="179704">
                  <a:moveTo>
                    <a:pt x="51239" y="57599"/>
                  </a:moveTo>
                  <a:lnTo>
                    <a:pt x="12980" y="58138"/>
                  </a:lnTo>
                  <a:lnTo>
                    <a:pt x="12980" y="58888"/>
                  </a:lnTo>
                  <a:lnTo>
                    <a:pt x="51239" y="58349"/>
                  </a:lnTo>
                  <a:lnTo>
                    <a:pt x="51239" y="57599"/>
                  </a:lnTo>
                  <a:close/>
                </a:path>
                <a:path w="61595" h="179704">
                  <a:moveTo>
                    <a:pt x="51239" y="106943"/>
                  </a:moveTo>
                  <a:lnTo>
                    <a:pt x="12980" y="107488"/>
                  </a:lnTo>
                  <a:lnTo>
                    <a:pt x="12980" y="108238"/>
                  </a:lnTo>
                  <a:lnTo>
                    <a:pt x="51239" y="107693"/>
                  </a:lnTo>
                  <a:lnTo>
                    <a:pt x="51239" y="106943"/>
                  </a:lnTo>
                  <a:close/>
                </a:path>
                <a:path w="61595" h="179704">
                  <a:moveTo>
                    <a:pt x="51239" y="59644"/>
                  </a:moveTo>
                  <a:lnTo>
                    <a:pt x="12980" y="60183"/>
                  </a:lnTo>
                  <a:lnTo>
                    <a:pt x="12980" y="60933"/>
                  </a:lnTo>
                  <a:lnTo>
                    <a:pt x="51239" y="60394"/>
                  </a:lnTo>
                  <a:lnTo>
                    <a:pt x="51239" y="59644"/>
                  </a:lnTo>
                  <a:close/>
                </a:path>
                <a:path w="61595" h="179704">
                  <a:moveTo>
                    <a:pt x="51239" y="41138"/>
                  </a:moveTo>
                  <a:lnTo>
                    <a:pt x="12980" y="41677"/>
                  </a:lnTo>
                  <a:lnTo>
                    <a:pt x="12980" y="42427"/>
                  </a:lnTo>
                  <a:lnTo>
                    <a:pt x="51239" y="41888"/>
                  </a:lnTo>
                  <a:lnTo>
                    <a:pt x="51239" y="41138"/>
                  </a:lnTo>
                  <a:close/>
                </a:path>
                <a:path w="61595" h="179704">
                  <a:moveTo>
                    <a:pt x="51239" y="43177"/>
                  </a:moveTo>
                  <a:lnTo>
                    <a:pt x="12980" y="43721"/>
                  </a:lnTo>
                  <a:lnTo>
                    <a:pt x="12980" y="44510"/>
                  </a:lnTo>
                  <a:lnTo>
                    <a:pt x="51239" y="43927"/>
                  </a:lnTo>
                  <a:lnTo>
                    <a:pt x="51239" y="43177"/>
                  </a:lnTo>
                  <a:close/>
                </a:path>
                <a:path w="61595" h="179704">
                  <a:moveTo>
                    <a:pt x="51239" y="47305"/>
                  </a:moveTo>
                  <a:lnTo>
                    <a:pt x="12980" y="47844"/>
                  </a:lnTo>
                  <a:lnTo>
                    <a:pt x="12980" y="48594"/>
                  </a:lnTo>
                  <a:lnTo>
                    <a:pt x="51239" y="48055"/>
                  </a:lnTo>
                  <a:lnTo>
                    <a:pt x="51239" y="47305"/>
                  </a:lnTo>
                  <a:close/>
                </a:path>
                <a:path w="61595" h="179704">
                  <a:moveTo>
                    <a:pt x="51239" y="45221"/>
                  </a:moveTo>
                  <a:lnTo>
                    <a:pt x="12980" y="45805"/>
                  </a:lnTo>
                  <a:lnTo>
                    <a:pt x="12980" y="46555"/>
                  </a:lnTo>
                  <a:lnTo>
                    <a:pt x="51239" y="46010"/>
                  </a:lnTo>
                  <a:lnTo>
                    <a:pt x="51239" y="45221"/>
                  </a:lnTo>
                  <a:close/>
                </a:path>
                <a:path w="61595" h="179704">
                  <a:moveTo>
                    <a:pt x="51239" y="49349"/>
                  </a:moveTo>
                  <a:lnTo>
                    <a:pt x="12980" y="49888"/>
                  </a:lnTo>
                  <a:lnTo>
                    <a:pt x="12980" y="50683"/>
                  </a:lnTo>
                  <a:lnTo>
                    <a:pt x="51239" y="50099"/>
                  </a:lnTo>
                  <a:lnTo>
                    <a:pt x="51239" y="49349"/>
                  </a:lnTo>
                  <a:close/>
                </a:path>
                <a:path w="61595" h="179704">
                  <a:moveTo>
                    <a:pt x="51239" y="113116"/>
                  </a:moveTo>
                  <a:lnTo>
                    <a:pt x="12980" y="113654"/>
                  </a:lnTo>
                  <a:lnTo>
                    <a:pt x="12980" y="114404"/>
                  </a:lnTo>
                  <a:lnTo>
                    <a:pt x="51239" y="113866"/>
                  </a:lnTo>
                  <a:lnTo>
                    <a:pt x="51239" y="113116"/>
                  </a:lnTo>
                  <a:close/>
                </a:path>
                <a:path w="61595" h="179704">
                  <a:moveTo>
                    <a:pt x="51239" y="14377"/>
                  </a:moveTo>
                  <a:lnTo>
                    <a:pt x="12980" y="14922"/>
                  </a:lnTo>
                  <a:lnTo>
                    <a:pt x="12980" y="15711"/>
                  </a:lnTo>
                  <a:lnTo>
                    <a:pt x="51239" y="15127"/>
                  </a:lnTo>
                  <a:lnTo>
                    <a:pt x="51239" y="14377"/>
                  </a:lnTo>
                  <a:close/>
                </a:path>
                <a:path w="61595" h="179704">
                  <a:moveTo>
                    <a:pt x="51239" y="16461"/>
                  </a:moveTo>
                  <a:lnTo>
                    <a:pt x="12980" y="17005"/>
                  </a:lnTo>
                  <a:lnTo>
                    <a:pt x="12980" y="17755"/>
                  </a:lnTo>
                  <a:lnTo>
                    <a:pt x="51239" y="17211"/>
                  </a:lnTo>
                  <a:lnTo>
                    <a:pt x="51239" y="16461"/>
                  </a:lnTo>
                  <a:close/>
                </a:path>
                <a:path w="61595" h="179704">
                  <a:moveTo>
                    <a:pt x="51239" y="2044"/>
                  </a:moveTo>
                  <a:lnTo>
                    <a:pt x="12980" y="2583"/>
                  </a:lnTo>
                  <a:lnTo>
                    <a:pt x="12980" y="3377"/>
                  </a:lnTo>
                  <a:lnTo>
                    <a:pt x="51239" y="2794"/>
                  </a:lnTo>
                  <a:lnTo>
                    <a:pt x="51239" y="2044"/>
                  </a:lnTo>
                  <a:close/>
                </a:path>
                <a:path w="61595" h="179704">
                  <a:moveTo>
                    <a:pt x="51239" y="154250"/>
                  </a:moveTo>
                  <a:lnTo>
                    <a:pt x="12980" y="154791"/>
                  </a:lnTo>
                  <a:lnTo>
                    <a:pt x="12980" y="155541"/>
                  </a:lnTo>
                  <a:lnTo>
                    <a:pt x="51239" y="155000"/>
                  </a:lnTo>
                  <a:lnTo>
                    <a:pt x="51239" y="154250"/>
                  </a:lnTo>
                  <a:close/>
                </a:path>
                <a:path w="61595" h="179704">
                  <a:moveTo>
                    <a:pt x="51239" y="8211"/>
                  </a:moveTo>
                  <a:lnTo>
                    <a:pt x="12980" y="8755"/>
                  </a:lnTo>
                  <a:lnTo>
                    <a:pt x="12980" y="9544"/>
                  </a:lnTo>
                  <a:lnTo>
                    <a:pt x="51239" y="8961"/>
                  </a:lnTo>
                  <a:lnTo>
                    <a:pt x="51239" y="8211"/>
                  </a:lnTo>
                  <a:close/>
                </a:path>
                <a:path w="61595" h="179704">
                  <a:moveTo>
                    <a:pt x="51239" y="6166"/>
                  </a:moveTo>
                  <a:lnTo>
                    <a:pt x="12980" y="6711"/>
                  </a:lnTo>
                  <a:lnTo>
                    <a:pt x="12980" y="7461"/>
                  </a:lnTo>
                  <a:lnTo>
                    <a:pt x="51239" y="6916"/>
                  </a:lnTo>
                  <a:lnTo>
                    <a:pt x="51239" y="6166"/>
                  </a:lnTo>
                  <a:close/>
                </a:path>
                <a:path w="61595" h="179704">
                  <a:moveTo>
                    <a:pt x="51239" y="4083"/>
                  </a:moveTo>
                  <a:lnTo>
                    <a:pt x="12980" y="4666"/>
                  </a:lnTo>
                  <a:lnTo>
                    <a:pt x="12980" y="5416"/>
                  </a:lnTo>
                  <a:lnTo>
                    <a:pt x="51239" y="4877"/>
                  </a:lnTo>
                  <a:lnTo>
                    <a:pt x="51239" y="4083"/>
                  </a:lnTo>
                  <a:close/>
                </a:path>
                <a:path w="61595" h="179704">
                  <a:moveTo>
                    <a:pt x="51239" y="158376"/>
                  </a:moveTo>
                  <a:lnTo>
                    <a:pt x="12980" y="158918"/>
                  </a:lnTo>
                  <a:lnTo>
                    <a:pt x="12980" y="159668"/>
                  </a:lnTo>
                  <a:lnTo>
                    <a:pt x="51239" y="159126"/>
                  </a:lnTo>
                  <a:lnTo>
                    <a:pt x="51239" y="158376"/>
                  </a:lnTo>
                  <a:close/>
                </a:path>
                <a:path w="61595" h="179704">
                  <a:moveTo>
                    <a:pt x="51239" y="10294"/>
                  </a:moveTo>
                  <a:lnTo>
                    <a:pt x="12980" y="10838"/>
                  </a:lnTo>
                  <a:lnTo>
                    <a:pt x="12980" y="11588"/>
                  </a:lnTo>
                  <a:lnTo>
                    <a:pt x="51239" y="11044"/>
                  </a:lnTo>
                  <a:lnTo>
                    <a:pt x="51239" y="10294"/>
                  </a:lnTo>
                  <a:close/>
                </a:path>
                <a:path w="61595" h="179704">
                  <a:moveTo>
                    <a:pt x="53972" y="12211"/>
                  </a:moveTo>
                  <a:lnTo>
                    <a:pt x="10247" y="12877"/>
                  </a:lnTo>
                  <a:lnTo>
                    <a:pt x="10247" y="13755"/>
                  </a:lnTo>
                  <a:lnTo>
                    <a:pt x="53972" y="13127"/>
                  </a:lnTo>
                  <a:lnTo>
                    <a:pt x="53972" y="12211"/>
                  </a:lnTo>
                  <a:close/>
                </a:path>
                <a:path w="61595" h="179704">
                  <a:moveTo>
                    <a:pt x="51239" y="156292"/>
                  </a:moveTo>
                  <a:lnTo>
                    <a:pt x="12980" y="156875"/>
                  </a:lnTo>
                  <a:lnTo>
                    <a:pt x="12980" y="157625"/>
                  </a:lnTo>
                  <a:lnTo>
                    <a:pt x="51239" y="157084"/>
                  </a:lnTo>
                  <a:lnTo>
                    <a:pt x="51239" y="156292"/>
                  </a:lnTo>
                  <a:close/>
                </a:path>
                <a:path w="61595" h="179704">
                  <a:moveTo>
                    <a:pt x="51239" y="174797"/>
                  </a:moveTo>
                  <a:lnTo>
                    <a:pt x="12980" y="175380"/>
                  </a:lnTo>
                  <a:lnTo>
                    <a:pt x="12980" y="176131"/>
                  </a:lnTo>
                  <a:lnTo>
                    <a:pt x="51239" y="175589"/>
                  </a:lnTo>
                  <a:lnTo>
                    <a:pt x="51239" y="174797"/>
                  </a:lnTo>
                  <a:close/>
                </a:path>
                <a:path w="61595" h="179704">
                  <a:moveTo>
                    <a:pt x="51239" y="178923"/>
                  </a:moveTo>
                  <a:lnTo>
                    <a:pt x="12980" y="179465"/>
                  </a:lnTo>
                  <a:lnTo>
                    <a:pt x="12980" y="179673"/>
                  </a:lnTo>
                  <a:lnTo>
                    <a:pt x="51239" y="179673"/>
                  </a:lnTo>
                  <a:lnTo>
                    <a:pt x="51239" y="178923"/>
                  </a:lnTo>
                  <a:close/>
                </a:path>
                <a:path w="61595" h="179704">
                  <a:moveTo>
                    <a:pt x="51239" y="172755"/>
                  </a:moveTo>
                  <a:lnTo>
                    <a:pt x="12980" y="173296"/>
                  </a:lnTo>
                  <a:lnTo>
                    <a:pt x="12980" y="174089"/>
                  </a:lnTo>
                  <a:lnTo>
                    <a:pt x="51239" y="173505"/>
                  </a:lnTo>
                  <a:lnTo>
                    <a:pt x="51239" y="172755"/>
                  </a:lnTo>
                  <a:close/>
                </a:path>
                <a:path w="61595" h="179704">
                  <a:moveTo>
                    <a:pt x="51239" y="176881"/>
                  </a:moveTo>
                  <a:lnTo>
                    <a:pt x="12980" y="177423"/>
                  </a:lnTo>
                  <a:lnTo>
                    <a:pt x="12980" y="178173"/>
                  </a:lnTo>
                  <a:lnTo>
                    <a:pt x="51239" y="177631"/>
                  </a:lnTo>
                  <a:lnTo>
                    <a:pt x="51239" y="176881"/>
                  </a:lnTo>
                  <a:close/>
                </a:path>
                <a:path w="61595" h="179704">
                  <a:moveTo>
                    <a:pt x="51239" y="164544"/>
                  </a:moveTo>
                  <a:lnTo>
                    <a:pt x="12980" y="165086"/>
                  </a:lnTo>
                  <a:lnTo>
                    <a:pt x="12980" y="165836"/>
                  </a:lnTo>
                  <a:lnTo>
                    <a:pt x="51239" y="165294"/>
                  </a:lnTo>
                  <a:lnTo>
                    <a:pt x="51239" y="164544"/>
                  </a:lnTo>
                  <a:close/>
                </a:path>
                <a:path w="61595" h="179704">
                  <a:moveTo>
                    <a:pt x="51239" y="160418"/>
                  </a:moveTo>
                  <a:lnTo>
                    <a:pt x="12980" y="160960"/>
                  </a:lnTo>
                  <a:lnTo>
                    <a:pt x="12980" y="161710"/>
                  </a:lnTo>
                  <a:lnTo>
                    <a:pt x="51239" y="161168"/>
                  </a:lnTo>
                  <a:lnTo>
                    <a:pt x="51239" y="160418"/>
                  </a:lnTo>
                  <a:close/>
                </a:path>
                <a:path w="61595" h="179704">
                  <a:moveTo>
                    <a:pt x="51239" y="170713"/>
                  </a:moveTo>
                  <a:lnTo>
                    <a:pt x="12980" y="171254"/>
                  </a:lnTo>
                  <a:lnTo>
                    <a:pt x="12980" y="172004"/>
                  </a:lnTo>
                  <a:lnTo>
                    <a:pt x="51239" y="171463"/>
                  </a:lnTo>
                  <a:lnTo>
                    <a:pt x="51239" y="170713"/>
                  </a:lnTo>
                  <a:close/>
                </a:path>
                <a:path w="61595" h="179704">
                  <a:moveTo>
                    <a:pt x="51239" y="162460"/>
                  </a:moveTo>
                  <a:lnTo>
                    <a:pt x="12980" y="163044"/>
                  </a:lnTo>
                  <a:lnTo>
                    <a:pt x="12980" y="163794"/>
                  </a:lnTo>
                  <a:lnTo>
                    <a:pt x="51239" y="163252"/>
                  </a:lnTo>
                  <a:lnTo>
                    <a:pt x="51239" y="162460"/>
                  </a:lnTo>
                  <a:close/>
                </a:path>
                <a:path w="61595" h="179704">
                  <a:moveTo>
                    <a:pt x="51239" y="168629"/>
                  </a:moveTo>
                  <a:lnTo>
                    <a:pt x="12980" y="169212"/>
                  </a:lnTo>
                  <a:lnTo>
                    <a:pt x="12980" y="169963"/>
                  </a:lnTo>
                  <a:lnTo>
                    <a:pt x="51239" y="169420"/>
                  </a:lnTo>
                  <a:lnTo>
                    <a:pt x="51239" y="168629"/>
                  </a:lnTo>
                  <a:close/>
                </a:path>
                <a:path w="61595" h="179704">
                  <a:moveTo>
                    <a:pt x="51239" y="166586"/>
                  </a:moveTo>
                  <a:lnTo>
                    <a:pt x="12980" y="167128"/>
                  </a:lnTo>
                  <a:lnTo>
                    <a:pt x="12980" y="167920"/>
                  </a:lnTo>
                  <a:lnTo>
                    <a:pt x="51239" y="167336"/>
                  </a:lnTo>
                  <a:lnTo>
                    <a:pt x="51239" y="166586"/>
                  </a:lnTo>
                  <a:close/>
                </a:path>
                <a:path w="61595" h="179704">
                  <a:moveTo>
                    <a:pt x="51239" y="143955"/>
                  </a:moveTo>
                  <a:lnTo>
                    <a:pt x="12980" y="144497"/>
                  </a:lnTo>
                  <a:lnTo>
                    <a:pt x="12980" y="145289"/>
                  </a:lnTo>
                  <a:lnTo>
                    <a:pt x="51239" y="144705"/>
                  </a:lnTo>
                  <a:lnTo>
                    <a:pt x="51239" y="143955"/>
                  </a:lnTo>
                  <a:close/>
                </a:path>
                <a:path w="61595" h="179704">
                  <a:moveTo>
                    <a:pt x="51239" y="125449"/>
                  </a:moveTo>
                  <a:lnTo>
                    <a:pt x="12980" y="125992"/>
                  </a:lnTo>
                  <a:lnTo>
                    <a:pt x="12980" y="126784"/>
                  </a:lnTo>
                  <a:lnTo>
                    <a:pt x="51239" y="126201"/>
                  </a:lnTo>
                  <a:lnTo>
                    <a:pt x="51239" y="125449"/>
                  </a:lnTo>
                  <a:close/>
                </a:path>
                <a:path w="61595" h="179704">
                  <a:moveTo>
                    <a:pt x="51239" y="129577"/>
                  </a:moveTo>
                  <a:lnTo>
                    <a:pt x="12980" y="130118"/>
                  </a:lnTo>
                  <a:lnTo>
                    <a:pt x="12980" y="130868"/>
                  </a:lnTo>
                  <a:lnTo>
                    <a:pt x="51239" y="130327"/>
                  </a:lnTo>
                  <a:lnTo>
                    <a:pt x="51239" y="129577"/>
                  </a:lnTo>
                  <a:close/>
                </a:path>
                <a:path w="61595" h="179704">
                  <a:moveTo>
                    <a:pt x="51239" y="123410"/>
                  </a:moveTo>
                  <a:lnTo>
                    <a:pt x="12980" y="123949"/>
                  </a:lnTo>
                  <a:lnTo>
                    <a:pt x="12980" y="124699"/>
                  </a:lnTo>
                  <a:lnTo>
                    <a:pt x="51239" y="124160"/>
                  </a:lnTo>
                  <a:lnTo>
                    <a:pt x="51239" y="123410"/>
                  </a:lnTo>
                  <a:close/>
                </a:path>
                <a:path w="61595" h="179704">
                  <a:moveTo>
                    <a:pt x="51239" y="0"/>
                  </a:moveTo>
                  <a:lnTo>
                    <a:pt x="12980" y="544"/>
                  </a:lnTo>
                  <a:lnTo>
                    <a:pt x="12980" y="1294"/>
                  </a:lnTo>
                  <a:lnTo>
                    <a:pt x="51239" y="749"/>
                  </a:lnTo>
                  <a:lnTo>
                    <a:pt x="51239" y="0"/>
                  </a:lnTo>
                  <a:close/>
                </a:path>
                <a:path w="61595" h="179704">
                  <a:moveTo>
                    <a:pt x="51239" y="127493"/>
                  </a:moveTo>
                  <a:lnTo>
                    <a:pt x="12980" y="128076"/>
                  </a:lnTo>
                  <a:lnTo>
                    <a:pt x="12980" y="128826"/>
                  </a:lnTo>
                  <a:lnTo>
                    <a:pt x="51239" y="128284"/>
                  </a:lnTo>
                  <a:lnTo>
                    <a:pt x="51239" y="127493"/>
                  </a:lnTo>
                  <a:close/>
                </a:path>
                <a:path w="61595" h="179704">
                  <a:moveTo>
                    <a:pt x="51239" y="111071"/>
                  </a:moveTo>
                  <a:lnTo>
                    <a:pt x="12980" y="111616"/>
                  </a:lnTo>
                  <a:lnTo>
                    <a:pt x="12980" y="112366"/>
                  </a:lnTo>
                  <a:lnTo>
                    <a:pt x="51239" y="111821"/>
                  </a:lnTo>
                  <a:lnTo>
                    <a:pt x="51239" y="111071"/>
                  </a:lnTo>
                  <a:close/>
                </a:path>
                <a:path w="61595" h="179704">
                  <a:moveTo>
                    <a:pt x="51239" y="115154"/>
                  </a:moveTo>
                  <a:lnTo>
                    <a:pt x="12980" y="115738"/>
                  </a:lnTo>
                  <a:lnTo>
                    <a:pt x="12980" y="116488"/>
                  </a:lnTo>
                  <a:lnTo>
                    <a:pt x="51239" y="115949"/>
                  </a:lnTo>
                  <a:lnTo>
                    <a:pt x="51239" y="115154"/>
                  </a:lnTo>
                  <a:close/>
                </a:path>
                <a:path w="61595" h="179704">
                  <a:moveTo>
                    <a:pt x="51239" y="121327"/>
                  </a:moveTo>
                  <a:lnTo>
                    <a:pt x="12980" y="121910"/>
                  </a:lnTo>
                  <a:lnTo>
                    <a:pt x="12980" y="122660"/>
                  </a:lnTo>
                  <a:lnTo>
                    <a:pt x="51239" y="122116"/>
                  </a:lnTo>
                  <a:lnTo>
                    <a:pt x="51239" y="121327"/>
                  </a:lnTo>
                  <a:close/>
                </a:path>
                <a:path w="61595" h="179704">
                  <a:moveTo>
                    <a:pt x="51239" y="119282"/>
                  </a:moveTo>
                  <a:lnTo>
                    <a:pt x="12980" y="119821"/>
                  </a:lnTo>
                  <a:lnTo>
                    <a:pt x="12980" y="120577"/>
                  </a:lnTo>
                  <a:lnTo>
                    <a:pt x="51239" y="120032"/>
                  </a:lnTo>
                  <a:lnTo>
                    <a:pt x="51239" y="119282"/>
                  </a:lnTo>
                  <a:close/>
                </a:path>
                <a:path w="61595" h="179704">
                  <a:moveTo>
                    <a:pt x="51239" y="117238"/>
                  </a:moveTo>
                  <a:lnTo>
                    <a:pt x="12980" y="117782"/>
                  </a:lnTo>
                  <a:lnTo>
                    <a:pt x="12980" y="118532"/>
                  </a:lnTo>
                  <a:lnTo>
                    <a:pt x="51239" y="117988"/>
                  </a:lnTo>
                  <a:lnTo>
                    <a:pt x="51239" y="117238"/>
                  </a:lnTo>
                  <a:close/>
                </a:path>
                <a:path w="61595" h="179704">
                  <a:moveTo>
                    <a:pt x="51239" y="131619"/>
                  </a:moveTo>
                  <a:lnTo>
                    <a:pt x="12980" y="132160"/>
                  </a:lnTo>
                  <a:lnTo>
                    <a:pt x="12980" y="132952"/>
                  </a:lnTo>
                  <a:lnTo>
                    <a:pt x="51239" y="132369"/>
                  </a:lnTo>
                  <a:lnTo>
                    <a:pt x="51239" y="131619"/>
                  </a:lnTo>
                  <a:close/>
                </a:path>
                <a:path w="61595" h="179704">
                  <a:moveTo>
                    <a:pt x="51239" y="148082"/>
                  </a:moveTo>
                  <a:lnTo>
                    <a:pt x="12980" y="148623"/>
                  </a:lnTo>
                  <a:lnTo>
                    <a:pt x="12980" y="149373"/>
                  </a:lnTo>
                  <a:lnTo>
                    <a:pt x="51239" y="148832"/>
                  </a:lnTo>
                  <a:lnTo>
                    <a:pt x="51239" y="148082"/>
                  </a:lnTo>
                  <a:close/>
                </a:path>
                <a:path w="61595" h="179704">
                  <a:moveTo>
                    <a:pt x="51239" y="152208"/>
                  </a:moveTo>
                  <a:lnTo>
                    <a:pt x="12980" y="152749"/>
                  </a:lnTo>
                  <a:lnTo>
                    <a:pt x="12980" y="153499"/>
                  </a:lnTo>
                  <a:lnTo>
                    <a:pt x="51239" y="152958"/>
                  </a:lnTo>
                  <a:lnTo>
                    <a:pt x="51239" y="152208"/>
                  </a:lnTo>
                  <a:close/>
                </a:path>
                <a:path w="61595" h="179704">
                  <a:moveTo>
                    <a:pt x="51239" y="150124"/>
                  </a:moveTo>
                  <a:lnTo>
                    <a:pt x="12980" y="150665"/>
                  </a:lnTo>
                  <a:lnTo>
                    <a:pt x="12980" y="151457"/>
                  </a:lnTo>
                  <a:lnTo>
                    <a:pt x="51239" y="150915"/>
                  </a:lnTo>
                  <a:lnTo>
                    <a:pt x="51239" y="150124"/>
                  </a:lnTo>
                  <a:close/>
                </a:path>
                <a:path w="61595" h="179704">
                  <a:moveTo>
                    <a:pt x="51239" y="146039"/>
                  </a:moveTo>
                  <a:lnTo>
                    <a:pt x="12980" y="146581"/>
                  </a:lnTo>
                  <a:lnTo>
                    <a:pt x="12980" y="147331"/>
                  </a:lnTo>
                  <a:lnTo>
                    <a:pt x="51239" y="146789"/>
                  </a:lnTo>
                  <a:lnTo>
                    <a:pt x="51239" y="146039"/>
                  </a:lnTo>
                  <a:close/>
                </a:path>
                <a:path w="61595" h="179704">
                  <a:moveTo>
                    <a:pt x="51239" y="135745"/>
                  </a:moveTo>
                  <a:lnTo>
                    <a:pt x="12980" y="136287"/>
                  </a:lnTo>
                  <a:lnTo>
                    <a:pt x="12980" y="137037"/>
                  </a:lnTo>
                  <a:lnTo>
                    <a:pt x="51239" y="136495"/>
                  </a:lnTo>
                  <a:lnTo>
                    <a:pt x="51239" y="135745"/>
                  </a:lnTo>
                  <a:close/>
                </a:path>
                <a:path w="61595" h="179704">
                  <a:moveTo>
                    <a:pt x="51239" y="133661"/>
                  </a:moveTo>
                  <a:lnTo>
                    <a:pt x="12980" y="134244"/>
                  </a:lnTo>
                  <a:lnTo>
                    <a:pt x="12980" y="134994"/>
                  </a:lnTo>
                  <a:lnTo>
                    <a:pt x="51239" y="134453"/>
                  </a:lnTo>
                  <a:lnTo>
                    <a:pt x="51239" y="133661"/>
                  </a:lnTo>
                  <a:close/>
                </a:path>
                <a:path w="61595" h="179704">
                  <a:moveTo>
                    <a:pt x="51239" y="108988"/>
                  </a:moveTo>
                  <a:lnTo>
                    <a:pt x="12980" y="109527"/>
                  </a:lnTo>
                  <a:lnTo>
                    <a:pt x="12980" y="110321"/>
                  </a:lnTo>
                  <a:lnTo>
                    <a:pt x="51239" y="109777"/>
                  </a:lnTo>
                  <a:lnTo>
                    <a:pt x="51239" y="108988"/>
                  </a:lnTo>
                  <a:close/>
                </a:path>
                <a:path w="61595" h="179704">
                  <a:moveTo>
                    <a:pt x="51239" y="137787"/>
                  </a:moveTo>
                  <a:lnTo>
                    <a:pt x="12980" y="138329"/>
                  </a:lnTo>
                  <a:lnTo>
                    <a:pt x="12980" y="139120"/>
                  </a:lnTo>
                  <a:lnTo>
                    <a:pt x="51239" y="138537"/>
                  </a:lnTo>
                  <a:lnTo>
                    <a:pt x="51239" y="137787"/>
                  </a:lnTo>
                  <a:close/>
                </a:path>
                <a:path w="61595" h="179704">
                  <a:moveTo>
                    <a:pt x="51239" y="141913"/>
                  </a:moveTo>
                  <a:lnTo>
                    <a:pt x="12980" y="142455"/>
                  </a:lnTo>
                  <a:lnTo>
                    <a:pt x="12980" y="143205"/>
                  </a:lnTo>
                  <a:lnTo>
                    <a:pt x="51239" y="142663"/>
                  </a:lnTo>
                  <a:lnTo>
                    <a:pt x="51239" y="141913"/>
                  </a:lnTo>
                  <a:close/>
                </a:path>
                <a:path w="61595" h="179704">
                  <a:moveTo>
                    <a:pt x="51239" y="139871"/>
                  </a:moveTo>
                  <a:lnTo>
                    <a:pt x="12980" y="140413"/>
                  </a:lnTo>
                  <a:lnTo>
                    <a:pt x="12980" y="141163"/>
                  </a:lnTo>
                  <a:lnTo>
                    <a:pt x="51239" y="140621"/>
                  </a:lnTo>
                  <a:lnTo>
                    <a:pt x="51239" y="139871"/>
                  </a:lnTo>
                  <a:close/>
                </a:path>
              </a:pathLst>
            </a:custGeom>
            <a:solidFill>
              <a:srgbClr val="CE17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4252" y="6493411"/>
              <a:ext cx="38436" cy="17946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49324" y="6494077"/>
              <a:ext cx="38463" cy="17967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80019" y="6494681"/>
              <a:ext cx="248682" cy="17906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39338" y="6493744"/>
              <a:ext cx="38429" cy="18000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21584" y="6494681"/>
              <a:ext cx="248546" cy="17906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507001" y="6494056"/>
              <a:ext cx="248682" cy="17906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966251" y="6493077"/>
              <a:ext cx="38600" cy="18000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376168" y="6493455"/>
              <a:ext cx="38600" cy="17971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648565" y="6494056"/>
              <a:ext cx="248341" cy="17906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75411" y="6494389"/>
              <a:ext cx="248682" cy="17906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44579" y="6494122"/>
              <a:ext cx="38600" cy="17933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694089" y="6493494"/>
              <a:ext cx="38258" cy="179381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342250" y="6494473"/>
              <a:ext cx="259715" cy="179705"/>
            </a:xfrm>
            <a:custGeom>
              <a:avLst/>
              <a:gdLst/>
              <a:ahLst/>
              <a:cxnLst/>
              <a:rect l="l" t="t" r="r" b="b"/>
              <a:pathLst>
                <a:path w="259714" h="179704">
                  <a:moveTo>
                    <a:pt x="259265" y="175259"/>
                  </a:moveTo>
                  <a:lnTo>
                    <a:pt x="0" y="179237"/>
                  </a:lnTo>
                  <a:lnTo>
                    <a:pt x="259265" y="176529"/>
                  </a:lnTo>
                  <a:lnTo>
                    <a:pt x="259265" y="175259"/>
                  </a:lnTo>
                  <a:close/>
                </a:path>
                <a:path w="259714" h="179704">
                  <a:moveTo>
                    <a:pt x="259265" y="177799"/>
                  </a:moveTo>
                  <a:lnTo>
                    <a:pt x="105546" y="179069"/>
                  </a:lnTo>
                  <a:lnTo>
                    <a:pt x="159519" y="179069"/>
                  </a:lnTo>
                  <a:lnTo>
                    <a:pt x="259265" y="177799"/>
                  </a:lnTo>
                  <a:close/>
                </a:path>
                <a:path w="259714" h="179704">
                  <a:moveTo>
                    <a:pt x="259265" y="173989"/>
                  </a:moveTo>
                  <a:lnTo>
                    <a:pt x="10924" y="176529"/>
                  </a:lnTo>
                  <a:lnTo>
                    <a:pt x="10924" y="177799"/>
                  </a:lnTo>
                  <a:lnTo>
                    <a:pt x="259265" y="173989"/>
                  </a:lnTo>
                  <a:close/>
                </a:path>
                <a:path w="259714" h="179704">
                  <a:moveTo>
                    <a:pt x="259265" y="171449"/>
                  </a:moveTo>
                  <a:lnTo>
                    <a:pt x="10924" y="175259"/>
                  </a:lnTo>
                  <a:lnTo>
                    <a:pt x="259265" y="172719"/>
                  </a:lnTo>
                  <a:lnTo>
                    <a:pt x="259265" y="171449"/>
                  </a:lnTo>
                  <a:close/>
                </a:path>
                <a:path w="259714" h="179704">
                  <a:moveTo>
                    <a:pt x="259265" y="168909"/>
                  </a:moveTo>
                  <a:lnTo>
                    <a:pt x="10924" y="172719"/>
                  </a:lnTo>
                  <a:lnTo>
                    <a:pt x="10924" y="173989"/>
                  </a:lnTo>
                  <a:lnTo>
                    <a:pt x="259265" y="170179"/>
                  </a:lnTo>
                  <a:lnTo>
                    <a:pt x="259265" y="168909"/>
                  </a:lnTo>
                  <a:close/>
                </a:path>
                <a:path w="259714" h="179704">
                  <a:moveTo>
                    <a:pt x="259265" y="167639"/>
                  </a:moveTo>
                  <a:lnTo>
                    <a:pt x="10924" y="170179"/>
                  </a:lnTo>
                  <a:lnTo>
                    <a:pt x="10924" y="171449"/>
                  </a:lnTo>
                  <a:lnTo>
                    <a:pt x="259265" y="167639"/>
                  </a:lnTo>
                  <a:close/>
                </a:path>
                <a:path w="259714" h="179704">
                  <a:moveTo>
                    <a:pt x="259265" y="165099"/>
                  </a:moveTo>
                  <a:lnTo>
                    <a:pt x="10924" y="168909"/>
                  </a:lnTo>
                  <a:lnTo>
                    <a:pt x="259265" y="166369"/>
                  </a:lnTo>
                  <a:lnTo>
                    <a:pt x="259265" y="165099"/>
                  </a:lnTo>
                  <a:close/>
                </a:path>
                <a:path w="259714" h="179704">
                  <a:moveTo>
                    <a:pt x="259265" y="162559"/>
                  </a:moveTo>
                  <a:lnTo>
                    <a:pt x="10924" y="166369"/>
                  </a:lnTo>
                  <a:lnTo>
                    <a:pt x="10924" y="167639"/>
                  </a:lnTo>
                  <a:lnTo>
                    <a:pt x="259265" y="163829"/>
                  </a:lnTo>
                  <a:lnTo>
                    <a:pt x="259265" y="162559"/>
                  </a:lnTo>
                  <a:close/>
                </a:path>
                <a:path w="259714" h="179704">
                  <a:moveTo>
                    <a:pt x="259265" y="158749"/>
                  </a:moveTo>
                  <a:lnTo>
                    <a:pt x="10924" y="162559"/>
                  </a:lnTo>
                  <a:lnTo>
                    <a:pt x="10924" y="163829"/>
                  </a:lnTo>
                  <a:lnTo>
                    <a:pt x="259265" y="160019"/>
                  </a:lnTo>
                  <a:lnTo>
                    <a:pt x="259265" y="158749"/>
                  </a:lnTo>
                  <a:close/>
                </a:path>
                <a:path w="259714" h="179704">
                  <a:moveTo>
                    <a:pt x="259265" y="157479"/>
                  </a:moveTo>
                  <a:lnTo>
                    <a:pt x="10924" y="160019"/>
                  </a:lnTo>
                  <a:lnTo>
                    <a:pt x="10924" y="161289"/>
                  </a:lnTo>
                  <a:lnTo>
                    <a:pt x="259265" y="157479"/>
                  </a:lnTo>
                  <a:close/>
                </a:path>
                <a:path w="259714" h="179704">
                  <a:moveTo>
                    <a:pt x="259265" y="154939"/>
                  </a:moveTo>
                  <a:lnTo>
                    <a:pt x="10924" y="158749"/>
                  </a:lnTo>
                  <a:lnTo>
                    <a:pt x="259265" y="156209"/>
                  </a:lnTo>
                  <a:lnTo>
                    <a:pt x="259265" y="154939"/>
                  </a:lnTo>
                  <a:close/>
                </a:path>
                <a:path w="259714" h="179704">
                  <a:moveTo>
                    <a:pt x="259265" y="152399"/>
                  </a:moveTo>
                  <a:lnTo>
                    <a:pt x="10924" y="156209"/>
                  </a:lnTo>
                  <a:lnTo>
                    <a:pt x="10924" y="157479"/>
                  </a:lnTo>
                  <a:lnTo>
                    <a:pt x="259265" y="153669"/>
                  </a:lnTo>
                  <a:lnTo>
                    <a:pt x="259265" y="152399"/>
                  </a:lnTo>
                  <a:close/>
                </a:path>
                <a:path w="259714" h="179704">
                  <a:moveTo>
                    <a:pt x="259265" y="148589"/>
                  </a:moveTo>
                  <a:lnTo>
                    <a:pt x="10924" y="152399"/>
                  </a:lnTo>
                  <a:lnTo>
                    <a:pt x="10924" y="153669"/>
                  </a:lnTo>
                  <a:lnTo>
                    <a:pt x="259265" y="149859"/>
                  </a:lnTo>
                  <a:lnTo>
                    <a:pt x="259265" y="148589"/>
                  </a:lnTo>
                  <a:close/>
                </a:path>
                <a:path w="259714" h="179704">
                  <a:moveTo>
                    <a:pt x="259265" y="147319"/>
                  </a:moveTo>
                  <a:lnTo>
                    <a:pt x="10924" y="149859"/>
                  </a:lnTo>
                  <a:lnTo>
                    <a:pt x="10924" y="151129"/>
                  </a:lnTo>
                  <a:lnTo>
                    <a:pt x="259265" y="147319"/>
                  </a:lnTo>
                  <a:close/>
                </a:path>
                <a:path w="259714" h="179704">
                  <a:moveTo>
                    <a:pt x="259265" y="142239"/>
                  </a:moveTo>
                  <a:lnTo>
                    <a:pt x="10924" y="146049"/>
                  </a:lnTo>
                  <a:lnTo>
                    <a:pt x="10924" y="147319"/>
                  </a:lnTo>
                  <a:lnTo>
                    <a:pt x="259265" y="143509"/>
                  </a:lnTo>
                  <a:lnTo>
                    <a:pt x="259265" y="142239"/>
                  </a:lnTo>
                  <a:close/>
                </a:path>
                <a:path w="259714" h="179704">
                  <a:moveTo>
                    <a:pt x="259265" y="140969"/>
                  </a:moveTo>
                  <a:lnTo>
                    <a:pt x="10924" y="143509"/>
                  </a:lnTo>
                  <a:lnTo>
                    <a:pt x="10924" y="144779"/>
                  </a:lnTo>
                  <a:lnTo>
                    <a:pt x="259265" y="140969"/>
                  </a:lnTo>
                  <a:close/>
                </a:path>
                <a:path w="259714" h="179704">
                  <a:moveTo>
                    <a:pt x="259265" y="138429"/>
                  </a:moveTo>
                  <a:lnTo>
                    <a:pt x="10924" y="142239"/>
                  </a:lnTo>
                  <a:lnTo>
                    <a:pt x="259265" y="139699"/>
                  </a:lnTo>
                  <a:lnTo>
                    <a:pt x="259265" y="138429"/>
                  </a:lnTo>
                  <a:close/>
                </a:path>
                <a:path w="259714" h="179704">
                  <a:moveTo>
                    <a:pt x="259265" y="135889"/>
                  </a:moveTo>
                  <a:lnTo>
                    <a:pt x="10924" y="139699"/>
                  </a:lnTo>
                  <a:lnTo>
                    <a:pt x="10924" y="140969"/>
                  </a:lnTo>
                  <a:lnTo>
                    <a:pt x="259265" y="137159"/>
                  </a:lnTo>
                  <a:lnTo>
                    <a:pt x="259265" y="135889"/>
                  </a:lnTo>
                  <a:close/>
                </a:path>
                <a:path w="259714" h="179704">
                  <a:moveTo>
                    <a:pt x="259265" y="132079"/>
                  </a:moveTo>
                  <a:lnTo>
                    <a:pt x="10924" y="135889"/>
                  </a:lnTo>
                  <a:lnTo>
                    <a:pt x="10924" y="137159"/>
                  </a:lnTo>
                  <a:lnTo>
                    <a:pt x="259265" y="133349"/>
                  </a:lnTo>
                  <a:lnTo>
                    <a:pt x="259265" y="132079"/>
                  </a:lnTo>
                  <a:close/>
                </a:path>
                <a:path w="259714" h="179704">
                  <a:moveTo>
                    <a:pt x="259265" y="130809"/>
                  </a:moveTo>
                  <a:lnTo>
                    <a:pt x="10924" y="133349"/>
                  </a:lnTo>
                  <a:lnTo>
                    <a:pt x="10924" y="134619"/>
                  </a:lnTo>
                  <a:lnTo>
                    <a:pt x="259265" y="130809"/>
                  </a:lnTo>
                  <a:close/>
                </a:path>
                <a:path w="259714" h="179704">
                  <a:moveTo>
                    <a:pt x="259265" y="128269"/>
                  </a:moveTo>
                  <a:lnTo>
                    <a:pt x="10924" y="132079"/>
                  </a:lnTo>
                  <a:lnTo>
                    <a:pt x="259265" y="129539"/>
                  </a:lnTo>
                  <a:lnTo>
                    <a:pt x="259265" y="128269"/>
                  </a:lnTo>
                  <a:close/>
                </a:path>
                <a:path w="259714" h="179704">
                  <a:moveTo>
                    <a:pt x="259265" y="125729"/>
                  </a:moveTo>
                  <a:lnTo>
                    <a:pt x="10924" y="129539"/>
                  </a:lnTo>
                  <a:lnTo>
                    <a:pt x="10924" y="130809"/>
                  </a:lnTo>
                  <a:lnTo>
                    <a:pt x="259265" y="126999"/>
                  </a:lnTo>
                  <a:lnTo>
                    <a:pt x="259265" y="125729"/>
                  </a:lnTo>
                  <a:close/>
                </a:path>
                <a:path w="259714" h="179704">
                  <a:moveTo>
                    <a:pt x="259265" y="124459"/>
                  </a:moveTo>
                  <a:lnTo>
                    <a:pt x="10924" y="126999"/>
                  </a:lnTo>
                  <a:lnTo>
                    <a:pt x="10924" y="128269"/>
                  </a:lnTo>
                  <a:lnTo>
                    <a:pt x="259265" y="124459"/>
                  </a:lnTo>
                  <a:close/>
                </a:path>
                <a:path w="259714" h="179704">
                  <a:moveTo>
                    <a:pt x="259265" y="121919"/>
                  </a:moveTo>
                  <a:lnTo>
                    <a:pt x="10924" y="125729"/>
                  </a:lnTo>
                  <a:lnTo>
                    <a:pt x="259265" y="123189"/>
                  </a:lnTo>
                  <a:lnTo>
                    <a:pt x="259265" y="121919"/>
                  </a:lnTo>
                  <a:close/>
                </a:path>
                <a:path w="259714" h="179704">
                  <a:moveTo>
                    <a:pt x="259265" y="119379"/>
                  </a:moveTo>
                  <a:lnTo>
                    <a:pt x="10924" y="123189"/>
                  </a:lnTo>
                  <a:lnTo>
                    <a:pt x="10924" y="124459"/>
                  </a:lnTo>
                  <a:lnTo>
                    <a:pt x="259265" y="120649"/>
                  </a:lnTo>
                  <a:lnTo>
                    <a:pt x="259265" y="119379"/>
                  </a:lnTo>
                  <a:close/>
                </a:path>
                <a:path w="259714" h="179704">
                  <a:moveTo>
                    <a:pt x="259265" y="115569"/>
                  </a:moveTo>
                  <a:lnTo>
                    <a:pt x="10924" y="119379"/>
                  </a:lnTo>
                  <a:lnTo>
                    <a:pt x="10924" y="120649"/>
                  </a:lnTo>
                  <a:lnTo>
                    <a:pt x="259265" y="116839"/>
                  </a:lnTo>
                  <a:lnTo>
                    <a:pt x="259265" y="115569"/>
                  </a:lnTo>
                  <a:close/>
                </a:path>
                <a:path w="259714" h="179704">
                  <a:moveTo>
                    <a:pt x="259265" y="114299"/>
                  </a:moveTo>
                  <a:lnTo>
                    <a:pt x="10924" y="116839"/>
                  </a:lnTo>
                  <a:lnTo>
                    <a:pt x="10924" y="118109"/>
                  </a:lnTo>
                  <a:lnTo>
                    <a:pt x="259265" y="114299"/>
                  </a:lnTo>
                  <a:close/>
                </a:path>
                <a:path w="259714" h="179704">
                  <a:moveTo>
                    <a:pt x="259265" y="111759"/>
                  </a:moveTo>
                  <a:lnTo>
                    <a:pt x="10924" y="115569"/>
                  </a:lnTo>
                  <a:lnTo>
                    <a:pt x="259265" y="113029"/>
                  </a:lnTo>
                  <a:lnTo>
                    <a:pt x="259265" y="111759"/>
                  </a:lnTo>
                  <a:close/>
                </a:path>
                <a:path w="259714" h="179704">
                  <a:moveTo>
                    <a:pt x="259265" y="109219"/>
                  </a:moveTo>
                  <a:lnTo>
                    <a:pt x="10924" y="113029"/>
                  </a:lnTo>
                  <a:lnTo>
                    <a:pt x="10924" y="114299"/>
                  </a:lnTo>
                  <a:lnTo>
                    <a:pt x="259265" y="110489"/>
                  </a:lnTo>
                  <a:lnTo>
                    <a:pt x="259265" y="109219"/>
                  </a:lnTo>
                  <a:close/>
                </a:path>
                <a:path w="259714" h="179704">
                  <a:moveTo>
                    <a:pt x="259265" y="105409"/>
                  </a:moveTo>
                  <a:lnTo>
                    <a:pt x="10924" y="109219"/>
                  </a:lnTo>
                  <a:lnTo>
                    <a:pt x="259265" y="106679"/>
                  </a:lnTo>
                  <a:lnTo>
                    <a:pt x="259265" y="105409"/>
                  </a:lnTo>
                  <a:close/>
                </a:path>
                <a:path w="259714" h="179704">
                  <a:moveTo>
                    <a:pt x="259265" y="102869"/>
                  </a:moveTo>
                  <a:lnTo>
                    <a:pt x="10924" y="106679"/>
                  </a:lnTo>
                  <a:lnTo>
                    <a:pt x="10924" y="107949"/>
                  </a:lnTo>
                  <a:lnTo>
                    <a:pt x="259265" y="104139"/>
                  </a:lnTo>
                  <a:lnTo>
                    <a:pt x="259265" y="102869"/>
                  </a:lnTo>
                  <a:close/>
                </a:path>
                <a:path w="259714" h="179704">
                  <a:moveTo>
                    <a:pt x="259265" y="99059"/>
                  </a:moveTo>
                  <a:lnTo>
                    <a:pt x="10924" y="102869"/>
                  </a:lnTo>
                  <a:lnTo>
                    <a:pt x="10924" y="104139"/>
                  </a:lnTo>
                  <a:lnTo>
                    <a:pt x="259265" y="100329"/>
                  </a:lnTo>
                  <a:lnTo>
                    <a:pt x="259265" y="99059"/>
                  </a:lnTo>
                  <a:close/>
                </a:path>
                <a:path w="259714" h="179704">
                  <a:moveTo>
                    <a:pt x="259265" y="97789"/>
                  </a:moveTo>
                  <a:lnTo>
                    <a:pt x="10924" y="100329"/>
                  </a:lnTo>
                  <a:lnTo>
                    <a:pt x="10924" y="101599"/>
                  </a:lnTo>
                  <a:lnTo>
                    <a:pt x="259265" y="97789"/>
                  </a:lnTo>
                  <a:close/>
                </a:path>
                <a:path w="259714" h="179704">
                  <a:moveTo>
                    <a:pt x="259265" y="95249"/>
                  </a:moveTo>
                  <a:lnTo>
                    <a:pt x="10924" y="99059"/>
                  </a:lnTo>
                  <a:lnTo>
                    <a:pt x="259265" y="96519"/>
                  </a:lnTo>
                  <a:lnTo>
                    <a:pt x="259265" y="95249"/>
                  </a:lnTo>
                  <a:close/>
                </a:path>
                <a:path w="259714" h="179704">
                  <a:moveTo>
                    <a:pt x="259265" y="92709"/>
                  </a:moveTo>
                  <a:lnTo>
                    <a:pt x="10924" y="96519"/>
                  </a:lnTo>
                  <a:lnTo>
                    <a:pt x="10924" y="97789"/>
                  </a:lnTo>
                  <a:lnTo>
                    <a:pt x="259265" y="93979"/>
                  </a:lnTo>
                  <a:lnTo>
                    <a:pt x="259265" y="92709"/>
                  </a:lnTo>
                  <a:close/>
                </a:path>
                <a:path w="259714" h="179704">
                  <a:moveTo>
                    <a:pt x="259265" y="88899"/>
                  </a:moveTo>
                  <a:lnTo>
                    <a:pt x="10924" y="92709"/>
                  </a:lnTo>
                  <a:lnTo>
                    <a:pt x="10924" y="93979"/>
                  </a:lnTo>
                  <a:lnTo>
                    <a:pt x="259265" y="90169"/>
                  </a:lnTo>
                  <a:lnTo>
                    <a:pt x="259265" y="88899"/>
                  </a:lnTo>
                  <a:close/>
                </a:path>
                <a:path w="259714" h="179704">
                  <a:moveTo>
                    <a:pt x="259265" y="87629"/>
                  </a:moveTo>
                  <a:lnTo>
                    <a:pt x="10924" y="90169"/>
                  </a:lnTo>
                  <a:lnTo>
                    <a:pt x="10924" y="91439"/>
                  </a:lnTo>
                  <a:lnTo>
                    <a:pt x="259265" y="87629"/>
                  </a:lnTo>
                  <a:close/>
                </a:path>
                <a:path w="259714" h="179704">
                  <a:moveTo>
                    <a:pt x="259265" y="82549"/>
                  </a:moveTo>
                  <a:lnTo>
                    <a:pt x="10924" y="86359"/>
                  </a:lnTo>
                  <a:lnTo>
                    <a:pt x="10924" y="87629"/>
                  </a:lnTo>
                  <a:lnTo>
                    <a:pt x="259265" y="83819"/>
                  </a:lnTo>
                  <a:lnTo>
                    <a:pt x="259265" y="82549"/>
                  </a:lnTo>
                  <a:close/>
                </a:path>
                <a:path w="259714" h="179704">
                  <a:moveTo>
                    <a:pt x="259265" y="81279"/>
                  </a:moveTo>
                  <a:lnTo>
                    <a:pt x="10924" y="83819"/>
                  </a:lnTo>
                  <a:lnTo>
                    <a:pt x="10924" y="85089"/>
                  </a:lnTo>
                  <a:lnTo>
                    <a:pt x="259265" y="81279"/>
                  </a:lnTo>
                  <a:close/>
                </a:path>
                <a:path w="259714" h="179704">
                  <a:moveTo>
                    <a:pt x="259265" y="78739"/>
                  </a:moveTo>
                  <a:lnTo>
                    <a:pt x="10924" y="82549"/>
                  </a:lnTo>
                  <a:lnTo>
                    <a:pt x="259265" y="80009"/>
                  </a:lnTo>
                  <a:lnTo>
                    <a:pt x="259265" y="78739"/>
                  </a:lnTo>
                  <a:close/>
                </a:path>
                <a:path w="259714" h="179704">
                  <a:moveTo>
                    <a:pt x="259265" y="76199"/>
                  </a:moveTo>
                  <a:lnTo>
                    <a:pt x="10924" y="80009"/>
                  </a:lnTo>
                  <a:lnTo>
                    <a:pt x="10924" y="81279"/>
                  </a:lnTo>
                  <a:lnTo>
                    <a:pt x="259265" y="77469"/>
                  </a:lnTo>
                  <a:lnTo>
                    <a:pt x="259265" y="76199"/>
                  </a:lnTo>
                  <a:close/>
                </a:path>
                <a:path w="259714" h="179704">
                  <a:moveTo>
                    <a:pt x="259265" y="72389"/>
                  </a:moveTo>
                  <a:lnTo>
                    <a:pt x="10924" y="76199"/>
                  </a:lnTo>
                  <a:lnTo>
                    <a:pt x="10924" y="77469"/>
                  </a:lnTo>
                  <a:lnTo>
                    <a:pt x="259265" y="73659"/>
                  </a:lnTo>
                  <a:lnTo>
                    <a:pt x="259265" y="72389"/>
                  </a:lnTo>
                  <a:close/>
                </a:path>
                <a:path w="259714" h="179704">
                  <a:moveTo>
                    <a:pt x="259265" y="71119"/>
                  </a:moveTo>
                  <a:lnTo>
                    <a:pt x="10924" y="73659"/>
                  </a:lnTo>
                  <a:lnTo>
                    <a:pt x="10924" y="74929"/>
                  </a:lnTo>
                  <a:lnTo>
                    <a:pt x="259265" y="71119"/>
                  </a:lnTo>
                  <a:close/>
                </a:path>
                <a:path w="259714" h="179704">
                  <a:moveTo>
                    <a:pt x="259265" y="68579"/>
                  </a:moveTo>
                  <a:lnTo>
                    <a:pt x="10924" y="72389"/>
                  </a:lnTo>
                  <a:lnTo>
                    <a:pt x="259265" y="69849"/>
                  </a:lnTo>
                  <a:lnTo>
                    <a:pt x="259265" y="68579"/>
                  </a:lnTo>
                  <a:close/>
                </a:path>
                <a:path w="259714" h="179704">
                  <a:moveTo>
                    <a:pt x="259265" y="66039"/>
                  </a:moveTo>
                  <a:lnTo>
                    <a:pt x="10924" y="69849"/>
                  </a:lnTo>
                  <a:lnTo>
                    <a:pt x="10924" y="71119"/>
                  </a:lnTo>
                  <a:lnTo>
                    <a:pt x="259265" y="67309"/>
                  </a:lnTo>
                  <a:lnTo>
                    <a:pt x="259265" y="66039"/>
                  </a:lnTo>
                  <a:close/>
                </a:path>
                <a:path w="259714" h="179704">
                  <a:moveTo>
                    <a:pt x="259265" y="62229"/>
                  </a:moveTo>
                  <a:lnTo>
                    <a:pt x="10924" y="66039"/>
                  </a:lnTo>
                  <a:lnTo>
                    <a:pt x="259265" y="63499"/>
                  </a:lnTo>
                  <a:lnTo>
                    <a:pt x="259265" y="62229"/>
                  </a:lnTo>
                  <a:close/>
                </a:path>
                <a:path w="259714" h="179704">
                  <a:moveTo>
                    <a:pt x="259265" y="59689"/>
                  </a:moveTo>
                  <a:lnTo>
                    <a:pt x="10924" y="63499"/>
                  </a:lnTo>
                  <a:lnTo>
                    <a:pt x="10924" y="64769"/>
                  </a:lnTo>
                  <a:lnTo>
                    <a:pt x="259265" y="60959"/>
                  </a:lnTo>
                  <a:lnTo>
                    <a:pt x="259265" y="59689"/>
                  </a:lnTo>
                  <a:close/>
                </a:path>
                <a:path w="259714" h="179704">
                  <a:moveTo>
                    <a:pt x="259265" y="55879"/>
                  </a:moveTo>
                  <a:lnTo>
                    <a:pt x="10924" y="59689"/>
                  </a:lnTo>
                  <a:lnTo>
                    <a:pt x="10924" y="60959"/>
                  </a:lnTo>
                  <a:lnTo>
                    <a:pt x="259265" y="57149"/>
                  </a:lnTo>
                  <a:lnTo>
                    <a:pt x="259265" y="55879"/>
                  </a:lnTo>
                  <a:close/>
                </a:path>
                <a:path w="259714" h="179704">
                  <a:moveTo>
                    <a:pt x="259265" y="54609"/>
                  </a:moveTo>
                  <a:lnTo>
                    <a:pt x="10924" y="57149"/>
                  </a:lnTo>
                  <a:lnTo>
                    <a:pt x="10924" y="58419"/>
                  </a:lnTo>
                  <a:lnTo>
                    <a:pt x="259265" y="54609"/>
                  </a:lnTo>
                  <a:close/>
                </a:path>
                <a:path w="259714" h="179704">
                  <a:moveTo>
                    <a:pt x="259265" y="52069"/>
                  </a:moveTo>
                  <a:lnTo>
                    <a:pt x="10924" y="55879"/>
                  </a:lnTo>
                  <a:lnTo>
                    <a:pt x="259265" y="53339"/>
                  </a:lnTo>
                  <a:lnTo>
                    <a:pt x="259265" y="52069"/>
                  </a:lnTo>
                  <a:close/>
                </a:path>
                <a:path w="259714" h="179704">
                  <a:moveTo>
                    <a:pt x="259265" y="49529"/>
                  </a:moveTo>
                  <a:lnTo>
                    <a:pt x="10924" y="53339"/>
                  </a:lnTo>
                  <a:lnTo>
                    <a:pt x="10924" y="54609"/>
                  </a:lnTo>
                  <a:lnTo>
                    <a:pt x="259265" y="50799"/>
                  </a:lnTo>
                  <a:lnTo>
                    <a:pt x="259265" y="49529"/>
                  </a:lnTo>
                  <a:close/>
                </a:path>
                <a:path w="259714" h="179704">
                  <a:moveTo>
                    <a:pt x="259265" y="45719"/>
                  </a:moveTo>
                  <a:lnTo>
                    <a:pt x="10924" y="49529"/>
                  </a:lnTo>
                  <a:lnTo>
                    <a:pt x="10924" y="50799"/>
                  </a:lnTo>
                  <a:lnTo>
                    <a:pt x="259265" y="46989"/>
                  </a:lnTo>
                  <a:lnTo>
                    <a:pt x="259265" y="45719"/>
                  </a:lnTo>
                  <a:close/>
                </a:path>
                <a:path w="259714" h="179704">
                  <a:moveTo>
                    <a:pt x="259265" y="44449"/>
                  </a:moveTo>
                  <a:lnTo>
                    <a:pt x="10924" y="46989"/>
                  </a:lnTo>
                  <a:lnTo>
                    <a:pt x="10924" y="48259"/>
                  </a:lnTo>
                  <a:lnTo>
                    <a:pt x="259265" y="44449"/>
                  </a:lnTo>
                  <a:close/>
                </a:path>
                <a:path w="259714" h="179704">
                  <a:moveTo>
                    <a:pt x="259265" y="39369"/>
                  </a:moveTo>
                  <a:lnTo>
                    <a:pt x="10924" y="43179"/>
                  </a:lnTo>
                  <a:lnTo>
                    <a:pt x="10924" y="44449"/>
                  </a:lnTo>
                  <a:lnTo>
                    <a:pt x="259265" y="40639"/>
                  </a:lnTo>
                  <a:lnTo>
                    <a:pt x="259265" y="39369"/>
                  </a:lnTo>
                  <a:close/>
                </a:path>
                <a:path w="259714" h="179704">
                  <a:moveTo>
                    <a:pt x="259265" y="38099"/>
                  </a:moveTo>
                  <a:lnTo>
                    <a:pt x="10924" y="40639"/>
                  </a:lnTo>
                  <a:lnTo>
                    <a:pt x="10924" y="41909"/>
                  </a:lnTo>
                  <a:lnTo>
                    <a:pt x="259265" y="38099"/>
                  </a:lnTo>
                  <a:close/>
                </a:path>
                <a:path w="259714" h="179704">
                  <a:moveTo>
                    <a:pt x="259265" y="35559"/>
                  </a:moveTo>
                  <a:lnTo>
                    <a:pt x="10924" y="39369"/>
                  </a:lnTo>
                  <a:lnTo>
                    <a:pt x="259265" y="36829"/>
                  </a:lnTo>
                  <a:lnTo>
                    <a:pt x="259265" y="35559"/>
                  </a:lnTo>
                  <a:close/>
                </a:path>
                <a:path w="259714" h="179704">
                  <a:moveTo>
                    <a:pt x="259265" y="33019"/>
                  </a:moveTo>
                  <a:lnTo>
                    <a:pt x="10924" y="36829"/>
                  </a:lnTo>
                  <a:lnTo>
                    <a:pt x="10924" y="38099"/>
                  </a:lnTo>
                  <a:lnTo>
                    <a:pt x="259265" y="34289"/>
                  </a:lnTo>
                  <a:lnTo>
                    <a:pt x="259265" y="33019"/>
                  </a:lnTo>
                  <a:close/>
                </a:path>
                <a:path w="259714" h="179704">
                  <a:moveTo>
                    <a:pt x="259265" y="29209"/>
                  </a:moveTo>
                  <a:lnTo>
                    <a:pt x="10924" y="33019"/>
                  </a:lnTo>
                  <a:lnTo>
                    <a:pt x="10924" y="34289"/>
                  </a:lnTo>
                  <a:lnTo>
                    <a:pt x="259265" y="30479"/>
                  </a:lnTo>
                  <a:lnTo>
                    <a:pt x="259265" y="29209"/>
                  </a:lnTo>
                  <a:close/>
                </a:path>
                <a:path w="259714" h="179704">
                  <a:moveTo>
                    <a:pt x="259265" y="27939"/>
                  </a:moveTo>
                  <a:lnTo>
                    <a:pt x="10924" y="30479"/>
                  </a:lnTo>
                  <a:lnTo>
                    <a:pt x="10924" y="31749"/>
                  </a:lnTo>
                  <a:lnTo>
                    <a:pt x="259265" y="27939"/>
                  </a:lnTo>
                  <a:close/>
                </a:path>
                <a:path w="259714" h="179704">
                  <a:moveTo>
                    <a:pt x="259265" y="25399"/>
                  </a:moveTo>
                  <a:lnTo>
                    <a:pt x="10924" y="29209"/>
                  </a:lnTo>
                  <a:lnTo>
                    <a:pt x="259265" y="26669"/>
                  </a:lnTo>
                  <a:lnTo>
                    <a:pt x="259265" y="25399"/>
                  </a:lnTo>
                  <a:close/>
                </a:path>
                <a:path w="259714" h="179704">
                  <a:moveTo>
                    <a:pt x="259265" y="22859"/>
                  </a:moveTo>
                  <a:lnTo>
                    <a:pt x="10924" y="26669"/>
                  </a:lnTo>
                  <a:lnTo>
                    <a:pt x="10924" y="27939"/>
                  </a:lnTo>
                  <a:lnTo>
                    <a:pt x="259265" y="24129"/>
                  </a:lnTo>
                  <a:lnTo>
                    <a:pt x="259265" y="22859"/>
                  </a:lnTo>
                  <a:close/>
                </a:path>
                <a:path w="259714" h="179704">
                  <a:moveTo>
                    <a:pt x="259265" y="19049"/>
                  </a:moveTo>
                  <a:lnTo>
                    <a:pt x="10924" y="22859"/>
                  </a:lnTo>
                  <a:lnTo>
                    <a:pt x="10924" y="24129"/>
                  </a:lnTo>
                  <a:lnTo>
                    <a:pt x="259265" y="20319"/>
                  </a:lnTo>
                  <a:lnTo>
                    <a:pt x="259265" y="19049"/>
                  </a:lnTo>
                  <a:close/>
                </a:path>
                <a:path w="259714" h="179704">
                  <a:moveTo>
                    <a:pt x="259265" y="16509"/>
                  </a:moveTo>
                  <a:lnTo>
                    <a:pt x="10924" y="20319"/>
                  </a:lnTo>
                  <a:lnTo>
                    <a:pt x="10924" y="21589"/>
                  </a:lnTo>
                  <a:lnTo>
                    <a:pt x="259265" y="17779"/>
                  </a:lnTo>
                  <a:lnTo>
                    <a:pt x="259265" y="16509"/>
                  </a:lnTo>
                  <a:close/>
                </a:path>
                <a:path w="259714" h="179704">
                  <a:moveTo>
                    <a:pt x="259265" y="12699"/>
                  </a:moveTo>
                  <a:lnTo>
                    <a:pt x="10924" y="16509"/>
                  </a:lnTo>
                  <a:lnTo>
                    <a:pt x="10924" y="17779"/>
                  </a:lnTo>
                  <a:lnTo>
                    <a:pt x="259265" y="13969"/>
                  </a:lnTo>
                  <a:lnTo>
                    <a:pt x="259265" y="12699"/>
                  </a:lnTo>
                  <a:close/>
                </a:path>
                <a:path w="259714" h="179704">
                  <a:moveTo>
                    <a:pt x="259265" y="11429"/>
                  </a:moveTo>
                  <a:lnTo>
                    <a:pt x="10924" y="13969"/>
                  </a:lnTo>
                  <a:lnTo>
                    <a:pt x="10924" y="15239"/>
                  </a:lnTo>
                  <a:lnTo>
                    <a:pt x="259265" y="11429"/>
                  </a:lnTo>
                  <a:close/>
                </a:path>
                <a:path w="259714" h="179704">
                  <a:moveTo>
                    <a:pt x="259265" y="8889"/>
                  </a:moveTo>
                  <a:lnTo>
                    <a:pt x="10924" y="12699"/>
                  </a:lnTo>
                  <a:lnTo>
                    <a:pt x="259265" y="10159"/>
                  </a:lnTo>
                  <a:lnTo>
                    <a:pt x="259265" y="8889"/>
                  </a:lnTo>
                  <a:close/>
                </a:path>
                <a:path w="259714" h="179704">
                  <a:moveTo>
                    <a:pt x="259265" y="6349"/>
                  </a:moveTo>
                  <a:lnTo>
                    <a:pt x="10924" y="10159"/>
                  </a:lnTo>
                  <a:lnTo>
                    <a:pt x="10924" y="11429"/>
                  </a:lnTo>
                  <a:lnTo>
                    <a:pt x="259265" y="7619"/>
                  </a:lnTo>
                  <a:lnTo>
                    <a:pt x="259265" y="6349"/>
                  </a:lnTo>
                  <a:close/>
                </a:path>
                <a:path w="259714" h="179704">
                  <a:moveTo>
                    <a:pt x="259265" y="2539"/>
                  </a:moveTo>
                  <a:lnTo>
                    <a:pt x="10924" y="6349"/>
                  </a:lnTo>
                  <a:lnTo>
                    <a:pt x="10924" y="7619"/>
                  </a:lnTo>
                  <a:lnTo>
                    <a:pt x="259265" y="3809"/>
                  </a:lnTo>
                  <a:lnTo>
                    <a:pt x="259265" y="2539"/>
                  </a:lnTo>
                  <a:close/>
                </a:path>
                <a:path w="259714" h="179704">
                  <a:moveTo>
                    <a:pt x="259265" y="1269"/>
                  </a:moveTo>
                  <a:lnTo>
                    <a:pt x="10924" y="3809"/>
                  </a:lnTo>
                  <a:lnTo>
                    <a:pt x="10924" y="5079"/>
                  </a:lnTo>
                  <a:lnTo>
                    <a:pt x="259265" y="1269"/>
                  </a:lnTo>
                  <a:close/>
                </a:path>
                <a:path w="259714" h="179704">
                  <a:moveTo>
                    <a:pt x="236378" y="0"/>
                  </a:moveTo>
                  <a:lnTo>
                    <a:pt x="185138" y="0"/>
                  </a:lnTo>
                  <a:lnTo>
                    <a:pt x="10924" y="2539"/>
                  </a:lnTo>
                  <a:lnTo>
                    <a:pt x="236378" y="0"/>
                  </a:lnTo>
                  <a:close/>
                </a:path>
                <a:path w="259714" h="179704">
                  <a:moveTo>
                    <a:pt x="92907" y="0"/>
                  </a:moveTo>
                  <a:lnTo>
                    <a:pt x="10924" y="0"/>
                  </a:lnTo>
                  <a:lnTo>
                    <a:pt x="10924" y="1269"/>
                  </a:lnTo>
                  <a:lnTo>
                    <a:pt x="92907" y="0"/>
                  </a:lnTo>
                  <a:close/>
                </a:path>
              </a:pathLst>
            </a:custGeom>
            <a:solidFill>
              <a:srgbClr val="CE17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04940" y="6493848"/>
              <a:ext cx="248549" cy="17906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623539" y="6493931"/>
              <a:ext cx="248682" cy="17906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964453" y="6493494"/>
              <a:ext cx="38258" cy="17950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382522" y="1454988"/>
              <a:ext cx="8843391" cy="5190871"/>
            </a:xfrm>
            <a:prstGeom prst="rect">
              <a:avLst/>
            </a:prstGeom>
          </p:spPr>
        </p:pic>
      </p:grp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466445" y="514857"/>
            <a:ext cx="100825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/>
              <a:t>Dataflow:</a:t>
            </a:r>
            <a:r>
              <a:rPr spc="-140" dirty="0"/>
              <a:t> </a:t>
            </a:r>
            <a:r>
              <a:rPr spc="-75" dirty="0"/>
              <a:t>“Activity</a:t>
            </a:r>
            <a:r>
              <a:rPr spc="-155" dirty="0"/>
              <a:t> </a:t>
            </a:r>
            <a:r>
              <a:rPr spc="-85" dirty="0"/>
              <a:t>Template”</a:t>
            </a:r>
            <a:r>
              <a:rPr spc="-140" dirty="0"/>
              <a:t> </a:t>
            </a:r>
            <a:r>
              <a:rPr spc="-30" dirty="0"/>
              <a:t>implementation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419147"/>
            <a:ext cx="12179935" cy="5321935"/>
            <a:chOff x="0" y="1419147"/>
            <a:chExt cx="12179935" cy="53219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8939" y="1419147"/>
              <a:ext cx="3781805" cy="532180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6918" y="1737087"/>
              <a:ext cx="5149613" cy="348282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09497" y="6152083"/>
              <a:ext cx="3438525" cy="369570"/>
            </a:xfrm>
            <a:custGeom>
              <a:avLst/>
              <a:gdLst/>
              <a:ahLst/>
              <a:cxnLst/>
              <a:rect l="l" t="t" r="r" b="b"/>
              <a:pathLst>
                <a:path w="3438525" h="369570">
                  <a:moveTo>
                    <a:pt x="3438144" y="0"/>
                  </a:moveTo>
                  <a:lnTo>
                    <a:pt x="0" y="0"/>
                  </a:lnTo>
                  <a:lnTo>
                    <a:pt x="0" y="369328"/>
                  </a:lnTo>
                  <a:lnTo>
                    <a:pt x="3438144" y="369328"/>
                  </a:lnTo>
                  <a:lnTo>
                    <a:pt x="34381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66445" y="514857"/>
            <a:ext cx="112325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/>
              <a:t>Dataflow:</a:t>
            </a:r>
            <a:r>
              <a:rPr spc="-155" dirty="0"/>
              <a:t> </a:t>
            </a:r>
            <a:r>
              <a:rPr spc="-45" dirty="0"/>
              <a:t>Processing</a:t>
            </a:r>
            <a:r>
              <a:rPr spc="-175" dirty="0"/>
              <a:t> </a:t>
            </a:r>
            <a:r>
              <a:rPr spc="-30" dirty="0"/>
              <a:t>Element</a:t>
            </a:r>
            <a:r>
              <a:rPr spc="-155" dirty="0"/>
              <a:t> </a:t>
            </a:r>
            <a:r>
              <a:rPr dirty="0"/>
              <a:t>&amp;</a:t>
            </a:r>
            <a:r>
              <a:rPr spc="-155" dirty="0"/>
              <a:t> </a:t>
            </a:r>
            <a:r>
              <a:rPr spc="-50" dirty="0"/>
              <a:t>Interconnect</a:t>
            </a:r>
            <a:r>
              <a:rPr spc="-155" dirty="0"/>
              <a:t> </a:t>
            </a:r>
            <a:r>
              <a:rPr spc="-10" dirty="0"/>
              <a:t>Arch.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88237" y="6171082"/>
            <a:ext cx="3088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Processing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Element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Architecture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868161" y="5756973"/>
            <a:ext cx="5056505" cy="831215"/>
          </a:xfrm>
          <a:custGeom>
            <a:avLst/>
            <a:gdLst/>
            <a:ahLst/>
            <a:cxnLst/>
            <a:rect l="l" t="t" r="r" b="b"/>
            <a:pathLst>
              <a:path w="5056505" h="831215">
                <a:moveTo>
                  <a:pt x="5055997" y="0"/>
                </a:moveTo>
                <a:lnTo>
                  <a:pt x="0" y="0"/>
                </a:lnTo>
                <a:lnTo>
                  <a:pt x="0" y="830999"/>
                </a:lnTo>
                <a:lnTo>
                  <a:pt x="5055997" y="830999"/>
                </a:lnTo>
                <a:lnTo>
                  <a:pt x="5055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947664" y="5062169"/>
            <a:ext cx="5239385" cy="1101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722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Processing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Element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Interconnection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Architecture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25"/>
              </a:spcBef>
            </a:pP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Question:</a:t>
            </a:r>
            <a:r>
              <a:rPr sz="24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what</a:t>
            </a:r>
            <a:r>
              <a:rPr sz="24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do</a:t>
            </a:r>
            <a:r>
              <a:rPr sz="24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we</a:t>
            </a:r>
            <a:r>
              <a:rPr sz="24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need</a:t>
            </a:r>
            <a:r>
              <a:rPr sz="24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24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specify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47664" y="6137249"/>
            <a:ext cx="140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this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ISA?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73125">
              <a:lnSpc>
                <a:spcPct val="100000"/>
              </a:lnSpc>
              <a:spcBef>
                <a:spcPts val="105"/>
              </a:spcBef>
            </a:pPr>
            <a:r>
              <a:rPr spc="-50" dirty="0"/>
              <a:t>Dataflow:</a:t>
            </a:r>
            <a:r>
              <a:rPr spc="-155" dirty="0"/>
              <a:t> </a:t>
            </a:r>
            <a:r>
              <a:rPr dirty="0"/>
              <a:t>MIT</a:t>
            </a:r>
            <a:r>
              <a:rPr spc="-185" dirty="0"/>
              <a:t> </a:t>
            </a:r>
            <a:r>
              <a:rPr spc="-50" dirty="0"/>
              <a:t>Dataflow</a:t>
            </a:r>
            <a:r>
              <a:rPr spc="-200" dirty="0"/>
              <a:t> </a:t>
            </a:r>
            <a:r>
              <a:rPr spc="-20" dirty="0"/>
              <a:t>Architecture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3471" y="2864155"/>
            <a:ext cx="5520240" cy="254163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86235" y="2480630"/>
            <a:ext cx="5957047" cy="3164512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5993638" y="1901951"/>
            <a:ext cx="0" cy="4053204"/>
          </a:xfrm>
          <a:custGeom>
            <a:avLst/>
            <a:gdLst/>
            <a:ahLst/>
            <a:cxnLst/>
            <a:rect l="l" t="t" r="r" b="b"/>
            <a:pathLst>
              <a:path h="4053204">
                <a:moveTo>
                  <a:pt x="0" y="0"/>
                </a:moveTo>
                <a:lnTo>
                  <a:pt x="0" y="4052620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87370" y="6119876"/>
            <a:ext cx="54997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What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is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main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difference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this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architecture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versus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the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“basic”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architecture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on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previous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slide?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467940"/>
            <a:ext cx="12179935" cy="5207635"/>
            <a:chOff x="0" y="1467940"/>
            <a:chExt cx="12179935" cy="5207635"/>
          </a:xfrm>
        </p:grpSpPr>
        <p:sp>
          <p:nvSpPr>
            <p:cNvPr id="3" name="object 3"/>
            <p:cNvSpPr/>
            <p:nvPr/>
          </p:nvSpPr>
          <p:spPr>
            <a:xfrm>
              <a:off x="10652366" y="6494170"/>
              <a:ext cx="5715" cy="177800"/>
            </a:xfrm>
            <a:custGeom>
              <a:avLst/>
              <a:gdLst/>
              <a:ahLst/>
              <a:cxnLst/>
              <a:rect l="l" t="t" r="r" b="b"/>
              <a:pathLst>
                <a:path w="5715" h="177800">
                  <a:moveTo>
                    <a:pt x="5130" y="176923"/>
                  </a:moveTo>
                  <a:lnTo>
                    <a:pt x="0" y="176961"/>
                  </a:lnTo>
                  <a:lnTo>
                    <a:pt x="0" y="177711"/>
                  </a:lnTo>
                  <a:lnTo>
                    <a:pt x="5130" y="177673"/>
                  </a:lnTo>
                  <a:lnTo>
                    <a:pt x="5130" y="176923"/>
                  </a:lnTo>
                  <a:close/>
                </a:path>
                <a:path w="5715" h="177800">
                  <a:moveTo>
                    <a:pt x="5130" y="174840"/>
                  </a:moveTo>
                  <a:lnTo>
                    <a:pt x="0" y="174917"/>
                  </a:lnTo>
                  <a:lnTo>
                    <a:pt x="0" y="175666"/>
                  </a:lnTo>
                  <a:lnTo>
                    <a:pt x="5130" y="175590"/>
                  </a:lnTo>
                  <a:lnTo>
                    <a:pt x="5130" y="174840"/>
                  </a:lnTo>
                  <a:close/>
                </a:path>
                <a:path w="5715" h="177800">
                  <a:moveTo>
                    <a:pt x="5130" y="172796"/>
                  </a:moveTo>
                  <a:lnTo>
                    <a:pt x="0" y="172834"/>
                  </a:lnTo>
                  <a:lnTo>
                    <a:pt x="0" y="173621"/>
                  </a:lnTo>
                  <a:lnTo>
                    <a:pt x="5130" y="173545"/>
                  </a:lnTo>
                  <a:lnTo>
                    <a:pt x="5130" y="172796"/>
                  </a:lnTo>
                  <a:close/>
                </a:path>
                <a:path w="5715" h="177800">
                  <a:moveTo>
                    <a:pt x="5130" y="170713"/>
                  </a:moveTo>
                  <a:lnTo>
                    <a:pt x="0" y="170789"/>
                  </a:lnTo>
                  <a:lnTo>
                    <a:pt x="0" y="171538"/>
                  </a:lnTo>
                  <a:lnTo>
                    <a:pt x="5130" y="171500"/>
                  </a:lnTo>
                  <a:lnTo>
                    <a:pt x="5130" y="170713"/>
                  </a:lnTo>
                  <a:close/>
                </a:path>
                <a:path w="5715" h="177800">
                  <a:moveTo>
                    <a:pt x="5130" y="168668"/>
                  </a:moveTo>
                  <a:lnTo>
                    <a:pt x="0" y="168757"/>
                  </a:lnTo>
                  <a:lnTo>
                    <a:pt x="0" y="169506"/>
                  </a:lnTo>
                  <a:lnTo>
                    <a:pt x="5130" y="169418"/>
                  </a:lnTo>
                  <a:lnTo>
                    <a:pt x="5130" y="168668"/>
                  </a:lnTo>
                  <a:close/>
                </a:path>
                <a:path w="5715" h="177800">
                  <a:moveTo>
                    <a:pt x="5130" y="166624"/>
                  </a:moveTo>
                  <a:lnTo>
                    <a:pt x="0" y="166662"/>
                  </a:lnTo>
                  <a:lnTo>
                    <a:pt x="0" y="167462"/>
                  </a:lnTo>
                  <a:lnTo>
                    <a:pt x="5130" y="167373"/>
                  </a:lnTo>
                  <a:lnTo>
                    <a:pt x="5130" y="166624"/>
                  </a:lnTo>
                  <a:close/>
                </a:path>
                <a:path w="5715" h="177800">
                  <a:moveTo>
                    <a:pt x="5130" y="164541"/>
                  </a:moveTo>
                  <a:lnTo>
                    <a:pt x="0" y="164630"/>
                  </a:lnTo>
                  <a:lnTo>
                    <a:pt x="0" y="165379"/>
                  </a:lnTo>
                  <a:lnTo>
                    <a:pt x="5130" y="165328"/>
                  </a:lnTo>
                  <a:lnTo>
                    <a:pt x="5130" y="164541"/>
                  </a:lnTo>
                  <a:close/>
                </a:path>
                <a:path w="5715" h="177800">
                  <a:moveTo>
                    <a:pt x="5130" y="162496"/>
                  </a:moveTo>
                  <a:lnTo>
                    <a:pt x="0" y="162585"/>
                  </a:lnTo>
                  <a:lnTo>
                    <a:pt x="0" y="163334"/>
                  </a:lnTo>
                  <a:lnTo>
                    <a:pt x="5130" y="163245"/>
                  </a:lnTo>
                  <a:lnTo>
                    <a:pt x="5130" y="162496"/>
                  </a:lnTo>
                  <a:close/>
                </a:path>
                <a:path w="5715" h="177800">
                  <a:moveTo>
                    <a:pt x="5130" y="160451"/>
                  </a:moveTo>
                  <a:lnTo>
                    <a:pt x="0" y="160502"/>
                  </a:lnTo>
                  <a:lnTo>
                    <a:pt x="0" y="161290"/>
                  </a:lnTo>
                  <a:lnTo>
                    <a:pt x="5130" y="161213"/>
                  </a:lnTo>
                  <a:lnTo>
                    <a:pt x="5130" y="160451"/>
                  </a:lnTo>
                  <a:close/>
                </a:path>
                <a:path w="5715" h="177800">
                  <a:moveTo>
                    <a:pt x="5130" y="158369"/>
                  </a:moveTo>
                  <a:lnTo>
                    <a:pt x="0" y="158457"/>
                  </a:lnTo>
                  <a:lnTo>
                    <a:pt x="0" y="159207"/>
                  </a:lnTo>
                  <a:lnTo>
                    <a:pt x="5130" y="159169"/>
                  </a:lnTo>
                  <a:lnTo>
                    <a:pt x="5130" y="158369"/>
                  </a:lnTo>
                  <a:close/>
                </a:path>
                <a:path w="5715" h="177800">
                  <a:moveTo>
                    <a:pt x="5130" y="156337"/>
                  </a:moveTo>
                  <a:lnTo>
                    <a:pt x="0" y="156413"/>
                  </a:lnTo>
                  <a:lnTo>
                    <a:pt x="0" y="157162"/>
                  </a:lnTo>
                  <a:lnTo>
                    <a:pt x="5130" y="157086"/>
                  </a:lnTo>
                  <a:lnTo>
                    <a:pt x="5130" y="156337"/>
                  </a:lnTo>
                  <a:close/>
                </a:path>
                <a:path w="5715" h="177800">
                  <a:moveTo>
                    <a:pt x="5130" y="154292"/>
                  </a:moveTo>
                  <a:lnTo>
                    <a:pt x="0" y="154330"/>
                  </a:lnTo>
                  <a:lnTo>
                    <a:pt x="0" y="155079"/>
                  </a:lnTo>
                  <a:lnTo>
                    <a:pt x="5130" y="155041"/>
                  </a:lnTo>
                  <a:lnTo>
                    <a:pt x="5130" y="154292"/>
                  </a:lnTo>
                  <a:close/>
                </a:path>
                <a:path w="5715" h="177800">
                  <a:moveTo>
                    <a:pt x="5130" y="152209"/>
                  </a:moveTo>
                  <a:lnTo>
                    <a:pt x="0" y="152285"/>
                  </a:lnTo>
                  <a:lnTo>
                    <a:pt x="0" y="153035"/>
                  </a:lnTo>
                  <a:lnTo>
                    <a:pt x="5130" y="152996"/>
                  </a:lnTo>
                  <a:lnTo>
                    <a:pt x="5130" y="152209"/>
                  </a:lnTo>
                  <a:close/>
                </a:path>
                <a:path w="5715" h="177800">
                  <a:moveTo>
                    <a:pt x="5130" y="150164"/>
                  </a:moveTo>
                  <a:lnTo>
                    <a:pt x="0" y="150241"/>
                  </a:lnTo>
                  <a:lnTo>
                    <a:pt x="0" y="150990"/>
                  </a:lnTo>
                  <a:lnTo>
                    <a:pt x="5130" y="150914"/>
                  </a:lnTo>
                  <a:lnTo>
                    <a:pt x="5130" y="150164"/>
                  </a:lnTo>
                  <a:close/>
                </a:path>
                <a:path w="5715" h="177800">
                  <a:moveTo>
                    <a:pt x="5130" y="148120"/>
                  </a:moveTo>
                  <a:lnTo>
                    <a:pt x="0" y="148158"/>
                  </a:lnTo>
                  <a:lnTo>
                    <a:pt x="0" y="148907"/>
                  </a:lnTo>
                  <a:lnTo>
                    <a:pt x="5130" y="148869"/>
                  </a:lnTo>
                  <a:lnTo>
                    <a:pt x="5130" y="148120"/>
                  </a:lnTo>
                  <a:close/>
                </a:path>
                <a:path w="5715" h="177800">
                  <a:moveTo>
                    <a:pt x="5130" y="146037"/>
                  </a:moveTo>
                  <a:lnTo>
                    <a:pt x="0" y="146126"/>
                  </a:lnTo>
                  <a:lnTo>
                    <a:pt x="0" y="146875"/>
                  </a:lnTo>
                  <a:lnTo>
                    <a:pt x="5130" y="146824"/>
                  </a:lnTo>
                  <a:lnTo>
                    <a:pt x="5130" y="146037"/>
                  </a:lnTo>
                  <a:close/>
                </a:path>
                <a:path w="5715" h="177800">
                  <a:moveTo>
                    <a:pt x="5130" y="143992"/>
                  </a:moveTo>
                  <a:lnTo>
                    <a:pt x="0" y="144081"/>
                  </a:lnTo>
                  <a:lnTo>
                    <a:pt x="0" y="144830"/>
                  </a:lnTo>
                  <a:lnTo>
                    <a:pt x="5130" y="144741"/>
                  </a:lnTo>
                  <a:lnTo>
                    <a:pt x="5130" y="143992"/>
                  </a:lnTo>
                  <a:close/>
                </a:path>
                <a:path w="5715" h="177800">
                  <a:moveTo>
                    <a:pt x="5130" y="141947"/>
                  </a:moveTo>
                  <a:lnTo>
                    <a:pt x="0" y="141998"/>
                  </a:lnTo>
                  <a:lnTo>
                    <a:pt x="0" y="142748"/>
                  </a:lnTo>
                  <a:lnTo>
                    <a:pt x="5130" y="142697"/>
                  </a:lnTo>
                  <a:lnTo>
                    <a:pt x="5130" y="141947"/>
                  </a:lnTo>
                  <a:close/>
                </a:path>
                <a:path w="5715" h="177800">
                  <a:moveTo>
                    <a:pt x="5130" y="139865"/>
                  </a:moveTo>
                  <a:lnTo>
                    <a:pt x="0" y="139954"/>
                  </a:lnTo>
                  <a:lnTo>
                    <a:pt x="0" y="140703"/>
                  </a:lnTo>
                  <a:lnTo>
                    <a:pt x="5130" y="140614"/>
                  </a:lnTo>
                  <a:lnTo>
                    <a:pt x="5130" y="139865"/>
                  </a:lnTo>
                  <a:close/>
                </a:path>
                <a:path w="5715" h="177800">
                  <a:moveTo>
                    <a:pt x="5130" y="137820"/>
                  </a:moveTo>
                  <a:lnTo>
                    <a:pt x="0" y="137871"/>
                  </a:lnTo>
                  <a:lnTo>
                    <a:pt x="0" y="138658"/>
                  </a:lnTo>
                  <a:lnTo>
                    <a:pt x="5130" y="138582"/>
                  </a:lnTo>
                  <a:lnTo>
                    <a:pt x="5130" y="137820"/>
                  </a:lnTo>
                  <a:close/>
                </a:path>
                <a:path w="5715" h="177800">
                  <a:moveTo>
                    <a:pt x="5130" y="135788"/>
                  </a:moveTo>
                  <a:lnTo>
                    <a:pt x="0" y="135826"/>
                  </a:lnTo>
                  <a:lnTo>
                    <a:pt x="0" y="136575"/>
                  </a:lnTo>
                  <a:lnTo>
                    <a:pt x="5130" y="136537"/>
                  </a:lnTo>
                  <a:lnTo>
                    <a:pt x="5130" y="135788"/>
                  </a:lnTo>
                  <a:close/>
                </a:path>
                <a:path w="5715" h="177800">
                  <a:moveTo>
                    <a:pt x="5130" y="133705"/>
                  </a:moveTo>
                  <a:lnTo>
                    <a:pt x="0" y="133781"/>
                  </a:lnTo>
                  <a:lnTo>
                    <a:pt x="0" y="134531"/>
                  </a:lnTo>
                  <a:lnTo>
                    <a:pt x="5130" y="134454"/>
                  </a:lnTo>
                  <a:lnTo>
                    <a:pt x="5130" y="133705"/>
                  </a:lnTo>
                  <a:close/>
                </a:path>
                <a:path w="5715" h="177800">
                  <a:moveTo>
                    <a:pt x="5130" y="131660"/>
                  </a:moveTo>
                  <a:lnTo>
                    <a:pt x="0" y="131699"/>
                  </a:lnTo>
                  <a:lnTo>
                    <a:pt x="0" y="132486"/>
                  </a:lnTo>
                  <a:lnTo>
                    <a:pt x="5130" y="132410"/>
                  </a:lnTo>
                  <a:lnTo>
                    <a:pt x="5130" y="131660"/>
                  </a:lnTo>
                  <a:close/>
                </a:path>
                <a:path w="5715" h="177800">
                  <a:moveTo>
                    <a:pt x="5130" y="129578"/>
                  </a:moveTo>
                  <a:lnTo>
                    <a:pt x="0" y="129654"/>
                  </a:lnTo>
                  <a:lnTo>
                    <a:pt x="0" y="130403"/>
                  </a:lnTo>
                  <a:lnTo>
                    <a:pt x="5130" y="130365"/>
                  </a:lnTo>
                  <a:lnTo>
                    <a:pt x="5130" y="129578"/>
                  </a:lnTo>
                  <a:close/>
                </a:path>
                <a:path w="5715" h="177800">
                  <a:moveTo>
                    <a:pt x="5130" y="127533"/>
                  </a:moveTo>
                  <a:lnTo>
                    <a:pt x="0" y="127609"/>
                  </a:lnTo>
                  <a:lnTo>
                    <a:pt x="0" y="128371"/>
                  </a:lnTo>
                  <a:lnTo>
                    <a:pt x="5130" y="128282"/>
                  </a:lnTo>
                  <a:lnTo>
                    <a:pt x="5130" y="127533"/>
                  </a:lnTo>
                  <a:close/>
                </a:path>
                <a:path w="5715" h="177800">
                  <a:moveTo>
                    <a:pt x="5130" y="125488"/>
                  </a:moveTo>
                  <a:lnTo>
                    <a:pt x="0" y="125526"/>
                  </a:lnTo>
                  <a:lnTo>
                    <a:pt x="0" y="126326"/>
                  </a:lnTo>
                  <a:lnTo>
                    <a:pt x="5130" y="126238"/>
                  </a:lnTo>
                  <a:lnTo>
                    <a:pt x="5130" y="125488"/>
                  </a:lnTo>
                  <a:close/>
                </a:path>
                <a:path w="5715" h="177800">
                  <a:moveTo>
                    <a:pt x="5130" y="123405"/>
                  </a:moveTo>
                  <a:lnTo>
                    <a:pt x="0" y="123494"/>
                  </a:lnTo>
                  <a:lnTo>
                    <a:pt x="0" y="124244"/>
                  </a:lnTo>
                  <a:lnTo>
                    <a:pt x="5130" y="124193"/>
                  </a:lnTo>
                  <a:lnTo>
                    <a:pt x="5130" y="123405"/>
                  </a:lnTo>
                  <a:close/>
                </a:path>
                <a:path w="5715" h="177800">
                  <a:moveTo>
                    <a:pt x="5130" y="121361"/>
                  </a:moveTo>
                  <a:lnTo>
                    <a:pt x="0" y="121450"/>
                  </a:lnTo>
                  <a:lnTo>
                    <a:pt x="0" y="122199"/>
                  </a:lnTo>
                  <a:lnTo>
                    <a:pt x="5130" y="122110"/>
                  </a:lnTo>
                  <a:lnTo>
                    <a:pt x="5130" y="121361"/>
                  </a:lnTo>
                  <a:close/>
                </a:path>
                <a:path w="5715" h="177800">
                  <a:moveTo>
                    <a:pt x="5130" y="119316"/>
                  </a:moveTo>
                  <a:lnTo>
                    <a:pt x="0" y="119367"/>
                  </a:lnTo>
                  <a:lnTo>
                    <a:pt x="0" y="120154"/>
                  </a:lnTo>
                  <a:lnTo>
                    <a:pt x="5130" y="120078"/>
                  </a:lnTo>
                  <a:lnTo>
                    <a:pt x="5130" y="119316"/>
                  </a:lnTo>
                  <a:close/>
                </a:path>
                <a:path w="5715" h="177800">
                  <a:moveTo>
                    <a:pt x="5130" y="117233"/>
                  </a:moveTo>
                  <a:lnTo>
                    <a:pt x="0" y="117322"/>
                  </a:lnTo>
                  <a:lnTo>
                    <a:pt x="0" y="118071"/>
                  </a:lnTo>
                  <a:lnTo>
                    <a:pt x="5130" y="118033"/>
                  </a:lnTo>
                  <a:lnTo>
                    <a:pt x="5130" y="117233"/>
                  </a:lnTo>
                  <a:close/>
                </a:path>
                <a:path w="5715" h="177800">
                  <a:moveTo>
                    <a:pt x="5130" y="115201"/>
                  </a:moveTo>
                  <a:lnTo>
                    <a:pt x="0" y="115277"/>
                  </a:lnTo>
                  <a:lnTo>
                    <a:pt x="0" y="116027"/>
                  </a:lnTo>
                  <a:lnTo>
                    <a:pt x="5130" y="115951"/>
                  </a:lnTo>
                  <a:lnTo>
                    <a:pt x="5130" y="115201"/>
                  </a:lnTo>
                  <a:close/>
                </a:path>
                <a:path w="5715" h="177800">
                  <a:moveTo>
                    <a:pt x="5130" y="113157"/>
                  </a:moveTo>
                  <a:lnTo>
                    <a:pt x="0" y="113195"/>
                  </a:lnTo>
                  <a:lnTo>
                    <a:pt x="0" y="113982"/>
                  </a:lnTo>
                  <a:lnTo>
                    <a:pt x="5130" y="113906"/>
                  </a:lnTo>
                  <a:lnTo>
                    <a:pt x="5130" y="113157"/>
                  </a:lnTo>
                  <a:close/>
                </a:path>
                <a:path w="5715" h="177800">
                  <a:moveTo>
                    <a:pt x="5130" y="111074"/>
                  </a:moveTo>
                  <a:lnTo>
                    <a:pt x="0" y="111150"/>
                  </a:lnTo>
                  <a:lnTo>
                    <a:pt x="0" y="111899"/>
                  </a:lnTo>
                  <a:lnTo>
                    <a:pt x="5130" y="111861"/>
                  </a:lnTo>
                  <a:lnTo>
                    <a:pt x="5130" y="111074"/>
                  </a:lnTo>
                  <a:close/>
                </a:path>
                <a:path w="5715" h="177800">
                  <a:moveTo>
                    <a:pt x="5130" y="109029"/>
                  </a:moveTo>
                  <a:lnTo>
                    <a:pt x="0" y="109105"/>
                  </a:lnTo>
                  <a:lnTo>
                    <a:pt x="0" y="109867"/>
                  </a:lnTo>
                  <a:lnTo>
                    <a:pt x="5130" y="109778"/>
                  </a:lnTo>
                  <a:lnTo>
                    <a:pt x="5130" y="109029"/>
                  </a:lnTo>
                  <a:close/>
                </a:path>
                <a:path w="5715" h="177800">
                  <a:moveTo>
                    <a:pt x="5130" y="106984"/>
                  </a:moveTo>
                  <a:lnTo>
                    <a:pt x="0" y="107022"/>
                  </a:lnTo>
                  <a:lnTo>
                    <a:pt x="0" y="107772"/>
                  </a:lnTo>
                  <a:lnTo>
                    <a:pt x="5130" y="107734"/>
                  </a:lnTo>
                  <a:lnTo>
                    <a:pt x="5130" y="106984"/>
                  </a:lnTo>
                  <a:close/>
                </a:path>
                <a:path w="5715" h="177800">
                  <a:moveTo>
                    <a:pt x="5130" y="104902"/>
                  </a:moveTo>
                  <a:lnTo>
                    <a:pt x="0" y="104990"/>
                  </a:lnTo>
                  <a:lnTo>
                    <a:pt x="5130" y="104902"/>
                  </a:lnTo>
                  <a:close/>
                </a:path>
                <a:path w="5715" h="177800">
                  <a:moveTo>
                    <a:pt x="5130" y="102857"/>
                  </a:moveTo>
                  <a:lnTo>
                    <a:pt x="0" y="102908"/>
                  </a:lnTo>
                  <a:lnTo>
                    <a:pt x="5130" y="102857"/>
                  </a:lnTo>
                  <a:close/>
                </a:path>
                <a:path w="5715" h="177800">
                  <a:moveTo>
                    <a:pt x="5130" y="100825"/>
                  </a:moveTo>
                  <a:lnTo>
                    <a:pt x="0" y="100863"/>
                  </a:lnTo>
                  <a:lnTo>
                    <a:pt x="5130" y="100825"/>
                  </a:lnTo>
                  <a:close/>
                </a:path>
                <a:path w="5715" h="177800">
                  <a:moveTo>
                    <a:pt x="5130" y="98729"/>
                  </a:moveTo>
                  <a:lnTo>
                    <a:pt x="0" y="98818"/>
                  </a:lnTo>
                  <a:lnTo>
                    <a:pt x="5130" y="98729"/>
                  </a:lnTo>
                  <a:close/>
                </a:path>
                <a:path w="5715" h="177800">
                  <a:moveTo>
                    <a:pt x="5130" y="96685"/>
                  </a:moveTo>
                  <a:lnTo>
                    <a:pt x="0" y="96735"/>
                  </a:lnTo>
                  <a:lnTo>
                    <a:pt x="5130" y="96685"/>
                  </a:lnTo>
                  <a:close/>
                </a:path>
                <a:path w="5715" h="177800">
                  <a:moveTo>
                    <a:pt x="5130" y="94653"/>
                  </a:moveTo>
                  <a:lnTo>
                    <a:pt x="0" y="94691"/>
                  </a:lnTo>
                  <a:lnTo>
                    <a:pt x="5130" y="94653"/>
                  </a:lnTo>
                  <a:close/>
                </a:path>
                <a:path w="5715" h="177800">
                  <a:moveTo>
                    <a:pt x="5130" y="92557"/>
                  </a:moveTo>
                  <a:lnTo>
                    <a:pt x="0" y="92646"/>
                  </a:lnTo>
                  <a:lnTo>
                    <a:pt x="5130" y="92557"/>
                  </a:lnTo>
                  <a:close/>
                </a:path>
                <a:path w="5715" h="177800">
                  <a:moveTo>
                    <a:pt x="5130" y="90525"/>
                  </a:moveTo>
                  <a:lnTo>
                    <a:pt x="0" y="90563"/>
                  </a:lnTo>
                  <a:lnTo>
                    <a:pt x="5130" y="90525"/>
                  </a:lnTo>
                  <a:close/>
                </a:path>
                <a:path w="5715" h="177800">
                  <a:moveTo>
                    <a:pt x="5130" y="88480"/>
                  </a:moveTo>
                  <a:lnTo>
                    <a:pt x="0" y="88519"/>
                  </a:lnTo>
                  <a:lnTo>
                    <a:pt x="5130" y="88480"/>
                  </a:lnTo>
                  <a:close/>
                </a:path>
                <a:path w="5715" h="177800">
                  <a:moveTo>
                    <a:pt x="5130" y="86398"/>
                  </a:moveTo>
                  <a:lnTo>
                    <a:pt x="0" y="86474"/>
                  </a:lnTo>
                  <a:lnTo>
                    <a:pt x="5130" y="86398"/>
                  </a:lnTo>
                  <a:close/>
                </a:path>
                <a:path w="5715" h="177800">
                  <a:moveTo>
                    <a:pt x="5130" y="84353"/>
                  </a:moveTo>
                  <a:lnTo>
                    <a:pt x="0" y="84391"/>
                  </a:lnTo>
                  <a:lnTo>
                    <a:pt x="5130" y="84353"/>
                  </a:lnTo>
                  <a:close/>
                </a:path>
                <a:path w="5715" h="177800">
                  <a:moveTo>
                    <a:pt x="5130" y="82270"/>
                  </a:moveTo>
                  <a:lnTo>
                    <a:pt x="0" y="82346"/>
                  </a:lnTo>
                  <a:lnTo>
                    <a:pt x="5130" y="82270"/>
                  </a:lnTo>
                  <a:close/>
                </a:path>
                <a:path w="5715" h="177800">
                  <a:moveTo>
                    <a:pt x="5130" y="80225"/>
                  </a:moveTo>
                  <a:lnTo>
                    <a:pt x="0" y="80314"/>
                  </a:lnTo>
                  <a:lnTo>
                    <a:pt x="5130" y="80225"/>
                  </a:lnTo>
                  <a:close/>
                </a:path>
                <a:path w="5715" h="177800">
                  <a:moveTo>
                    <a:pt x="5130" y="72021"/>
                  </a:moveTo>
                  <a:lnTo>
                    <a:pt x="0" y="72059"/>
                  </a:lnTo>
                  <a:lnTo>
                    <a:pt x="5130" y="72021"/>
                  </a:lnTo>
                  <a:close/>
                </a:path>
                <a:path w="5715" h="177800">
                  <a:moveTo>
                    <a:pt x="5130" y="69938"/>
                  </a:moveTo>
                  <a:lnTo>
                    <a:pt x="0" y="70015"/>
                  </a:lnTo>
                  <a:lnTo>
                    <a:pt x="0" y="70764"/>
                  </a:lnTo>
                  <a:lnTo>
                    <a:pt x="5130" y="70726"/>
                  </a:lnTo>
                  <a:lnTo>
                    <a:pt x="5130" y="69938"/>
                  </a:lnTo>
                  <a:close/>
                </a:path>
                <a:path w="5715" h="177800">
                  <a:moveTo>
                    <a:pt x="5130" y="65849"/>
                  </a:moveTo>
                  <a:lnTo>
                    <a:pt x="0" y="65887"/>
                  </a:lnTo>
                  <a:lnTo>
                    <a:pt x="0" y="66636"/>
                  </a:lnTo>
                  <a:lnTo>
                    <a:pt x="5130" y="66598"/>
                  </a:lnTo>
                  <a:lnTo>
                    <a:pt x="5130" y="65849"/>
                  </a:lnTo>
                  <a:close/>
                </a:path>
                <a:path w="5715" h="177800">
                  <a:moveTo>
                    <a:pt x="5130" y="63766"/>
                  </a:moveTo>
                  <a:lnTo>
                    <a:pt x="0" y="63842"/>
                  </a:lnTo>
                  <a:lnTo>
                    <a:pt x="0" y="64592"/>
                  </a:lnTo>
                  <a:lnTo>
                    <a:pt x="5130" y="64554"/>
                  </a:lnTo>
                  <a:lnTo>
                    <a:pt x="5130" y="63766"/>
                  </a:lnTo>
                  <a:close/>
                </a:path>
                <a:path w="5715" h="177800">
                  <a:moveTo>
                    <a:pt x="5130" y="61722"/>
                  </a:moveTo>
                  <a:lnTo>
                    <a:pt x="0" y="61810"/>
                  </a:lnTo>
                  <a:lnTo>
                    <a:pt x="0" y="62560"/>
                  </a:lnTo>
                  <a:lnTo>
                    <a:pt x="5130" y="62471"/>
                  </a:lnTo>
                  <a:lnTo>
                    <a:pt x="5130" y="61722"/>
                  </a:lnTo>
                  <a:close/>
                </a:path>
                <a:path w="5715" h="177800">
                  <a:moveTo>
                    <a:pt x="5130" y="59677"/>
                  </a:moveTo>
                  <a:lnTo>
                    <a:pt x="0" y="59728"/>
                  </a:lnTo>
                  <a:lnTo>
                    <a:pt x="0" y="60477"/>
                  </a:lnTo>
                  <a:lnTo>
                    <a:pt x="5130" y="60426"/>
                  </a:lnTo>
                  <a:lnTo>
                    <a:pt x="5130" y="59677"/>
                  </a:lnTo>
                  <a:close/>
                </a:path>
                <a:path w="5715" h="177800">
                  <a:moveTo>
                    <a:pt x="5130" y="57594"/>
                  </a:moveTo>
                  <a:lnTo>
                    <a:pt x="0" y="57683"/>
                  </a:lnTo>
                  <a:lnTo>
                    <a:pt x="0" y="58432"/>
                  </a:lnTo>
                  <a:lnTo>
                    <a:pt x="5130" y="58381"/>
                  </a:lnTo>
                  <a:lnTo>
                    <a:pt x="5130" y="57594"/>
                  </a:lnTo>
                  <a:close/>
                </a:path>
                <a:path w="5715" h="177800">
                  <a:moveTo>
                    <a:pt x="5130" y="55549"/>
                  </a:moveTo>
                  <a:lnTo>
                    <a:pt x="0" y="55600"/>
                  </a:lnTo>
                  <a:lnTo>
                    <a:pt x="0" y="56388"/>
                  </a:lnTo>
                  <a:lnTo>
                    <a:pt x="5130" y="56299"/>
                  </a:lnTo>
                  <a:lnTo>
                    <a:pt x="5130" y="55549"/>
                  </a:lnTo>
                  <a:close/>
                </a:path>
                <a:path w="5715" h="177800">
                  <a:moveTo>
                    <a:pt x="5130" y="53517"/>
                  </a:moveTo>
                  <a:lnTo>
                    <a:pt x="0" y="53555"/>
                  </a:lnTo>
                  <a:lnTo>
                    <a:pt x="0" y="54305"/>
                  </a:lnTo>
                  <a:lnTo>
                    <a:pt x="5130" y="54267"/>
                  </a:lnTo>
                  <a:lnTo>
                    <a:pt x="5130" y="53517"/>
                  </a:lnTo>
                  <a:close/>
                </a:path>
                <a:path w="5715" h="177800">
                  <a:moveTo>
                    <a:pt x="5130" y="51435"/>
                  </a:moveTo>
                  <a:lnTo>
                    <a:pt x="0" y="51511"/>
                  </a:lnTo>
                  <a:lnTo>
                    <a:pt x="0" y="52260"/>
                  </a:lnTo>
                  <a:lnTo>
                    <a:pt x="5130" y="52184"/>
                  </a:lnTo>
                  <a:lnTo>
                    <a:pt x="5130" y="51435"/>
                  </a:lnTo>
                  <a:close/>
                </a:path>
                <a:path w="5715" h="177800">
                  <a:moveTo>
                    <a:pt x="5130" y="49390"/>
                  </a:moveTo>
                  <a:lnTo>
                    <a:pt x="0" y="49428"/>
                  </a:lnTo>
                  <a:lnTo>
                    <a:pt x="0" y="50215"/>
                  </a:lnTo>
                  <a:lnTo>
                    <a:pt x="5130" y="50139"/>
                  </a:lnTo>
                  <a:lnTo>
                    <a:pt x="5130" y="49390"/>
                  </a:lnTo>
                  <a:close/>
                </a:path>
                <a:path w="5715" h="177800">
                  <a:moveTo>
                    <a:pt x="5130" y="47345"/>
                  </a:moveTo>
                  <a:lnTo>
                    <a:pt x="0" y="47383"/>
                  </a:lnTo>
                  <a:lnTo>
                    <a:pt x="0" y="48133"/>
                  </a:lnTo>
                  <a:lnTo>
                    <a:pt x="5130" y="48094"/>
                  </a:lnTo>
                  <a:lnTo>
                    <a:pt x="5130" y="47345"/>
                  </a:lnTo>
                  <a:close/>
                </a:path>
                <a:path w="5715" h="177800">
                  <a:moveTo>
                    <a:pt x="5130" y="45262"/>
                  </a:moveTo>
                  <a:lnTo>
                    <a:pt x="0" y="45339"/>
                  </a:lnTo>
                  <a:lnTo>
                    <a:pt x="0" y="46088"/>
                  </a:lnTo>
                  <a:lnTo>
                    <a:pt x="5130" y="46012"/>
                  </a:lnTo>
                  <a:lnTo>
                    <a:pt x="5130" y="45262"/>
                  </a:lnTo>
                  <a:close/>
                </a:path>
                <a:path w="5715" h="177800">
                  <a:moveTo>
                    <a:pt x="5130" y="43218"/>
                  </a:moveTo>
                  <a:lnTo>
                    <a:pt x="0" y="43256"/>
                  </a:lnTo>
                  <a:lnTo>
                    <a:pt x="0" y="44056"/>
                  </a:lnTo>
                  <a:lnTo>
                    <a:pt x="5130" y="43967"/>
                  </a:lnTo>
                  <a:lnTo>
                    <a:pt x="5130" y="43218"/>
                  </a:lnTo>
                  <a:close/>
                </a:path>
                <a:path w="5715" h="177800">
                  <a:moveTo>
                    <a:pt x="5130" y="39090"/>
                  </a:moveTo>
                  <a:lnTo>
                    <a:pt x="0" y="39179"/>
                  </a:lnTo>
                  <a:lnTo>
                    <a:pt x="0" y="39928"/>
                  </a:lnTo>
                  <a:lnTo>
                    <a:pt x="5130" y="39839"/>
                  </a:lnTo>
                  <a:lnTo>
                    <a:pt x="5130" y="39090"/>
                  </a:lnTo>
                  <a:close/>
                </a:path>
                <a:path w="5715" h="177800">
                  <a:moveTo>
                    <a:pt x="5130" y="32931"/>
                  </a:moveTo>
                  <a:lnTo>
                    <a:pt x="0" y="33007"/>
                  </a:lnTo>
                  <a:lnTo>
                    <a:pt x="0" y="33756"/>
                  </a:lnTo>
                  <a:lnTo>
                    <a:pt x="5130" y="33680"/>
                  </a:lnTo>
                  <a:lnTo>
                    <a:pt x="5130" y="32931"/>
                  </a:lnTo>
                  <a:close/>
                </a:path>
                <a:path w="5715" h="177800">
                  <a:moveTo>
                    <a:pt x="5130" y="30886"/>
                  </a:moveTo>
                  <a:lnTo>
                    <a:pt x="0" y="30924"/>
                  </a:lnTo>
                  <a:lnTo>
                    <a:pt x="0" y="31711"/>
                  </a:lnTo>
                  <a:lnTo>
                    <a:pt x="5130" y="31635"/>
                  </a:lnTo>
                  <a:lnTo>
                    <a:pt x="5130" y="30886"/>
                  </a:lnTo>
                  <a:close/>
                </a:path>
                <a:path w="5715" h="177800">
                  <a:moveTo>
                    <a:pt x="5130" y="10287"/>
                  </a:moveTo>
                  <a:lnTo>
                    <a:pt x="0" y="10375"/>
                  </a:lnTo>
                  <a:lnTo>
                    <a:pt x="0" y="11125"/>
                  </a:lnTo>
                  <a:lnTo>
                    <a:pt x="5130" y="11036"/>
                  </a:lnTo>
                  <a:lnTo>
                    <a:pt x="5130" y="10287"/>
                  </a:lnTo>
                  <a:close/>
                </a:path>
                <a:path w="5715" h="177800">
                  <a:moveTo>
                    <a:pt x="5130" y="8255"/>
                  </a:moveTo>
                  <a:lnTo>
                    <a:pt x="0" y="8293"/>
                  </a:lnTo>
                  <a:lnTo>
                    <a:pt x="0" y="9080"/>
                  </a:lnTo>
                  <a:lnTo>
                    <a:pt x="5130" y="9004"/>
                  </a:lnTo>
                  <a:lnTo>
                    <a:pt x="5130" y="8255"/>
                  </a:lnTo>
                  <a:close/>
                </a:path>
                <a:path w="5715" h="177800">
                  <a:moveTo>
                    <a:pt x="5130" y="6210"/>
                  </a:moveTo>
                  <a:lnTo>
                    <a:pt x="0" y="6248"/>
                  </a:lnTo>
                  <a:lnTo>
                    <a:pt x="0" y="6997"/>
                  </a:lnTo>
                  <a:lnTo>
                    <a:pt x="5130" y="6959"/>
                  </a:lnTo>
                  <a:lnTo>
                    <a:pt x="5130" y="6210"/>
                  </a:lnTo>
                  <a:close/>
                </a:path>
                <a:path w="5715" h="177800">
                  <a:moveTo>
                    <a:pt x="5130" y="4127"/>
                  </a:moveTo>
                  <a:lnTo>
                    <a:pt x="0" y="4203"/>
                  </a:lnTo>
                  <a:lnTo>
                    <a:pt x="0" y="4953"/>
                  </a:lnTo>
                  <a:lnTo>
                    <a:pt x="5130" y="4876"/>
                  </a:lnTo>
                  <a:lnTo>
                    <a:pt x="5130" y="4127"/>
                  </a:lnTo>
                  <a:close/>
                </a:path>
                <a:path w="5715" h="177800">
                  <a:moveTo>
                    <a:pt x="5130" y="2082"/>
                  </a:moveTo>
                  <a:lnTo>
                    <a:pt x="0" y="2120"/>
                  </a:lnTo>
                  <a:lnTo>
                    <a:pt x="0" y="2908"/>
                  </a:lnTo>
                  <a:lnTo>
                    <a:pt x="5130" y="2832"/>
                  </a:lnTo>
                  <a:lnTo>
                    <a:pt x="5130" y="2082"/>
                  </a:lnTo>
                  <a:close/>
                </a:path>
                <a:path w="5715" h="177800">
                  <a:moveTo>
                    <a:pt x="5130" y="0"/>
                  </a:moveTo>
                  <a:lnTo>
                    <a:pt x="0" y="76"/>
                  </a:lnTo>
                  <a:lnTo>
                    <a:pt x="0" y="825"/>
                  </a:lnTo>
                  <a:lnTo>
                    <a:pt x="5130" y="787"/>
                  </a:lnTo>
                  <a:lnTo>
                    <a:pt x="5130" y="0"/>
                  </a:lnTo>
                  <a:close/>
                </a:path>
              </a:pathLst>
            </a:custGeom>
            <a:solidFill>
              <a:srgbClr val="204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652366" y="6506540"/>
              <a:ext cx="5715" cy="66040"/>
            </a:xfrm>
            <a:custGeom>
              <a:avLst/>
              <a:gdLst/>
              <a:ahLst/>
              <a:cxnLst/>
              <a:rect l="l" t="t" r="r" b="b"/>
              <a:pathLst>
                <a:path w="5715" h="66040">
                  <a:moveTo>
                    <a:pt x="5130" y="65811"/>
                  </a:moveTo>
                  <a:lnTo>
                    <a:pt x="0" y="65849"/>
                  </a:lnTo>
                  <a:lnTo>
                    <a:pt x="5130" y="65811"/>
                  </a:lnTo>
                  <a:close/>
                </a:path>
                <a:path w="5715" h="66040">
                  <a:moveTo>
                    <a:pt x="5130" y="63728"/>
                  </a:moveTo>
                  <a:lnTo>
                    <a:pt x="0" y="63817"/>
                  </a:lnTo>
                  <a:lnTo>
                    <a:pt x="5130" y="63728"/>
                  </a:lnTo>
                  <a:close/>
                </a:path>
                <a:path w="5715" h="66040">
                  <a:moveTo>
                    <a:pt x="5130" y="61683"/>
                  </a:moveTo>
                  <a:lnTo>
                    <a:pt x="0" y="61772"/>
                  </a:lnTo>
                  <a:lnTo>
                    <a:pt x="5130" y="61683"/>
                  </a:lnTo>
                  <a:close/>
                </a:path>
                <a:path w="5715" h="66040">
                  <a:moveTo>
                    <a:pt x="5130" y="55524"/>
                  </a:moveTo>
                  <a:lnTo>
                    <a:pt x="0" y="55600"/>
                  </a:lnTo>
                  <a:lnTo>
                    <a:pt x="0" y="56349"/>
                  </a:lnTo>
                  <a:lnTo>
                    <a:pt x="5130" y="56273"/>
                  </a:lnTo>
                  <a:lnTo>
                    <a:pt x="5130" y="55524"/>
                  </a:lnTo>
                  <a:close/>
                </a:path>
                <a:path w="5715" h="66040">
                  <a:moveTo>
                    <a:pt x="5130" y="53479"/>
                  </a:moveTo>
                  <a:lnTo>
                    <a:pt x="0" y="53517"/>
                  </a:lnTo>
                  <a:lnTo>
                    <a:pt x="0" y="54267"/>
                  </a:lnTo>
                  <a:lnTo>
                    <a:pt x="5130" y="54229"/>
                  </a:lnTo>
                  <a:lnTo>
                    <a:pt x="5130" y="53479"/>
                  </a:lnTo>
                  <a:close/>
                </a:path>
                <a:path w="5715" h="66040">
                  <a:moveTo>
                    <a:pt x="5130" y="28765"/>
                  </a:moveTo>
                  <a:lnTo>
                    <a:pt x="0" y="28854"/>
                  </a:lnTo>
                  <a:lnTo>
                    <a:pt x="0" y="29603"/>
                  </a:lnTo>
                  <a:lnTo>
                    <a:pt x="5130" y="29552"/>
                  </a:lnTo>
                  <a:lnTo>
                    <a:pt x="5130" y="28765"/>
                  </a:lnTo>
                  <a:close/>
                </a:path>
                <a:path w="5715" h="66040">
                  <a:moveTo>
                    <a:pt x="5130" y="24676"/>
                  </a:moveTo>
                  <a:lnTo>
                    <a:pt x="0" y="24726"/>
                  </a:lnTo>
                  <a:lnTo>
                    <a:pt x="0" y="25514"/>
                  </a:lnTo>
                  <a:lnTo>
                    <a:pt x="5130" y="25425"/>
                  </a:lnTo>
                  <a:lnTo>
                    <a:pt x="5130" y="24676"/>
                  </a:lnTo>
                  <a:close/>
                </a:path>
                <a:path w="5715" h="66040">
                  <a:moveTo>
                    <a:pt x="5130" y="22593"/>
                  </a:moveTo>
                  <a:lnTo>
                    <a:pt x="0" y="22682"/>
                  </a:lnTo>
                  <a:lnTo>
                    <a:pt x="0" y="23431"/>
                  </a:lnTo>
                  <a:lnTo>
                    <a:pt x="5130" y="23393"/>
                  </a:lnTo>
                  <a:lnTo>
                    <a:pt x="5130" y="22593"/>
                  </a:lnTo>
                  <a:close/>
                </a:path>
                <a:path w="5715" h="66040">
                  <a:moveTo>
                    <a:pt x="5130" y="16421"/>
                  </a:moveTo>
                  <a:lnTo>
                    <a:pt x="0" y="16510"/>
                  </a:lnTo>
                  <a:lnTo>
                    <a:pt x="0" y="17259"/>
                  </a:lnTo>
                  <a:lnTo>
                    <a:pt x="5130" y="17221"/>
                  </a:lnTo>
                  <a:lnTo>
                    <a:pt x="5130" y="16421"/>
                  </a:lnTo>
                  <a:close/>
                </a:path>
                <a:path w="5715" h="66040">
                  <a:moveTo>
                    <a:pt x="5130" y="14389"/>
                  </a:moveTo>
                  <a:lnTo>
                    <a:pt x="0" y="14465"/>
                  </a:lnTo>
                  <a:lnTo>
                    <a:pt x="0" y="15214"/>
                  </a:lnTo>
                  <a:lnTo>
                    <a:pt x="5130" y="15138"/>
                  </a:lnTo>
                  <a:lnTo>
                    <a:pt x="5130" y="14389"/>
                  </a:lnTo>
                  <a:close/>
                </a:path>
                <a:path w="5715" h="66040">
                  <a:moveTo>
                    <a:pt x="5130" y="12344"/>
                  </a:moveTo>
                  <a:lnTo>
                    <a:pt x="0" y="12382"/>
                  </a:lnTo>
                  <a:lnTo>
                    <a:pt x="0" y="13182"/>
                  </a:lnTo>
                  <a:lnTo>
                    <a:pt x="5130" y="13093"/>
                  </a:lnTo>
                  <a:lnTo>
                    <a:pt x="5130" y="12344"/>
                  </a:lnTo>
                  <a:close/>
                </a:path>
                <a:path w="5715" h="66040">
                  <a:moveTo>
                    <a:pt x="5130" y="10261"/>
                  </a:moveTo>
                  <a:lnTo>
                    <a:pt x="0" y="10337"/>
                  </a:lnTo>
                  <a:lnTo>
                    <a:pt x="0" y="11099"/>
                  </a:lnTo>
                  <a:lnTo>
                    <a:pt x="5130" y="11049"/>
                  </a:lnTo>
                  <a:lnTo>
                    <a:pt x="5130" y="10261"/>
                  </a:lnTo>
                  <a:close/>
                </a:path>
                <a:path w="5715" h="66040">
                  <a:moveTo>
                    <a:pt x="5130" y="8216"/>
                  </a:moveTo>
                  <a:lnTo>
                    <a:pt x="0" y="8305"/>
                  </a:lnTo>
                  <a:lnTo>
                    <a:pt x="0" y="9055"/>
                  </a:lnTo>
                  <a:lnTo>
                    <a:pt x="5130" y="8966"/>
                  </a:lnTo>
                  <a:lnTo>
                    <a:pt x="5130" y="8216"/>
                  </a:lnTo>
                  <a:close/>
                </a:path>
                <a:path w="5715" h="66040">
                  <a:moveTo>
                    <a:pt x="5130" y="6172"/>
                  </a:moveTo>
                  <a:lnTo>
                    <a:pt x="0" y="6210"/>
                  </a:lnTo>
                  <a:lnTo>
                    <a:pt x="0" y="6972"/>
                  </a:lnTo>
                  <a:lnTo>
                    <a:pt x="5130" y="6921"/>
                  </a:lnTo>
                  <a:lnTo>
                    <a:pt x="5130" y="6172"/>
                  </a:lnTo>
                  <a:close/>
                </a:path>
                <a:path w="5715" h="66040">
                  <a:moveTo>
                    <a:pt x="5130" y="4089"/>
                  </a:moveTo>
                  <a:lnTo>
                    <a:pt x="0" y="4165"/>
                  </a:lnTo>
                  <a:lnTo>
                    <a:pt x="0" y="4927"/>
                  </a:lnTo>
                  <a:lnTo>
                    <a:pt x="5130" y="4876"/>
                  </a:lnTo>
                  <a:lnTo>
                    <a:pt x="5130" y="4089"/>
                  </a:lnTo>
                  <a:close/>
                </a:path>
                <a:path w="5715" h="66040">
                  <a:moveTo>
                    <a:pt x="5130" y="2044"/>
                  </a:moveTo>
                  <a:lnTo>
                    <a:pt x="0" y="2133"/>
                  </a:lnTo>
                  <a:lnTo>
                    <a:pt x="0" y="2882"/>
                  </a:lnTo>
                  <a:lnTo>
                    <a:pt x="5130" y="2794"/>
                  </a:lnTo>
                  <a:lnTo>
                    <a:pt x="5130" y="2044"/>
                  </a:lnTo>
                  <a:close/>
                </a:path>
                <a:path w="5715" h="66040">
                  <a:moveTo>
                    <a:pt x="5130" y="0"/>
                  </a:moveTo>
                  <a:lnTo>
                    <a:pt x="0" y="50"/>
                  </a:lnTo>
                  <a:lnTo>
                    <a:pt x="0" y="800"/>
                  </a:lnTo>
                  <a:lnTo>
                    <a:pt x="5130" y="749"/>
                  </a:lnTo>
                  <a:lnTo>
                    <a:pt x="5130" y="0"/>
                  </a:lnTo>
                  <a:close/>
                </a:path>
              </a:pathLst>
            </a:custGeom>
            <a:solidFill>
              <a:srgbClr val="204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55110" y="6494306"/>
              <a:ext cx="415290" cy="179070"/>
            </a:xfrm>
            <a:custGeom>
              <a:avLst/>
              <a:gdLst/>
              <a:ahLst/>
              <a:cxnLst/>
              <a:rect l="l" t="t" r="r" b="b"/>
              <a:pathLst>
                <a:path w="415290" h="179070">
                  <a:moveTo>
                    <a:pt x="415040" y="173989"/>
                  </a:moveTo>
                  <a:lnTo>
                    <a:pt x="0" y="179069"/>
                  </a:lnTo>
                  <a:lnTo>
                    <a:pt x="38258" y="179069"/>
                  </a:lnTo>
                  <a:lnTo>
                    <a:pt x="415040" y="173989"/>
                  </a:lnTo>
                  <a:close/>
                </a:path>
                <a:path w="415290" h="179070">
                  <a:moveTo>
                    <a:pt x="415040" y="175259"/>
                  </a:moveTo>
                  <a:lnTo>
                    <a:pt x="130490" y="179069"/>
                  </a:lnTo>
                  <a:lnTo>
                    <a:pt x="184462" y="179069"/>
                  </a:lnTo>
                  <a:lnTo>
                    <a:pt x="415040" y="176529"/>
                  </a:lnTo>
                  <a:lnTo>
                    <a:pt x="415040" y="175259"/>
                  </a:lnTo>
                  <a:close/>
                </a:path>
                <a:path w="415290" h="179070">
                  <a:moveTo>
                    <a:pt x="415040" y="177799"/>
                  </a:moveTo>
                  <a:lnTo>
                    <a:pt x="273961" y="179069"/>
                  </a:lnTo>
                  <a:lnTo>
                    <a:pt x="415040" y="179069"/>
                  </a:lnTo>
                  <a:lnTo>
                    <a:pt x="415040" y="177799"/>
                  </a:lnTo>
                  <a:close/>
                </a:path>
                <a:path w="415290" h="179070">
                  <a:moveTo>
                    <a:pt x="415040" y="171449"/>
                  </a:moveTo>
                  <a:lnTo>
                    <a:pt x="0" y="177799"/>
                  </a:lnTo>
                  <a:lnTo>
                    <a:pt x="415040" y="172719"/>
                  </a:lnTo>
                  <a:lnTo>
                    <a:pt x="415040" y="171449"/>
                  </a:lnTo>
                  <a:close/>
                </a:path>
                <a:path w="415290" h="179070">
                  <a:moveTo>
                    <a:pt x="415040" y="168909"/>
                  </a:moveTo>
                  <a:lnTo>
                    <a:pt x="0" y="175259"/>
                  </a:lnTo>
                  <a:lnTo>
                    <a:pt x="0" y="176529"/>
                  </a:lnTo>
                  <a:lnTo>
                    <a:pt x="415040" y="170179"/>
                  </a:lnTo>
                  <a:lnTo>
                    <a:pt x="415040" y="168909"/>
                  </a:lnTo>
                  <a:close/>
                </a:path>
                <a:path w="415290" h="179070">
                  <a:moveTo>
                    <a:pt x="415040" y="167639"/>
                  </a:moveTo>
                  <a:lnTo>
                    <a:pt x="0" y="172719"/>
                  </a:lnTo>
                  <a:lnTo>
                    <a:pt x="0" y="173989"/>
                  </a:lnTo>
                  <a:lnTo>
                    <a:pt x="415040" y="167639"/>
                  </a:lnTo>
                  <a:close/>
                </a:path>
                <a:path w="415290" h="179070">
                  <a:moveTo>
                    <a:pt x="415040" y="165099"/>
                  </a:moveTo>
                  <a:lnTo>
                    <a:pt x="0" y="171449"/>
                  </a:lnTo>
                  <a:lnTo>
                    <a:pt x="415040" y="166369"/>
                  </a:lnTo>
                  <a:lnTo>
                    <a:pt x="415040" y="165099"/>
                  </a:lnTo>
                  <a:close/>
                </a:path>
                <a:path w="415290" h="179070">
                  <a:moveTo>
                    <a:pt x="415040" y="163829"/>
                  </a:moveTo>
                  <a:lnTo>
                    <a:pt x="0" y="168909"/>
                  </a:lnTo>
                  <a:lnTo>
                    <a:pt x="0" y="170179"/>
                  </a:lnTo>
                  <a:lnTo>
                    <a:pt x="415040" y="163829"/>
                  </a:lnTo>
                  <a:close/>
                </a:path>
                <a:path w="415290" h="179070">
                  <a:moveTo>
                    <a:pt x="415040" y="161289"/>
                  </a:moveTo>
                  <a:lnTo>
                    <a:pt x="0" y="167639"/>
                  </a:lnTo>
                  <a:lnTo>
                    <a:pt x="415040" y="162559"/>
                  </a:lnTo>
                  <a:lnTo>
                    <a:pt x="415040" y="161289"/>
                  </a:lnTo>
                  <a:close/>
                </a:path>
                <a:path w="415290" h="179070">
                  <a:moveTo>
                    <a:pt x="415040" y="158749"/>
                  </a:moveTo>
                  <a:lnTo>
                    <a:pt x="0" y="165099"/>
                  </a:lnTo>
                  <a:lnTo>
                    <a:pt x="0" y="166369"/>
                  </a:lnTo>
                  <a:lnTo>
                    <a:pt x="415040" y="160019"/>
                  </a:lnTo>
                  <a:lnTo>
                    <a:pt x="415040" y="158749"/>
                  </a:lnTo>
                  <a:close/>
                </a:path>
                <a:path w="415290" h="179070">
                  <a:moveTo>
                    <a:pt x="415040" y="157479"/>
                  </a:moveTo>
                  <a:lnTo>
                    <a:pt x="0" y="162559"/>
                  </a:lnTo>
                  <a:lnTo>
                    <a:pt x="0" y="163829"/>
                  </a:lnTo>
                  <a:lnTo>
                    <a:pt x="415040" y="157479"/>
                  </a:lnTo>
                  <a:close/>
                </a:path>
                <a:path w="415290" h="179070">
                  <a:moveTo>
                    <a:pt x="415040" y="154939"/>
                  </a:moveTo>
                  <a:lnTo>
                    <a:pt x="0" y="161289"/>
                  </a:lnTo>
                  <a:lnTo>
                    <a:pt x="415040" y="156209"/>
                  </a:lnTo>
                  <a:lnTo>
                    <a:pt x="415040" y="154939"/>
                  </a:lnTo>
                  <a:close/>
                </a:path>
                <a:path w="415290" h="179070">
                  <a:moveTo>
                    <a:pt x="415040" y="152399"/>
                  </a:moveTo>
                  <a:lnTo>
                    <a:pt x="0" y="158749"/>
                  </a:lnTo>
                  <a:lnTo>
                    <a:pt x="0" y="160019"/>
                  </a:lnTo>
                  <a:lnTo>
                    <a:pt x="415040" y="153669"/>
                  </a:lnTo>
                  <a:lnTo>
                    <a:pt x="415040" y="152399"/>
                  </a:lnTo>
                  <a:close/>
                </a:path>
                <a:path w="415290" h="179070">
                  <a:moveTo>
                    <a:pt x="415040" y="148589"/>
                  </a:moveTo>
                  <a:lnTo>
                    <a:pt x="0" y="154939"/>
                  </a:lnTo>
                  <a:lnTo>
                    <a:pt x="415040" y="149859"/>
                  </a:lnTo>
                  <a:lnTo>
                    <a:pt x="415040" y="148589"/>
                  </a:lnTo>
                  <a:close/>
                </a:path>
                <a:path w="415290" h="179070">
                  <a:moveTo>
                    <a:pt x="415040" y="147319"/>
                  </a:moveTo>
                  <a:lnTo>
                    <a:pt x="0" y="152399"/>
                  </a:lnTo>
                  <a:lnTo>
                    <a:pt x="0" y="153669"/>
                  </a:lnTo>
                  <a:lnTo>
                    <a:pt x="415040" y="147319"/>
                  </a:lnTo>
                  <a:close/>
                </a:path>
                <a:path w="415290" h="179070">
                  <a:moveTo>
                    <a:pt x="415040" y="144779"/>
                  </a:moveTo>
                  <a:lnTo>
                    <a:pt x="0" y="151129"/>
                  </a:lnTo>
                  <a:lnTo>
                    <a:pt x="415040" y="146049"/>
                  </a:lnTo>
                  <a:lnTo>
                    <a:pt x="415040" y="144779"/>
                  </a:lnTo>
                  <a:close/>
                </a:path>
                <a:path w="415290" h="179070">
                  <a:moveTo>
                    <a:pt x="415040" y="142239"/>
                  </a:moveTo>
                  <a:lnTo>
                    <a:pt x="0" y="148589"/>
                  </a:lnTo>
                  <a:lnTo>
                    <a:pt x="0" y="149859"/>
                  </a:lnTo>
                  <a:lnTo>
                    <a:pt x="415040" y="143509"/>
                  </a:lnTo>
                  <a:lnTo>
                    <a:pt x="415040" y="142239"/>
                  </a:lnTo>
                  <a:close/>
                </a:path>
                <a:path w="415290" h="179070">
                  <a:moveTo>
                    <a:pt x="415040" y="140969"/>
                  </a:moveTo>
                  <a:lnTo>
                    <a:pt x="0" y="146049"/>
                  </a:lnTo>
                  <a:lnTo>
                    <a:pt x="0" y="147319"/>
                  </a:lnTo>
                  <a:lnTo>
                    <a:pt x="415040" y="140969"/>
                  </a:lnTo>
                  <a:close/>
                </a:path>
                <a:path w="415290" h="179070">
                  <a:moveTo>
                    <a:pt x="415040" y="138429"/>
                  </a:moveTo>
                  <a:lnTo>
                    <a:pt x="0" y="144779"/>
                  </a:lnTo>
                  <a:lnTo>
                    <a:pt x="415040" y="139699"/>
                  </a:lnTo>
                  <a:lnTo>
                    <a:pt x="415040" y="138429"/>
                  </a:lnTo>
                  <a:close/>
                </a:path>
                <a:path w="415290" h="179070">
                  <a:moveTo>
                    <a:pt x="415040" y="137159"/>
                  </a:moveTo>
                  <a:lnTo>
                    <a:pt x="0" y="142239"/>
                  </a:lnTo>
                  <a:lnTo>
                    <a:pt x="0" y="143509"/>
                  </a:lnTo>
                  <a:lnTo>
                    <a:pt x="415040" y="137159"/>
                  </a:lnTo>
                  <a:close/>
                </a:path>
                <a:path w="415290" h="179070">
                  <a:moveTo>
                    <a:pt x="415040" y="132079"/>
                  </a:moveTo>
                  <a:lnTo>
                    <a:pt x="0" y="138429"/>
                  </a:lnTo>
                  <a:lnTo>
                    <a:pt x="0" y="139699"/>
                  </a:lnTo>
                  <a:lnTo>
                    <a:pt x="415040" y="133349"/>
                  </a:lnTo>
                  <a:lnTo>
                    <a:pt x="415040" y="132079"/>
                  </a:lnTo>
                  <a:close/>
                </a:path>
                <a:path w="415290" h="179070">
                  <a:moveTo>
                    <a:pt x="415040" y="130809"/>
                  </a:moveTo>
                  <a:lnTo>
                    <a:pt x="0" y="135889"/>
                  </a:lnTo>
                  <a:lnTo>
                    <a:pt x="0" y="137159"/>
                  </a:lnTo>
                  <a:lnTo>
                    <a:pt x="415040" y="130809"/>
                  </a:lnTo>
                  <a:close/>
                </a:path>
                <a:path w="415290" h="179070">
                  <a:moveTo>
                    <a:pt x="415040" y="128269"/>
                  </a:moveTo>
                  <a:lnTo>
                    <a:pt x="0" y="134619"/>
                  </a:lnTo>
                  <a:lnTo>
                    <a:pt x="415040" y="129539"/>
                  </a:lnTo>
                  <a:lnTo>
                    <a:pt x="415040" y="128269"/>
                  </a:lnTo>
                  <a:close/>
                </a:path>
                <a:path w="415290" h="179070">
                  <a:moveTo>
                    <a:pt x="415040" y="125729"/>
                  </a:moveTo>
                  <a:lnTo>
                    <a:pt x="0" y="132079"/>
                  </a:lnTo>
                  <a:lnTo>
                    <a:pt x="0" y="133349"/>
                  </a:lnTo>
                  <a:lnTo>
                    <a:pt x="415040" y="126999"/>
                  </a:lnTo>
                  <a:lnTo>
                    <a:pt x="415040" y="125729"/>
                  </a:lnTo>
                  <a:close/>
                </a:path>
                <a:path w="415290" h="179070">
                  <a:moveTo>
                    <a:pt x="415040" y="124459"/>
                  </a:moveTo>
                  <a:lnTo>
                    <a:pt x="0" y="129539"/>
                  </a:lnTo>
                  <a:lnTo>
                    <a:pt x="0" y="130809"/>
                  </a:lnTo>
                  <a:lnTo>
                    <a:pt x="415040" y="124459"/>
                  </a:lnTo>
                  <a:close/>
                </a:path>
                <a:path w="415290" h="179070">
                  <a:moveTo>
                    <a:pt x="415040" y="121919"/>
                  </a:moveTo>
                  <a:lnTo>
                    <a:pt x="0" y="128269"/>
                  </a:lnTo>
                  <a:lnTo>
                    <a:pt x="415040" y="123189"/>
                  </a:lnTo>
                  <a:lnTo>
                    <a:pt x="415040" y="121919"/>
                  </a:lnTo>
                  <a:close/>
                </a:path>
                <a:path w="415290" h="179070">
                  <a:moveTo>
                    <a:pt x="415040" y="120649"/>
                  </a:moveTo>
                  <a:lnTo>
                    <a:pt x="0" y="125729"/>
                  </a:lnTo>
                  <a:lnTo>
                    <a:pt x="0" y="126999"/>
                  </a:lnTo>
                  <a:lnTo>
                    <a:pt x="415040" y="120649"/>
                  </a:lnTo>
                  <a:close/>
                </a:path>
                <a:path w="415290" h="179070">
                  <a:moveTo>
                    <a:pt x="415040" y="118109"/>
                  </a:moveTo>
                  <a:lnTo>
                    <a:pt x="0" y="124459"/>
                  </a:lnTo>
                  <a:lnTo>
                    <a:pt x="415040" y="119379"/>
                  </a:lnTo>
                  <a:lnTo>
                    <a:pt x="415040" y="118109"/>
                  </a:lnTo>
                  <a:close/>
                </a:path>
                <a:path w="415290" h="179070">
                  <a:moveTo>
                    <a:pt x="415040" y="115569"/>
                  </a:moveTo>
                  <a:lnTo>
                    <a:pt x="0" y="121919"/>
                  </a:lnTo>
                  <a:lnTo>
                    <a:pt x="0" y="123189"/>
                  </a:lnTo>
                  <a:lnTo>
                    <a:pt x="415040" y="116839"/>
                  </a:lnTo>
                  <a:lnTo>
                    <a:pt x="415040" y="115569"/>
                  </a:lnTo>
                  <a:close/>
                </a:path>
                <a:path w="415290" h="179070">
                  <a:moveTo>
                    <a:pt x="415040" y="114299"/>
                  </a:moveTo>
                  <a:lnTo>
                    <a:pt x="0" y="119379"/>
                  </a:lnTo>
                  <a:lnTo>
                    <a:pt x="0" y="120649"/>
                  </a:lnTo>
                  <a:lnTo>
                    <a:pt x="415040" y="114299"/>
                  </a:lnTo>
                  <a:close/>
                </a:path>
                <a:path w="415290" h="179070">
                  <a:moveTo>
                    <a:pt x="415040" y="111759"/>
                  </a:moveTo>
                  <a:lnTo>
                    <a:pt x="0" y="118109"/>
                  </a:lnTo>
                  <a:lnTo>
                    <a:pt x="415040" y="113029"/>
                  </a:lnTo>
                  <a:lnTo>
                    <a:pt x="415040" y="111759"/>
                  </a:lnTo>
                  <a:close/>
                </a:path>
                <a:path w="415290" h="179070">
                  <a:moveTo>
                    <a:pt x="415040" y="109219"/>
                  </a:moveTo>
                  <a:lnTo>
                    <a:pt x="0" y="115569"/>
                  </a:lnTo>
                  <a:lnTo>
                    <a:pt x="0" y="116839"/>
                  </a:lnTo>
                  <a:lnTo>
                    <a:pt x="415040" y="110489"/>
                  </a:lnTo>
                  <a:lnTo>
                    <a:pt x="415040" y="109219"/>
                  </a:lnTo>
                  <a:close/>
                </a:path>
                <a:path w="415290" h="179070">
                  <a:moveTo>
                    <a:pt x="415040" y="105409"/>
                  </a:moveTo>
                  <a:lnTo>
                    <a:pt x="0" y="111759"/>
                  </a:lnTo>
                  <a:lnTo>
                    <a:pt x="415040" y="106679"/>
                  </a:lnTo>
                  <a:lnTo>
                    <a:pt x="415040" y="105409"/>
                  </a:lnTo>
                  <a:close/>
                </a:path>
                <a:path w="415290" h="179070">
                  <a:moveTo>
                    <a:pt x="415040" y="104139"/>
                  </a:moveTo>
                  <a:lnTo>
                    <a:pt x="0" y="109219"/>
                  </a:lnTo>
                  <a:lnTo>
                    <a:pt x="0" y="110489"/>
                  </a:lnTo>
                  <a:lnTo>
                    <a:pt x="415040" y="104139"/>
                  </a:lnTo>
                  <a:close/>
                </a:path>
                <a:path w="415290" h="179070">
                  <a:moveTo>
                    <a:pt x="415040" y="101599"/>
                  </a:moveTo>
                  <a:lnTo>
                    <a:pt x="0" y="107949"/>
                  </a:lnTo>
                  <a:lnTo>
                    <a:pt x="415040" y="102869"/>
                  </a:lnTo>
                  <a:lnTo>
                    <a:pt x="415040" y="101599"/>
                  </a:lnTo>
                  <a:close/>
                </a:path>
                <a:path w="415290" h="179070">
                  <a:moveTo>
                    <a:pt x="415040" y="99059"/>
                  </a:moveTo>
                  <a:lnTo>
                    <a:pt x="0" y="105409"/>
                  </a:lnTo>
                  <a:lnTo>
                    <a:pt x="0" y="106679"/>
                  </a:lnTo>
                  <a:lnTo>
                    <a:pt x="415040" y="100329"/>
                  </a:lnTo>
                  <a:lnTo>
                    <a:pt x="415040" y="99059"/>
                  </a:lnTo>
                  <a:close/>
                </a:path>
                <a:path w="415290" h="179070">
                  <a:moveTo>
                    <a:pt x="415040" y="97789"/>
                  </a:moveTo>
                  <a:lnTo>
                    <a:pt x="0" y="102869"/>
                  </a:lnTo>
                  <a:lnTo>
                    <a:pt x="0" y="104139"/>
                  </a:lnTo>
                  <a:lnTo>
                    <a:pt x="415040" y="97789"/>
                  </a:lnTo>
                  <a:close/>
                </a:path>
                <a:path w="415290" h="179070">
                  <a:moveTo>
                    <a:pt x="415040" y="95249"/>
                  </a:moveTo>
                  <a:lnTo>
                    <a:pt x="0" y="101599"/>
                  </a:lnTo>
                  <a:lnTo>
                    <a:pt x="415040" y="96519"/>
                  </a:lnTo>
                  <a:lnTo>
                    <a:pt x="415040" y="95249"/>
                  </a:lnTo>
                  <a:close/>
                </a:path>
                <a:path w="415290" h="179070">
                  <a:moveTo>
                    <a:pt x="415040" y="93979"/>
                  </a:moveTo>
                  <a:lnTo>
                    <a:pt x="0" y="99059"/>
                  </a:lnTo>
                  <a:lnTo>
                    <a:pt x="0" y="100329"/>
                  </a:lnTo>
                  <a:lnTo>
                    <a:pt x="415040" y="93979"/>
                  </a:lnTo>
                  <a:close/>
                </a:path>
                <a:path w="415290" h="179070">
                  <a:moveTo>
                    <a:pt x="415040" y="88899"/>
                  </a:moveTo>
                  <a:lnTo>
                    <a:pt x="0" y="95249"/>
                  </a:lnTo>
                  <a:lnTo>
                    <a:pt x="0" y="96519"/>
                  </a:lnTo>
                  <a:lnTo>
                    <a:pt x="415040" y="90169"/>
                  </a:lnTo>
                  <a:lnTo>
                    <a:pt x="415040" y="88899"/>
                  </a:lnTo>
                  <a:close/>
                </a:path>
                <a:path w="415290" h="179070">
                  <a:moveTo>
                    <a:pt x="415040" y="87629"/>
                  </a:moveTo>
                  <a:lnTo>
                    <a:pt x="0" y="92709"/>
                  </a:lnTo>
                  <a:lnTo>
                    <a:pt x="0" y="93979"/>
                  </a:lnTo>
                  <a:lnTo>
                    <a:pt x="415040" y="87629"/>
                  </a:lnTo>
                  <a:close/>
                </a:path>
                <a:path w="415290" h="179070">
                  <a:moveTo>
                    <a:pt x="415040" y="85089"/>
                  </a:moveTo>
                  <a:lnTo>
                    <a:pt x="0" y="91439"/>
                  </a:lnTo>
                  <a:lnTo>
                    <a:pt x="415040" y="86359"/>
                  </a:lnTo>
                  <a:lnTo>
                    <a:pt x="415040" y="85089"/>
                  </a:lnTo>
                  <a:close/>
                </a:path>
                <a:path w="415290" h="179070">
                  <a:moveTo>
                    <a:pt x="415040" y="82549"/>
                  </a:moveTo>
                  <a:lnTo>
                    <a:pt x="0" y="88899"/>
                  </a:lnTo>
                  <a:lnTo>
                    <a:pt x="0" y="90169"/>
                  </a:lnTo>
                  <a:lnTo>
                    <a:pt x="415040" y="83819"/>
                  </a:lnTo>
                  <a:lnTo>
                    <a:pt x="415040" y="82549"/>
                  </a:lnTo>
                  <a:close/>
                </a:path>
                <a:path w="415290" h="179070">
                  <a:moveTo>
                    <a:pt x="415040" y="81279"/>
                  </a:moveTo>
                  <a:lnTo>
                    <a:pt x="0" y="86359"/>
                  </a:lnTo>
                  <a:lnTo>
                    <a:pt x="0" y="87629"/>
                  </a:lnTo>
                  <a:lnTo>
                    <a:pt x="415040" y="81279"/>
                  </a:lnTo>
                  <a:close/>
                </a:path>
                <a:path w="415290" h="179070">
                  <a:moveTo>
                    <a:pt x="415040" y="78739"/>
                  </a:moveTo>
                  <a:lnTo>
                    <a:pt x="0" y="85089"/>
                  </a:lnTo>
                  <a:lnTo>
                    <a:pt x="415040" y="80009"/>
                  </a:lnTo>
                  <a:lnTo>
                    <a:pt x="415040" y="78739"/>
                  </a:lnTo>
                  <a:close/>
                </a:path>
                <a:path w="415290" h="179070">
                  <a:moveTo>
                    <a:pt x="415040" y="77469"/>
                  </a:moveTo>
                  <a:lnTo>
                    <a:pt x="0" y="82549"/>
                  </a:lnTo>
                  <a:lnTo>
                    <a:pt x="0" y="83819"/>
                  </a:lnTo>
                  <a:lnTo>
                    <a:pt x="415040" y="77469"/>
                  </a:lnTo>
                  <a:close/>
                </a:path>
                <a:path w="415290" h="179070">
                  <a:moveTo>
                    <a:pt x="415040" y="74929"/>
                  </a:moveTo>
                  <a:lnTo>
                    <a:pt x="0" y="81279"/>
                  </a:lnTo>
                  <a:lnTo>
                    <a:pt x="415040" y="76199"/>
                  </a:lnTo>
                  <a:lnTo>
                    <a:pt x="415040" y="74929"/>
                  </a:lnTo>
                  <a:close/>
                </a:path>
                <a:path w="415290" h="179070">
                  <a:moveTo>
                    <a:pt x="415040" y="72389"/>
                  </a:moveTo>
                  <a:lnTo>
                    <a:pt x="0" y="78739"/>
                  </a:lnTo>
                  <a:lnTo>
                    <a:pt x="0" y="80009"/>
                  </a:lnTo>
                  <a:lnTo>
                    <a:pt x="415040" y="73659"/>
                  </a:lnTo>
                  <a:lnTo>
                    <a:pt x="415040" y="72389"/>
                  </a:lnTo>
                  <a:close/>
                </a:path>
                <a:path w="415290" h="179070">
                  <a:moveTo>
                    <a:pt x="415040" y="71119"/>
                  </a:moveTo>
                  <a:lnTo>
                    <a:pt x="0" y="76199"/>
                  </a:lnTo>
                  <a:lnTo>
                    <a:pt x="0" y="77469"/>
                  </a:lnTo>
                  <a:lnTo>
                    <a:pt x="415040" y="71119"/>
                  </a:lnTo>
                  <a:close/>
                </a:path>
                <a:path w="415290" h="179070">
                  <a:moveTo>
                    <a:pt x="415040" y="68579"/>
                  </a:moveTo>
                  <a:lnTo>
                    <a:pt x="0" y="74929"/>
                  </a:lnTo>
                  <a:lnTo>
                    <a:pt x="415040" y="69849"/>
                  </a:lnTo>
                  <a:lnTo>
                    <a:pt x="415040" y="68579"/>
                  </a:lnTo>
                  <a:close/>
                </a:path>
                <a:path w="415290" h="179070">
                  <a:moveTo>
                    <a:pt x="415040" y="66039"/>
                  </a:moveTo>
                  <a:lnTo>
                    <a:pt x="0" y="72389"/>
                  </a:lnTo>
                  <a:lnTo>
                    <a:pt x="0" y="73659"/>
                  </a:lnTo>
                  <a:lnTo>
                    <a:pt x="415040" y="67309"/>
                  </a:lnTo>
                  <a:lnTo>
                    <a:pt x="415040" y="66039"/>
                  </a:lnTo>
                  <a:close/>
                </a:path>
                <a:path w="415290" h="179070">
                  <a:moveTo>
                    <a:pt x="415040" y="64769"/>
                  </a:moveTo>
                  <a:lnTo>
                    <a:pt x="0" y="69849"/>
                  </a:lnTo>
                  <a:lnTo>
                    <a:pt x="0" y="71119"/>
                  </a:lnTo>
                  <a:lnTo>
                    <a:pt x="415040" y="64769"/>
                  </a:lnTo>
                  <a:close/>
                </a:path>
                <a:path w="415290" h="179070">
                  <a:moveTo>
                    <a:pt x="415040" y="62229"/>
                  </a:moveTo>
                  <a:lnTo>
                    <a:pt x="0" y="68579"/>
                  </a:lnTo>
                  <a:lnTo>
                    <a:pt x="415040" y="63499"/>
                  </a:lnTo>
                  <a:lnTo>
                    <a:pt x="415040" y="62229"/>
                  </a:lnTo>
                  <a:close/>
                </a:path>
                <a:path w="415290" h="179070">
                  <a:moveTo>
                    <a:pt x="415040" y="60959"/>
                  </a:moveTo>
                  <a:lnTo>
                    <a:pt x="0" y="66039"/>
                  </a:lnTo>
                  <a:lnTo>
                    <a:pt x="0" y="67309"/>
                  </a:lnTo>
                  <a:lnTo>
                    <a:pt x="415040" y="60959"/>
                  </a:lnTo>
                  <a:close/>
                </a:path>
                <a:path w="415290" h="179070">
                  <a:moveTo>
                    <a:pt x="415040" y="58419"/>
                  </a:moveTo>
                  <a:lnTo>
                    <a:pt x="0" y="64769"/>
                  </a:lnTo>
                  <a:lnTo>
                    <a:pt x="415040" y="59689"/>
                  </a:lnTo>
                  <a:lnTo>
                    <a:pt x="415040" y="58419"/>
                  </a:lnTo>
                  <a:close/>
                </a:path>
                <a:path w="415290" h="179070">
                  <a:moveTo>
                    <a:pt x="415040" y="55879"/>
                  </a:moveTo>
                  <a:lnTo>
                    <a:pt x="0" y="62229"/>
                  </a:lnTo>
                  <a:lnTo>
                    <a:pt x="0" y="63499"/>
                  </a:lnTo>
                  <a:lnTo>
                    <a:pt x="415040" y="57149"/>
                  </a:lnTo>
                  <a:lnTo>
                    <a:pt x="415040" y="55879"/>
                  </a:lnTo>
                  <a:close/>
                </a:path>
                <a:path w="415290" h="179070">
                  <a:moveTo>
                    <a:pt x="415040" y="54609"/>
                  </a:moveTo>
                  <a:lnTo>
                    <a:pt x="0" y="59689"/>
                  </a:lnTo>
                  <a:lnTo>
                    <a:pt x="0" y="60959"/>
                  </a:lnTo>
                  <a:lnTo>
                    <a:pt x="415040" y="54609"/>
                  </a:lnTo>
                  <a:close/>
                </a:path>
                <a:path w="415290" h="179070">
                  <a:moveTo>
                    <a:pt x="415040" y="52069"/>
                  </a:moveTo>
                  <a:lnTo>
                    <a:pt x="0" y="58419"/>
                  </a:lnTo>
                  <a:lnTo>
                    <a:pt x="415040" y="53339"/>
                  </a:lnTo>
                  <a:lnTo>
                    <a:pt x="415040" y="52069"/>
                  </a:lnTo>
                  <a:close/>
                </a:path>
                <a:path w="415290" h="179070">
                  <a:moveTo>
                    <a:pt x="415040" y="50799"/>
                  </a:moveTo>
                  <a:lnTo>
                    <a:pt x="0" y="55879"/>
                  </a:lnTo>
                  <a:lnTo>
                    <a:pt x="0" y="57149"/>
                  </a:lnTo>
                  <a:lnTo>
                    <a:pt x="415040" y="50799"/>
                  </a:lnTo>
                  <a:close/>
                </a:path>
                <a:path w="415290" h="179070">
                  <a:moveTo>
                    <a:pt x="415040" y="45719"/>
                  </a:moveTo>
                  <a:lnTo>
                    <a:pt x="0" y="52069"/>
                  </a:lnTo>
                  <a:lnTo>
                    <a:pt x="0" y="53339"/>
                  </a:lnTo>
                  <a:lnTo>
                    <a:pt x="415040" y="46989"/>
                  </a:lnTo>
                  <a:lnTo>
                    <a:pt x="415040" y="45719"/>
                  </a:lnTo>
                  <a:close/>
                </a:path>
                <a:path w="415290" h="179070">
                  <a:moveTo>
                    <a:pt x="415040" y="44449"/>
                  </a:moveTo>
                  <a:lnTo>
                    <a:pt x="0" y="49529"/>
                  </a:lnTo>
                  <a:lnTo>
                    <a:pt x="0" y="50799"/>
                  </a:lnTo>
                  <a:lnTo>
                    <a:pt x="415040" y="44449"/>
                  </a:lnTo>
                  <a:close/>
                </a:path>
                <a:path w="415290" h="179070">
                  <a:moveTo>
                    <a:pt x="415040" y="41909"/>
                  </a:moveTo>
                  <a:lnTo>
                    <a:pt x="0" y="48259"/>
                  </a:lnTo>
                  <a:lnTo>
                    <a:pt x="415040" y="43179"/>
                  </a:lnTo>
                  <a:lnTo>
                    <a:pt x="415040" y="41909"/>
                  </a:lnTo>
                  <a:close/>
                </a:path>
                <a:path w="415290" h="179070">
                  <a:moveTo>
                    <a:pt x="415040" y="39369"/>
                  </a:moveTo>
                  <a:lnTo>
                    <a:pt x="0" y="45719"/>
                  </a:lnTo>
                  <a:lnTo>
                    <a:pt x="0" y="46989"/>
                  </a:lnTo>
                  <a:lnTo>
                    <a:pt x="415040" y="40639"/>
                  </a:lnTo>
                  <a:lnTo>
                    <a:pt x="415040" y="39369"/>
                  </a:lnTo>
                  <a:close/>
                </a:path>
                <a:path w="415290" h="179070">
                  <a:moveTo>
                    <a:pt x="415040" y="38099"/>
                  </a:moveTo>
                  <a:lnTo>
                    <a:pt x="0" y="43179"/>
                  </a:lnTo>
                  <a:lnTo>
                    <a:pt x="0" y="44449"/>
                  </a:lnTo>
                  <a:lnTo>
                    <a:pt x="415040" y="38099"/>
                  </a:lnTo>
                  <a:close/>
                </a:path>
                <a:path w="415290" h="179070">
                  <a:moveTo>
                    <a:pt x="415040" y="35559"/>
                  </a:moveTo>
                  <a:lnTo>
                    <a:pt x="0" y="41909"/>
                  </a:lnTo>
                  <a:lnTo>
                    <a:pt x="415040" y="36829"/>
                  </a:lnTo>
                  <a:lnTo>
                    <a:pt x="415040" y="35559"/>
                  </a:lnTo>
                  <a:close/>
                </a:path>
                <a:path w="415290" h="179070">
                  <a:moveTo>
                    <a:pt x="415040" y="34289"/>
                  </a:moveTo>
                  <a:lnTo>
                    <a:pt x="0" y="39369"/>
                  </a:lnTo>
                  <a:lnTo>
                    <a:pt x="0" y="40639"/>
                  </a:lnTo>
                  <a:lnTo>
                    <a:pt x="415040" y="34289"/>
                  </a:lnTo>
                  <a:close/>
                </a:path>
                <a:path w="415290" h="179070">
                  <a:moveTo>
                    <a:pt x="415040" y="31749"/>
                  </a:moveTo>
                  <a:lnTo>
                    <a:pt x="0" y="38099"/>
                  </a:lnTo>
                  <a:lnTo>
                    <a:pt x="415040" y="33019"/>
                  </a:lnTo>
                  <a:lnTo>
                    <a:pt x="415040" y="31749"/>
                  </a:lnTo>
                  <a:close/>
                </a:path>
                <a:path w="415290" h="179070">
                  <a:moveTo>
                    <a:pt x="415040" y="29209"/>
                  </a:moveTo>
                  <a:lnTo>
                    <a:pt x="0" y="35559"/>
                  </a:lnTo>
                  <a:lnTo>
                    <a:pt x="0" y="36829"/>
                  </a:lnTo>
                  <a:lnTo>
                    <a:pt x="415040" y="30479"/>
                  </a:lnTo>
                  <a:lnTo>
                    <a:pt x="415040" y="29209"/>
                  </a:lnTo>
                  <a:close/>
                </a:path>
                <a:path w="415290" h="179070">
                  <a:moveTo>
                    <a:pt x="415040" y="27939"/>
                  </a:moveTo>
                  <a:lnTo>
                    <a:pt x="0" y="33019"/>
                  </a:lnTo>
                  <a:lnTo>
                    <a:pt x="0" y="34289"/>
                  </a:lnTo>
                  <a:lnTo>
                    <a:pt x="415040" y="27939"/>
                  </a:lnTo>
                  <a:close/>
                </a:path>
                <a:path w="415290" h="179070">
                  <a:moveTo>
                    <a:pt x="415040" y="25399"/>
                  </a:moveTo>
                  <a:lnTo>
                    <a:pt x="0" y="31749"/>
                  </a:lnTo>
                  <a:lnTo>
                    <a:pt x="415040" y="26669"/>
                  </a:lnTo>
                  <a:lnTo>
                    <a:pt x="415040" y="25399"/>
                  </a:lnTo>
                  <a:close/>
                </a:path>
                <a:path w="415290" h="179070">
                  <a:moveTo>
                    <a:pt x="415040" y="22859"/>
                  </a:moveTo>
                  <a:lnTo>
                    <a:pt x="0" y="29209"/>
                  </a:lnTo>
                  <a:lnTo>
                    <a:pt x="0" y="30479"/>
                  </a:lnTo>
                  <a:lnTo>
                    <a:pt x="415040" y="24129"/>
                  </a:lnTo>
                  <a:lnTo>
                    <a:pt x="415040" y="22859"/>
                  </a:lnTo>
                  <a:close/>
                </a:path>
                <a:path w="415290" h="179070">
                  <a:moveTo>
                    <a:pt x="415040" y="21589"/>
                  </a:moveTo>
                  <a:lnTo>
                    <a:pt x="0" y="26669"/>
                  </a:lnTo>
                  <a:lnTo>
                    <a:pt x="0" y="27939"/>
                  </a:lnTo>
                  <a:lnTo>
                    <a:pt x="415040" y="21589"/>
                  </a:lnTo>
                  <a:close/>
                </a:path>
                <a:path w="415290" h="179070">
                  <a:moveTo>
                    <a:pt x="415040" y="19049"/>
                  </a:moveTo>
                  <a:lnTo>
                    <a:pt x="0" y="25399"/>
                  </a:lnTo>
                  <a:lnTo>
                    <a:pt x="415040" y="20319"/>
                  </a:lnTo>
                  <a:lnTo>
                    <a:pt x="415040" y="19049"/>
                  </a:lnTo>
                  <a:close/>
                </a:path>
                <a:path w="415290" h="179070">
                  <a:moveTo>
                    <a:pt x="415040" y="17779"/>
                  </a:moveTo>
                  <a:lnTo>
                    <a:pt x="0" y="22859"/>
                  </a:lnTo>
                  <a:lnTo>
                    <a:pt x="0" y="24129"/>
                  </a:lnTo>
                  <a:lnTo>
                    <a:pt x="415040" y="17779"/>
                  </a:lnTo>
                  <a:close/>
                </a:path>
                <a:path w="415290" h="179070">
                  <a:moveTo>
                    <a:pt x="415040" y="15239"/>
                  </a:moveTo>
                  <a:lnTo>
                    <a:pt x="0" y="21589"/>
                  </a:lnTo>
                  <a:lnTo>
                    <a:pt x="415040" y="16509"/>
                  </a:lnTo>
                  <a:lnTo>
                    <a:pt x="415040" y="15239"/>
                  </a:lnTo>
                  <a:close/>
                </a:path>
                <a:path w="415290" h="179070">
                  <a:moveTo>
                    <a:pt x="415040" y="12699"/>
                  </a:moveTo>
                  <a:lnTo>
                    <a:pt x="0" y="19049"/>
                  </a:lnTo>
                  <a:lnTo>
                    <a:pt x="0" y="20319"/>
                  </a:lnTo>
                  <a:lnTo>
                    <a:pt x="415040" y="13969"/>
                  </a:lnTo>
                  <a:lnTo>
                    <a:pt x="415040" y="12699"/>
                  </a:lnTo>
                  <a:close/>
                </a:path>
                <a:path w="415290" h="179070">
                  <a:moveTo>
                    <a:pt x="415040" y="11429"/>
                  </a:moveTo>
                  <a:lnTo>
                    <a:pt x="0" y="16509"/>
                  </a:lnTo>
                  <a:lnTo>
                    <a:pt x="0" y="17779"/>
                  </a:lnTo>
                  <a:lnTo>
                    <a:pt x="415040" y="11429"/>
                  </a:lnTo>
                  <a:close/>
                </a:path>
                <a:path w="415290" h="179070">
                  <a:moveTo>
                    <a:pt x="415040" y="8889"/>
                  </a:moveTo>
                  <a:lnTo>
                    <a:pt x="0" y="15239"/>
                  </a:lnTo>
                  <a:lnTo>
                    <a:pt x="415040" y="10159"/>
                  </a:lnTo>
                  <a:lnTo>
                    <a:pt x="415040" y="8889"/>
                  </a:lnTo>
                  <a:close/>
                </a:path>
                <a:path w="415290" h="179070">
                  <a:moveTo>
                    <a:pt x="415040" y="6349"/>
                  </a:moveTo>
                  <a:lnTo>
                    <a:pt x="0" y="12699"/>
                  </a:lnTo>
                  <a:lnTo>
                    <a:pt x="0" y="13969"/>
                  </a:lnTo>
                  <a:lnTo>
                    <a:pt x="415040" y="7619"/>
                  </a:lnTo>
                  <a:lnTo>
                    <a:pt x="415040" y="6349"/>
                  </a:lnTo>
                  <a:close/>
                </a:path>
                <a:path w="415290" h="179070">
                  <a:moveTo>
                    <a:pt x="415040" y="2539"/>
                  </a:moveTo>
                  <a:lnTo>
                    <a:pt x="0" y="8889"/>
                  </a:lnTo>
                  <a:lnTo>
                    <a:pt x="0" y="10159"/>
                  </a:lnTo>
                  <a:lnTo>
                    <a:pt x="415040" y="3809"/>
                  </a:lnTo>
                  <a:lnTo>
                    <a:pt x="415040" y="2539"/>
                  </a:lnTo>
                  <a:close/>
                </a:path>
                <a:path w="415290" h="179070">
                  <a:moveTo>
                    <a:pt x="415040" y="1269"/>
                  </a:moveTo>
                  <a:lnTo>
                    <a:pt x="0" y="6349"/>
                  </a:lnTo>
                  <a:lnTo>
                    <a:pt x="0" y="7619"/>
                  </a:lnTo>
                  <a:lnTo>
                    <a:pt x="415040" y="1269"/>
                  </a:lnTo>
                  <a:close/>
                </a:path>
                <a:path w="415290" h="179070">
                  <a:moveTo>
                    <a:pt x="404793" y="0"/>
                  </a:moveTo>
                  <a:lnTo>
                    <a:pt x="350820" y="0"/>
                  </a:lnTo>
                  <a:lnTo>
                    <a:pt x="0" y="5079"/>
                  </a:lnTo>
                  <a:lnTo>
                    <a:pt x="404793" y="0"/>
                  </a:lnTo>
                  <a:close/>
                </a:path>
                <a:path w="415290" h="179070">
                  <a:moveTo>
                    <a:pt x="261322" y="0"/>
                  </a:moveTo>
                  <a:lnTo>
                    <a:pt x="207349" y="0"/>
                  </a:lnTo>
                  <a:lnTo>
                    <a:pt x="0" y="2539"/>
                  </a:lnTo>
                  <a:lnTo>
                    <a:pt x="0" y="3809"/>
                  </a:lnTo>
                  <a:lnTo>
                    <a:pt x="261322" y="0"/>
                  </a:lnTo>
                  <a:close/>
                </a:path>
                <a:path w="415290" h="179070">
                  <a:moveTo>
                    <a:pt x="117851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117851" y="0"/>
                  </a:lnTo>
                  <a:close/>
                </a:path>
              </a:pathLst>
            </a:custGeom>
            <a:solidFill>
              <a:srgbClr val="1B33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7015" y="6493077"/>
              <a:ext cx="430481" cy="1811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4900" y="6493455"/>
              <a:ext cx="438269" cy="18062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34098" y="6492372"/>
              <a:ext cx="430412" cy="18112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626757" y="6493911"/>
              <a:ext cx="61594" cy="179705"/>
            </a:xfrm>
            <a:custGeom>
              <a:avLst/>
              <a:gdLst/>
              <a:ahLst/>
              <a:cxnLst/>
              <a:rect l="l" t="t" r="r" b="b"/>
              <a:pathLst>
                <a:path w="61595" h="179704">
                  <a:moveTo>
                    <a:pt x="51239" y="78144"/>
                  </a:moveTo>
                  <a:lnTo>
                    <a:pt x="12980" y="78688"/>
                  </a:lnTo>
                  <a:lnTo>
                    <a:pt x="12980" y="79438"/>
                  </a:lnTo>
                  <a:lnTo>
                    <a:pt x="51239" y="78894"/>
                  </a:lnTo>
                  <a:lnTo>
                    <a:pt x="51239" y="78144"/>
                  </a:lnTo>
                  <a:close/>
                </a:path>
                <a:path w="61595" h="179704">
                  <a:moveTo>
                    <a:pt x="51239" y="76105"/>
                  </a:moveTo>
                  <a:lnTo>
                    <a:pt x="12980" y="76644"/>
                  </a:lnTo>
                  <a:lnTo>
                    <a:pt x="12980" y="77394"/>
                  </a:lnTo>
                  <a:lnTo>
                    <a:pt x="51239" y="76855"/>
                  </a:lnTo>
                  <a:lnTo>
                    <a:pt x="51239" y="76105"/>
                  </a:lnTo>
                  <a:close/>
                </a:path>
                <a:path w="61595" h="179704">
                  <a:moveTo>
                    <a:pt x="51239" y="84316"/>
                  </a:moveTo>
                  <a:lnTo>
                    <a:pt x="12980" y="84855"/>
                  </a:lnTo>
                  <a:lnTo>
                    <a:pt x="12980" y="85649"/>
                  </a:lnTo>
                  <a:lnTo>
                    <a:pt x="51239" y="85066"/>
                  </a:lnTo>
                  <a:lnTo>
                    <a:pt x="51239" y="84316"/>
                  </a:lnTo>
                  <a:close/>
                </a:path>
                <a:path w="61595" h="179704">
                  <a:moveTo>
                    <a:pt x="51239" y="80188"/>
                  </a:moveTo>
                  <a:lnTo>
                    <a:pt x="12980" y="80771"/>
                  </a:lnTo>
                  <a:lnTo>
                    <a:pt x="12980" y="81521"/>
                  </a:lnTo>
                  <a:lnTo>
                    <a:pt x="51239" y="80982"/>
                  </a:lnTo>
                  <a:lnTo>
                    <a:pt x="51239" y="80188"/>
                  </a:lnTo>
                  <a:close/>
                </a:path>
                <a:path w="61595" h="179704">
                  <a:moveTo>
                    <a:pt x="51239" y="82271"/>
                  </a:moveTo>
                  <a:lnTo>
                    <a:pt x="12980" y="82816"/>
                  </a:lnTo>
                  <a:lnTo>
                    <a:pt x="12980" y="83566"/>
                  </a:lnTo>
                  <a:lnTo>
                    <a:pt x="51239" y="83021"/>
                  </a:lnTo>
                  <a:lnTo>
                    <a:pt x="51239" y="82271"/>
                  </a:lnTo>
                  <a:close/>
                </a:path>
                <a:path w="61595" h="179704">
                  <a:moveTo>
                    <a:pt x="51239" y="74021"/>
                  </a:moveTo>
                  <a:lnTo>
                    <a:pt x="12980" y="74605"/>
                  </a:lnTo>
                  <a:lnTo>
                    <a:pt x="12980" y="75355"/>
                  </a:lnTo>
                  <a:lnTo>
                    <a:pt x="51239" y="74810"/>
                  </a:lnTo>
                  <a:lnTo>
                    <a:pt x="51239" y="74021"/>
                  </a:lnTo>
                  <a:close/>
                </a:path>
                <a:path w="61595" h="179704">
                  <a:moveTo>
                    <a:pt x="51239" y="67849"/>
                  </a:moveTo>
                  <a:lnTo>
                    <a:pt x="12980" y="68394"/>
                  </a:lnTo>
                  <a:lnTo>
                    <a:pt x="12980" y="69182"/>
                  </a:lnTo>
                  <a:lnTo>
                    <a:pt x="51239" y="68644"/>
                  </a:lnTo>
                  <a:lnTo>
                    <a:pt x="51239" y="67849"/>
                  </a:lnTo>
                  <a:close/>
                </a:path>
                <a:path w="61595" h="179704">
                  <a:moveTo>
                    <a:pt x="51239" y="65810"/>
                  </a:moveTo>
                  <a:lnTo>
                    <a:pt x="12980" y="66349"/>
                  </a:lnTo>
                  <a:lnTo>
                    <a:pt x="12980" y="67099"/>
                  </a:lnTo>
                  <a:lnTo>
                    <a:pt x="51239" y="66560"/>
                  </a:lnTo>
                  <a:lnTo>
                    <a:pt x="51239" y="65810"/>
                  </a:lnTo>
                  <a:close/>
                </a:path>
                <a:path w="61595" h="179704">
                  <a:moveTo>
                    <a:pt x="51239" y="71977"/>
                  </a:moveTo>
                  <a:lnTo>
                    <a:pt x="12980" y="72521"/>
                  </a:lnTo>
                  <a:lnTo>
                    <a:pt x="12980" y="73271"/>
                  </a:lnTo>
                  <a:lnTo>
                    <a:pt x="51239" y="72727"/>
                  </a:lnTo>
                  <a:lnTo>
                    <a:pt x="51239" y="71977"/>
                  </a:lnTo>
                  <a:close/>
                </a:path>
                <a:path w="61595" h="179704">
                  <a:moveTo>
                    <a:pt x="51239" y="69938"/>
                  </a:moveTo>
                  <a:lnTo>
                    <a:pt x="12980" y="70477"/>
                  </a:lnTo>
                  <a:lnTo>
                    <a:pt x="12980" y="71227"/>
                  </a:lnTo>
                  <a:lnTo>
                    <a:pt x="51239" y="70688"/>
                  </a:lnTo>
                  <a:lnTo>
                    <a:pt x="51239" y="69938"/>
                  </a:lnTo>
                  <a:close/>
                </a:path>
                <a:path w="61595" h="179704">
                  <a:moveTo>
                    <a:pt x="51239" y="96649"/>
                  </a:moveTo>
                  <a:lnTo>
                    <a:pt x="12980" y="97193"/>
                  </a:lnTo>
                  <a:lnTo>
                    <a:pt x="12980" y="97982"/>
                  </a:lnTo>
                  <a:lnTo>
                    <a:pt x="51239" y="97399"/>
                  </a:lnTo>
                  <a:lnTo>
                    <a:pt x="51239" y="96649"/>
                  </a:lnTo>
                  <a:close/>
                </a:path>
                <a:path w="61595" h="179704">
                  <a:moveTo>
                    <a:pt x="51239" y="100777"/>
                  </a:moveTo>
                  <a:lnTo>
                    <a:pt x="12980" y="101321"/>
                  </a:lnTo>
                  <a:lnTo>
                    <a:pt x="12980" y="102071"/>
                  </a:lnTo>
                  <a:lnTo>
                    <a:pt x="51239" y="101527"/>
                  </a:lnTo>
                  <a:lnTo>
                    <a:pt x="51239" y="100777"/>
                  </a:lnTo>
                  <a:close/>
                </a:path>
                <a:path w="61595" h="179704">
                  <a:moveTo>
                    <a:pt x="51239" y="102821"/>
                  </a:moveTo>
                  <a:lnTo>
                    <a:pt x="12980" y="103360"/>
                  </a:lnTo>
                  <a:lnTo>
                    <a:pt x="12980" y="104155"/>
                  </a:lnTo>
                  <a:lnTo>
                    <a:pt x="51239" y="103571"/>
                  </a:lnTo>
                  <a:lnTo>
                    <a:pt x="51239" y="102821"/>
                  </a:lnTo>
                  <a:close/>
                </a:path>
                <a:path w="61595" h="179704">
                  <a:moveTo>
                    <a:pt x="51239" y="98732"/>
                  </a:moveTo>
                  <a:lnTo>
                    <a:pt x="12980" y="99277"/>
                  </a:lnTo>
                  <a:lnTo>
                    <a:pt x="12980" y="100027"/>
                  </a:lnTo>
                  <a:lnTo>
                    <a:pt x="51239" y="99482"/>
                  </a:lnTo>
                  <a:lnTo>
                    <a:pt x="51239" y="98732"/>
                  </a:lnTo>
                  <a:close/>
                </a:path>
                <a:path w="61595" h="179704">
                  <a:moveTo>
                    <a:pt x="51239" y="104905"/>
                  </a:moveTo>
                  <a:lnTo>
                    <a:pt x="12980" y="105443"/>
                  </a:lnTo>
                  <a:lnTo>
                    <a:pt x="12980" y="106193"/>
                  </a:lnTo>
                  <a:lnTo>
                    <a:pt x="51239" y="105655"/>
                  </a:lnTo>
                  <a:lnTo>
                    <a:pt x="51239" y="104905"/>
                  </a:lnTo>
                  <a:close/>
                </a:path>
                <a:path w="61595" h="179704">
                  <a:moveTo>
                    <a:pt x="51239" y="94610"/>
                  </a:moveTo>
                  <a:lnTo>
                    <a:pt x="12980" y="95149"/>
                  </a:lnTo>
                  <a:lnTo>
                    <a:pt x="12980" y="95899"/>
                  </a:lnTo>
                  <a:lnTo>
                    <a:pt x="51239" y="95360"/>
                  </a:lnTo>
                  <a:lnTo>
                    <a:pt x="51239" y="94610"/>
                  </a:lnTo>
                  <a:close/>
                </a:path>
                <a:path w="61595" h="179704">
                  <a:moveTo>
                    <a:pt x="51239" y="88438"/>
                  </a:moveTo>
                  <a:lnTo>
                    <a:pt x="12980" y="88982"/>
                  </a:lnTo>
                  <a:lnTo>
                    <a:pt x="12980" y="89732"/>
                  </a:lnTo>
                  <a:lnTo>
                    <a:pt x="51239" y="89188"/>
                  </a:lnTo>
                  <a:lnTo>
                    <a:pt x="51239" y="88438"/>
                  </a:lnTo>
                  <a:close/>
                </a:path>
                <a:path w="61595" h="179704">
                  <a:moveTo>
                    <a:pt x="51239" y="90482"/>
                  </a:moveTo>
                  <a:lnTo>
                    <a:pt x="12980" y="91027"/>
                  </a:lnTo>
                  <a:lnTo>
                    <a:pt x="12980" y="91816"/>
                  </a:lnTo>
                  <a:lnTo>
                    <a:pt x="51239" y="91232"/>
                  </a:lnTo>
                  <a:lnTo>
                    <a:pt x="51239" y="90482"/>
                  </a:lnTo>
                  <a:close/>
                </a:path>
                <a:path w="61595" h="179704">
                  <a:moveTo>
                    <a:pt x="51239" y="86355"/>
                  </a:moveTo>
                  <a:lnTo>
                    <a:pt x="12980" y="86938"/>
                  </a:lnTo>
                  <a:lnTo>
                    <a:pt x="12980" y="87688"/>
                  </a:lnTo>
                  <a:lnTo>
                    <a:pt x="51239" y="87149"/>
                  </a:lnTo>
                  <a:lnTo>
                    <a:pt x="51239" y="86355"/>
                  </a:lnTo>
                  <a:close/>
                </a:path>
                <a:path w="61595" h="179704">
                  <a:moveTo>
                    <a:pt x="51239" y="63766"/>
                  </a:moveTo>
                  <a:lnTo>
                    <a:pt x="12980" y="64310"/>
                  </a:lnTo>
                  <a:lnTo>
                    <a:pt x="12980" y="65060"/>
                  </a:lnTo>
                  <a:lnTo>
                    <a:pt x="51239" y="64516"/>
                  </a:lnTo>
                  <a:lnTo>
                    <a:pt x="51239" y="63766"/>
                  </a:lnTo>
                  <a:close/>
                </a:path>
                <a:path w="61595" h="179704">
                  <a:moveTo>
                    <a:pt x="51239" y="92527"/>
                  </a:moveTo>
                  <a:lnTo>
                    <a:pt x="12980" y="93110"/>
                  </a:lnTo>
                  <a:lnTo>
                    <a:pt x="12980" y="93860"/>
                  </a:lnTo>
                  <a:lnTo>
                    <a:pt x="51239" y="93316"/>
                  </a:lnTo>
                  <a:lnTo>
                    <a:pt x="51239" y="92527"/>
                  </a:lnTo>
                  <a:close/>
                </a:path>
                <a:path w="61595" h="179704">
                  <a:moveTo>
                    <a:pt x="51239" y="39055"/>
                  </a:moveTo>
                  <a:lnTo>
                    <a:pt x="12980" y="39638"/>
                  </a:lnTo>
                  <a:lnTo>
                    <a:pt x="12980" y="40388"/>
                  </a:lnTo>
                  <a:lnTo>
                    <a:pt x="51239" y="39844"/>
                  </a:lnTo>
                  <a:lnTo>
                    <a:pt x="51239" y="39055"/>
                  </a:lnTo>
                  <a:close/>
                </a:path>
                <a:path w="61595" h="179704">
                  <a:moveTo>
                    <a:pt x="51239" y="28799"/>
                  </a:moveTo>
                  <a:lnTo>
                    <a:pt x="12980" y="29344"/>
                  </a:lnTo>
                  <a:lnTo>
                    <a:pt x="12980" y="30094"/>
                  </a:lnTo>
                  <a:lnTo>
                    <a:pt x="51239" y="29549"/>
                  </a:lnTo>
                  <a:lnTo>
                    <a:pt x="51239" y="28799"/>
                  </a:lnTo>
                  <a:close/>
                </a:path>
                <a:path w="61595" h="179704">
                  <a:moveTo>
                    <a:pt x="51239" y="30844"/>
                  </a:moveTo>
                  <a:lnTo>
                    <a:pt x="12980" y="31383"/>
                  </a:lnTo>
                  <a:lnTo>
                    <a:pt x="12980" y="32133"/>
                  </a:lnTo>
                  <a:lnTo>
                    <a:pt x="51239" y="31594"/>
                  </a:lnTo>
                  <a:lnTo>
                    <a:pt x="51239" y="30844"/>
                  </a:lnTo>
                  <a:close/>
                </a:path>
                <a:path w="61595" h="179704">
                  <a:moveTo>
                    <a:pt x="51239" y="34966"/>
                  </a:moveTo>
                  <a:lnTo>
                    <a:pt x="12980" y="35510"/>
                  </a:lnTo>
                  <a:lnTo>
                    <a:pt x="12980" y="36260"/>
                  </a:lnTo>
                  <a:lnTo>
                    <a:pt x="51239" y="35716"/>
                  </a:lnTo>
                  <a:lnTo>
                    <a:pt x="51239" y="34966"/>
                  </a:lnTo>
                  <a:close/>
                </a:path>
                <a:path w="61595" h="179704">
                  <a:moveTo>
                    <a:pt x="51239" y="32883"/>
                  </a:moveTo>
                  <a:lnTo>
                    <a:pt x="12980" y="33466"/>
                  </a:lnTo>
                  <a:lnTo>
                    <a:pt x="12980" y="34216"/>
                  </a:lnTo>
                  <a:lnTo>
                    <a:pt x="51239" y="33677"/>
                  </a:lnTo>
                  <a:lnTo>
                    <a:pt x="51239" y="32883"/>
                  </a:lnTo>
                  <a:close/>
                </a:path>
                <a:path w="61595" h="179704">
                  <a:moveTo>
                    <a:pt x="51239" y="22633"/>
                  </a:moveTo>
                  <a:lnTo>
                    <a:pt x="12980" y="23172"/>
                  </a:lnTo>
                  <a:lnTo>
                    <a:pt x="12980" y="23922"/>
                  </a:lnTo>
                  <a:lnTo>
                    <a:pt x="51239" y="23383"/>
                  </a:lnTo>
                  <a:lnTo>
                    <a:pt x="51239" y="22633"/>
                  </a:lnTo>
                  <a:close/>
                </a:path>
                <a:path w="61595" h="179704">
                  <a:moveTo>
                    <a:pt x="51239" y="18505"/>
                  </a:moveTo>
                  <a:lnTo>
                    <a:pt x="12980" y="19049"/>
                  </a:lnTo>
                  <a:lnTo>
                    <a:pt x="12980" y="19799"/>
                  </a:lnTo>
                  <a:lnTo>
                    <a:pt x="51239" y="19255"/>
                  </a:lnTo>
                  <a:lnTo>
                    <a:pt x="51239" y="18505"/>
                  </a:lnTo>
                  <a:close/>
                </a:path>
                <a:path w="61595" h="179704">
                  <a:moveTo>
                    <a:pt x="51239" y="20549"/>
                  </a:moveTo>
                  <a:lnTo>
                    <a:pt x="12980" y="21088"/>
                  </a:lnTo>
                  <a:lnTo>
                    <a:pt x="12980" y="21883"/>
                  </a:lnTo>
                  <a:lnTo>
                    <a:pt x="51239" y="21338"/>
                  </a:lnTo>
                  <a:lnTo>
                    <a:pt x="51239" y="20549"/>
                  </a:lnTo>
                  <a:close/>
                </a:path>
                <a:path w="61595" h="179704">
                  <a:moveTo>
                    <a:pt x="51239" y="24672"/>
                  </a:moveTo>
                  <a:lnTo>
                    <a:pt x="12980" y="25216"/>
                  </a:lnTo>
                  <a:lnTo>
                    <a:pt x="12980" y="25966"/>
                  </a:lnTo>
                  <a:lnTo>
                    <a:pt x="51239" y="25422"/>
                  </a:lnTo>
                  <a:lnTo>
                    <a:pt x="51239" y="24672"/>
                  </a:lnTo>
                  <a:close/>
                </a:path>
                <a:path w="61595" h="179704">
                  <a:moveTo>
                    <a:pt x="51239" y="37010"/>
                  </a:moveTo>
                  <a:lnTo>
                    <a:pt x="12980" y="37549"/>
                  </a:lnTo>
                  <a:lnTo>
                    <a:pt x="12980" y="38299"/>
                  </a:lnTo>
                  <a:lnTo>
                    <a:pt x="51239" y="37760"/>
                  </a:lnTo>
                  <a:lnTo>
                    <a:pt x="51239" y="37010"/>
                  </a:lnTo>
                  <a:close/>
                </a:path>
                <a:path w="61595" h="179704">
                  <a:moveTo>
                    <a:pt x="51239" y="61683"/>
                  </a:moveTo>
                  <a:lnTo>
                    <a:pt x="12980" y="62227"/>
                  </a:lnTo>
                  <a:lnTo>
                    <a:pt x="12980" y="63016"/>
                  </a:lnTo>
                  <a:lnTo>
                    <a:pt x="51239" y="62477"/>
                  </a:lnTo>
                  <a:lnTo>
                    <a:pt x="51239" y="61683"/>
                  </a:lnTo>
                  <a:close/>
                </a:path>
                <a:path w="61595" h="179704">
                  <a:moveTo>
                    <a:pt x="51239" y="26716"/>
                  </a:moveTo>
                  <a:lnTo>
                    <a:pt x="12980" y="27299"/>
                  </a:lnTo>
                  <a:lnTo>
                    <a:pt x="12980" y="28049"/>
                  </a:lnTo>
                  <a:lnTo>
                    <a:pt x="51239" y="27505"/>
                  </a:lnTo>
                  <a:lnTo>
                    <a:pt x="51239" y="26716"/>
                  </a:lnTo>
                  <a:close/>
                </a:path>
                <a:path w="61595" h="179704">
                  <a:moveTo>
                    <a:pt x="51239" y="55516"/>
                  </a:moveTo>
                  <a:lnTo>
                    <a:pt x="12980" y="56055"/>
                  </a:lnTo>
                  <a:lnTo>
                    <a:pt x="12980" y="56849"/>
                  </a:lnTo>
                  <a:lnTo>
                    <a:pt x="51239" y="56266"/>
                  </a:lnTo>
                  <a:lnTo>
                    <a:pt x="51239" y="55516"/>
                  </a:lnTo>
                  <a:close/>
                </a:path>
                <a:path w="61595" h="179704">
                  <a:moveTo>
                    <a:pt x="51239" y="53471"/>
                  </a:moveTo>
                  <a:lnTo>
                    <a:pt x="12980" y="54016"/>
                  </a:lnTo>
                  <a:lnTo>
                    <a:pt x="12980" y="54766"/>
                  </a:lnTo>
                  <a:lnTo>
                    <a:pt x="51239" y="54221"/>
                  </a:lnTo>
                  <a:lnTo>
                    <a:pt x="51239" y="53471"/>
                  </a:lnTo>
                  <a:close/>
                </a:path>
                <a:path w="61595" h="179704">
                  <a:moveTo>
                    <a:pt x="61487" y="51055"/>
                  </a:moveTo>
                  <a:lnTo>
                    <a:pt x="0" y="51888"/>
                  </a:lnTo>
                  <a:lnTo>
                    <a:pt x="0" y="53099"/>
                  </a:lnTo>
                  <a:lnTo>
                    <a:pt x="61487" y="52221"/>
                  </a:lnTo>
                  <a:lnTo>
                    <a:pt x="61487" y="51055"/>
                  </a:lnTo>
                  <a:close/>
                </a:path>
                <a:path w="61595" h="179704">
                  <a:moveTo>
                    <a:pt x="51239" y="57599"/>
                  </a:moveTo>
                  <a:lnTo>
                    <a:pt x="12980" y="58138"/>
                  </a:lnTo>
                  <a:lnTo>
                    <a:pt x="12980" y="58888"/>
                  </a:lnTo>
                  <a:lnTo>
                    <a:pt x="51239" y="58349"/>
                  </a:lnTo>
                  <a:lnTo>
                    <a:pt x="51239" y="57599"/>
                  </a:lnTo>
                  <a:close/>
                </a:path>
                <a:path w="61595" h="179704">
                  <a:moveTo>
                    <a:pt x="51239" y="106943"/>
                  </a:moveTo>
                  <a:lnTo>
                    <a:pt x="12980" y="107488"/>
                  </a:lnTo>
                  <a:lnTo>
                    <a:pt x="12980" y="108238"/>
                  </a:lnTo>
                  <a:lnTo>
                    <a:pt x="51239" y="107693"/>
                  </a:lnTo>
                  <a:lnTo>
                    <a:pt x="51239" y="106943"/>
                  </a:lnTo>
                  <a:close/>
                </a:path>
                <a:path w="61595" h="179704">
                  <a:moveTo>
                    <a:pt x="51239" y="59644"/>
                  </a:moveTo>
                  <a:lnTo>
                    <a:pt x="12980" y="60183"/>
                  </a:lnTo>
                  <a:lnTo>
                    <a:pt x="12980" y="60933"/>
                  </a:lnTo>
                  <a:lnTo>
                    <a:pt x="51239" y="60394"/>
                  </a:lnTo>
                  <a:lnTo>
                    <a:pt x="51239" y="59644"/>
                  </a:lnTo>
                  <a:close/>
                </a:path>
                <a:path w="61595" h="179704">
                  <a:moveTo>
                    <a:pt x="51239" y="41138"/>
                  </a:moveTo>
                  <a:lnTo>
                    <a:pt x="12980" y="41677"/>
                  </a:lnTo>
                  <a:lnTo>
                    <a:pt x="12980" y="42427"/>
                  </a:lnTo>
                  <a:lnTo>
                    <a:pt x="51239" y="41888"/>
                  </a:lnTo>
                  <a:lnTo>
                    <a:pt x="51239" y="41138"/>
                  </a:lnTo>
                  <a:close/>
                </a:path>
                <a:path w="61595" h="179704">
                  <a:moveTo>
                    <a:pt x="51239" y="43177"/>
                  </a:moveTo>
                  <a:lnTo>
                    <a:pt x="12980" y="43721"/>
                  </a:lnTo>
                  <a:lnTo>
                    <a:pt x="12980" y="44510"/>
                  </a:lnTo>
                  <a:lnTo>
                    <a:pt x="51239" y="43927"/>
                  </a:lnTo>
                  <a:lnTo>
                    <a:pt x="51239" y="43177"/>
                  </a:lnTo>
                  <a:close/>
                </a:path>
                <a:path w="61595" h="179704">
                  <a:moveTo>
                    <a:pt x="51239" y="47305"/>
                  </a:moveTo>
                  <a:lnTo>
                    <a:pt x="12980" y="47844"/>
                  </a:lnTo>
                  <a:lnTo>
                    <a:pt x="12980" y="48594"/>
                  </a:lnTo>
                  <a:lnTo>
                    <a:pt x="51239" y="48055"/>
                  </a:lnTo>
                  <a:lnTo>
                    <a:pt x="51239" y="47305"/>
                  </a:lnTo>
                  <a:close/>
                </a:path>
                <a:path w="61595" h="179704">
                  <a:moveTo>
                    <a:pt x="51239" y="45221"/>
                  </a:moveTo>
                  <a:lnTo>
                    <a:pt x="12980" y="45805"/>
                  </a:lnTo>
                  <a:lnTo>
                    <a:pt x="12980" y="46555"/>
                  </a:lnTo>
                  <a:lnTo>
                    <a:pt x="51239" y="46010"/>
                  </a:lnTo>
                  <a:lnTo>
                    <a:pt x="51239" y="45221"/>
                  </a:lnTo>
                  <a:close/>
                </a:path>
                <a:path w="61595" h="179704">
                  <a:moveTo>
                    <a:pt x="51239" y="49349"/>
                  </a:moveTo>
                  <a:lnTo>
                    <a:pt x="12980" y="49888"/>
                  </a:lnTo>
                  <a:lnTo>
                    <a:pt x="12980" y="50683"/>
                  </a:lnTo>
                  <a:lnTo>
                    <a:pt x="51239" y="50099"/>
                  </a:lnTo>
                  <a:lnTo>
                    <a:pt x="51239" y="49349"/>
                  </a:lnTo>
                  <a:close/>
                </a:path>
                <a:path w="61595" h="179704">
                  <a:moveTo>
                    <a:pt x="51239" y="113116"/>
                  </a:moveTo>
                  <a:lnTo>
                    <a:pt x="12980" y="113654"/>
                  </a:lnTo>
                  <a:lnTo>
                    <a:pt x="12980" y="114404"/>
                  </a:lnTo>
                  <a:lnTo>
                    <a:pt x="51239" y="113866"/>
                  </a:lnTo>
                  <a:lnTo>
                    <a:pt x="51239" y="113116"/>
                  </a:lnTo>
                  <a:close/>
                </a:path>
                <a:path w="61595" h="179704">
                  <a:moveTo>
                    <a:pt x="51239" y="14377"/>
                  </a:moveTo>
                  <a:lnTo>
                    <a:pt x="12980" y="14922"/>
                  </a:lnTo>
                  <a:lnTo>
                    <a:pt x="12980" y="15711"/>
                  </a:lnTo>
                  <a:lnTo>
                    <a:pt x="51239" y="15127"/>
                  </a:lnTo>
                  <a:lnTo>
                    <a:pt x="51239" y="14377"/>
                  </a:lnTo>
                  <a:close/>
                </a:path>
                <a:path w="61595" h="179704">
                  <a:moveTo>
                    <a:pt x="51239" y="16461"/>
                  </a:moveTo>
                  <a:lnTo>
                    <a:pt x="12980" y="17005"/>
                  </a:lnTo>
                  <a:lnTo>
                    <a:pt x="12980" y="17755"/>
                  </a:lnTo>
                  <a:lnTo>
                    <a:pt x="51239" y="17211"/>
                  </a:lnTo>
                  <a:lnTo>
                    <a:pt x="51239" y="16461"/>
                  </a:lnTo>
                  <a:close/>
                </a:path>
                <a:path w="61595" h="179704">
                  <a:moveTo>
                    <a:pt x="51239" y="2044"/>
                  </a:moveTo>
                  <a:lnTo>
                    <a:pt x="12980" y="2583"/>
                  </a:lnTo>
                  <a:lnTo>
                    <a:pt x="12980" y="3377"/>
                  </a:lnTo>
                  <a:lnTo>
                    <a:pt x="51239" y="2794"/>
                  </a:lnTo>
                  <a:lnTo>
                    <a:pt x="51239" y="2044"/>
                  </a:lnTo>
                  <a:close/>
                </a:path>
                <a:path w="61595" h="179704">
                  <a:moveTo>
                    <a:pt x="51239" y="154250"/>
                  </a:moveTo>
                  <a:lnTo>
                    <a:pt x="12980" y="154791"/>
                  </a:lnTo>
                  <a:lnTo>
                    <a:pt x="12980" y="155541"/>
                  </a:lnTo>
                  <a:lnTo>
                    <a:pt x="51239" y="155000"/>
                  </a:lnTo>
                  <a:lnTo>
                    <a:pt x="51239" y="154250"/>
                  </a:lnTo>
                  <a:close/>
                </a:path>
                <a:path w="61595" h="179704">
                  <a:moveTo>
                    <a:pt x="51239" y="8211"/>
                  </a:moveTo>
                  <a:lnTo>
                    <a:pt x="12980" y="8755"/>
                  </a:lnTo>
                  <a:lnTo>
                    <a:pt x="12980" y="9544"/>
                  </a:lnTo>
                  <a:lnTo>
                    <a:pt x="51239" y="8961"/>
                  </a:lnTo>
                  <a:lnTo>
                    <a:pt x="51239" y="8211"/>
                  </a:lnTo>
                  <a:close/>
                </a:path>
                <a:path w="61595" h="179704">
                  <a:moveTo>
                    <a:pt x="51239" y="6166"/>
                  </a:moveTo>
                  <a:lnTo>
                    <a:pt x="12980" y="6711"/>
                  </a:lnTo>
                  <a:lnTo>
                    <a:pt x="12980" y="7461"/>
                  </a:lnTo>
                  <a:lnTo>
                    <a:pt x="51239" y="6916"/>
                  </a:lnTo>
                  <a:lnTo>
                    <a:pt x="51239" y="6166"/>
                  </a:lnTo>
                  <a:close/>
                </a:path>
                <a:path w="61595" h="179704">
                  <a:moveTo>
                    <a:pt x="51239" y="4083"/>
                  </a:moveTo>
                  <a:lnTo>
                    <a:pt x="12980" y="4666"/>
                  </a:lnTo>
                  <a:lnTo>
                    <a:pt x="12980" y="5416"/>
                  </a:lnTo>
                  <a:lnTo>
                    <a:pt x="51239" y="4877"/>
                  </a:lnTo>
                  <a:lnTo>
                    <a:pt x="51239" y="4083"/>
                  </a:lnTo>
                  <a:close/>
                </a:path>
                <a:path w="61595" h="179704">
                  <a:moveTo>
                    <a:pt x="51239" y="158376"/>
                  </a:moveTo>
                  <a:lnTo>
                    <a:pt x="12980" y="158918"/>
                  </a:lnTo>
                  <a:lnTo>
                    <a:pt x="12980" y="159668"/>
                  </a:lnTo>
                  <a:lnTo>
                    <a:pt x="51239" y="159126"/>
                  </a:lnTo>
                  <a:lnTo>
                    <a:pt x="51239" y="158376"/>
                  </a:lnTo>
                  <a:close/>
                </a:path>
                <a:path w="61595" h="179704">
                  <a:moveTo>
                    <a:pt x="51239" y="10294"/>
                  </a:moveTo>
                  <a:lnTo>
                    <a:pt x="12980" y="10838"/>
                  </a:lnTo>
                  <a:lnTo>
                    <a:pt x="12980" y="11588"/>
                  </a:lnTo>
                  <a:lnTo>
                    <a:pt x="51239" y="11044"/>
                  </a:lnTo>
                  <a:lnTo>
                    <a:pt x="51239" y="10294"/>
                  </a:lnTo>
                  <a:close/>
                </a:path>
                <a:path w="61595" h="179704">
                  <a:moveTo>
                    <a:pt x="53972" y="12211"/>
                  </a:moveTo>
                  <a:lnTo>
                    <a:pt x="10247" y="12877"/>
                  </a:lnTo>
                  <a:lnTo>
                    <a:pt x="10247" y="13755"/>
                  </a:lnTo>
                  <a:lnTo>
                    <a:pt x="53972" y="13127"/>
                  </a:lnTo>
                  <a:lnTo>
                    <a:pt x="53972" y="12211"/>
                  </a:lnTo>
                  <a:close/>
                </a:path>
                <a:path w="61595" h="179704">
                  <a:moveTo>
                    <a:pt x="51239" y="156292"/>
                  </a:moveTo>
                  <a:lnTo>
                    <a:pt x="12980" y="156875"/>
                  </a:lnTo>
                  <a:lnTo>
                    <a:pt x="12980" y="157625"/>
                  </a:lnTo>
                  <a:lnTo>
                    <a:pt x="51239" y="157084"/>
                  </a:lnTo>
                  <a:lnTo>
                    <a:pt x="51239" y="156292"/>
                  </a:lnTo>
                  <a:close/>
                </a:path>
                <a:path w="61595" h="179704">
                  <a:moveTo>
                    <a:pt x="51239" y="174797"/>
                  </a:moveTo>
                  <a:lnTo>
                    <a:pt x="12980" y="175380"/>
                  </a:lnTo>
                  <a:lnTo>
                    <a:pt x="12980" y="176131"/>
                  </a:lnTo>
                  <a:lnTo>
                    <a:pt x="51239" y="175589"/>
                  </a:lnTo>
                  <a:lnTo>
                    <a:pt x="51239" y="174797"/>
                  </a:lnTo>
                  <a:close/>
                </a:path>
                <a:path w="61595" h="179704">
                  <a:moveTo>
                    <a:pt x="51239" y="178923"/>
                  </a:moveTo>
                  <a:lnTo>
                    <a:pt x="12980" y="179465"/>
                  </a:lnTo>
                  <a:lnTo>
                    <a:pt x="12980" y="179673"/>
                  </a:lnTo>
                  <a:lnTo>
                    <a:pt x="51239" y="179673"/>
                  </a:lnTo>
                  <a:lnTo>
                    <a:pt x="51239" y="178923"/>
                  </a:lnTo>
                  <a:close/>
                </a:path>
                <a:path w="61595" h="179704">
                  <a:moveTo>
                    <a:pt x="51239" y="172755"/>
                  </a:moveTo>
                  <a:lnTo>
                    <a:pt x="12980" y="173296"/>
                  </a:lnTo>
                  <a:lnTo>
                    <a:pt x="12980" y="174089"/>
                  </a:lnTo>
                  <a:lnTo>
                    <a:pt x="51239" y="173505"/>
                  </a:lnTo>
                  <a:lnTo>
                    <a:pt x="51239" y="172755"/>
                  </a:lnTo>
                  <a:close/>
                </a:path>
                <a:path w="61595" h="179704">
                  <a:moveTo>
                    <a:pt x="51239" y="176881"/>
                  </a:moveTo>
                  <a:lnTo>
                    <a:pt x="12980" y="177423"/>
                  </a:lnTo>
                  <a:lnTo>
                    <a:pt x="12980" y="178173"/>
                  </a:lnTo>
                  <a:lnTo>
                    <a:pt x="51239" y="177631"/>
                  </a:lnTo>
                  <a:lnTo>
                    <a:pt x="51239" y="176881"/>
                  </a:lnTo>
                  <a:close/>
                </a:path>
                <a:path w="61595" h="179704">
                  <a:moveTo>
                    <a:pt x="51239" y="164544"/>
                  </a:moveTo>
                  <a:lnTo>
                    <a:pt x="12980" y="165086"/>
                  </a:lnTo>
                  <a:lnTo>
                    <a:pt x="12980" y="165836"/>
                  </a:lnTo>
                  <a:lnTo>
                    <a:pt x="51239" y="165294"/>
                  </a:lnTo>
                  <a:lnTo>
                    <a:pt x="51239" y="164544"/>
                  </a:lnTo>
                  <a:close/>
                </a:path>
                <a:path w="61595" h="179704">
                  <a:moveTo>
                    <a:pt x="51239" y="160418"/>
                  </a:moveTo>
                  <a:lnTo>
                    <a:pt x="12980" y="160960"/>
                  </a:lnTo>
                  <a:lnTo>
                    <a:pt x="12980" y="161710"/>
                  </a:lnTo>
                  <a:lnTo>
                    <a:pt x="51239" y="161168"/>
                  </a:lnTo>
                  <a:lnTo>
                    <a:pt x="51239" y="160418"/>
                  </a:lnTo>
                  <a:close/>
                </a:path>
                <a:path w="61595" h="179704">
                  <a:moveTo>
                    <a:pt x="51239" y="170713"/>
                  </a:moveTo>
                  <a:lnTo>
                    <a:pt x="12980" y="171254"/>
                  </a:lnTo>
                  <a:lnTo>
                    <a:pt x="12980" y="172004"/>
                  </a:lnTo>
                  <a:lnTo>
                    <a:pt x="51239" y="171463"/>
                  </a:lnTo>
                  <a:lnTo>
                    <a:pt x="51239" y="170713"/>
                  </a:lnTo>
                  <a:close/>
                </a:path>
                <a:path w="61595" h="179704">
                  <a:moveTo>
                    <a:pt x="51239" y="162460"/>
                  </a:moveTo>
                  <a:lnTo>
                    <a:pt x="12980" y="163044"/>
                  </a:lnTo>
                  <a:lnTo>
                    <a:pt x="12980" y="163794"/>
                  </a:lnTo>
                  <a:lnTo>
                    <a:pt x="51239" y="163252"/>
                  </a:lnTo>
                  <a:lnTo>
                    <a:pt x="51239" y="162460"/>
                  </a:lnTo>
                  <a:close/>
                </a:path>
                <a:path w="61595" h="179704">
                  <a:moveTo>
                    <a:pt x="51239" y="168629"/>
                  </a:moveTo>
                  <a:lnTo>
                    <a:pt x="12980" y="169212"/>
                  </a:lnTo>
                  <a:lnTo>
                    <a:pt x="12980" y="169963"/>
                  </a:lnTo>
                  <a:lnTo>
                    <a:pt x="51239" y="169420"/>
                  </a:lnTo>
                  <a:lnTo>
                    <a:pt x="51239" y="168629"/>
                  </a:lnTo>
                  <a:close/>
                </a:path>
                <a:path w="61595" h="179704">
                  <a:moveTo>
                    <a:pt x="51239" y="166586"/>
                  </a:moveTo>
                  <a:lnTo>
                    <a:pt x="12980" y="167128"/>
                  </a:lnTo>
                  <a:lnTo>
                    <a:pt x="12980" y="167920"/>
                  </a:lnTo>
                  <a:lnTo>
                    <a:pt x="51239" y="167336"/>
                  </a:lnTo>
                  <a:lnTo>
                    <a:pt x="51239" y="166586"/>
                  </a:lnTo>
                  <a:close/>
                </a:path>
                <a:path w="61595" h="179704">
                  <a:moveTo>
                    <a:pt x="51239" y="143955"/>
                  </a:moveTo>
                  <a:lnTo>
                    <a:pt x="12980" y="144497"/>
                  </a:lnTo>
                  <a:lnTo>
                    <a:pt x="12980" y="145289"/>
                  </a:lnTo>
                  <a:lnTo>
                    <a:pt x="51239" y="144705"/>
                  </a:lnTo>
                  <a:lnTo>
                    <a:pt x="51239" y="143955"/>
                  </a:lnTo>
                  <a:close/>
                </a:path>
                <a:path w="61595" h="179704">
                  <a:moveTo>
                    <a:pt x="51239" y="125449"/>
                  </a:moveTo>
                  <a:lnTo>
                    <a:pt x="12980" y="125992"/>
                  </a:lnTo>
                  <a:lnTo>
                    <a:pt x="12980" y="126784"/>
                  </a:lnTo>
                  <a:lnTo>
                    <a:pt x="51239" y="126201"/>
                  </a:lnTo>
                  <a:lnTo>
                    <a:pt x="51239" y="125449"/>
                  </a:lnTo>
                  <a:close/>
                </a:path>
                <a:path w="61595" h="179704">
                  <a:moveTo>
                    <a:pt x="51239" y="129577"/>
                  </a:moveTo>
                  <a:lnTo>
                    <a:pt x="12980" y="130118"/>
                  </a:lnTo>
                  <a:lnTo>
                    <a:pt x="12980" y="130868"/>
                  </a:lnTo>
                  <a:lnTo>
                    <a:pt x="51239" y="130327"/>
                  </a:lnTo>
                  <a:lnTo>
                    <a:pt x="51239" y="129577"/>
                  </a:lnTo>
                  <a:close/>
                </a:path>
                <a:path w="61595" h="179704">
                  <a:moveTo>
                    <a:pt x="51239" y="123410"/>
                  </a:moveTo>
                  <a:lnTo>
                    <a:pt x="12980" y="123949"/>
                  </a:lnTo>
                  <a:lnTo>
                    <a:pt x="12980" y="124699"/>
                  </a:lnTo>
                  <a:lnTo>
                    <a:pt x="51239" y="124160"/>
                  </a:lnTo>
                  <a:lnTo>
                    <a:pt x="51239" y="123410"/>
                  </a:lnTo>
                  <a:close/>
                </a:path>
                <a:path w="61595" h="179704">
                  <a:moveTo>
                    <a:pt x="51239" y="0"/>
                  </a:moveTo>
                  <a:lnTo>
                    <a:pt x="12980" y="544"/>
                  </a:lnTo>
                  <a:lnTo>
                    <a:pt x="12980" y="1294"/>
                  </a:lnTo>
                  <a:lnTo>
                    <a:pt x="51239" y="749"/>
                  </a:lnTo>
                  <a:lnTo>
                    <a:pt x="51239" y="0"/>
                  </a:lnTo>
                  <a:close/>
                </a:path>
                <a:path w="61595" h="179704">
                  <a:moveTo>
                    <a:pt x="51239" y="127493"/>
                  </a:moveTo>
                  <a:lnTo>
                    <a:pt x="12980" y="128076"/>
                  </a:lnTo>
                  <a:lnTo>
                    <a:pt x="12980" y="128826"/>
                  </a:lnTo>
                  <a:lnTo>
                    <a:pt x="51239" y="128284"/>
                  </a:lnTo>
                  <a:lnTo>
                    <a:pt x="51239" y="127493"/>
                  </a:lnTo>
                  <a:close/>
                </a:path>
                <a:path w="61595" h="179704">
                  <a:moveTo>
                    <a:pt x="51239" y="111071"/>
                  </a:moveTo>
                  <a:lnTo>
                    <a:pt x="12980" y="111616"/>
                  </a:lnTo>
                  <a:lnTo>
                    <a:pt x="12980" y="112366"/>
                  </a:lnTo>
                  <a:lnTo>
                    <a:pt x="51239" y="111821"/>
                  </a:lnTo>
                  <a:lnTo>
                    <a:pt x="51239" y="111071"/>
                  </a:lnTo>
                  <a:close/>
                </a:path>
                <a:path w="61595" h="179704">
                  <a:moveTo>
                    <a:pt x="51239" y="115154"/>
                  </a:moveTo>
                  <a:lnTo>
                    <a:pt x="12980" y="115738"/>
                  </a:lnTo>
                  <a:lnTo>
                    <a:pt x="12980" y="116488"/>
                  </a:lnTo>
                  <a:lnTo>
                    <a:pt x="51239" y="115949"/>
                  </a:lnTo>
                  <a:lnTo>
                    <a:pt x="51239" y="115154"/>
                  </a:lnTo>
                  <a:close/>
                </a:path>
                <a:path w="61595" h="179704">
                  <a:moveTo>
                    <a:pt x="51239" y="121327"/>
                  </a:moveTo>
                  <a:lnTo>
                    <a:pt x="12980" y="121910"/>
                  </a:lnTo>
                  <a:lnTo>
                    <a:pt x="12980" y="122660"/>
                  </a:lnTo>
                  <a:lnTo>
                    <a:pt x="51239" y="122116"/>
                  </a:lnTo>
                  <a:lnTo>
                    <a:pt x="51239" y="121327"/>
                  </a:lnTo>
                  <a:close/>
                </a:path>
                <a:path w="61595" h="179704">
                  <a:moveTo>
                    <a:pt x="51239" y="119282"/>
                  </a:moveTo>
                  <a:lnTo>
                    <a:pt x="12980" y="119821"/>
                  </a:lnTo>
                  <a:lnTo>
                    <a:pt x="12980" y="120577"/>
                  </a:lnTo>
                  <a:lnTo>
                    <a:pt x="51239" y="120032"/>
                  </a:lnTo>
                  <a:lnTo>
                    <a:pt x="51239" y="119282"/>
                  </a:lnTo>
                  <a:close/>
                </a:path>
                <a:path w="61595" h="179704">
                  <a:moveTo>
                    <a:pt x="51239" y="117238"/>
                  </a:moveTo>
                  <a:lnTo>
                    <a:pt x="12980" y="117782"/>
                  </a:lnTo>
                  <a:lnTo>
                    <a:pt x="12980" y="118532"/>
                  </a:lnTo>
                  <a:lnTo>
                    <a:pt x="51239" y="117988"/>
                  </a:lnTo>
                  <a:lnTo>
                    <a:pt x="51239" y="117238"/>
                  </a:lnTo>
                  <a:close/>
                </a:path>
                <a:path w="61595" h="179704">
                  <a:moveTo>
                    <a:pt x="51239" y="131619"/>
                  </a:moveTo>
                  <a:lnTo>
                    <a:pt x="12980" y="132160"/>
                  </a:lnTo>
                  <a:lnTo>
                    <a:pt x="12980" y="132952"/>
                  </a:lnTo>
                  <a:lnTo>
                    <a:pt x="51239" y="132369"/>
                  </a:lnTo>
                  <a:lnTo>
                    <a:pt x="51239" y="131619"/>
                  </a:lnTo>
                  <a:close/>
                </a:path>
                <a:path w="61595" h="179704">
                  <a:moveTo>
                    <a:pt x="51239" y="148082"/>
                  </a:moveTo>
                  <a:lnTo>
                    <a:pt x="12980" y="148623"/>
                  </a:lnTo>
                  <a:lnTo>
                    <a:pt x="12980" y="149373"/>
                  </a:lnTo>
                  <a:lnTo>
                    <a:pt x="51239" y="148832"/>
                  </a:lnTo>
                  <a:lnTo>
                    <a:pt x="51239" y="148082"/>
                  </a:lnTo>
                  <a:close/>
                </a:path>
                <a:path w="61595" h="179704">
                  <a:moveTo>
                    <a:pt x="51239" y="152208"/>
                  </a:moveTo>
                  <a:lnTo>
                    <a:pt x="12980" y="152749"/>
                  </a:lnTo>
                  <a:lnTo>
                    <a:pt x="12980" y="153499"/>
                  </a:lnTo>
                  <a:lnTo>
                    <a:pt x="51239" y="152958"/>
                  </a:lnTo>
                  <a:lnTo>
                    <a:pt x="51239" y="152208"/>
                  </a:lnTo>
                  <a:close/>
                </a:path>
                <a:path w="61595" h="179704">
                  <a:moveTo>
                    <a:pt x="51239" y="150124"/>
                  </a:moveTo>
                  <a:lnTo>
                    <a:pt x="12980" y="150665"/>
                  </a:lnTo>
                  <a:lnTo>
                    <a:pt x="12980" y="151457"/>
                  </a:lnTo>
                  <a:lnTo>
                    <a:pt x="51239" y="150915"/>
                  </a:lnTo>
                  <a:lnTo>
                    <a:pt x="51239" y="150124"/>
                  </a:lnTo>
                  <a:close/>
                </a:path>
                <a:path w="61595" h="179704">
                  <a:moveTo>
                    <a:pt x="51239" y="146039"/>
                  </a:moveTo>
                  <a:lnTo>
                    <a:pt x="12980" y="146581"/>
                  </a:lnTo>
                  <a:lnTo>
                    <a:pt x="12980" y="147331"/>
                  </a:lnTo>
                  <a:lnTo>
                    <a:pt x="51239" y="146789"/>
                  </a:lnTo>
                  <a:lnTo>
                    <a:pt x="51239" y="146039"/>
                  </a:lnTo>
                  <a:close/>
                </a:path>
                <a:path w="61595" h="179704">
                  <a:moveTo>
                    <a:pt x="51239" y="135745"/>
                  </a:moveTo>
                  <a:lnTo>
                    <a:pt x="12980" y="136287"/>
                  </a:lnTo>
                  <a:lnTo>
                    <a:pt x="12980" y="137037"/>
                  </a:lnTo>
                  <a:lnTo>
                    <a:pt x="51239" y="136495"/>
                  </a:lnTo>
                  <a:lnTo>
                    <a:pt x="51239" y="135745"/>
                  </a:lnTo>
                  <a:close/>
                </a:path>
                <a:path w="61595" h="179704">
                  <a:moveTo>
                    <a:pt x="51239" y="133661"/>
                  </a:moveTo>
                  <a:lnTo>
                    <a:pt x="12980" y="134244"/>
                  </a:lnTo>
                  <a:lnTo>
                    <a:pt x="12980" y="134994"/>
                  </a:lnTo>
                  <a:lnTo>
                    <a:pt x="51239" y="134453"/>
                  </a:lnTo>
                  <a:lnTo>
                    <a:pt x="51239" y="133661"/>
                  </a:lnTo>
                  <a:close/>
                </a:path>
                <a:path w="61595" h="179704">
                  <a:moveTo>
                    <a:pt x="51239" y="108988"/>
                  </a:moveTo>
                  <a:lnTo>
                    <a:pt x="12980" y="109527"/>
                  </a:lnTo>
                  <a:lnTo>
                    <a:pt x="12980" y="110321"/>
                  </a:lnTo>
                  <a:lnTo>
                    <a:pt x="51239" y="109777"/>
                  </a:lnTo>
                  <a:lnTo>
                    <a:pt x="51239" y="108988"/>
                  </a:lnTo>
                  <a:close/>
                </a:path>
                <a:path w="61595" h="179704">
                  <a:moveTo>
                    <a:pt x="51239" y="137787"/>
                  </a:moveTo>
                  <a:lnTo>
                    <a:pt x="12980" y="138329"/>
                  </a:lnTo>
                  <a:lnTo>
                    <a:pt x="12980" y="139120"/>
                  </a:lnTo>
                  <a:lnTo>
                    <a:pt x="51239" y="138537"/>
                  </a:lnTo>
                  <a:lnTo>
                    <a:pt x="51239" y="137787"/>
                  </a:lnTo>
                  <a:close/>
                </a:path>
                <a:path w="61595" h="179704">
                  <a:moveTo>
                    <a:pt x="51239" y="141913"/>
                  </a:moveTo>
                  <a:lnTo>
                    <a:pt x="12980" y="142455"/>
                  </a:lnTo>
                  <a:lnTo>
                    <a:pt x="12980" y="143205"/>
                  </a:lnTo>
                  <a:lnTo>
                    <a:pt x="51239" y="142663"/>
                  </a:lnTo>
                  <a:lnTo>
                    <a:pt x="51239" y="141913"/>
                  </a:lnTo>
                  <a:close/>
                </a:path>
                <a:path w="61595" h="179704">
                  <a:moveTo>
                    <a:pt x="51239" y="139871"/>
                  </a:moveTo>
                  <a:lnTo>
                    <a:pt x="12980" y="140413"/>
                  </a:lnTo>
                  <a:lnTo>
                    <a:pt x="12980" y="141163"/>
                  </a:lnTo>
                  <a:lnTo>
                    <a:pt x="51239" y="140621"/>
                  </a:lnTo>
                  <a:lnTo>
                    <a:pt x="51239" y="139871"/>
                  </a:lnTo>
                  <a:close/>
                </a:path>
              </a:pathLst>
            </a:custGeom>
            <a:solidFill>
              <a:srgbClr val="CE17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4252" y="6493411"/>
              <a:ext cx="38436" cy="17946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49324" y="6494077"/>
              <a:ext cx="38463" cy="17967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80019" y="6494681"/>
              <a:ext cx="248682" cy="17906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39338" y="6493744"/>
              <a:ext cx="38429" cy="18000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21584" y="6494681"/>
              <a:ext cx="248546" cy="17906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507001" y="6494056"/>
              <a:ext cx="248682" cy="17906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966251" y="6493077"/>
              <a:ext cx="38600" cy="18000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376168" y="6493455"/>
              <a:ext cx="38600" cy="17971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648565" y="6494056"/>
              <a:ext cx="248341" cy="17906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75411" y="6494389"/>
              <a:ext cx="248682" cy="17906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44579" y="6494122"/>
              <a:ext cx="38600" cy="17933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694089" y="6493494"/>
              <a:ext cx="38258" cy="179381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342250" y="6494473"/>
              <a:ext cx="259715" cy="179705"/>
            </a:xfrm>
            <a:custGeom>
              <a:avLst/>
              <a:gdLst/>
              <a:ahLst/>
              <a:cxnLst/>
              <a:rect l="l" t="t" r="r" b="b"/>
              <a:pathLst>
                <a:path w="259714" h="179704">
                  <a:moveTo>
                    <a:pt x="259265" y="175259"/>
                  </a:moveTo>
                  <a:lnTo>
                    <a:pt x="0" y="179237"/>
                  </a:lnTo>
                  <a:lnTo>
                    <a:pt x="259265" y="176529"/>
                  </a:lnTo>
                  <a:lnTo>
                    <a:pt x="259265" y="175259"/>
                  </a:lnTo>
                  <a:close/>
                </a:path>
                <a:path w="259714" h="179704">
                  <a:moveTo>
                    <a:pt x="259265" y="177799"/>
                  </a:moveTo>
                  <a:lnTo>
                    <a:pt x="105546" y="179069"/>
                  </a:lnTo>
                  <a:lnTo>
                    <a:pt x="159519" y="179069"/>
                  </a:lnTo>
                  <a:lnTo>
                    <a:pt x="259265" y="177799"/>
                  </a:lnTo>
                  <a:close/>
                </a:path>
                <a:path w="259714" h="179704">
                  <a:moveTo>
                    <a:pt x="259265" y="173989"/>
                  </a:moveTo>
                  <a:lnTo>
                    <a:pt x="10924" y="176529"/>
                  </a:lnTo>
                  <a:lnTo>
                    <a:pt x="10924" y="177799"/>
                  </a:lnTo>
                  <a:lnTo>
                    <a:pt x="259265" y="173989"/>
                  </a:lnTo>
                  <a:close/>
                </a:path>
                <a:path w="259714" h="179704">
                  <a:moveTo>
                    <a:pt x="259265" y="171449"/>
                  </a:moveTo>
                  <a:lnTo>
                    <a:pt x="10924" y="175259"/>
                  </a:lnTo>
                  <a:lnTo>
                    <a:pt x="259265" y="172719"/>
                  </a:lnTo>
                  <a:lnTo>
                    <a:pt x="259265" y="171449"/>
                  </a:lnTo>
                  <a:close/>
                </a:path>
                <a:path w="259714" h="179704">
                  <a:moveTo>
                    <a:pt x="259265" y="168909"/>
                  </a:moveTo>
                  <a:lnTo>
                    <a:pt x="10924" y="172719"/>
                  </a:lnTo>
                  <a:lnTo>
                    <a:pt x="10924" y="173989"/>
                  </a:lnTo>
                  <a:lnTo>
                    <a:pt x="259265" y="170179"/>
                  </a:lnTo>
                  <a:lnTo>
                    <a:pt x="259265" y="168909"/>
                  </a:lnTo>
                  <a:close/>
                </a:path>
                <a:path w="259714" h="179704">
                  <a:moveTo>
                    <a:pt x="259265" y="167639"/>
                  </a:moveTo>
                  <a:lnTo>
                    <a:pt x="10924" y="170179"/>
                  </a:lnTo>
                  <a:lnTo>
                    <a:pt x="10924" y="171449"/>
                  </a:lnTo>
                  <a:lnTo>
                    <a:pt x="259265" y="167639"/>
                  </a:lnTo>
                  <a:close/>
                </a:path>
                <a:path w="259714" h="179704">
                  <a:moveTo>
                    <a:pt x="259265" y="165099"/>
                  </a:moveTo>
                  <a:lnTo>
                    <a:pt x="10924" y="168909"/>
                  </a:lnTo>
                  <a:lnTo>
                    <a:pt x="259265" y="166369"/>
                  </a:lnTo>
                  <a:lnTo>
                    <a:pt x="259265" y="165099"/>
                  </a:lnTo>
                  <a:close/>
                </a:path>
                <a:path w="259714" h="179704">
                  <a:moveTo>
                    <a:pt x="259265" y="162559"/>
                  </a:moveTo>
                  <a:lnTo>
                    <a:pt x="10924" y="166369"/>
                  </a:lnTo>
                  <a:lnTo>
                    <a:pt x="10924" y="167639"/>
                  </a:lnTo>
                  <a:lnTo>
                    <a:pt x="259265" y="163829"/>
                  </a:lnTo>
                  <a:lnTo>
                    <a:pt x="259265" y="162559"/>
                  </a:lnTo>
                  <a:close/>
                </a:path>
                <a:path w="259714" h="179704">
                  <a:moveTo>
                    <a:pt x="259265" y="158749"/>
                  </a:moveTo>
                  <a:lnTo>
                    <a:pt x="10924" y="162559"/>
                  </a:lnTo>
                  <a:lnTo>
                    <a:pt x="10924" y="163829"/>
                  </a:lnTo>
                  <a:lnTo>
                    <a:pt x="259265" y="160019"/>
                  </a:lnTo>
                  <a:lnTo>
                    <a:pt x="259265" y="158749"/>
                  </a:lnTo>
                  <a:close/>
                </a:path>
                <a:path w="259714" h="179704">
                  <a:moveTo>
                    <a:pt x="259265" y="157479"/>
                  </a:moveTo>
                  <a:lnTo>
                    <a:pt x="10924" y="160019"/>
                  </a:lnTo>
                  <a:lnTo>
                    <a:pt x="10924" y="161289"/>
                  </a:lnTo>
                  <a:lnTo>
                    <a:pt x="259265" y="157479"/>
                  </a:lnTo>
                  <a:close/>
                </a:path>
                <a:path w="259714" h="179704">
                  <a:moveTo>
                    <a:pt x="259265" y="154939"/>
                  </a:moveTo>
                  <a:lnTo>
                    <a:pt x="10924" y="158749"/>
                  </a:lnTo>
                  <a:lnTo>
                    <a:pt x="259265" y="156209"/>
                  </a:lnTo>
                  <a:lnTo>
                    <a:pt x="259265" y="154939"/>
                  </a:lnTo>
                  <a:close/>
                </a:path>
                <a:path w="259714" h="179704">
                  <a:moveTo>
                    <a:pt x="259265" y="152399"/>
                  </a:moveTo>
                  <a:lnTo>
                    <a:pt x="10924" y="156209"/>
                  </a:lnTo>
                  <a:lnTo>
                    <a:pt x="10924" y="157479"/>
                  </a:lnTo>
                  <a:lnTo>
                    <a:pt x="259265" y="153669"/>
                  </a:lnTo>
                  <a:lnTo>
                    <a:pt x="259265" y="152399"/>
                  </a:lnTo>
                  <a:close/>
                </a:path>
                <a:path w="259714" h="179704">
                  <a:moveTo>
                    <a:pt x="259265" y="148589"/>
                  </a:moveTo>
                  <a:lnTo>
                    <a:pt x="10924" y="152399"/>
                  </a:lnTo>
                  <a:lnTo>
                    <a:pt x="10924" y="153669"/>
                  </a:lnTo>
                  <a:lnTo>
                    <a:pt x="259265" y="149859"/>
                  </a:lnTo>
                  <a:lnTo>
                    <a:pt x="259265" y="148589"/>
                  </a:lnTo>
                  <a:close/>
                </a:path>
                <a:path w="259714" h="179704">
                  <a:moveTo>
                    <a:pt x="259265" y="147319"/>
                  </a:moveTo>
                  <a:lnTo>
                    <a:pt x="10924" y="149859"/>
                  </a:lnTo>
                  <a:lnTo>
                    <a:pt x="10924" y="151129"/>
                  </a:lnTo>
                  <a:lnTo>
                    <a:pt x="259265" y="147319"/>
                  </a:lnTo>
                  <a:close/>
                </a:path>
                <a:path w="259714" h="179704">
                  <a:moveTo>
                    <a:pt x="259265" y="142239"/>
                  </a:moveTo>
                  <a:lnTo>
                    <a:pt x="10924" y="146049"/>
                  </a:lnTo>
                  <a:lnTo>
                    <a:pt x="10924" y="147319"/>
                  </a:lnTo>
                  <a:lnTo>
                    <a:pt x="259265" y="143509"/>
                  </a:lnTo>
                  <a:lnTo>
                    <a:pt x="259265" y="142239"/>
                  </a:lnTo>
                  <a:close/>
                </a:path>
                <a:path w="259714" h="179704">
                  <a:moveTo>
                    <a:pt x="259265" y="140969"/>
                  </a:moveTo>
                  <a:lnTo>
                    <a:pt x="10924" y="143509"/>
                  </a:lnTo>
                  <a:lnTo>
                    <a:pt x="10924" y="144779"/>
                  </a:lnTo>
                  <a:lnTo>
                    <a:pt x="259265" y="140969"/>
                  </a:lnTo>
                  <a:close/>
                </a:path>
                <a:path w="259714" h="179704">
                  <a:moveTo>
                    <a:pt x="259265" y="138429"/>
                  </a:moveTo>
                  <a:lnTo>
                    <a:pt x="10924" y="142239"/>
                  </a:lnTo>
                  <a:lnTo>
                    <a:pt x="259265" y="139699"/>
                  </a:lnTo>
                  <a:lnTo>
                    <a:pt x="259265" y="138429"/>
                  </a:lnTo>
                  <a:close/>
                </a:path>
                <a:path w="259714" h="179704">
                  <a:moveTo>
                    <a:pt x="259265" y="135889"/>
                  </a:moveTo>
                  <a:lnTo>
                    <a:pt x="10924" y="139699"/>
                  </a:lnTo>
                  <a:lnTo>
                    <a:pt x="10924" y="140969"/>
                  </a:lnTo>
                  <a:lnTo>
                    <a:pt x="259265" y="137159"/>
                  </a:lnTo>
                  <a:lnTo>
                    <a:pt x="259265" y="135889"/>
                  </a:lnTo>
                  <a:close/>
                </a:path>
                <a:path w="259714" h="179704">
                  <a:moveTo>
                    <a:pt x="259265" y="132079"/>
                  </a:moveTo>
                  <a:lnTo>
                    <a:pt x="10924" y="135889"/>
                  </a:lnTo>
                  <a:lnTo>
                    <a:pt x="10924" y="137159"/>
                  </a:lnTo>
                  <a:lnTo>
                    <a:pt x="259265" y="133349"/>
                  </a:lnTo>
                  <a:lnTo>
                    <a:pt x="259265" y="132079"/>
                  </a:lnTo>
                  <a:close/>
                </a:path>
                <a:path w="259714" h="179704">
                  <a:moveTo>
                    <a:pt x="259265" y="130809"/>
                  </a:moveTo>
                  <a:lnTo>
                    <a:pt x="10924" y="133349"/>
                  </a:lnTo>
                  <a:lnTo>
                    <a:pt x="10924" y="134619"/>
                  </a:lnTo>
                  <a:lnTo>
                    <a:pt x="259265" y="130809"/>
                  </a:lnTo>
                  <a:close/>
                </a:path>
                <a:path w="259714" h="179704">
                  <a:moveTo>
                    <a:pt x="259265" y="128269"/>
                  </a:moveTo>
                  <a:lnTo>
                    <a:pt x="10924" y="132079"/>
                  </a:lnTo>
                  <a:lnTo>
                    <a:pt x="259265" y="129539"/>
                  </a:lnTo>
                  <a:lnTo>
                    <a:pt x="259265" y="128269"/>
                  </a:lnTo>
                  <a:close/>
                </a:path>
                <a:path w="259714" h="179704">
                  <a:moveTo>
                    <a:pt x="259265" y="125729"/>
                  </a:moveTo>
                  <a:lnTo>
                    <a:pt x="10924" y="129539"/>
                  </a:lnTo>
                  <a:lnTo>
                    <a:pt x="10924" y="130809"/>
                  </a:lnTo>
                  <a:lnTo>
                    <a:pt x="259265" y="126999"/>
                  </a:lnTo>
                  <a:lnTo>
                    <a:pt x="259265" y="125729"/>
                  </a:lnTo>
                  <a:close/>
                </a:path>
                <a:path w="259714" h="179704">
                  <a:moveTo>
                    <a:pt x="259265" y="124459"/>
                  </a:moveTo>
                  <a:lnTo>
                    <a:pt x="10924" y="126999"/>
                  </a:lnTo>
                  <a:lnTo>
                    <a:pt x="10924" y="128269"/>
                  </a:lnTo>
                  <a:lnTo>
                    <a:pt x="259265" y="124459"/>
                  </a:lnTo>
                  <a:close/>
                </a:path>
                <a:path w="259714" h="179704">
                  <a:moveTo>
                    <a:pt x="259265" y="121919"/>
                  </a:moveTo>
                  <a:lnTo>
                    <a:pt x="10924" y="125729"/>
                  </a:lnTo>
                  <a:lnTo>
                    <a:pt x="259265" y="123189"/>
                  </a:lnTo>
                  <a:lnTo>
                    <a:pt x="259265" y="121919"/>
                  </a:lnTo>
                  <a:close/>
                </a:path>
                <a:path w="259714" h="179704">
                  <a:moveTo>
                    <a:pt x="259265" y="119379"/>
                  </a:moveTo>
                  <a:lnTo>
                    <a:pt x="10924" y="123189"/>
                  </a:lnTo>
                  <a:lnTo>
                    <a:pt x="10924" y="124459"/>
                  </a:lnTo>
                  <a:lnTo>
                    <a:pt x="259265" y="120649"/>
                  </a:lnTo>
                  <a:lnTo>
                    <a:pt x="259265" y="119379"/>
                  </a:lnTo>
                  <a:close/>
                </a:path>
                <a:path w="259714" h="179704">
                  <a:moveTo>
                    <a:pt x="259265" y="115569"/>
                  </a:moveTo>
                  <a:lnTo>
                    <a:pt x="10924" y="119379"/>
                  </a:lnTo>
                  <a:lnTo>
                    <a:pt x="10924" y="120649"/>
                  </a:lnTo>
                  <a:lnTo>
                    <a:pt x="259265" y="116839"/>
                  </a:lnTo>
                  <a:lnTo>
                    <a:pt x="259265" y="115569"/>
                  </a:lnTo>
                  <a:close/>
                </a:path>
                <a:path w="259714" h="179704">
                  <a:moveTo>
                    <a:pt x="259265" y="114299"/>
                  </a:moveTo>
                  <a:lnTo>
                    <a:pt x="10924" y="116839"/>
                  </a:lnTo>
                  <a:lnTo>
                    <a:pt x="10924" y="118109"/>
                  </a:lnTo>
                  <a:lnTo>
                    <a:pt x="259265" y="114299"/>
                  </a:lnTo>
                  <a:close/>
                </a:path>
                <a:path w="259714" h="179704">
                  <a:moveTo>
                    <a:pt x="259265" y="111759"/>
                  </a:moveTo>
                  <a:lnTo>
                    <a:pt x="10924" y="115569"/>
                  </a:lnTo>
                  <a:lnTo>
                    <a:pt x="259265" y="113029"/>
                  </a:lnTo>
                  <a:lnTo>
                    <a:pt x="259265" y="111759"/>
                  </a:lnTo>
                  <a:close/>
                </a:path>
                <a:path w="259714" h="179704">
                  <a:moveTo>
                    <a:pt x="259265" y="109219"/>
                  </a:moveTo>
                  <a:lnTo>
                    <a:pt x="10924" y="113029"/>
                  </a:lnTo>
                  <a:lnTo>
                    <a:pt x="10924" y="114299"/>
                  </a:lnTo>
                  <a:lnTo>
                    <a:pt x="259265" y="110489"/>
                  </a:lnTo>
                  <a:lnTo>
                    <a:pt x="259265" y="109219"/>
                  </a:lnTo>
                  <a:close/>
                </a:path>
                <a:path w="259714" h="179704">
                  <a:moveTo>
                    <a:pt x="259265" y="105409"/>
                  </a:moveTo>
                  <a:lnTo>
                    <a:pt x="10924" y="109219"/>
                  </a:lnTo>
                  <a:lnTo>
                    <a:pt x="259265" y="106679"/>
                  </a:lnTo>
                  <a:lnTo>
                    <a:pt x="259265" y="105409"/>
                  </a:lnTo>
                  <a:close/>
                </a:path>
                <a:path w="259714" h="179704">
                  <a:moveTo>
                    <a:pt x="259265" y="102869"/>
                  </a:moveTo>
                  <a:lnTo>
                    <a:pt x="10924" y="106679"/>
                  </a:lnTo>
                  <a:lnTo>
                    <a:pt x="10924" y="107949"/>
                  </a:lnTo>
                  <a:lnTo>
                    <a:pt x="259265" y="104139"/>
                  </a:lnTo>
                  <a:lnTo>
                    <a:pt x="259265" y="102869"/>
                  </a:lnTo>
                  <a:close/>
                </a:path>
                <a:path w="259714" h="179704">
                  <a:moveTo>
                    <a:pt x="259265" y="99059"/>
                  </a:moveTo>
                  <a:lnTo>
                    <a:pt x="10924" y="102869"/>
                  </a:lnTo>
                  <a:lnTo>
                    <a:pt x="10924" y="104139"/>
                  </a:lnTo>
                  <a:lnTo>
                    <a:pt x="259265" y="100329"/>
                  </a:lnTo>
                  <a:lnTo>
                    <a:pt x="259265" y="99059"/>
                  </a:lnTo>
                  <a:close/>
                </a:path>
                <a:path w="259714" h="179704">
                  <a:moveTo>
                    <a:pt x="259265" y="97789"/>
                  </a:moveTo>
                  <a:lnTo>
                    <a:pt x="10924" y="100329"/>
                  </a:lnTo>
                  <a:lnTo>
                    <a:pt x="10924" y="101599"/>
                  </a:lnTo>
                  <a:lnTo>
                    <a:pt x="259265" y="97789"/>
                  </a:lnTo>
                  <a:close/>
                </a:path>
                <a:path w="259714" h="179704">
                  <a:moveTo>
                    <a:pt x="259265" y="95249"/>
                  </a:moveTo>
                  <a:lnTo>
                    <a:pt x="10924" y="99059"/>
                  </a:lnTo>
                  <a:lnTo>
                    <a:pt x="259265" y="96519"/>
                  </a:lnTo>
                  <a:lnTo>
                    <a:pt x="259265" y="95249"/>
                  </a:lnTo>
                  <a:close/>
                </a:path>
                <a:path w="259714" h="179704">
                  <a:moveTo>
                    <a:pt x="259265" y="92709"/>
                  </a:moveTo>
                  <a:lnTo>
                    <a:pt x="10924" y="96519"/>
                  </a:lnTo>
                  <a:lnTo>
                    <a:pt x="10924" y="97789"/>
                  </a:lnTo>
                  <a:lnTo>
                    <a:pt x="259265" y="93979"/>
                  </a:lnTo>
                  <a:lnTo>
                    <a:pt x="259265" y="92709"/>
                  </a:lnTo>
                  <a:close/>
                </a:path>
                <a:path w="259714" h="179704">
                  <a:moveTo>
                    <a:pt x="259265" y="88899"/>
                  </a:moveTo>
                  <a:lnTo>
                    <a:pt x="10924" y="92709"/>
                  </a:lnTo>
                  <a:lnTo>
                    <a:pt x="10924" y="93979"/>
                  </a:lnTo>
                  <a:lnTo>
                    <a:pt x="259265" y="90169"/>
                  </a:lnTo>
                  <a:lnTo>
                    <a:pt x="259265" y="88899"/>
                  </a:lnTo>
                  <a:close/>
                </a:path>
                <a:path w="259714" h="179704">
                  <a:moveTo>
                    <a:pt x="259265" y="87629"/>
                  </a:moveTo>
                  <a:lnTo>
                    <a:pt x="10924" y="90169"/>
                  </a:lnTo>
                  <a:lnTo>
                    <a:pt x="10924" y="91439"/>
                  </a:lnTo>
                  <a:lnTo>
                    <a:pt x="259265" y="87629"/>
                  </a:lnTo>
                  <a:close/>
                </a:path>
                <a:path w="259714" h="179704">
                  <a:moveTo>
                    <a:pt x="259265" y="82549"/>
                  </a:moveTo>
                  <a:lnTo>
                    <a:pt x="10924" y="86359"/>
                  </a:lnTo>
                  <a:lnTo>
                    <a:pt x="10924" y="87629"/>
                  </a:lnTo>
                  <a:lnTo>
                    <a:pt x="259265" y="83819"/>
                  </a:lnTo>
                  <a:lnTo>
                    <a:pt x="259265" y="82549"/>
                  </a:lnTo>
                  <a:close/>
                </a:path>
                <a:path w="259714" h="179704">
                  <a:moveTo>
                    <a:pt x="259265" y="81279"/>
                  </a:moveTo>
                  <a:lnTo>
                    <a:pt x="10924" y="83819"/>
                  </a:lnTo>
                  <a:lnTo>
                    <a:pt x="10924" y="85089"/>
                  </a:lnTo>
                  <a:lnTo>
                    <a:pt x="259265" y="81279"/>
                  </a:lnTo>
                  <a:close/>
                </a:path>
                <a:path w="259714" h="179704">
                  <a:moveTo>
                    <a:pt x="259265" y="78739"/>
                  </a:moveTo>
                  <a:lnTo>
                    <a:pt x="10924" y="82549"/>
                  </a:lnTo>
                  <a:lnTo>
                    <a:pt x="259265" y="80009"/>
                  </a:lnTo>
                  <a:lnTo>
                    <a:pt x="259265" y="78739"/>
                  </a:lnTo>
                  <a:close/>
                </a:path>
                <a:path w="259714" h="179704">
                  <a:moveTo>
                    <a:pt x="259265" y="76199"/>
                  </a:moveTo>
                  <a:lnTo>
                    <a:pt x="10924" y="80009"/>
                  </a:lnTo>
                  <a:lnTo>
                    <a:pt x="10924" y="81279"/>
                  </a:lnTo>
                  <a:lnTo>
                    <a:pt x="259265" y="77469"/>
                  </a:lnTo>
                  <a:lnTo>
                    <a:pt x="259265" y="76199"/>
                  </a:lnTo>
                  <a:close/>
                </a:path>
                <a:path w="259714" h="179704">
                  <a:moveTo>
                    <a:pt x="259265" y="72389"/>
                  </a:moveTo>
                  <a:lnTo>
                    <a:pt x="10924" y="76199"/>
                  </a:lnTo>
                  <a:lnTo>
                    <a:pt x="10924" y="77469"/>
                  </a:lnTo>
                  <a:lnTo>
                    <a:pt x="259265" y="73659"/>
                  </a:lnTo>
                  <a:lnTo>
                    <a:pt x="259265" y="72389"/>
                  </a:lnTo>
                  <a:close/>
                </a:path>
                <a:path w="259714" h="179704">
                  <a:moveTo>
                    <a:pt x="259265" y="71119"/>
                  </a:moveTo>
                  <a:lnTo>
                    <a:pt x="10924" y="73659"/>
                  </a:lnTo>
                  <a:lnTo>
                    <a:pt x="10924" y="74929"/>
                  </a:lnTo>
                  <a:lnTo>
                    <a:pt x="259265" y="71119"/>
                  </a:lnTo>
                  <a:close/>
                </a:path>
                <a:path w="259714" h="179704">
                  <a:moveTo>
                    <a:pt x="259265" y="68579"/>
                  </a:moveTo>
                  <a:lnTo>
                    <a:pt x="10924" y="72389"/>
                  </a:lnTo>
                  <a:lnTo>
                    <a:pt x="259265" y="69849"/>
                  </a:lnTo>
                  <a:lnTo>
                    <a:pt x="259265" y="68579"/>
                  </a:lnTo>
                  <a:close/>
                </a:path>
                <a:path w="259714" h="179704">
                  <a:moveTo>
                    <a:pt x="259265" y="66039"/>
                  </a:moveTo>
                  <a:lnTo>
                    <a:pt x="10924" y="69849"/>
                  </a:lnTo>
                  <a:lnTo>
                    <a:pt x="10924" y="71119"/>
                  </a:lnTo>
                  <a:lnTo>
                    <a:pt x="259265" y="67309"/>
                  </a:lnTo>
                  <a:lnTo>
                    <a:pt x="259265" y="66039"/>
                  </a:lnTo>
                  <a:close/>
                </a:path>
                <a:path w="259714" h="179704">
                  <a:moveTo>
                    <a:pt x="259265" y="62229"/>
                  </a:moveTo>
                  <a:lnTo>
                    <a:pt x="10924" y="66039"/>
                  </a:lnTo>
                  <a:lnTo>
                    <a:pt x="259265" y="63499"/>
                  </a:lnTo>
                  <a:lnTo>
                    <a:pt x="259265" y="62229"/>
                  </a:lnTo>
                  <a:close/>
                </a:path>
                <a:path w="259714" h="179704">
                  <a:moveTo>
                    <a:pt x="259265" y="59689"/>
                  </a:moveTo>
                  <a:lnTo>
                    <a:pt x="10924" y="63499"/>
                  </a:lnTo>
                  <a:lnTo>
                    <a:pt x="10924" y="64769"/>
                  </a:lnTo>
                  <a:lnTo>
                    <a:pt x="259265" y="60959"/>
                  </a:lnTo>
                  <a:lnTo>
                    <a:pt x="259265" y="59689"/>
                  </a:lnTo>
                  <a:close/>
                </a:path>
                <a:path w="259714" h="179704">
                  <a:moveTo>
                    <a:pt x="259265" y="55879"/>
                  </a:moveTo>
                  <a:lnTo>
                    <a:pt x="10924" y="59689"/>
                  </a:lnTo>
                  <a:lnTo>
                    <a:pt x="10924" y="60959"/>
                  </a:lnTo>
                  <a:lnTo>
                    <a:pt x="259265" y="57149"/>
                  </a:lnTo>
                  <a:lnTo>
                    <a:pt x="259265" y="55879"/>
                  </a:lnTo>
                  <a:close/>
                </a:path>
                <a:path w="259714" h="179704">
                  <a:moveTo>
                    <a:pt x="259265" y="54609"/>
                  </a:moveTo>
                  <a:lnTo>
                    <a:pt x="10924" y="57149"/>
                  </a:lnTo>
                  <a:lnTo>
                    <a:pt x="10924" y="58419"/>
                  </a:lnTo>
                  <a:lnTo>
                    <a:pt x="259265" y="54609"/>
                  </a:lnTo>
                  <a:close/>
                </a:path>
                <a:path w="259714" h="179704">
                  <a:moveTo>
                    <a:pt x="259265" y="52069"/>
                  </a:moveTo>
                  <a:lnTo>
                    <a:pt x="10924" y="55879"/>
                  </a:lnTo>
                  <a:lnTo>
                    <a:pt x="259265" y="53339"/>
                  </a:lnTo>
                  <a:lnTo>
                    <a:pt x="259265" y="52069"/>
                  </a:lnTo>
                  <a:close/>
                </a:path>
                <a:path w="259714" h="179704">
                  <a:moveTo>
                    <a:pt x="259265" y="49529"/>
                  </a:moveTo>
                  <a:lnTo>
                    <a:pt x="10924" y="53339"/>
                  </a:lnTo>
                  <a:lnTo>
                    <a:pt x="10924" y="54609"/>
                  </a:lnTo>
                  <a:lnTo>
                    <a:pt x="259265" y="50799"/>
                  </a:lnTo>
                  <a:lnTo>
                    <a:pt x="259265" y="49529"/>
                  </a:lnTo>
                  <a:close/>
                </a:path>
                <a:path w="259714" h="179704">
                  <a:moveTo>
                    <a:pt x="259265" y="45719"/>
                  </a:moveTo>
                  <a:lnTo>
                    <a:pt x="10924" y="49529"/>
                  </a:lnTo>
                  <a:lnTo>
                    <a:pt x="10924" y="50799"/>
                  </a:lnTo>
                  <a:lnTo>
                    <a:pt x="259265" y="46989"/>
                  </a:lnTo>
                  <a:lnTo>
                    <a:pt x="259265" y="45719"/>
                  </a:lnTo>
                  <a:close/>
                </a:path>
                <a:path w="259714" h="179704">
                  <a:moveTo>
                    <a:pt x="259265" y="44449"/>
                  </a:moveTo>
                  <a:lnTo>
                    <a:pt x="10924" y="46989"/>
                  </a:lnTo>
                  <a:lnTo>
                    <a:pt x="10924" y="48259"/>
                  </a:lnTo>
                  <a:lnTo>
                    <a:pt x="259265" y="44449"/>
                  </a:lnTo>
                  <a:close/>
                </a:path>
                <a:path w="259714" h="179704">
                  <a:moveTo>
                    <a:pt x="259265" y="39369"/>
                  </a:moveTo>
                  <a:lnTo>
                    <a:pt x="10924" y="43179"/>
                  </a:lnTo>
                  <a:lnTo>
                    <a:pt x="10924" y="44449"/>
                  </a:lnTo>
                  <a:lnTo>
                    <a:pt x="259265" y="40639"/>
                  </a:lnTo>
                  <a:lnTo>
                    <a:pt x="259265" y="39369"/>
                  </a:lnTo>
                  <a:close/>
                </a:path>
                <a:path w="259714" h="179704">
                  <a:moveTo>
                    <a:pt x="259265" y="38099"/>
                  </a:moveTo>
                  <a:lnTo>
                    <a:pt x="10924" y="40639"/>
                  </a:lnTo>
                  <a:lnTo>
                    <a:pt x="10924" y="41909"/>
                  </a:lnTo>
                  <a:lnTo>
                    <a:pt x="259265" y="38099"/>
                  </a:lnTo>
                  <a:close/>
                </a:path>
                <a:path w="259714" h="179704">
                  <a:moveTo>
                    <a:pt x="259265" y="35559"/>
                  </a:moveTo>
                  <a:lnTo>
                    <a:pt x="10924" y="39369"/>
                  </a:lnTo>
                  <a:lnTo>
                    <a:pt x="259265" y="36829"/>
                  </a:lnTo>
                  <a:lnTo>
                    <a:pt x="259265" y="35559"/>
                  </a:lnTo>
                  <a:close/>
                </a:path>
                <a:path w="259714" h="179704">
                  <a:moveTo>
                    <a:pt x="259265" y="33019"/>
                  </a:moveTo>
                  <a:lnTo>
                    <a:pt x="10924" y="36829"/>
                  </a:lnTo>
                  <a:lnTo>
                    <a:pt x="10924" y="38099"/>
                  </a:lnTo>
                  <a:lnTo>
                    <a:pt x="259265" y="34289"/>
                  </a:lnTo>
                  <a:lnTo>
                    <a:pt x="259265" y="33019"/>
                  </a:lnTo>
                  <a:close/>
                </a:path>
                <a:path w="259714" h="179704">
                  <a:moveTo>
                    <a:pt x="259265" y="29209"/>
                  </a:moveTo>
                  <a:lnTo>
                    <a:pt x="10924" y="33019"/>
                  </a:lnTo>
                  <a:lnTo>
                    <a:pt x="10924" y="34289"/>
                  </a:lnTo>
                  <a:lnTo>
                    <a:pt x="259265" y="30479"/>
                  </a:lnTo>
                  <a:lnTo>
                    <a:pt x="259265" y="29209"/>
                  </a:lnTo>
                  <a:close/>
                </a:path>
                <a:path w="259714" h="179704">
                  <a:moveTo>
                    <a:pt x="259265" y="27939"/>
                  </a:moveTo>
                  <a:lnTo>
                    <a:pt x="10924" y="30479"/>
                  </a:lnTo>
                  <a:lnTo>
                    <a:pt x="10924" y="31749"/>
                  </a:lnTo>
                  <a:lnTo>
                    <a:pt x="259265" y="27939"/>
                  </a:lnTo>
                  <a:close/>
                </a:path>
                <a:path w="259714" h="179704">
                  <a:moveTo>
                    <a:pt x="259265" y="25399"/>
                  </a:moveTo>
                  <a:lnTo>
                    <a:pt x="10924" y="29209"/>
                  </a:lnTo>
                  <a:lnTo>
                    <a:pt x="259265" y="26669"/>
                  </a:lnTo>
                  <a:lnTo>
                    <a:pt x="259265" y="25399"/>
                  </a:lnTo>
                  <a:close/>
                </a:path>
                <a:path w="259714" h="179704">
                  <a:moveTo>
                    <a:pt x="259265" y="22859"/>
                  </a:moveTo>
                  <a:lnTo>
                    <a:pt x="10924" y="26669"/>
                  </a:lnTo>
                  <a:lnTo>
                    <a:pt x="10924" y="27939"/>
                  </a:lnTo>
                  <a:lnTo>
                    <a:pt x="259265" y="24129"/>
                  </a:lnTo>
                  <a:lnTo>
                    <a:pt x="259265" y="22859"/>
                  </a:lnTo>
                  <a:close/>
                </a:path>
                <a:path w="259714" h="179704">
                  <a:moveTo>
                    <a:pt x="259265" y="19049"/>
                  </a:moveTo>
                  <a:lnTo>
                    <a:pt x="10924" y="22859"/>
                  </a:lnTo>
                  <a:lnTo>
                    <a:pt x="10924" y="24129"/>
                  </a:lnTo>
                  <a:lnTo>
                    <a:pt x="259265" y="20319"/>
                  </a:lnTo>
                  <a:lnTo>
                    <a:pt x="259265" y="19049"/>
                  </a:lnTo>
                  <a:close/>
                </a:path>
                <a:path w="259714" h="179704">
                  <a:moveTo>
                    <a:pt x="259265" y="16509"/>
                  </a:moveTo>
                  <a:lnTo>
                    <a:pt x="10924" y="20319"/>
                  </a:lnTo>
                  <a:lnTo>
                    <a:pt x="10924" y="21589"/>
                  </a:lnTo>
                  <a:lnTo>
                    <a:pt x="259265" y="17779"/>
                  </a:lnTo>
                  <a:lnTo>
                    <a:pt x="259265" y="16509"/>
                  </a:lnTo>
                  <a:close/>
                </a:path>
                <a:path w="259714" h="179704">
                  <a:moveTo>
                    <a:pt x="259265" y="12699"/>
                  </a:moveTo>
                  <a:lnTo>
                    <a:pt x="10924" y="16509"/>
                  </a:lnTo>
                  <a:lnTo>
                    <a:pt x="10924" y="17779"/>
                  </a:lnTo>
                  <a:lnTo>
                    <a:pt x="259265" y="13969"/>
                  </a:lnTo>
                  <a:lnTo>
                    <a:pt x="259265" y="12699"/>
                  </a:lnTo>
                  <a:close/>
                </a:path>
                <a:path w="259714" h="179704">
                  <a:moveTo>
                    <a:pt x="259265" y="11429"/>
                  </a:moveTo>
                  <a:lnTo>
                    <a:pt x="10924" y="13969"/>
                  </a:lnTo>
                  <a:lnTo>
                    <a:pt x="10924" y="15239"/>
                  </a:lnTo>
                  <a:lnTo>
                    <a:pt x="259265" y="11429"/>
                  </a:lnTo>
                  <a:close/>
                </a:path>
                <a:path w="259714" h="179704">
                  <a:moveTo>
                    <a:pt x="259265" y="8889"/>
                  </a:moveTo>
                  <a:lnTo>
                    <a:pt x="10924" y="12699"/>
                  </a:lnTo>
                  <a:lnTo>
                    <a:pt x="259265" y="10159"/>
                  </a:lnTo>
                  <a:lnTo>
                    <a:pt x="259265" y="8889"/>
                  </a:lnTo>
                  <a:close/>
                </a:path>
                <a:path w="259714" h="179704">
                  <a:moveTo>
                    <a:pt x="259265" y="6349"/>
                  </a:moveTo>
                  <a:lnTo>
                    <a:pt x="10924" y="10159"/>
                  </a:lnTo>
                  <a:lnTo>
                    <a:pt x="10924" y="11429"/>
                  </a:lnTo>
                  <a:lnTo>
                    <a:pt x="259265" y="7619"/>
                  </a:lnTo>
                  <a:lnTo>
                    <a:pt x="259265" y="6349"/>
                  </a:lnTo>
                  <a:close/>
                </a:path>
                <a:path w="259714" h="179704">
                  <a:moveTo>
                    <a:pt x="259265" y="2539"/>
                  </a:moveTo>
                  <a:lnTo>
                    <a:pt x="10924" y="6349"/>
                  </a:lnTo>
                  <a:lnTo>
                    <a:pt x="10924" y="7619"/>
                  </a:lnTo>
                  <a:lnTo>
                    <a:pt x="259265" y="3809"/>
                  </a:lnTo>
                  <a:lnTo>
                    <a:pt x="259265" y="2539"/>
                  </a:lnTo>
                  <a:close/>
                </a:path>
                <a:path w="259714" h="179704">
                  <a:moveTo>
                    <a:pt x="259265" y="1269"/>
                  </a:moveTo>
                  <a:lnTo>
                    <a:pt x="10924" y="3809"/>
                  </a:lnTo>
                  <a:lnTo>
                    <a:pt x="10924" y="5079"/>
                  </a:lnTo>
                  <a:lnTo>
                    <a:pt x="259265" y="1269"/>
                  </a:lnTo>
                  <a:close/>
                </a:path>
                <a:path w="259714" h="179704">
                  <a:moveTo>
                    <a:pt x="236378" y="0"/>
                  </a:moveTo>
                  <a:lnTo>
                    <a:pt x="185138" y="0"/>
                  </a:lnTo>
                  <a:lnTo>
                    <a:pt x="10924" y="2539"/>
                  </a:lnTo>
                  <a:lnTo>
                    <a:pt x="236378" y="0"/>
                  </a:lnTo>
                  <a:close/>
                </a:path>
                <a:path w="259714" h="179704">
                  <a:moveTo>
                    <a:pt x="92907" y="0"/>
                  </a:moveTo>
                  <a:lnTo>
                    <a:pt x="10924" y="0"/>
                  </a:lnTo>
                  <a:lnTo>
                    <a:pt x="10924" y="1269"/>
                  </a:lnTo>
                  <a:lnTo>
                    <a:pt x="92907" y="0"/>
                  </a:lnTo>
                  <a:close/>
                </a:path>
              </a:pathLst>
            </a:custGeom>
            <a:solidFill>
              <a:srgbClr val="CE17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04940" y="6493848"/>
              <a:ext cx="248549" cy="17906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623539" y="6493931"/>
              <a:ext cx="248682" cy="17906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964453" y="6493494"/>
              <a:ext cx="38258" cy="17950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49074" y="2092075"/>
              <a:ext cx="4870055" cy="382777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757868" y="1467940"/>
              <a:ext cx="2852704" cy="363926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943269" y="3648534"/>
              <a:ext cx="3157025" cy="283671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140200" y="3196843"/>
              <a:ext cx="4865370" cy="2411095"/>
            </a:xfrm>
            <a:custGeom>
              <a:avLst/>
              <a:gdLst/>
              <a:ahLst/>
              <a:cxnLst/>
              <a:rect l="l" t="t" r="r" b="b"/>
              <a:pathLst>
                <a:path w="4865370" h="2411095">
                  <a:moveTo>
                    <a:pt x="1638808" y="0"/>
                  </a:moveTo>
                  <a:lnTo>
                    <a:pt x="1513332" y="24384"/>
                  </a:lnTo>
                  <a:lnTo>
                    <a:pt x="1538274" y="56743"/>
                  </a:lnTo>
                  <a:lnTo>
                    <a:pt x="1525524" y="70104"/>
                  </a:lnTo>
                  <a:lnTo>
                    <a:pt x="1500124" y="119507"/>
                  </a:lnTo>
                  <a:lnTo>
                    <a:pt x="1485265" y="155448"/>
                  </a:lnTo>
                  <a:lnTo>
                    <a:pt x="1471676" y="194437"/>
                  </a:lnTo>
                  <a:lnTo>
                    <a:pt x="1459357" y="235966"/>
                  </a:lnTo>
                  <a:lnTo>
                    <a:pt x="1448689" y="279654"/>
                  </a:lnTo>
                  <a:lnTo>
                    <a:pt x="1439545" y="325374"/>
                  </a:lnTo>
                  <a:lnTo>
                    <a:pt x="1432306" y="372376"/>
                  </a:lnTo>
                  <a:lnTo>
                    <a:pt x="1426845" y="420751"/>
                  </a:lnTo>
                  <a:lnTo>
                    <a:pt x="1423416" y="469646"/>
                  </a:lnTo>
                  <a:lnTo>
                    <a:pt x="1422273" y="518248"/>
                  </a:lnTo>
                  <a:lnTo>
                    <a:pt x="1421892" y="529209"/>
                  </a:lnTo>
                  <a:lnTo>
                    <a:pt x="1421828" y="529971"/>
                  </a:lnTo>
                  <a:lnTo>
                    <a:pt x="1421688" y="530733"/>
                  </a:lnTo>
                  <a:lnTo>
                    <a:pt x="1420622" y="539496"/>
                  </a:lnTo>
                  <a:lnTo>
                    <a:pt x="1420368" y="541274"/>
                  </a:lnTo>
                  <a:lnTo>
                    <a:pt x="1420545" y="539826"/>
                  </a:lnTo>
                  <a:lnTo>
                    <a:pt x="1417942" y="551700"/>
                  </a:lnTo>
                  <a:lnTo>
                    <a:pt x="1417815" y="552272"/>
                  </a:lnTo>
                  <a:lnTo>
                    <a:pt x="1415364" y="560578"/>
                  </a:lnTo>
                  <a:lnTo>
                    <a:pt x="1415288" y="561213"/>
                  </a:lnTo>
                  <a:lnTo>
                    <a:pt x="1414856" y="562394"/>
                  </a:lnTo>
                  <a:lnTo>
                    <a:pt x="1414754" y="562610"/>
                  </a:lnTo>
                  <a:lnTo>
                    <a:pt x="1411084" y="572338"/>
                  </a:lnTo>
                  <a:lnTo>
                    <a:pt x="1410335" y="573913"/>
                  </a:lnTo>
                  <a:lnTo>
                    <a:pt x="1406144" y="583057"/>
                  </a:lnTo>
                  <a:lnTo>
                    <a:pt x="1405864" y="583615"/>
                  </a:lnTo>
                  <a:lnTo>
                    <a:pt x="1405597" y="584073"/>
                  </a:lnTo>
                  <a:lnTo>
                    <a:pt x="1400390" y="593864"/>
                  </a:lnTo>
                  <a:lnTo>
                    <a:pt x="1396250" y="600583"/>
                  </a:lnTo>
                  <a:lnTo>
                    <a:pt x="1393444" y="605282"/>
                  </a:lnTo>
                  <a:lnTo>
                    <a:pt x="1384896" y="617321"/>
                  </a:lnTo>
                  <a:lnTo>
                    <a:pt x="1377569" y="626745"/>
                  </a:lnTo>
                  <a:lnTo>
                    <a:pt x="1376934" y="627634"/>
                  </a:lnTo>
                  <a:lnTo>
                    <a:pt x="1343977" y="662609"/>
                  </a:lnTo>
                  <a:lnTo>
                    <a:pt x="1319479" y="684098"/>
                  </a:lnTo>
                  <a:lnTo>
                    <a:pt x="1306195" y="694690"/>
                  </a:lnTo>
                  <a:lnTo>
                    <a:pt x="1291234" y="705916"/>
                  </a:lnTo>
                  <a:lnTo>
                    <a:pt x="1290916" y="706081"/>
                  </a:lnTo>
                  <a:lnTo>
                    <a:pt x="1273683" y="718337"/>
                  </a:lnTo>
                  <a:lnTo>
                    <a:pt x="1259547" y="727659"/>
                  </a:lnTo>
                  <a:lnTo>
                    <a:pt x="1259103" y="728014"/>
                  </a:lnTo>
                  <a:lnTo>
                    <a:pt x="1242796" y="738289"/>
                  </a:lnTo>
                  <a:lnTo>
                    <a:pt x="1225537" y="748677"/>
                  </a:lnTo>
                  <a:lnTo>
                    <a:pt x="1206004" y="759879"/>
                  </a:lnTo>
                  <a:lnTo>
                    <a:pt x="1205585" y="760069"/>
                  </a:lnTo>
                  <a:lnTo>
                    <a:pt x="1186776" y="770331"/>
                  </a:lnTo>
                  <a:lnTo>
                    <a:pt x="1185265" y="771144"/>
                  </a:lnTo>
                  <a:lnTo>
                    <a:pt x="1183944" y="771867"/>
                  </a:lnTo>
                  <a:lnTo>
                    <a:pt x="1166609" y="780796"/>
                  </a:lnTo>
                  <a:lnTo>
                    <a:pt x="1122908" y="802106"/>
                  </a:lnTo>
                  <a:lnTo>
                    <a:pt x="1081862" y="820242"/>
                  </a:lnTo>
                  <a:lnTo>
                    <a:pt x="1032637" y="840409"/>
                  </a:lnTo>
                  <a:lnTo>
                    <a:pt x="986612" y="857758"/>
                  </a:lnTo>
                  <a:lnTo>
                    <a:pt x="986345" y="857859"/>
                  </a:lnTo>
                  <a:lnTo>
                    <a:pt x="984173" y="858596"/>
                  </a:lnTo>
                  <a:lnTo>
                    <a:pt x="984669" y="858481"/>
                  </a:lnTo>
                  <a:lnTo>
                    <a:pt x="984364" y="858596"/>
                  </a:lnTo>
                  <a:lnTo>
                    <a:pt x="933043" y="876173"/>
                  </a:lnTo>
                  <a:lnTo>
                    <a:pt x="879043" y="893457"/>
                  </a:lnTo>
                  <a:lnTo>
                    <a:pt x="825792" y="909053"/>
                  </a:lnTo>
                  <a:lnTo>
                    <a:pt x="768057" y="924407"/>
                  </a:lnTo>
                  <a:lnTo>
                    <a:pt x="705815" y="939571"/>
                  </a:lnTo>
                  <a:lnTo>
                    <a:pt x="651865" y="951496"/>
                  </a:lnTo>
                  <a:lnTo>
                    <a:pt x="651598" y="951560"/>
                  </a:lnTo>
                  <a:lnTo>
                    <a:pt x="649452" y="951979"/>
                  </a:lnTo>
                  <a:lnTo>
                    <a:pt x="649655" y="951979"/>
                  </a:lnTo>
                  <a:lnTo>
                    <a:pt x="584695" y="964946"/>
                  </a:lnTo>
                  <a:lnTo>
                    <a:pt x="584123" y="965047"/>
                  </a:lnTo>
                  <a:lnTo>
                    <a:pt x="530377" y="974610"/>
                  </a:lnTo>
                  <a:lnTo>
                    <a:pt x="525665" y="975360"/>
                  </a:lnTo>
                  <a:lnTo>
                    <a:pt x="526173" y="975360"/>
                  </a:lnTo>
                  <a:lnTo>
                    <a:pt x="465950" y="984859"/>
                  </a:lnTo>
                  <a:lnTo>
                    <a:pt x="465429" y="984935"/>
                  </a:lnTo>
                  <a:lnTo>
                    <a:pt x="462089" y="985380"/>
                  </a:lnTo>
                  <a:lnTo>
                    <a:pt x="462572" y="985380"/>
                  </a:lnTo>
                  <a:lnTo>
                    <a:pt x="395935" y="994460"/>
                  </a:lnTo>
                  <a:lnTo>
                    <a:pt x="398145" y="994206"/>
                  </a:lnTo>
                  <a:lnTo>
                    <a:pt x="331406" y="1001966"/>
                  </a:lnTo>
                  <a:lnTo>
                    <a:pt x="265595" y="1008151"/>
                  </a:lnTo>
                  <a:lnTo>
                    <a:pt x="199783" y="1013155"/>
                  </a:lnTo>
                  <a:lnTo>
                    <a:pt x="133400" y="1016812"/>
                  </a:lnTo>
                  <a:lnTo>
                    <a:pt x="66967" y="1018933"/>
                  </a:lnTo>
                  <a:lnTo>
                    <a:pt x="0" y="1019683"/>
                  </a:lnTo>
                  <a:lnTo>
                    <a:pt x="114" y="1031875"/>
                  </a:lnTo>
                  <a:lnTo>
                    <a:pt x="190" y="1039622"/>
                  </a:lnTo>
                  <a:lnTo>
                    <a:pt x="254" y="1045972"/>
                  </a:lnTo>
                  <a:lnTo>
                    <a:pt x="381" y="1057783"/>
                  </a:lnTo>
                  <a:lnTo>
                    <a:pt x="68199" y="1057021"/>
                  </a:lnTo>
                  <a:lnTo>
                    <a:pt x="136017" y="1054862"/>
                  </a:lnTo>
                  <a:lnTo>
                    <a:pt x="203454" y="1051052"/>
                  </a:lnTo>
                  <a:lnTo>
                    <a:pt x="270637" y="1045972"/>
                  </a:lnTo>
                  <a:lnTo>
                    <a:pt x="337185" y="1039622"/>
                  </a:lnTo>
                  <a:lnTo>
                    <a:pt x="403098" y="1031875"/>
                  </a:lnTo>
                  <a:lnTo>
                    <a:pt x="468249" y="1022985"/>
                  </a:lnTo>
                  <a:lnTo>
                    <a:pt x="532638" y="1012825"/>
                  </a:lnTo>
                  <a:lnTo>
                    <a:pt x="594829" y="1001814"/>
                  </a:lnTo>
                  <a:lnTo>
                    <a:pt x="632764" y="994206"/>
                  </a:lnTo>
                  <a:lnTo>
                    <a:pt x="657606" y="989203"/>
                  </a:lnTo>
                  <a:lnTo>
                    <a:pt x="718312" y="975741"/>
                  </a:lnTo>
                  <a:lnTo>
                    <a:pt x="765289" y="964272"/>
                  </a:lnTo>
                  <a:lnTo>
                    <a:pt x="777621" y="961263"/>
                  </a:lnTo>
                  <a:lnTo>
                    <a:pt x="835279" y="945896"/>
                  </a:lnTo>
                  <a:lnTo>
                    <a:pt x="891286" y="929640"/>
                  </a:lnTo>
                  <a:lnTo>
                    <a:pt x="945261" y="912368"/>
                  </a:lnTo>
                  <a:lnTo>
                    <a:pt x="997458" y="894334"/>
                  </a:lnTo>
                  <a:lnTo>
                    <a:pt x="1047496" y="875538"/>
                  </a:lnTo>
                  <a:lnTo>
                    <a:pt x="1095375" y="855980"/>
                  </a:lnTo>
                  <a:lnTo>
                    <a:pt x="1140968" y="835660"/>
                  </a:lnTo>
                  <a:lnTo>
                    <a:pt x="1183894" y="814705"/>
                  </a:lnTo>
                  <a:lnTo>
                    <a:pt x="1224407" y="793242"/>
                  </a:lnTo>
                  <a:lnTo>
                    <a:pt x="1262126" y="771144"/>
                  </a:lnTo>
                  <a:lnTo>
                    <a:pt x="1297178" y="748411"/>
                  </a:lnTo>
                  <a:lnTo>
                    <a:pt x="1329182" y="725170"/>
                  </a:lnTo>
                  <a:lnTo>
                    <a:pt x="1371346" y="689229"/>
                  </a:lnTo>
                  <a:lnTo>
                    <a:pt x="1406144" y="652018"/>
                  </a:lnTo>
                  <a:lnTo>
                    <a:pt x="1432941" y="613664"/>
                  </a:lnTo>
                  <a:lnTo>
                    <a:pt x="1451102" y="573913"/>
                  </a:lnTo>
                  <a:lnTo>
                    <a:pt x="1458747" y="541274"/>
                  </a:lnTo>
                  <a:lnTo>
                    <a:pt x="1459738" y="533146"/>
                  </a:lnTo>
                  <a:lnTo>
                    <a:pt x="1460246" y="519811"/>
                  </a:lnTo>
                  <a:lnTo>
                    <a:pt x="1460614" y="495973"/>
                  </a:lnTo>
                  <a:lnTo>
                    <a:pt x="1461465" y="472668"/>
                  </a:lnTo>
                  <a:lnTo>
                    <a:pt x="1461528" y="471309"/>
                  </a:lnTo>
                  <a:lnTo>
                    <a:pt x="1464678" y="425780"/>
                  </a:lnTo>
                  <a:lnTo>
                    <a:pt x="1464818" y="424561"/>
                  </a:lnTo>
                  <a:lnTo>
                    <a:pt x="1464843" y="423811"/>
                  </a:lnTo>
                  <a:lnTo>
                    <a:pt x="1470063" y="377837"/>
                  </a:lnTo>
                  <a:lnTo>
                    <a:pt x="1477010" y="332359"/>
                  </a:lnTo>
                  <a:lnTo>
                    <a:pt x="1478394" y="325374"/>
                  </a:lnTo>
                  <a:lnTo>
                    <a:pt x="1485646" y="288810"/>
                  </a:lnTo>
                  <a:lnTo>
                    <a:pt x="1485773" y="288290"/>
                  </a:lnTo>
                  <a:lnTo>
                    <a:pt x="1485823" y="287985"/>
                  </a:lnTo>
                  <a:lnTo>
                    <a:pt x="1495958" y="246773"/>
                  </a:lnTo>
                  <a:lnTo>
                    <a:pt x="1507871" y="206248"/>
                  </a:lnTo>
                  <a:lnTo>
                    <a:pt x="1520621" y="169659"/>
                  </a:lnTo>
                  <a:lnTo>
                    <a:pt x="1536052" y="132575"/>
                  </a:lnTo>
                  <a:lnTo>
                    <a:pt x="1542224" y="119507"/>
                  </a:lnTo>
                  <a:lnTo>
                    <a:pt x="1542364" y="119113"/>
                  </a:lnTo>
                  <a:lnTo>
                    <a:pt x="1549552" y="105219"/>
                  </a:lnTo>
                  <a:lnTo>
                    <a:pt x="1555508" y="94615"/>
                  </a:lnTo>
                  <a:lnTo>
                    <a:pt x="1556613" y="92646"/>
                  </a:lnTo>
                  <a:lnTo>
                    <a:pt x="1558366" y="90805"/>
                  </a:lnTo>
                  <a:lnTo>
                    <a:pt x="1561795" y="87223"/>
                  </a:lnTo>
                  <a:lnTo>
                    <a:pt x="1583182" y="114935"/>
                  </a:lnTo>
                  <a:lnTo>
                    <a:pt x="1617040" y="44958"/>
                  </a:lnTo>
                  <a:lnTo>
                    <a:pt x="1638808" y="0"/>
                  </a:lnTo>
                  <a:close/>
                </a:path>
                <a:path w="4865370" h="2411095">
                  <a:moveTo>
                    <a:pt x="4611941" y="1940052"/>
                  </a:moveTo>
                  <a:lnTo>
                    <a:pt x="4569079" y="1940052"/>
                  </a:lnTo>
                  <a:lnTo>
                    <a:pt x="4568799" y="1940052"/>
                  </a:lnTo>
                  <a:lnTo>
                    <a:pt x="4562856" y="1947164"/>
                  </a:lnTo>
                  <a:lnTo>
                    <a:pt x="4561459" y="1948688"/>
                  </a:lnTo>
                  <a:lnTo>
                    <a:pt x="4562411" y="1947570"/>
                  </a:lnTo>
                  <a:lnTo>
                    <a:pt x="4552188" y="1957057"/>
                  </a:lnTo>
                  <a:lnTo>
                    <a:pt x="4550918" y="1958213"/>
                  </a:lnTo>
                  <a:lnTo>
                    <a:pt x="4552162" y="1957057"/>
                  </a:lnTo>
                  <a:lnTo>
                    <a:pt x="4537926" y="1967826"/>
                  </a:lnTo>
                  <a:lnTo>
                    <a:pt x="4538853" y="1967230"/>
                  </a:lnTo>
                  <a:lnTo>
                    <a:pt x="4537964" y="1967826"/>
                  </a:lnTo>
                  <a:lnTo>
                    <a:pt x="4537659" y="1967992"/>
                  </a:lnTo>
                  <a:lnTo>
                    <a:pt x="4522508" y="1977783"/>
                  </a:lnTo>
                  <a:lnTo>
                    <a:pt x="4483849" y="1998179"/>
                  </a:lnTo>
                  <a:lnTo>
                    <a:pt x="4432147" y="2020265"/>
                  </a:lnTo>
                  <a:lnTo>
                    <a:pt x="4372584" y="2041398"/>
                  </a:lnTo>
                  <a:lnTo>
                    <a:pt x="4300690" y="2063394"/>
                  </a:lnTo>
                  <a:lnTo>
                    <a:pt x="4261663" y="2074125"/>
                  </a:lnTo>
                  <a:lnTo>
                    <a:pt x="4266577" y="2072868"/>
                  </a:lnTo>
                  <a:lnTo>
                    <a:pt x="4221759" y="2084412"/>
                  </a:lnTo>
                  <a:lnTo>
                    <a:pt x="4220667" y="2084666"/>
                  </a:lnTo>
                  <a:lnTo>
                    <a:pt x="4219435" y="2084984"/>
                  </a:lnTo>
                  <a:lnTo>
                    <a:pt x="4185285" y="2093341"/>
                  </a:lnTo>
                  <a:lnTo>
                    <a:pt x="4136694" y="2104618"/>
                  </a:lnTo>
                  <a:lnTo>
                    <a:pt x="4136313" y="2104707"/>
                  </a:lnTo>
                  <a:lnTo>
                    <a:pt x="4101579" y="2112378"/>
                  </a:lnTo>
                  <a:lnTo>
                    <a:pt x="4101211" y="2112454"/>
                  </a:lnTo>
                  <a:lnTo>
                    <a:pt x="4095419" y="2113661"/>
                  </a:lnTo>
                  <a:lnTo>
                    <a:pt x="4095750" y="2113661"/>
                  </a:lnTo>
                  <a:lnTo>
                    <a:pt x="4043337" y="2124570"/>
                  </a:lnTo>
                  <a:lnTo>
                    <a:pt x="4006558" y="2131898"/>
                  </a:lnTo>
                  <a:lnTo>
                    <a:pt x="4005643" y="2132076"/>
                  </a:lnTo>
                  <a:lnTo>
                    <a:pt x="3998201" y="2133473"/>
                  </a:lnTo>
                  <a:lnTo>
                    <a:pt x="3998595" y="2133473"/>
                  </a:lnTo>
                  <a:lnTo>
                    <a:pt x="3947414" y="2143125"/>
                  </a:lnTo>
                  <a:lnTo>
                    <a:pt x="3839210" y="2162175"/>
                  </a:lnTo>
                  <a:lnTo>
                    <a:pt x="3724529" y="2180844"/>
                  </a:lnTo>
                  <a:lnTo>
                    <a:pt x="3603117" y="2198751"/>
                  </a:lnTo>
                  <a:lnTo>
                    <a:pt x="3409950" y="2224532"/>
                  </a:lnTo>
                  <a:lnTo>
                    <a:pt x="3272066" y="2241156"/>
                  </a:lnTo>
                  <a:lnTo>
                    <a:pt x="2984309" y="2271661"/>
                  </a:lnTo>
                  <a:lnTo>
                    <a:pt x="2836418" y="2285365"/>
                  </a:lnTo>
                  <a:lnTo>
                    <a:pt x="2521991" y="2310739"/>
                  </a:lnTo>
                  <a:lnTo>
                    <a:pt x="2206866" y="2331529"/>
                  </a:lnTo>
                  <a:lnTo>
                    <a:pt x="2194052" y="2332228"/>
                  </a:lnTo>
                  <a:lnTo>
                    <a:pt x="2196211" y="2332228"/>
                  </a:lnTo>
                  <a:lnTo>
                    <a:pt x="1858010" y="2349500"/>
                  </a:lnTo>
                  <a:lnTo>
                    <a:pt x="1510919" y="2362352"/>
                  </a:lnTo>
                  <a:lnTo>
                    <a:pt x="1159116" y="2370213"/>
                  </a:lnTo>
                  <a:lnTo>
                    <a:pt x="804418" y="2372995"/>
                  </a:lnTo>
                  <a:lnTo>
                    <a:pt x="804481" y="2379472"/>
                  </a:lnTo>
                  <a:lnTo>
                    <a:pt x="804557" y="2387600"/>
                  </a:lnTo>
                  <a:lnTo>
                    <a:pt x="804633" y="2394610"/>
                  </a:lnTo>
                  <a:lnTo>
                    <a:pt x="804684" y="2400427"/>
                  </a:lnTo>
                  <a:lnTo>
                    <a:pt x="804799" y="2411095"/>
                  </a:lnTo>
                  <a:lnTo>
                    <a:pt x="1160018" y="2408326"/>
                  </a:lnTo>
                  <a:lnTo>
                    <a:pt x="1512697" y="2400427"/>
                  </a:lnTo>
                  <a:lnTo>
                    <a:pt x="1859788" y="2387600"/>
                  </a:lnTo>
                  <a:lnTo>
                    <a:pt x="2198433" y="2370213"/>
                  </a:lnTo>
                  <a:lnTo>
                    <a:pt x="2526157" y="2348611"/>
                  </a:lnTo>
                  <a:lnTo>
                    <a:pt x="2839847" y="2323338"/>
                  </a:lnTo>
                  <a:lnTo>
                    <a:pt x="3137027" y="2294382"/>
                  </a:lnTo>
                  <a:lnTo>
                    <a:pt x="3339503" y="2271420"/>
                  </a:lnTo>
                  <a:lnTo>
                    <a:pt x="3414776" y="2262378"/>
                  </a:lnTo>
                  <a:lnTo>
                    <a:pt x="3576358" y="2240953"/>
                  </a:lnTo>
                  <a:lnTo>
                    <a:pt x="3730371" y="2218436"/>
                  </a:lnTo>
                  <a:lnTo>
                    <a:pt x="3845687" y="2199767"/>
                  </a:lnTo>
                  <a:lnTo>
                    <a:pt x="3954399" y="2180590"/>
                  </a:lnTo>
                  <a:lnTo>
                    <a:pt x="4055872" y="2160905"/>
                  </a:lnTo>
                  <a:lnTo>
                    <a:pt x="4103878" y="2150872"/>
                  </a:lnTo>
                  <a:lnTo>
                    <a:pt x="4149979" y="2140712"/>
                  </a:lnTo>
                  <a:lnTo>
                    <a:pt x="4221645" y="2123617"/>
                  </a:lnTo>
                  <a:lnTo>
                    <a:pt x="4276598" y="2109597"/>
                  </a:lnTo>
                  <a:lnTo>
                    <a:pt x="4314825" y="2098929"/>
                  </a:lnTo>
                  <a:lnTo>
                    <a:pt x="4366907" y="2083142"/>
                  </a:lnTo>
                  <a:lnTo>
                    <a:pt x="4384675" y="2077466"/>
                  </a:lnTo>
                  <a:lnTo>
                    <a:pt x="4427931" y="2062429"/>
                  </a:lnTo>
                  <a:lnTo>
                    <a:pt x="4473448" y="2044573"/>
                  </a:lnTo>
                  <a:lnTo>
                    <a:pt x="4521454" y="2022094"/>
                  </a:lnTo>
                  <a:lnTo>
                    <a:pt x="4560062" y="1998865"/>
                  </a:lnTo>
                  <a:lnTo>
                    <a:pt x="4589653" y="1974215"/>
                  </a:lnTo>
                  <a:lnTo>
                    <a:pt x="4595609" y="1967230"/>
                  </a:lnTo>
                  <a:lnTo>
                    <a:pt x="4600829" y="1961134"/>
                  </a:lnTo>
                  <a:lnTo>
                    <a:pt x="4602607" y="1958213"/>
                  </a:lnTo>
                  <a:lnTo>
                    <a:pt x="4608398" y="1948688"/>
                  </a:lnTo>
                  <a:lnTo>
                    <a:pt x="4609338" y="1947164"/>
                  </a:lnTo>
                  <a:lnTo>
                    <a:pt x="4611941" y="1940052"/>
                  </a:lnTo>
                  <a:close/>
                </a:path>
                <a:path w="4865370" h="2411095">
                  <a:moveTo>
                    <a:pt x="4864862" y="1441069"/>
                  </a:moveTo>
                  <a:lnTo>
                    <a:pt x="4768507" y="1436763"/>
                  </a:lnTo>
                  <a:lnTo>
                    <a:pt x="4768507" y="1505851"/>
                  </a:lnTo>
                  <a:lnTo>
                    <a:pt x="4767948" y="1506347"/>
                  </a:lnTo>
                  <a:lnTo>
                    <a:pt x="4768469" y="1505839"/>
                  </a:lnTo>
                  <a:lnTo>
                    <a:pt x="4767504" y="1503578"/>
                  </a:lnTo>
                  <a:lnTo>
                    <a:pt x="4768507" y="1505851"/>
                  </a:lnTo>
                  <a:lnTo>
                    <a:pt x="4768507" y="1436763"/>
                  </a:lnTo>
                  <a:lnTo>
                    <a:pt x="4737227" y="1435354"/>
                  </a:lnTo>
                  <a:lnTo>
                    <a:pt x="4753254" y="1471460"/>
                  </a:lnTo>
                  <a:lnTo>
                    <a:pt x="4743577" y="1476756"/>
                  </a:lnTo>
                  <a:lnTo>
                    <a:pt x="4706544" y="1516989"/>
                  </a:lnTo>
                  <a:lnTo>
                    <a:pt x="4674489" y="1563370"/>
                  </a:lnTo>
                  <a:lnTo>
                    <a:pt x="4655058" y="1597914"/>
                  </a:lnTo>
                  <a:lnTo>
                    <a:pt x="4637405" y="1635125"/>
                  </a:lnTo>
                  <a:lnTo>
                    <a:pt x="4614672" y="1694815"/>
                  </a:lnTo>
                  <a:lnTo>
                    <a:pt x="4602226" y="1737106"/>
                  </a:lnTo>
                  <a:lnTo>
                    <a:pt x="4592193" y="1780667"/>
                  </a:lnTo>
                  <a:lnTo>
                    <a:pt x="4584827" y="1825371"/>
                  </a:lnTo>
                  <a:lnTo>
                    <a:pt x="4580128" y="1870710"/>
                  </a:lnTo>
                  <a:lnTo>
                    <a:pt x="4578731" y="1914144"/>
                  </a:lnTo>
                  <a:lnTo>
                    <a:pt x="4578667" y="1915007"/>
                  </a:lnTo>
                  <a:lnTo>
                    <a:pt x="4578477" y="1916176"/>
                  </a:lnTo>
                  <a:lnTo>
                    <a:pt x="4577588" y="1923199"/>
                  </a:lnTo>
                  <a:lnTo>
                    <a:pt x="4574997" y="1930323"/>
                  </a:lnTo>
                  <a:lnTo>
                    <a:pt x="4569765" y="1938921"/>
                  </a:lnTo>
                  <a:lnTo>
                    <a:pt x="4569904" y="1938921"/>
                  </a:lnTo>
                  <a:lnTo>
                    <a:pt x="4612360" y="1938921"/>
                  </a:lnTo>
                  <a:lnTo>
                    <a:pt x="4612830" y="1937639"/>
                  </a:lnTo>
                  <a:lnTo>
                    <a:pt x="4614799" y="1932305"/>
                  </a:lnTo>
                  <a:lnTo>
                    <a:pt x="4615231" y="1929003"/>
                  </a:lnTo>
                  <a:lnTo>
                    <a:pt x="4615726" y="1925320"/>
                  </a:lnTo>
                  <a:lnTo>
                    <a:pt x="4616272" y="1921129"/>
                  </a:lnTo>
                  <a:lnTo>
                    <a:pt x="4616704" y="1917954"/>
                  </a:lnTo>
                  <a:lnTo>
                    <a:pt x="4617059" y="1895525"/>
                  </a:lnTo>
                  <a:lnTo>
                    <a:pt x="4618177" y="1873770"/>
                  </a:lnTo>
                  <a:lnTo>
                    <a:pt x="4618164" y="1872996"/>
                  </a:lnTo>
                  <a:lnTo>
                    <a:pt x="4619841" y="1853501"/>
                  </a:lnTo>
                  <a:lnTo>
                    <a:pt x="4619955" y="1852041"/>
                  </a:lnTo>
                  <a:lnTo>
                    <a:pt x="4620057" y="1851545"/>
                  </a:lnTo>
                  <a:lnTo>
                    <a:pt x="4622152" y="1833397"/>
                  </a:lnTo>
                  <a:lnTo>
                    <a:pt x="4622546" y="1830705"/>
                  </a:lnTo>
                  <a:lnTo>
                    <a:pt x="4623257" y="1825371"/>
                  </a:lnTo>
                  <a:lnTo>
                    <a:pt x="4625619" y="1809508"/>
                  </a:lnTo>
                  <a:lnTo>
                    <a:pt x="4625746" y="1808670"/>
                  </a:lnTo>
                  <a:lnTo>
                    <a:pt x="4629556" y="1788299"/>
                  </a:lnTo>
                  <a:lnTo>
                    <a:pt x="4629645" y="1787779"/>
                  </a:lnTo>
                  <a:lnTo>
                    <a:pt x="4638738" y="1747786"/>
                  </a:lnTo>
                  <a:lnTo>
                    <a:pt x="4650498" y="1707692"/>
                  </a:lnTo>
                  <a:lnTo>
                    <a:pt x="4664824" y="1668157"/>
                  </a:lnTo>
                  <a:lnTo>
                    <a:pt x="4680318" y="1632902"/>
                  </a:lnTo>
                  <a:lnTo>
                    <a:pt x="4680623" y="1632280"/>
                  </a:lnTo>
                  <a:lnTo>
                    <a:pt x="4681906" y="1629435"/>
                  </a:lnTo>
                  <a:lnTo>
                    <a:pt x="4682033" y="1629156"/>
                  </a:lnTo>
                  <a:lnTo>
                    <a:pt x="4688662" y="1615808"/>
                  </a:lnTo>
                  <a:lnTo>
                    <a:pt x="4689030" y="1615224"/>
                  </a:lnTo>
                  <a:lnTo>
                    <a:pt x="4697692" y="1599234"/>
                  </a:lnTo>
                  <a:lnTo>
                    <a:pt x="4697908" y="1598650"/>
                  </a:lnTo>
                  <a:lnTo>
                    <a:pt x="4706696" y="1583537"/>
                  </a:lnTo>
                  <a:lnTo>
                    <a:pt x="4707001" y="1583131"/>
                  </a:lnTo>
                  <a:lnTo>
                    <a:pt x="4707140" y="1582851"/>
                  </a:lnTo>
                  <a:lnTo>
                    <a:pt x="4717148" y="1567357"/>
                  </a:lnTo>
                  <a:lnTo>
                    <a:pt x="4726978" y="1553159"/>
                  </a:lnTo>
                  <a:lnTo>
                    <a:pt x="4736160" y="1540992"/>
                  </a:lnTo>
                  <a:lnTo>
                    <a:pt x="4736528" y="1540598"/>
                  </a:lnTo>
                  <a:lnTo>
                    <a:pt x="4736719" y="1540319"/>
                  </a:lnTo>
                  <a:lnTo>
                    <a:pt x="4746371" y="1528724"/>
                  </a:lnTo>
                  <a:lnTo>
                    <a:pt x="4756531" y="1517510"/>
                  </a:lnTo>
                  <a:lnTo>
                    <a:pt x="4757064" y="1516989"/>
                  </a:lnTo>
                  <a:lnTo>
                    <a:pt x="4757686" y="1516329"/>
                  </a:lnTo>
                  <a:lnTo>
                    <a:pt x="4765332" y="1508887"/>
                  </a:lnTo>
                  <a:lnTo>
                    <a:pt x="4766691" y="1507566"/>
                  </a:lnTo>
                  <a:lnTo>
                    <a:pt x="4768774" y="1506423"/>
                  </a:lnTo>
                  <a:lnTo>
                    <a:pt x="4783582" y="1539748"/>
                  </a:lnTo>
                  <a:lnTo>
                    <a:pt x="4846764" y="1463040"/>
                  </a:lnTo>
                  <a:lnTo>
                    <a:pt x="4864862" y="144106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3405">
              <a:lnSpc>
                <a:spcPct val="100000"/>
              </a:lnSpc>
              <a:spcBef>
                <a:spcPts val="100"/>
              </a:spcBef>
            </a:pPr>
            <a:r>
              <a:rPr sz="4200" spc="-40" dirty="0"/>
              <a:t>Dataflow:</a:t>
            </a:r>
            <a:r>
              <a:rPr sz="4200" spc="-160" dirty="0"/>
              <a:t> </a:t>
            </a:r>
            <a:r>
              <a:rPr sz="4200" dirty="0"/>
              <a:t>The</a:t>
            </a:r>
            <a:r>
              <a:rPr sz="4200" spc="-160" dirty="0"/>
              <a:t> </a:t>
            </a:r>
            <a:r>
              <a:rPr sz="4200" spc="-20" dirty="0"/>
              <a:t>Riptide</a:t>
            </a:r>
            <a:r>
              <a:rPr sz="4200" spc="-165" dirty="0"/>
              <a:t> </a:t>
            </a:r>
            <a:r>
              <a:rPr sz="4200" spc="-55" dirty="0"/>
              <a:t>Ordered</a:t>
            </a:r>
            <a:r>
              <a:rPr sz="4200" spc="-170" dirty="0"/>
              <a:t> </a:t>
            </a:r>
            <a:r>
              <a:rPr sz="4200" spc="-45" dirty="0"/>
              <a:t>Dataflow</a:t>
            </a:r>
            <a:r>
              <a:rPr sz="4200" spc="-175" dirty="0"/>
              <a:t> </a:t>
            </a:r>
            <a:r>
              <a:rPr sz="4200" spc="-10" dirty="0"/>
              <a:t>Machine</a:t>
            </a:r>
            <a:endParaRPr sz="42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9910" y="3807099"/>
            <a:ext cx="5382654" cy="264898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73125">
              <a:lnSpc>
                <a:spcPct val="100000"/>
              </a:lnSpc>
              <a:spcBef>
                <a:spcPts val="105"/>
              </a:spcBef>
            </a:pPr>
            <a:r>
              <a:rPr spc="-50" dirty="0"/>
              <a:t>Dataflow:</a:t>
            </a:r>
            <a:r>
              <a:rPr spc="-170" dirty="0"/>
              <a:t> </a:t>
            </a:r>
            <a:r>
              <a:rPr dirty="0"/>
              <a:t>The</a:t>
            </a:r>
            <a:r>
              <a:rPr spc="-185" dirty="0"/>
              <a:t> </a:t>
            </a:r>
            <a:r>
              <a:rPr spc="-20" dirty="0"/>
              <a:t>Riptide</a:t>
            </a:r>
            <a:r>
              <a:rPr spc="-175" dirty="0"/>
              <a:t> </a:t>
            </a:r>
            <a:r>
              <a:rPr spc="-25" dirty="0"/>
              <a:t>ISA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1128" y="1748844"/>
            <a:ext cx="5910194" cy="164403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160768" y="2320797"/>
            <a:ext cx="4185920" cy="1389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What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program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constructs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ourier New"/>
                <a:cs typeface="Courier New"/>
              </a:rPr>
              <a:t>carry</a:t>
            </a:r>
            <a:r>
              <a:rPr sz="1800" b="1" spc="-685" dirty="0">
                <a:latin typeface="Courier New"/>
                <a:cs typeface="Courier New"/>
              </a:rPr>
              <a:t> </a:t>
            </a:r>
            <a:r>
              <a:rPr sz="1800" spc="-25" dirty="0">
                <a:latin typeface="Calibri"/>
                <a:cs typeface="Calibri"/>
              </a:rPr>
              <a:t>and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Courier New"/>
                <a:cs typeface="Courier New"/>
              </a:rPr>
              <a:t>invariant</a:t>
            </a:r>
            <a:r>
              <a:rPr sz="1800" b="1" spc="-685" dirty="0">
                <a:latin typeface="Courier New"/>
                <a:cs typeface="Courier New"/>
              </a:rPr>
              <a:t> </a:t>
            </a:r>
            <a:r>
              <a:rPr sz="1800" dirty="0">
                <a:latin typeface="Calibri"/>
                <a:cs typeface="Calibri"/>
              </a:rPr>
              <a:t>ISA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ops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support?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60"/>
              </a:spcBef>
            </a:pP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What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does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ourier New"/>
                <a:cs typeface="Courier New"/>
              </a:rPr>
              <a:t>order</a:t>
            </a:r>
            <a:r>
              <a:rPr sz="1800" b="1" spc="-700" dirty="0">
                <a:latin typeface="Courier New"/>
                <a:cs typeface="Courier New"/>
              </a:rPr>
              <a:t> </a:t>
            </a:r>
            <a:r>
              <a:rPr sz="1800" dirty="0">
                <a:latin typeface="Calibri"/>
                <a:cs typeface="Calibri"/>
              </a:rPr>
              <a:t>ISA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op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do?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60768" y="4508372"/>
            <a:ext cx="3390900" cy="565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25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What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program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construct(s) </a:t>
            </a:r>
            <a:r>
              <a:rPr sz="1800" dirty="0">
                <a:latin typeface="Calibri"/>
                <a:cs typeface="Calibri"/>
              </a:rPr>
              <a:t>does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the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25"/>
              </a:lnSpc>
            </a:pPr>
            <a:r>
              <a:rPr sz="1800" b="1" spc="-10" dirty="0">
                <a:latin typeface="Courier New"/>
                <a:cs typeface="Courier New"/>
              </a:rPr>
              <a:t>stream</a:t>
            </a:r>
            <a:r>
              <a:rPr sz="1800" b="1" spc="-700" dirty="0">
                <a:latin typeface="Courier New"/>
                <a:cs typeface="Courier New"/>
              </a:rPr>
              <a:t> </a:t>
            </a:r>
            <a:r>
              <a:rPr sz="1800" dirty="0">
                <a:latin typeface="Calibri"/>
                <a:cs typeface="Calibri"/>
              </a:rPr>
              <a:t>ISA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op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support?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492372"/>
            <a:ext cx="12179935" cy="182880"/>
            <a:chOff x="0" y="6492372"/>
            <a:chExt cx="12179935" cy="182880"/>
          </a:xfrm>
        </p:grpSpPr>
        <p:sp>
          <p:nvSpPr>
            <p:cNvPr id="3" name="object 3"/>
            <p:cNvSpPr/>
            <p:nvPr/>
          </p:nvSpPr>
          <p:spPr>
            <a:xfrm>
              <a:off x="10652366" y="6494170"/>
              <a:ext cx="5715" cy="177800"/>
            </a:xfrm>
            <a:custGeom>
              <a:avLst/>
              <a:gdLst/>
              <a:ahLst/>
              <a:cxnLst/>
              <a:rect l="l" t="t" r="r" b="b"/>
              <a:pathLst>
                <a:path w="5715" h="177800">
                  <a:moveTo>
                    <a:pt x="5130" y="176923"/>
                  </a:moveTo>
                  <a:lnTo>
                    <a:pt x="0" y="176961"/>
                  </a:lnTo>
                  <a:lnTo>
                    <a:pt x="0" y="177711"/>
                  </a:lnTo>
                  <a:lnTo>
                    <a:pt x="5130" y="177673"/>
                  </a:lnTo>
                  <a:lnTo>
                    <a:pt x="5130" y="176923"/>
                  </a:lnTo>
                  <a:close/>
                </a:path>
                <a:path w="5715" h="177800">
                  <a:moveTo>
                    <a:pt x="5130" y="174840"/>
                  </a:moveTo>
                  <a:lnTo>
                    <a:pt x="0" y="174917"/>
                  </a:lnTo>
                  <a:lnTo>
                    <a:pt x="0" y="175666"/>
                  </a:lnTo>
                  <a:lnTo>
                    <a:pt x="5130" y="175590"/>
                  </a:lnTo>
                  <a:lnTo>
                    <a:pt x="5130" y="174840"/>
                  </a:lnTo>
                  <a:close/>
                </a:path>
                <a:path w="5715" h="177800">
                  <a:moveTo>
                    <a:pt x="5130" y="172796"/>
                  </a:moveTo>
                  <a:lnTo>
                    <a:pt x="0" y="172834"/>
                  </a:lnTo>
                  <a:lnTo>
                    <a:pt x="0" y="173621"/>
                  </a:lnTo>
                  <a:lnTo>
                    <a:pt x="5130" y="173545"/>
                  </a:lnTo>
                  <a:lnTo>
                    <a:pt x="5130" y="172796"/>
                  </a:lnTo>
                  <a:close/>
                </a:path>
                <a:path w="5715" h="177800">
                  <a:moveTo>
                    <a:pt x="5130" y="170713"/>
                  </a:moveTo>
                  <a:lnTo>
                    <a:pt x="0" y="170789"/>
                  </a:lnTo>
                  <a:lnTo>
                    <a:pt x="0" y="171538"/>
                  </a:lnTo>
                  <a:lnTo>
                    <a:pt x="5130" y="171500"/>
                  </a:lnTo>
                  <a:lnTo>
                    <a:pt x="5130" y="170713"/>
                  </a:lnTo>
                  <a:close/>
                </a:path>
                <a:path w="5715" h="177800">
                  <a:moveTo>
                    <a:pt x="5130" y="168668"/>
                  </a:moveTo>
                  <a:lnTo>
                    <a:pt x="0" y="168757"/>
                  </a:lnTo>
                  <a:lnTo>
                    <a:pt x="0" y="169506"/>
                  </a:lnTo>
                  <a:lnTo>
                    <a:pt x="5130" y="169418"/>
                  </a:lnTo>
                  <a:lnTo>
                    <a:pt x="5130" y="168668"/>
                  </a:lnTo>
                  <a:close/>
                </a:path>
                <a:path w="5715" h="177800">
                  <a:moveTo>
                    <a:pt x="5130" y="166624"/>
                  </a:moveTo>
                  <a:lnTo>
                    <a:pt x="0" y="166662"/>
                  </a:lnTo>
                  <a:lnTo>
                    <a:pt x="0" y="167462"/>
                  </a:lnTo>
                  <a:lnTo>
                    <a:pt x="5130" y="167373"/>
                  </a:lnTo>
                  <a:lnTo>
                    <a:pt x="5130" y="166624"/>
                  </a:lnTo>
                  <a:close/>
                </a:path>
                <a:path w="5715" h="177800">
                  <a:moveTo>
                    <a:pt x="5130" y="164541"/>
                  </a:moveTo>
                  <a:lnTo>
                    <a:pt x="0" y="164630"/>
                  </a:lnTo>
                  <a:lnTo>
                    <a:pt x="0" y="165379"/>
                  </a:lnTo>
                  <a:lnTo>
                    <a:pt x="5130" y="165328"/>
                  </a:lnTo>
                  <a:lnTo>
                    <a:pt x="5130" y="164541"/>
                  </a:lnTo>
                  <a:close/>
                </a:path>
                <a:path w="5715" h="177800">
                  <a:moveTo>
                    <a:pt x="5130" y="162496"/>
                  </a:moveTo>
                  <a:lnTo>
                    <a:pt x="0" y="162585"/>
                  </a:lnTo>
                  <a:lnTo>
                    <a:pt x="0" y="163334"/>
                  </a:lnTo>
                  <a:lnTo>
                    <a:pt x="5130" y="163245"/>
                  </a:lnTo>
                  <a:lnTo>
                    <a:pt x="5130" y="162496"/>
                  </a:lnTo>
                  <a:close/>
                </a:path>
                <a:path w="5715" h="177800">
                  <a:moveTo>
                    <a:pt x="5130" y="160451"/>
                  </a:moveTo>
                  <a:lnTo>
                    <a:pt x="0" y="160502"/>
                  </a:lnTo>
                  <a:lnTo>
                    <a:pt x="0" y="161290"/>
                  </a:lnTo>
                  <a:lnTo>
                    <a:pt x="5130" y="161213"/>
                  </a:lnTo>
                  <a:lnTo>
                    <a:pt x="5130" y="160451"/>
                  </a:lnTo>
                  <a:close/>
                </a:path>
                <a:path w="5715" h="177800">
                  <a:moveTo>
                    <a:pt x="5130" y="158369"/>
                  </a:moveTo>
                  <a:lnTo>
                    <a:pt x="0" y="158457"/>
                  </a:lnTo>
                  <a:lnTo>
                    <a:pt x="0" y="159207"/>
                  </a:lnTo>
                  <a:lnTo>
                    <a:pt x="5130" y="159169"/>
                  </a:lnTo>
                  <a:lnTo>
                    <a:pt x="5130" y="158369"/>
                  </a:lnTo>
                  <a:close/>
                </a:path>
                <a:path w="5715" h="177800">
                  <a:moveTo>
                    <a:pt x="5130" y="156337"/>
                  </a:moveTo>
                  <a:lnTo>
                    <a:pt x="0" y="156413"/>
                  </a:lnTo>
                  <a:lnTo>
                    <a:pt x="0" y="157162"/>
                  </a:lnTo>
                  <a:lnTo>
                    <a:pt x="5130" y="157086"/>
                  </a:lnTo>
                  <a:lnTo>
                    <a:pt x="5130" y="156337"/>
                  </a:lnTo>
                  <a:close/>
                </a:path>
                <a:path w="5715" h="177800">
                  <a:moveTo>
                    <a:pt x="5130" y="154292"/>
                  </a:moveTo>
                  <a:lnTo>
                    <a:pt x="0" y="154330"/>
                  </a:lnTo>
                  <a:lnTo>
                    <a:pt x="0" y="155079"/>
                  </a:lnTo>
                  <a:lnTo>
                    <a:pt x="5130" y="155041"/>
                  </a:lnTo>
                  <a:lnTo>
                    <a:pt x="5130" y="154292"/>
                  </a:lnTo>
                  <a:close/>
                </a:path>
                <a:path w="5715" h="177800">
                  <a:moveTo>
                    <a:pt x="5130" y="152209"/>
                  </a:moveTo>
                  <a:lnTo>
                    <a:pt x="0" y="152285"/>
                  </a:lnTo>
                  <a:lnTo>
                    <a:pt x="0" y="153035"/>
                  </a:lnTo>
                  <a:lnTo>
                    <a:pt x="5130" y="152996"/>
                  </a:lnTo>
                  <a:lnTo>
                    <a:pt x="5130" y="152209"/>
                  </a:lnTo>
                  <a:close/>
                </a:path>
                <a:path w="5715" h="177800">
                  <a:moveTo>
                    <a:pt x="5130" y="150164"/>
                  </a:moveTo>
                  <a:lnTo>
                    <a:pt x="0" y="150241"/>
                  </a:lnTo>
                  <a:lnTo>
                    <a:pt x="0" y="150990"/>
                  </a:lnTo>
                  <a:lnTo>
                    <a:pt x="5130" y="150914"/>
                  </a:lnTo>
                  <a:lnTo>
                    <a:pt x="5130" y="150164"/>
                  </a:lnTo>
                  <a:close/>
                </a:path>
                <a:path w="5715" h="177800">
                  <a:moveTo>
                    <a:pt x="5130" y="148120"/>
                  </a:moveTo>
                  <a:lnTo>
                    <a:pt x="0" y="148158"/>
                  </a:lnTo>
                  <a:lnTo>
                    <a:pt x="0" y="148907"/>
                  </a:lnTo>
                  <a:lnTo>
                    <a:pt x="5130" y="148869"/>
                  </a:lnTo>
                  <a:lnTo>
                    <a:pt x="5130" y="148120"/>
                  </a:lnTo>
                  <a:close/>
                </a:path>
                <a:path w="5715" h="177800">
                  <a:moveTo>
                    <a:pt x="5130" y="146037"/>
                  </a:moveTo>
                  <a:lnTo>
                    <a:pt x="0" y="146126"/>
                  </a:lnTo>
                  <a:lnTo>
                    <a:pt x="0" y="146875"/>
                  </a:lnTo>
                  <a:lnTo>
                    <a:pt x="5130" y="146824"/>
                  </a:lnTo>
                  <a:lnTo>
                    <a:pt x="5130" y="146037"/>
                  </a:lnTo>
                  <a:close/>
                </a:path>
                <a:path w="5715" h="177800">
                  <a:moveTo>
                    <a:pt x="5130" y="143992"/>
                  </a:moveTo>
                  <a:lnTo>
                    <a:pt x="0" y="144081"/>
                  </a:lnTo>
                  <a:lnTo>
                    <a:pt x="0" y="144830"/>
                  </a:lnTo>
                  <a:lnTo>
                    <a:pt x="5130" y="144741"/>
                  </a:lnTo>
                  <a:lnTo>
                    <a:pt x="5130" y="143992"/>
                  </a:lnTo>
                  <a:close/>
                </a:path>
                <a:path w="5715" h="177800">
                  <a:moveTo>
                    <a:pt x="5130" y="141947"/>
                  </a:moveTo>
                  <a:lnTo>
                    <a:pt x="0" y="141998"/>
                  </a:lnTo>
                  <a:lnTo>
                    <a:pt x="0" y="142748"/>
                  </a:lnTo>
                  <a:lnTo>
                    <a:pt x="5130" y="142697"/>
                  </a:lnTo>
                  <a:lnTo>
                    <a:pt x="5130" y="141947"/>
                  </a:lnTo>
                  <a:close/>
                </a:path>
                <a:path w="5715" h="177800">
                  <a:moveTo>
                    <a:pt x="5130" y="139865"/>
                  </a:moveTo>
                  <a:lnTo>
                    <a:pt x="0" y="139954"/>
                  </a:lnTo>
                  <a:lnTo>
                    <a:pt x="0" y="140703"/>
                  </a:lnTo>
                  <a:lnTo>
                    <a:pt x="5130" y="140614"/>
                  </a:lnTo>
                  <a:lnTo>
                    <a:pt x="5130" y="139865"/>
                  </a:lnTo>
                  <a:close/>
                </a:path>
                <a:path w="5715" h="177800">
                  <a:moveTo>
                    <a:pt x="5130" y="137820"/>
                  </a:moveTo>
                  <a:lnTo>
                    <a:pt x="0" y="137871"/>
                  </a:lnTo>
                  <a:lnTo>
                    <a:pt x="0" y="138658"/>
                  </a:lnTo>
                  <a:lnTo>
                    <a:pt x="5130" y="138582"/>
                  </a:lnTo>
                  <a:lnTo>
                    <a:pt x="5130" y="137820"/>
                  </a:lnTo>
                  <a:close/>
                </a:path>
                <a:path w="5715" h="177800">
                  <a:moveTo>
                    <a:pt x="5130" y="135788"/>
                  </a:moveTo>
                  <a:lnTo>
                    <a:pt x="0" y="135826"/>
                  </a:lnTo>
                  <a:lnTo>
                    <a:pt x="0" y="136575"/>
                  </a:lnTo>
                  <a:lnTo>
                    <a:pt x="5130" y="136537"/>
                  </a:lnTo>
                  <a:lnTo>
                    <a:pt x="5130" y="135788"/>
                  </a:lnTo>
                  <a:close/>
                </a:path>
                <a:path w="5715" h="177800">
                  <a:moveTo>
                    <a:pt x="5130" y="133705"/>
                  </a:moveTo>
                  <a:lnTo>
                    <a:pt x="0" y="133781"/>
                  </a:lnTo>
                  <a:lnTo>
                    <a:pt x="0" y="134531"/>
                  </a:lnTo>
                  <a:lnTo>
                    <a:pt x="5130" y="134454"/>
                  </a:lnTo>
                  <a:lnTo>
                    <a:pt x="5130" y="133705"/>
                  </a:lnTo>
                  <a:close/>
                </a:path>
                <a:path w="5715" h="177800">
                  <a:moveTo>
                    <a:pt x="5130" y="131660"/>
                  </a:moveTo>
                  <a:lnTo>
                    <a:pt x="0" y="131699"/>
                  </a:lnTo>
                  <a:lnTo>
                    <a:pt x="0" y="132486"/>
                  </a:lnTo>
                  <a:lnTo>
                    <a:pt x="5130" y="132410"/>
                  </a:lnTo>
                  <a:lnTo>
                    <a:pt x="5130" y="131660"/>
                  </a:lnTo>
                  <a:close/>
                </a:path>
                <a:path w="5715" h="177800">
                  <a:moveTo>
                    <a:pt x="5130" y="129578"/>
                  </a:moveTo>
                  <a:lnTo>
                    <a:pt x="0" y="129654"/>
                  </a:lnTo>
                  <a:lnTo>
                    <a:pt x="0" y="130403"/>
                  </a:lnTo>
                  <a:lnTo>
                    <a:pt x="5130" y="130365"/>
                  </a:lnTo>
                  <a:lnTo>
                    <a:pt x="5130" y="129578"/>
                  </a:lnTo>
                  <a:close/>
                </a:path>
                <a:path w="5715" h="177800">
                  <a:moveTo>
                    <a:pt x="5130" y="127533"/>
                  </a:moveTo>
                  <a:lnTo>
                    <a:pt x="0" y="127609"/>
                  </a:lnTo>
                  <a:lnTo>
                    <a:pt x="0" y="128371"/>
                  </a:lnTo>
                  <a:lnTo>
                    <a:pt x="5130" y="128282"/>
                  </a:lnTo>
                  <a:lnTo>
                    <a:pt x="5130" y="127533"/>
                  </a:lnTo>
                  <a:close/>
                </a:path>
                <a:path w="5715" h="177800">
                  <a:moveTo>
                    <a:pt x="5130" y="125488"/>
                  </a:moveTo>
                  <a:lnTo>
                    <a:pt x="0" y="125526"/>
                  </a:lnTo>
                  <a:lnTo>
                    <a:pt x="0" y="126326"/>
                  </a:lnTo>
                  <a:lnTo>
                    <a:pt x="5130" y="126238"/>
                  </a:lnTo>
                  <a:lnTo>
                    <a:pt x="5130" y="125488"/>
                  </a:lnTo>
                  <a:close/>
                </a:path>
                <a:path w="5715" h="177800">
                  <a:moveTo>
                    <a:pt x="5130" y="123405"/>
                  </a:moveTo>
                  <a:lnTo>
                    <a:pt x="0" y="123494"/>
                  </a:lnTo>
                  <a:lnTo>
                    <a:pt x="0" y="124244"/>
                  </a:lnTo>
                  <a:lnTo>
                    <a:pt x="5130" y="124193"/>
                  </a:lnTo>
                  <a:lnTo>
                    <a:pt x="5130" y="123405"/>
                  </a:lnTo>
                  <a:close/>
                </a:path>
                <a:path w="5715" h="177800">
                  <a:moveTo>
                    <a:pt x="5130" y="121361"/>
                  </a:moveTo>
                  <a:lnTo>
                    <a:pt x="0" y="121450"/>
                  </a:lnTo>
                  <a:lnTo>
                    <a:pt x="0" y="122199"/>
                  </a:lnTo>
                  <a:lnTo>
                    <a:pt x="5130" y="122110"/>
                  </a:lnTo>
                  <a:lnTo>
                    <a:pt x="5130" y="121361"/>
                  </a:lnTo>
                  <a:close/>
                </a:path>
                <a:path w="5715" h="177800">
                  <a:moveTo>
                    <a:pt x="5130" y="119316"/>
                  </a:moveTo>
                  <a:lnTo>
                    <a:pt x="0" y="119367"/>
                  </a:lnTo>
                  <a:lnTo>
                    <a:pt x="0" y="120154"/>
                  </a:lnTo>
                  <a:lnTo>
                    <a:pt x="5130" y="120078"/>
                  </a:lnTo>
                  <a:lnTo>
                    <a:pt x="5130" y="119316"/>
                  </a:lnTo>
                  <a:close/>
                </a:path>
                <a:path w="5715" h="177800">
                  <a:moveTo>
                    <a:pt x="5130" y="117233"/>
                  </a:moveTo>
                  <a:lnTo>
                    <a:pt x="0" y="117322"/>
                  </a:lnTo>
                  <a:lnTo>
                    <a:pt x="0" y="118071"/>
                  </a:lnTo>
                  <a:lnTo>
                    <a:pt x="5130" y="118033"/>
                  </a:lnTo>
                  <a:lnTo>
                    <a:pt x="5130" y="117233"/>
                  </a:lnTo>
                  <a:close/>
                </a:path>
                <a:path w="5715" h="177800">
                  <a:moveTo>
                    <a:pt x="5130" y="115201"/>
                  </a:moveTo>
                  <a:lnTo>
                    <a:pt x="0" y="115277"/>
                  </a:lnTo>
                  <a:lnTo>
                    <a:pt x="0" y="116027"/>
                  </a:lnTo>
                  <a:lnTo>
                    <a:pt x="5130" y="115951"/>
                  </a:lnTo>
                  <a:lnTo>
                    <a:pt x="5130" y="115201"/>
                  </a:lnTo>
                  <a:close/>
                </a:path>
                <a:path w="5715" h="177800">
                  <a:moveTo>
                    <a:pt x="5130" y="113157"/>
                  </a:moveTo>
                  <a:lnTo>
                    <a:pt x="0" y="113195"/>
                  </a:lnTo>
                  <a:lnTo>
                    <a:pt x="0" y="113982"/>
                  </a:lnTo>
                  <a:lnTo>
                    <a:pt x="5130" y="113906"/>
                  </a:lnTo>
                  <a:lnTo>
                    <a:pt x="5130" y="113157"/>
                  </a:lnTo>
                  <a:close/>
                </a:path>
                <a:path w="5715" h="177800">
                  <a:moveTo>
                    <a:pt x="5130" y="111074"/>
                  </a:moveTo>
                  <a:lnTo>
                    <a:pt x="0" y="111150"/>
                  </a:lnTo>
                  <a:lnTo>
                    <a:pt x="0" y="111899"/>
                  </a:lnTo>
                  <a:lnTo>
                    <a:pt x="5130" y="111861"/>
                  </a:lnTo>
                  <a:lnTo>
                    <a:pt x="5130" y="111074"/>
                  </a:lnTo>
                  <a:close/>
                </a:path>
                <a:path w="5715" h="177800">
                  <a:moveTo>
                    <a:pt x="5130" y="109029"/>
                  </a:moveTo>
                  <a:lnTo>
                    <a:pt x="0" y="109105"/>
                  </a:lnTo>
                  <a:lnTo>
                    <a:pt x="0" y="109867"/>
                  </a:lnTo>
                  <a:lnTo>
                    <a:pt x="5130" y="109778"/>
                  </a:lnTo>
                  <a:lnTo>
                    <a:pt x="5130" y="109029"/>
                  </a:lnTo>
                  <a:close/>
                </a:path>
                <a:path w="5715" h="177800">
                  <a:moveTo>
                    <a:pt x="5130" y="106984"/>
                  </a:moveTo>
                  <a:lnTo>
                    <a:pt x="0" y="107022"/>
                  </a:lnTo>
                  <a:lnTo>
                    <a:pt x="0" y="107772"/>
                  </a:lnTo>
                  <a:lnTo>
                    <a:pt x="5130" y="107734"/>
                  </a:lnTo>
                  <a:lnTo>
                    <a:pt x="5130" y="106984"/>
                  </a:lnTo>
                  <a:close/>
                </a:path>
                <a:path w="5715" h="177800">
                  <a:moveTo>
                    <a:pt x="5130" y="104902"/>
                  </a:moveTo>
                  <a:lnTo>
                    <a:pt x="0" y="104990"/>
                  </a:lnTo>
                  <a:lnTo>
                    <a:pt x="5130" y="104902"/>
                  </a:lnTo>
                  <a:close/>
                </a:path>
                <a:path w="5715" h="177800">
                  <a:moveTo>
                    <a:pt x="5130" y="102857"/>
                  </a:moveTo>
                  <a:lnTo>
                    <a:pt x="0" y="102908"/>
                  </a:lnTo>
                  <a:lnTo>
                    <a:pt x="5130" y="102857"/>
                  </a:lnTo>
                  <a:close/>
                </a:path>
                <a:path w="5715" h="177800">
                  <a:moveTo>
                    <a:pt x="5130" y="100825"/>
                  </a:moveTo>
                  <a:lnTo>
                    <a:pt x="0" y="100863"/>
                  </a:lnTo>
                  <a:lnTo>
                    <a:pt x="5130" y="100825"/>
                  </a:lnTo>
                  <a:close/>
                </a:path>
                <a:path w="5715" h="177800">
                  <a:moveTo>
                    <a:pt x="5130" y="98729"/>
                  </a:moveTo>
                  <a:lnTo>
                    <a:pt x="0" y="98818"/>
                  </a:lnTo>
                  <a:lnTo>
                    <a:pt x="5130" y="98729"/>
                  </a:lnTo>
                  <a:close/>
                </a:path>
                <a:path w="5715" h="177800">
                  <a:moveTo>
                    <a:pt x="5130" y="96685"/>
                  </a:moveTo>
                  <a:lnTo>
                    <a:pt x="0" y="96735"/>
                  </a:lnTo>
                  <a:lnTo>
                    <a:pt x="5130" y="96685"/>
                  </a:lnTo>
                  <a:close/>
                </a:path>
                <a:path w="5715" h="177800">
                  <a:moveTo>
                    <a:pt x="5130" y="94653"/>
                  </a:moveTo>
                  <a:lnTo>
                    <a:pt x="0" y="94691"/>
                  </a:lnTo>
                  <a:lnTo>
                    <a:pt x="5130" y="94653"/>
                  </a:lnTo>
                  <a:close/>
                </a:path>
                <a:path w="5715" h="177800">
                  <a:moveTo>
                    <a:pt x="5130" y="92557"/>
                  </a:moveTo>
                  <a:lnTo>
                    <a:pt x="0" y="92646"/>
                  </a:lnTo>
                  <a:lnTo>
                    <a:pt x="5130" y="92557"/>
                  </a:lnTo>
                  <a:close/>
                </a:path>
                <a:path w="5715" h="177800">
                  <a:moveTo>
                    <a:pt x="5130" y="90525"/>
                  </a:moveTo>
                  <a:lnTo>
                    <a:pt x="0" y="90563"/>
                  </a:lnTo>
                  <a:lnTo>
                    <a:pt x="5130" y="90525"/>
                  </a:lnTo>
                  <a:close/>
                </a:path>
                <a:path w="5715" h="177800">
                  <a:moveTo>
                    <a:pt x="5130" y="88480"/>
                  </a:moveTo>
                  <a:lnTo>
                    <a:pt x="0" y="88519"/>
                  </a:lnTo>
                  <a:lnTo>
                    <a:pt x="5130" y="88480"/>
                  </a:lnTo>
                  <a:close/>
                </a:path>
                <a:path w="5715" h="177800">
                  <a:moveTo>
                    <a:pt x="5130" y="86398"/>
                  </a:moveTo>
                  <a:lnTo>
                    <a:pt x="0" y="86474"/>
                  </a:lnTo>
                  <a:lnTo>
                    <a:pt x="5130" y="86398"/>
                  </a:lnTo>
                  <a:close/>
                </a:path>
                <a:path w="5715" h="177800">
                  <a:moveTo>
                    <a:pt x="5130" y="84353"/>
                  </a:moveTo>
                  <a:lnTo>
                    <a:pt x="0" y="84391"/>
                  </a:lnTo>
                  <a:lnTo>
                    <a:pt x="5130" y="84353"/>
                  </a:lnTo>
                  <a:close/>
                </a:path>
                <a:path w="5715" h="177800">
                  <a:moveTo>
                    <a:pt x="5130" y="82270"/>
                  </a:moveTo>
                  <a:lnTo>
                    <a:pt x="0" y="82346"/>
                  </a:lnTo>
                  <a:lnTo>
                    <a:pt x="5130" y="82270"/>
                  </a:lnTo>
                  <a:close/>
                </a:path>
                <a:path w="5715" h="177800">
                  <a:moveTo>
                    <a:pt x="5130" y="80225"/>
                  </a:moveTo>
                  <a:lnTo>
                    <a:pt x="0" y="80314"/>
                  </a:lnTo>
                  <a:lnTo>
                    <a:pt x="5130" y="80225"/>
                  </a:lnTo>
                  <a:close/>
                </a:path>
                <a:path w="5715" h="177800">
                  <a:moveTo>
                    <a:pt x="5130" y="72021"/>
                  </a:moveTo>
                  <a:lnTo>
                    <a:pt x="0" y="72059"/>
                  </a:lnTo>
                  <a:lnTo>
                    <a:pt x="5130" y="72021"/>
                  </a:lnTo>
                  <a:close/>
                </a:path>
                <a:path w="5715" h="177800">
                  <a:moveTo>
                    <a:pt x="5130" y="69938"/>
                  </a:moveTo>
                  <a:lnTo>
                    <a:pt x="0" y="70015"/>
                  </a:lnTo>
                  <a:lnTo>
                    <a:pt x="0" y="70764"/>
                  </a:lnTo>
                  <a:lnTo>
                    <a:pt x="5130" y="70726"/>
                  </a:lnTo>
                  <a:lnTo>
                    <a:pt x="5130" y="69938"/>
                  </a:lnTo>
                  <a:close/>
                </a:path>
                <a:path w="5715" h="177800">
                  <a:moveTo>
                    <a:pt x="5130" y="65849"/>
                  </a:moveTo>
                  <a:lnTo>
                    <a:pt x="0" y="65887"/>
                  </a:lnTo>
                  <a:lnTo>
                    <a:pt x="0" y="66636"/>
                  </a:lnTo>
                  <a:lnTo>
                    <a:pt x="5130" y="66598"/>
                  </a:lnTo>
                  <a:lnTo>
                    <a:pt x="5130" y="65849"/>
                  </a:lnTo>
                  <a:close/>
                </a:path>
                <a:path w="5715" h="177800">
                  <a:moveTo>
                    <a:pt x="5130" y="63766"/>
                  </a:moveTo>
                  <a:lnTo>
                    <a:pt x="0" y="63842"/>
                  </a:lnTo>
                  <a:lnTo>
                    <a:pt x="0" y="64592"/>
                  </a:lnTo>
                  <a:lnTo>
                    <a:pt x="5130" y="64554"/>
                  </a:lnTo>
                  <a:lnTo>
                    <a:pt x="5130" y="63766"/>
                  </a:lnTo>
                  <a:close/>
                </a:path>
                <a:path w="5715" h="177800">
                  <a:moveTo>
                    <a:pt x="5130" y="61722"/>
                  </a:moveTo>
                  <a:lnTo>
                    <a:pt x="0" y="61810"/>
                  </a:lnTo>
                  <a:lnTo>
                    <a:pt x="0" y="62560"/>
                  </a:lnTo>
                  <a:lnTo>
                    <a:pt x="5130" y="62471"/>
                  </a:lnTo>
                  <a:lnTo>
                    <a:pt x="5130" y="61722"/>
                  </a:lnTo>
                  <a:close/>
                </a:path>
                <a:path w="5715" h="177800">
                  <a:moveTo>
                    <a:pt x="5130" y="59677"/>
                  </a:moveTo>
                  <a:lnTo>
                    <a:pt x="0" y="59728"/>
                  </a:lnTo>
                  <a:lnTo>
                    <a:pt x="0" y="60477"/>
                  </a:lnTo>
                  <a:lnTo>
                    <a:pt x="5130" y="60426"/>
                  </a:lnTo>
                  <a:lnTo>
                    <a:pt x="5130" y="59677"/>
                  </a:lnTo>
                  <a:close/>
                </a:path>
                <a:path w="5715" h="177800">
                  <a:moveTo>
                    <a:pt x="5130" y="57594"/>
                  </a:moveTo>
                  <a:lnTo>
                    <a:pt x="0" y="57683"/>
                  </a:lnTo>
                  <a:lnTo>
                    <a:pt x="0" y="58432"/>
                  </a:lnTo>
                  <a:lnTo>
                    <a:pt x="5130" y="58381"/>
                  </a:lnTo>
                  <a:lnTo>
                    <a:pt x="5130" y="57594"/>
                  </a:lnTo>
                  <a:close/>
                </a:path>
                <a:path w="5715" h="177800">
                  <a:moveTo>
                    <a:pt x="5130" y="55549"/>
                  </a:moveTo>
                  <a:lnTo>
                    <a:pt x="0" y="55600"/>
                  </a:lnTo>
                  <a:lnTo>
                    <a:pt x="0" y="56388"/>
                  </a:lnTo>
                  <a:lnTo>
                    <a:pt x="5130" y="56299"/>
                  </a:lnTo>
                  <a:lnTo>
                    <a:pt x="5130" y="55549"/>
                  </a:lnTo>
                  <a:close/>
                </a:path>
                <a:path w="5715" h="177800">
                  <a:moveTo>
                    <a:pt x="5130" y="53517"/>
                  </a:moveTo>
                  <a:lnTo>
                    <a:pt x="0" y="53555"/>
                  </a:lnTo>
                  <a:lnTo>
                    <a:pt x="0" y="54305"/>
                  </a:lnTo>
                  <a:lnTo>
                    <a:pt x="5130" y="54267"/>
                  </a:lnTo>
                  <a:lnTo>
                    <a:pt x="5130" y="53517"/>
                  </a:lnTo>
                  <a:close/>
                </a:path>
                <a:path w="5715" h="177800">
                  <a:moveTo>
                    <a:pt x="5130" y="51435"/>
                  </a:moveTo>
                  <a:lnTo>
                    <a:pt x="0" y="51511"/>
                  </a:lnTo>
                  <a:lnTo>
                    <a:pt x="0" y="52260"/>
                  </a:lnTo>
                  <a:lnTo>
                    <a:pt x="5130" y="52184"/>
                  </a:lnTo>
                  <a:lnTo>
                    <a:pt x="5130" y="51435"/>
                  </a:lnTo>
                  <a:close/>
                </a:path>
                <a:path w="5715" h="177800">
                  <a:moveTo>
                    <a:pt x="5130" y="49390"/>
                  </a:moveTo>
                  <a:lnTo>
                    <a:pt x="0" y="49428"/>
                  </a:lnTo>
                  <a:lnTo>
                    <a:pt x="0" y="50215"/>
                  </a:lnTo>
                  <a:lnTo>
                    <a:pt x="5130" y="50139"/>
                  </a:lnTo>
                  <a:lnTo>
                    <a:pt x="5130" y="49390"/>
                  </a:lnTo>
                  <a:close/>
                </a:path>
                <a:path w="5715" h="177800">
                  <a:moveTo>
                    <a:pt x="5130" y="47345"/>
                  </a:moveTo>
                  <a:lnTo>
                    <a:pt x="0" y="47383"/>
                  </a:lnTo>
                  <a:lnTo>
                    <a:pt x="0" y="48133"/>
                  </a:lnTo>
                  <a:lnTo>
                    <a:pt x="5130" y="48094"/>
                  </a:lnTo>
                  <a:lnTo>
                    <a:pt x="5130" y="47345"/>
                  </a:lnTo>
                  <a:close/>
                </a:path>
                <a:path w="5715" h="177800">
                  <a:moveTo>
                    <a:pt x="5130" y="45262"/>
                  </a:moveTo>
                  <a:lnTo>
                    <a:pt x="0" y="45339"/>
                  </a:lnTo>
                  <a:lnTo>
                    <a:pt x="0" y="46088"/>
                  </a:lnTo>
                  <a:lnTo>
                    <a:pt x="5130" y="46012"/>
                  </a:lnTo>
                  <a:lnTo>
                    <a:pt x="5130" y="45262"/>
                  </a:lnTo>
                  <a:close/>
                </a:path>
                <a:path w="5715" h="177800">
                  <a:moveTo>
                    <a:pt x="5130" y="43218"/>
                  </a:moveTo>
                  <a:lnTo>
                    <a:pt x="0" y="43256"/>
                  </a:lnTo>
                  <a:lnTo>
                    <a:pt x="0" y="44056"/>
                  </a:lnTo>
                  <a:lnTo>
                    <a:pt x="5130" y="43967"/>
                  </a:lnTo>
                  <a:lnTo>
                    <a:pt x="5130" y="43218"/>
                  </a:lnTo>
                  <a:close/>
                </a:path>
                <a:path w="5715" h="177800">
                  <a:moveTo>
                    <a:pt x="5130" y="39090"/>
                  </a:moveTo>
                  <a:lnTo>
                    <a:pt x="0" y="39179"/>
                  </a:lnTo>
                  <a:lnTo>
                    <a:pt x="0" y="39928"/>
                  </a:lnTo>
                  <a:lnTo>
                    <a:pt x="5130" y="39839"/>
                  </a:lnTo>
                  <a:lnTo>
                    <a:pt x="5130" y="39090"/>
                  </a:lnTo>
                  <a:close/>
                </a:path>
                <a:path w="5715" h="177800">
                  <a:moveTo>
                    <a:pt x="5130" y="32931"/>
                  </a:moveTo>
                  <a:lnTo>
                    <a:pt x="0" y="33007"/>
                  </a:lnTo>
                  <a:lnTo>
                    <a:pt x="0" y="33756"/>
                  </a:lnTo>
                  <a:lnTo>
                    <a:pt x="5130" y="33680"/>
                  </a:lnTo>
                  <a:lnTo>
                    <a:pt x="5130" y="32931"/>
                  </a:lnTo>
                  <a:close/>
                </a:path>
                <a:path w="5715" h="177800">
                  <a:moveTo>
                    <a:pt x="5130" y="30886"/>
                  </a:moveTo>
                  <a:lnTo>
                    <a:pt x="0" y="30924"/>
                  </a:lnTo>
                  <a:lnTo>
                    <a:pt x="0" y="31711"/>
                  </a:lnTo>
                  <a:lnTo>
                    <a:pt x="5130" y="31635"/>
                  </a:lnTo>
                  <a:lnTo>
                    <a:pt x="5130" y="30886"/>
                  </a:lnTo>
                  <a:close/>
                </a:path>
                <a:path w="5715" h="177800">
                  <a:moveTo>
                    <a:pt x="5130" y="10287"/>
                  </a:moveTo>
                  <a:lnTo>
                    <a:pt x="0" y="10375"/>
                  </a:lnTo>
                  <a:lnTo>
                    <a:pt x="0" y="11125"/>
                  </a:lnTo>
                  <a:lnTo>
                    <a:pt x="5130" y="11036"/>
                  </a:lnTo>
                  <a:lnTo>
                    <a:pt x="5130" y="10287"/>
                  </a:lnTo>
                  <a:close/>
                </a:path>
                <a:path w="5715" h="177800">
                  <a:moveTo>
                    <a:pt x="5130" y="8255"/>
                  </a:moveTo>
                  <a:lnTo>
                    <a:pt x="0" y="8293"/>
                  </a:lnTo>
                  <a:lnTo>
                    <a:pt x="0" y="9080"/>
                  </a:lnTo>
                  <a:lnTo>
                    <a:pt x="5130" y="9004"/>
                  </a:lnTo>
                  <a:lnTo>
                    <a:pt x="5130" y="8255"/>
                  </a:lnTo>
                  <a:close/>
                </a:path>
                <a:path w="5715" h="177800">
                  <a:moveTo>
                    <a:pt x="5130" y="6210"/>
                  </a:moveTo>
                  <a:lnTo>
                    <a:pt x="0" y="6248"/>
                  </a:lnTo>
                  <a:lnTo>
                    <a:pt x="0" y="6997"/>
                  </a:lnTo>
                  <a:lnTo>
                    <a:pt x="5130" y="6959"/>
                  </a:lnTo>
                  <a:lnTo>
                    <a:pt x="5130" y="6210"/>
                  </a:lnTo>
                  <a:close/>
                </a:path>
                <a:path w="5715" h="177800">
                  <a:moveTo>
                    <a:pt x="5130" y="4127"/>
                  </a:moveTo>
                  <a:lnTo>
                    <a:pt x="0" y="4203"/>
                  </a:lnTo>
                  <a:lnTo>
                    <a:pt x="0" y="4953"/>
                  </a:lnTo>
                  <a:lnTo>
                    <a:pt x="5130" y="4876"/>
                  </a:lnTo>
                  <a:lnTo>
                    <a:pt x="5130" y="4127"/>
                  </a:lnTo>
                  <a:close/>
                </a:path>
                <a:path w="5715" h="177800">
                  <a:moveTo>
                    <a:pt x="5130" y="2082"/>
                  </a:moveTo>
                  <a:lnTo>
                    <a:pt x="0" y="2120"/>
                  </a:lnTo>
                  <a:lnTo>
                    <a:pt x="0" y="2908"/>
                  </a:lnTo>
                  <a:lnTo>
                    <a:pt x="5130" y="2832"/>
                  </a:lnTo>
                  <a:lnTo>
                    <a:pt x="5130" y="2082"/>
                  </a:lnTo>
                  <a:close/>
                </a:path>
                <a:path w="5715" h="177800">
                  <a:moveTo>
                    <a:pt x="5130" y="0"/>
                  </a:moveTo>
                  <a:lnTo>
                    <a:pt x="0" y="76"/>
                  </a:lnTo>
                  <a:lnTo>
                    <a:pt x="0" y="825"/>
                  </a:lnTo>
                  <a:lnTo>
                    <a:pt x="5130" y="787"/>
                  </a:lnTo>
                  <a:lnTo>
                    <a:pt x="5130" y="0"/>
                  </a:lnTo>
                  <a:close/>
                </a:path>
              </a:pathLst>
            </a:custGeom>
            <a:solidFill>
              <a:srgbClr val="204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652366" y="6506540"/>
              <a:ext cx="5715" cy="66040"/>
            </a:xfrm>
            <a:custGeom>
              <a:avLst/>
              <a:gdLst/>
              <a:ahLst/>
              <a:cxnLst/>
              <a:rect l="l" t="t" r="r" b="b"/>
              <a:pathLst>
                <a:path w="5715" h="66040">
                  <a:moveTo>
                    <a:pt x="5130" y="65811"/>
                  </a:moveTo>
                  <a:lnTo>
                    <a:pt x="0" y="65849"/>
                  </a:lnTo>
                  <a:lnTo>
                    <a:pt x="5130" y="65811"/>
                  </a:lnTo>
                  <a:close/>
                </a:path>
                <a:path w="5715" h="66040">
                  <a:moveTo>
                    <a:pt x="5130" y="63728"/>
                  </a:moveTo>
                  <a:lnTo>
                    <a:pt x="0" y="63817"/>
                  </a:lnTo>
                  <a:lnTo>
                    <a:pt x="5130" y="63728"/>
                  </a:lnTo>
                  <a:close/>
                </a:path>
                <a:path w="5715" h="66040">
                  <a:moveTo>
                    <a:pt x="5130" y="61683"/>
                  </a:moveTo>
                  <a:lnTo>
                    <a:pt x="0" y="61772"/>
                  </a:lnTo>
                  <a:lnTo>
                    <a:pt x="5130" y="61683"/>
                  </a:lnTo>
                  <a:close/>
                </a:path>
                <a:path w="5715" h="66040">
                  <a:moveTo>
                    <a:pt x="5130" y="55524"/>
                  </a:moveTo>
                  <a:lnTo>
                    <a:pt x="0" y="55600"/>
                  </a:lnTo>
                  <a:lnTo>
                    <a:pt x="0" y="56349"/>
                  </a:lnTo>
                  <a:lnTo>
                    <a:pt x="5130" y="56273"/>
                  </a:lnTo>
                  <a:lnTo>
                    <a:pt x="5130" y="55524"/>
                  </a:lnTo>
                  <a:close/>
                </a:path>
                <a:path w="5715" h="66040">
                  <a:moveTo>
                    <a:pt x="5130" y="53479"/>
                  </a:moveTo>
                  <a:lnTo>
                    <a:pt x="0" y="53517"/>
                  </a:lnTo>
                  <a:lnTo>
                    <a:pt x="0" y="54267"/>
                  </a:lnTo>
                  <a:lnTo>
                    <a:pt x="5130" y="54229"/>
                  </a:lnTo>
                  <a:lnTo>
                    <a:pt x="5130" y="53479"/>
                  </a:lnTo>
                  <a:close/>
                </a:path>
                <a:path w="5715" h="66040">
                  <a:moveTo>
                    <a:pt x="5130" y="28765"/>
                  </a:moveTo>
                  <a:lnTo>
                    <a:pt x="0" y="28854"/>
                  </a:lnTo>
                  <a:lnTo>
                    <a:pt x="0" y="29603"/>
                  </a:lnTo>
                  <a:lnTo>
                    <a:pt x="5130" y="29552"/>
                  </a:lnTo>
                  <a:lnTo>
                    <a:pt x="5130" y="28765"/>
                  </a:lnTo>
                  <a:close/>
                </a:path>
                <a:path w="5715" h="66040">
                  <a:moveTo>
                    <a:pt x="5130" y="24676"/>
                  </a:moveTo>
                  <a:lnTo>
                    <a:pt x="0" y="24726"/>
                  </a:lnTo>
                  <a:lnTo>
                    <a:pt x="0" y="25514"/>
                  </a:lnTo>
                  <a:lnTo>
                    <a:pt x="5130" y="25425"/>
                  </a:lnTo>
                  <a:lnTo>
                    <a:pt x="5130" y="24676"/>
                  </a:lnTo>
                  <a:close/>
                </a:path>
                <a:path w="5715" h="66040">
                  <a:moveTo>
                    <a:pt x="5130" y="22593"/>
                  </a:moveTo>
                  <a:lnTo>
                    <a:pt x="0" y="22682"/>
                  </a:lnTo>
                  <a:lnTo>
                    <a:pt x="0" y="23431"/>
                  </a:lnTo>
                  <a:lnTo>
                    <a:pt x="5130" y="23393"/>
                  </a:lnTo>
                  <a:lnTo>
                    <a:pt x="5130" y="22593"/>
                  </a:lnTo>
                  <a:close/>
                </a:path>
                <a:path w="5715" h="66040">
                  <a:moveTo>
                    <a:pt x="5130" y="16421"/>
                  </a:moveTo>
                  <a:lnTo>
                    <a:pt x="0" y="16510"/>
                  </a:lnTo>
                  <a:lnTo>
                    <a:pt x="0" y="17259"/>
                  </a:lnTo>
                  <a:lnTo>
                    <a:pt x="5130" y="17221"/>
                  </a:lnTo>
                  <a:lnTo>
                    <a:pt x="5130" y="16421"/>
                  </a:lnTo>
                  <a:close/>
                </a:path>
                <a:path w="5715" h="66040">
                  <a:moveTo>
                    <a:pt x="5130" y="14389"/>
                  </a:moveTo>
                  <a:lnTo>
                    <a:pt x="0" y="14465"/>
                  </a:lnTo>
                  <a:lnTo>
                    <a:pt x="0" y="15214"/>
                  </a:lnTo>
                  <a:lnTo>
                    <a:pt x="5130" y="15138"/>
                  </a:lnTo>
                  <a:lnTo>
                    <a:pt x="5130" y="14389"/>
                  </a:lnTo>
                  <a:close/>
                </a:path>
                <a:path w="5715" h="66040">
                  <a:moveTo>
                    <a:pt x="5130" y="12344"/>
                  </a:moveTo>
                  <a:lnTo>
                    <a:pt x="0" y="12382"/>
                  </a:lnTo>
                  <a:lnTo>
                    <a:pt x="0" y="13182"/>
                  </a:lnTo>
                  <a:lnTo>
                    <a:pt x="5130" y="13093"/>
                  </a:lnTo>
                  <a:lnTo>
                    <a:pt x="5130" y="12344"/>
                  </a:lnTo>
                  <a:close/>
                </a:path>
                <a:path w="5715" h="66040">
                  <a:moveTo>
                    <a:pt x="5130" y="10261"/>
                  </a:moveTo>
                  <a:lnTo>
                    <a:pt x="0" y="10337"/>
                  </a:lnTo>
                  <a:lnTo>
                    <a:pt x="0" y="11099"/>
                  </a:lnTo>
                  <a:lnTo>
                    <a:pt x="5130" y="11049"/>
                  </a:lnTo>
                  <a:lnTo>
                    <a:pt x="5130" y="10261"/>
                  </a:lnTo>
                  <a:close/>
                </a:path>
                <a:path w="5715" h="66040">
                  <a:moveTo>
                    <a:pt x="5130" y="8216"/>
                  </a:moveTo>
                  <a:lnTo>
                    <a:pt x="0" y="8305"/>
                  </a:lnTo>
                  <a:lnTo>
                    <a:pt x="0" y="9055"/>
                  </a:lnTo>
                  <a:lnTo>
                    <a:pt x="5130" y="8966"/>
                  </a:lnTo>
                  <a:lnTo>
                    <a:pt x="5130" y="8216"/>
                  </a:lnTo>
                  <a:close/>
                </a:path>
                <a:path w="5715" h="66040">
                  <a:moveTo>
                    <a:pt x="5130" y="6172"/>
                  </a:moveTo>
                  <a:lnTo>
                    <a:pt x="0" y="6210"/>
                  </a:lnTo>
                  <a:lnTo>
                    <a:pt x="0" y="6972"/>
                  </a:lnTo>
                  <a:lnTo>
                    <a:pt x="5130" y="6921"/>
                  </a:lnTo>
                  <a:lnTo>
                    <a:pt x="5130" y="6172"/>
                  </a:lnTo>
                  <a:close/>
                </a:path>
                <a:path w="5715" h="66040">
                  <a:moveTo>
                    <a:pt x="5130" y="4089"/>
                  </a:moveTo>
                  <a:lnTo>
                    <a:pt x="0" y="4165"/>
                  </a:lnTo>
                  <a:lnTo>
                    <a:pt x="0" y="4927"/>
                  </a:lnTo>
                  <a:lnTo>
                    <a:pt x="5130" y="4876"/>
                  </a:lnTo>
                  <a:lnTo>
                    <a:pt x="5130" y="4089"/>
                  </a:lnTo>
                  <a:close/>
                </a:path>
                <a:path w="5715" h="66040">
                  <a:moveTo>
                    <a:pt x="5130" y="2044"/>
                  </a:moveTo>
                  <a:lnTo>
                    <a:pt x="0" y="2133"/>
                  </a:lnTo>
                  <a:lnTo>
                    <a:pt x="0" y="2882"/>
                  </a:lnTo>
                  <a:lnTo>
                    <a:pt x="5130" y="2794"/>
                  </a:lnTo>
                  <a:lnTo>
                    <a:pt x="5130" y="2044"/>
                  </a:lnTo>
                  <a:close/>
                </a:path>
                <a:path w="5715" h="66040">
                  <a:moveTo>
                    <a:pt x="5130" y="0"/>
                  </a:moveTo>
                  <a:lnTo>
                    <a:pt x="0" y="50"/>
                  </a:lnTo>
                  <a:lnTo>
                    <a:pt x="0" y="800"/>
                  </a:lnTo>
                  <a:lnTo>
                    <a:pt x="5130" y="749"/>
                  </a:lnTo>
                  <a:lnTo>
                    <a:pt x="5130" y="0"/>
                  </a:lnTo>
                  <a:close/>
                </a:path>
              </a:pathLst>
            </a:custGeom>
            <a:solidFill>
              <a:srgbClr val="204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55110" y="6494306"/>
              <a:ext cx="415290" cy="179070"/>
            </a:xfrm>
            <a:custGeom>
              <a:avLst/>
              <a:gdLst/>
              <a:ahLst/>
              <a:cxnLst/>
              <a:rect l="l" t="t" r="r" b="b"/>
              <a:pathLst>
                <a:path w="415290" h="179070">
                  <a:moveTo>
                    <a:pt x="415040" y="173989"/>
                  </a:moveTo>
                  <a:lnTo>
                    <a:pt x="0" y="179069"/>
                  </a:lnTo>
                  <a:lnTo>
                    <a:pt x="38258" y="179069"/>
                  </a:lnTo>
                  <a:lnTo>
                    <a:pt x="415040" y="173989"/>
                  </a:lnTo>
                  <a:close/>
                </a:path>
                <a:path w="415290" h="179070">
                  <a:moveTo>
                    <a:pt x="415040" y="175259"/>
                  </a:moveTo>
                  <a:lnTo>
                    <a:pt x="130490" y="179069"/>
                  </a:lnTo>
                  <a:lnTo>
                    <a:pt x="184462" y="179069"/>
                  </a:lnTo>
                  <a:lnTo>
                    <a:pt x="415040" y="176529"/>
                  </a:lnTo>
                  <a:lnTo>
                    <a:pt x="415040" y="175259"/>
                  </a:lnTo>
                  <a:close/>
                </a:path>
                <a:path w="415290" h="179070">
                  <a:moveTo>
                    <a:pt x="415040" y="177799"/>
                  </a:moveTo>
                  <a:lnTo>
                    <a:pt x="273961" y="179069"/>
                  </a:lnTo>
                  <a:lnTo>
                    <a:pt x="415040" y="179069"/>
                  </a:lnTo>
                  <a:lnTo>
                    <a:pt x="415040" y="177799"/>
                  </a:lnTo>
                  <a:close/>
                </a:path>
                <a:path w="415290" h="179070">
                  <a:moveTo>
                    <a:pt x="415040" y="171449"/>
                  </a:moveTo>
                  <a:lnTo>
                    <a:pt x="0" y="177799"/>
                  </a:lnTo>
                  <a:lnTo>
                    <a:pt x="415040" y="172719"/>
                  </a:lnTo>
                  <a:lnTo>
                    <a:pt x="415040" y="171449"/>
                  </a:lnTo>
                  <a:close/>
                </a:path>
                <a:path w="415290" h="179070">
                  <a:moveTo>
                    <a:pt x="415040" y="168909"/>
                  </a:moveTo>
                  <a:lnTo>
                    <a:pt x="0" y="175259"/>
                  </a:lnTo>
                  <a:lnTo>
                    <a:pt x="0" y="176529"/>
                  </a:lnTo>
                  <a:lnTo>
                    <a:pt x="415040" y="170179"/>
                  </a:lnTo>
                  <a:lnTo>
                    <a:pt x="415040" y="168909"/>
                  </a:lnTo>
                  <a:close/>
                </a:path>
                <a:path w="415290" h="179070">
                  <a:moveTo>
                    <a:pt x="415040" y="167639"/>
                  </a:moveTo>
                  <a:lnTo>
                    <a:pt x="0" y="172719"/>
                  </a:lnTo>
                  <a:lnTo>
                    <a:pt x="0" y="173989"/>
                  </a:lnTo>
                  <a:lnTo>
                    <a:pt x="415040" y="167639"/>
                  </a:lnTo>
                  <a:close/>
                </a:path>
                <a:path w="415290" h="179070">
                  <a:moveTo>
                    <a:pt x="415040" y="165099"/>
                  </a:moveTo>
                  <a:lnTo>
                    <a:pt x="0" y="171449"/>
                  </a:lnTo>
                  <a:lnTo>
                    <a:pt x="415040" y="166369"/>
                  </a:lnTo>
                  <a:lnTo>
                    <a:pt x="415040" y="165099"/>
                  </a:lnTo>
                  <a:close/>
                </a:path>
                <a:path w="415290" h="179070">
                  <a:moveTo>
                    <a:pt x="415040" y="163829"/>
                  </a:moveTo>
                  <a:lnTo>
                    <a:pt x="0" y="168909"/>
                  </a:lnTo>
                  <a:lnTo>
                    <a:pt x="0" y="170179"/>
                  </a:lnTo>
                  <a:lnTo>
                    <a:pt x="415040" y="163829"/>
                  </a:lnTo>
                  <a:close/>
                </a:path>
                <a:path w="415290" h="179070">
                  <a:moveTo>
                    <a:pt x="415040" y="161289"/>
                  </a:moveTo>
                  <a:lnTo>
                    <a:pt x="0" y="167639"/>
                  </a:lnTo>
                  <a:lnTo>
                    <a:pt x="415040" y="162559"/>
                  </a:lnTo>
                  <a:lnTo>
                    <a:pt x="415040" y="161289"/>
                  </a:lnTo>
                  <a:close/>
                </a:path>
                <a:path w="415290" h="179070">
                  <a:moveTo>
                    <a:pt x="415040" y="158749"/>
                  </a:moveTo>
                  <a:lnTo>
                    <a:pt x="0" y="165099"/>
                  </a:lnTo>
                  <a:lnTo>
                    <a:pt x="0" y="166369"/>
                  </a:lnTo>
                  <a:lnTo>
                    <a:pt x="415040" y="160019"/>
                  </a:lnTo>
                  <a:lnTo>
                    <a:pt x="415040" y="158749"/>
                  </a:lnTo>
                  <a:close/>
                </a:path>
                <a:path w="415290" h="179070">
                  <a:moveTo>
                    <a:pt x="415040" y="157479"/>
                  </a:moveTo>
                  <a:lnTo>
                    <a:pt x="0" y="162559"/>
                  </a:lnTo>
                  <a:lnTo>
                    <a:pt x="0" y="163829"/>
                  </a:lnTo>
                  <a:lnTo>
                    <a:pt x="415040" y="157479"/>
                  </a:lnTo>
                  <a:close/>
                </a:path>
                <a:path w="415290" h="179070">
                  <a:moveTo>
                    <a:pt x="415040" y="154939"/>
                  </a:moveTo>
                  <a:lnTo>
                    <a:pt x="0" y="161289"/>
                  </a:lnTo>
                  <a:lnTo>
                    <a:pt x="415040" y="156209"/>
                  </a:lnTo>
                  <a:lnTo>
                    <a:pt x="415040" y="154939"/>
                  </a:lnTo>
                  <a:close/>
                </a:path>
                <a:path w="415290" h="179070">
                  <a:moveTo>
                    <a:pt x="415040" y="152399"/>
                  </a:moveTo>
                  <a:lnTo>
                    <a:pt x="0" y="158749"/>
                  </a:lnTo>
                  <a:lnTo>
                    <a:pt x="0" y="160019"/>
                  </a:lnTo>
                  <a:lnTo>
                    <a:pt x="415040" y="153669"/>
                  </a:lnTo>
                  <a:lnTo>
                    <a:pt x="415040" y="152399"/>
                  </a:lnTo>
                  <a:close/>
                </a:path>
                <a:path w="415290" h="179070">
                  <a:moveTo>
                    <a:pt x="415040" y="148589"/>
                  </a:moveTo>
                  <a:lnTo>
                    <a:pt x="0" y="154939"/>
                  </a:lnTo>
                  <a:lnTo>
                    <a:pt x="415040" y="149859"/>
                  </a:lnTo>
                  <a:lnTo>
                    <a:pt x="415040" y="148589"/>
                  </a:lnTo>
                  <a:close/>
                </a:path>
                <a:path w="415290" h="179070">
                  <a:moveTo>
                    <a:pt x="415040" y="147319"/>
                  </a:moveTo>
                  <a:lnTo>
                    <a:pt x="0" y="152399"/>
                  </a:lnTo>
                  <a:lnTo>
                    <a:pt x="0" y="153669"/>
                  </a:lnTo>
                  <a:lnTo>
                    <a:pt x="415040" y="147319"/>
                  </a:lnTo>
                  <a:close/>
                </a:path>
                <a:path w="415290" h="179070">
                  <a:moveTo>
                    <a:pt x="415040" y="144779"/>
                  </a:moveTo>
                  <a:lnTo>
                    <a:pt x="0" y="151129"/>
                  </a:lnTo>
                  <a:lnTo>
                    <a:pt x="415040" y="146049"/>
                  </a:lnTo>
                  <a:lnTo>
                    <a:pt x="415040" y="144779"/>
                  </a:lnTo>
                  <a:close/>
                </a:path>
                <a:path w="415290" h="179070">
                  <a:moveTo>
                    <a:pt x="415040" y="142239"/>
                  </a:moveTo>
                  <a:lnTo>
                    <a:pt x="0" y="148589"/>
                  </a:lnTo>
                  <a:lnTo>
                    <a:pt x="0" y="149859"/>
                  </a:lnTo>
                  <a:lnTo>
                    <a:pt x="415040" y="143509"/>
                  </a:lnTo>
                  <a:lnTo>
                    <a:pt x="415040" y="142239"/>
                  </a:lnTo>
                  <a:close/>
                </a:path>
                <a:path w="415290" h="179070">
                  <a:moveTo>
                    <a:pt x="415040" y="140969"/>
                  </a:moveTo>
                  <a:lnTo>
                    <a:pt x="0" y="146049"/>
                  </a:lnTo>
                  <a:lnTo>
                    <a:pt x="0" y="147319"/>
                  </a:lnTo>
                  <a:lnTo>
                    <a:pt x="415040" y="140969"/>
                  </a:lnTo>
                  <a:close/>
                </a:path>
                <a:path w="415290" h="179070">
                  <a:moveTo>
                    <a:pt x="415040" y="138429"/>
                  </a:moveTo>
                  <a:lnTo>
                    <a:pt x="0" y="144779"/>
                  </a:lnTo>
                  <a:lnTo>
                    <a:pt x="415040" y="139699"/>
                  </a:lnTo>
                  <a:lnTo>
                    <a:pt x="415040" y="138429"/>
                  </a:lnTo>
                  <a:close/>
                </a:path>
                <a:path w="415290" h="179070">
                  <a:moveTo>
                    <a:pt x="415040" y="137159"/>
                  </a:moveTo>
                  <a:lnTo>
                    <a:pt x="0" y="142239"/>
                  </a:lnTo>
                  <a:lnTo>
                    <a:pt x="0" y="143509"/>
                  </a:lnTo>
                  <a:lnTo>
                    <a:pt x="415040" y="137159"/>
                  </a:lnTo>
                  <a:close/>
                </a:path>
                <a:path w="415290" h="179070">
                  <a:moveTo>
                    <a:pt x="415040" y="132079"/>
                  </a:moveTo>
                  <a:lnTo>
                    <a:pt x="0" y="138429"/>
                  </a:lnTo>
                  <a:lnTo>
                    <a:pt x="0" y="139699"/>
                  </a:lnTo>
                  <a:lnTo>
                    <a:pt x="415040" y="133349"/>
                  </a:lnTo>
                  <a:lnTo>
                    <a:pt x="415040" y="132079"/>
                  </a:lnTo>
                  <a:close/>
                </a:path>
                <a:path w="415290" h="179070">
                  <a:moveTo>
                    <a:pt x="415040" y="130809"/>
                  </a:moveTo>
                  <a:lnTo>
                    <a:pt x="0" y="135889"/>
                  </a:lnTo>
                  <a:lnTo>
                    <a:pt x="0" y="137159"/>
                  </a:lnTo>
                  <a:lnTo>
                    <a:pt x="415040" y="130809"/>
                  </a:lnTo>
                  <a:close/>
                </a:path>
                <a:path w="415290" h="179070">
                  <a:moveTo>
                    <a:pt x="415040" y="128269"/>
                  </a:moveTo>
                  <a:lnTo>
                    <a:pt x="0" y="134619"/>
                  </a:lnTo>
                  <a:lnTo>
                    <a:pt x="415040" y="129539"/>
                  </a:lnTo>
                  <a:lnTo>
                    <a:pt x="415040" y="128269"/>
                  </a:lnTo>
                  <a:close/>
                </a:path>
                <a:path w="415290" h="179070">
                  <a:moveTo>
                    <a:pt x="415040" y="125729"/>
                  </a:moveTo>
                  <a:lnTo>
                    <a:pt x="0" y="132079"/>
                  </a:lnTo>
                  <a:lnTo>
                    <a:pt x="0" y="133349"/>
                  </a:lnTo>
                  <a:lnTo>
                    <a:pt x="415040" y="126999"/>
                  </a:lnTo>
                  <a:lnTo>
                    <a:pt x="415040" y="125729"/>
                  </a:lnTo>
                  <a:close/>
                </a:path>
                <a:path w="415290" h="179070">
                  <a:moveTo>
                    <a:pt x="415040" y="124459"/>
                  </a:moveTo>
                  <a:lnTo>
                    <a:pt x="0" y="129539"/>
                  </a:lnTo>
                  <a:lnTo>
                    <a:pt x="0" y="130809"/>
                  </a:lnTo>
                  <a:lnTo>
                    <a:pt x="415040" y="124459"/>
                  </a:lnTo>
                  <a:close/>
                </a:path>
                <a:path w="415290" h="179070">
                  <a:moveTo>
                    <a:pt x="415040" y="121919"/>
                  </a:moveTo>
                  <a:lnTo>
                    <a:pt x="0" y="128269"/>
                  </a:lnTo>
                  <a:lnTo>
                    <a:pt x="415040" y="123189"/>
                  </a:lnTo>
                  <a:lnTo>
                    <a:pt x="415040" y="121919"/>
                  </a:lnTo>
                  <a:close/>
                </a:path>
                <a:path w="415290" h="179070">
                  <a:moveTo>
                    <a:pt x="415040" y="120649"/>
                  </a:moveTo>
                  <a:lnTo>
                    <a:pt x="0" y="125729"/>
                  </a:lnTo>
                  <a:lnTo>
                    <a:pt x="0" y="126999"/>
                  </a:lnTo>
                  <a:lnTo>
                    <a:pt x="415040" y="120649"/>
                  </a:lnTo>
                  <a:close/>
                </a:path>
                <a:path w="415290" h="179070">
                  <a:moveTo>
                    <a:pt x="415040" y="118109"/>
                  </a:moveTo>
                  <a:lnTo>
                    <a:pt x="0" y="124459"/>
                  </a:lnTo>
                  <a:lnTo>
                    <a:pt x="415040" y="119379"/>
                  </a:lnTo>
                  <a:lnTo>
                    <a:pt x="415040" y="118109"/>
                  </a:lnTo>
                  <a:close/>
                </a:path>
                <a:path w="415290" h="179070">
                  <a:moveTo>
                    <a:pt x="415040" y="115569"/>
                  </a:moveTo>
                  <a:lnTo>
                    <a:pt x="0" y="121919"/>
                  </a:lnTo>
                  <a:lnTo>
                    <a:pt x="0" y="123189"/>
                  </a:lnTo>
                  <a:lnTo>
                    <a:pt x="415040" y="116839"/>
                  </a:lnTo>
                  <a:lnTo>
                    <a:pt x="415040" y="115569"/>
                  </a:lnTo>
                  <a:close/>
                </a:path>
                <a:path w="415290" h="179070">
                  <a:moveTo>
                    <a:pt x="415040" y="114299"/>
                  </a:moveTo>
                  <a:lnTo>
                    <a:pt x="0" y="119379"/>
                  </a:lnTo>
                  <a:lnTo>
                    <a:pt x="0" y="120649"/>
                  </a:lnTo>
                  <a:lnTo>
                    <a:pt x="415040" y="114299"/>
                  </a:lnTo>
                  <a:close/>
                </a:path>
                <a:path w="415290" h="179070">
                  <a:moveTo>
                    <a:pt x="415040" y="111759"/>
                  </a:moveTo>
                  <a:lnTo>
                    <a:pt x="0" y="118109"/>
                  </a:lnTo>
                  <a:lnTo>
                    <a:pt x="415040" y="113029"/>
                  </a:lnTo>
                  <a:lnTo>
                    <a:pt x="415040" y="111759"/>
                  </a:lnTo>
                  <a:close/>
                </a:path>
                <a:path w="415290" h="179070">
                  <a:moveTo>
                    <a:pt x="415040" y="109219"/>
                  </a:moveTo>
                  <a:lnTo>
                    <a:pt x="0" y="115569"/>
                  </a:lnTo>
                  <a:lnTo>
                    <a:pt x="0" y="116839"/>
                  </a:lnTo>
                  <a:lnTo>
                    <a:pt x="415040" y="110489"/>
                  </a:lnTo>
                  <a:lnTo>
                    <a:pt x="415040" y="109219"/>
                  </a:lnTo>
                  <a:close/>
                </a:path>
                <a:path w="415290" h="179070">
                  <a:moveTo>
                    <a:pt x="415040" y="105409"/>
                  </a:moveTo>
                  <a:lnTo>
                    <a:pt x="0" y="111759"/>
                  </a:lnTo>
                  <a:lnTo>
                    <a:pt x="415040" y="106679"/>
                  </a:lnTo>
                  <a:lnTo>
                    <a:pt x="415040" y="105409"/>
                  </a:lnTo>
                  <a:close/>
                </a:path>
                <a:path w="415290" h="179070">
                  <a:moveTo>
                    <a:pt x="415040" y="104139"/>
                  </a:moveTo>
                  <a:lnTo>
                    <a:pt x="0" y="109219"/>
                  </a:lnTo>
                  <a:lnTo>
                    <a:pt x="0" y="110489"/>
                  </a:lnTo>
                  <a:lnTo>
                    <a:pt x="415040" y="104139"/>
                  </a:lnTo>
                  <a:close/>
                </a:path>
                <a:path w="415290" h="179070">
                  <a:moveTo>
                    <a:pt x="415040" y="101599"/>
                  </a:moveTo>
                  <a:lnTo>
                    <a:pt x="0" y="107949"/>
                  </a:lnTo>
                  <a:lnTo>
                    <a:pt x="415040" y="102869"/>
                  </a:lnTo>
                  <a:lnTo>
                    <a:pt x="415040" y="101599"/>
                  </a:lnTo>
                  <a:close/>
                </a:path>
                <a:path w="415290" h="179070">
                  <a:moveTo>
                    <a:pt x="415040" y="99059"/>
                  </a:moveTo>
                  <a:lnTo>
                    <a:pt x="0" y="105409"/>
                  </a:lnTo>
                  <a:lnTo>
                    <a:pt x="0" y="106679"/>
                  </a:lnTo>
                  <a:lnTo>
                    <a:pt x="415040" y="100329"/>
                  </a:lnTo>
                  <a:lnTo>
                    <a:pt x="415040" y="99059"/>
                  </a:lnTo>
                  <a:close/>
                </a:path>
                <a:path w="415290" h="179070">
                  <a:moveTo>
                    <a:pt x="415040" y="97789"/>
                  </a:moveTo>
                  <a:lnTo>
                    <a:pt x="0" y="102869"/>
                  </a:lnTo>
                  <a:lnTo>
                    <a:pt x="0" y="104139"/>
                  </a:lnTo>
                  <a:lnTo>
                    <a:pt x="415040" y="97789"/>
                  </a:lnTo>
                  <a:close/>
                </a:path>
                <a:path w="415290" h="179070">
                  <a:moveTo>
                    <a:pt x="415040" y="95249"/>
                  </a:moveTo>
                  <a:lnTo>
                    <a:pt x="0" y="101599"/>
                  </a:lnTo>
                  <a:lnTo>
                    <a:pt x="415040" y="96519"/>
                  </a:lnTo>
                  <a:lnTo>
                    <a:pt x="415040" y="95249"/>
                  </a:lnTo>
                  <a:close/>
                </a:path>
                <a:path w="415290" h="179070">
                  <a:moveTo>
                    <a:pt x="415040" y="93979"/>
                  </a:moveTo>
                  <a:lnTo>
                    <a:pt x="0" y="99059"/>
                  </a:lnTo>
                  <a:lnTo>
                    <a:pt x="0" y="100329"/>
                  </a:lnTo>
                  <a:lnTo>
                    <a:pt x="415040" y="93979"/>
                  </a:lnTo>
                  <a:close/>
                </a:path>
                <a:path w="415290" h="179070">
                  <a:moveTo>
                    <a:pt x="415040" y="88899"/>
                  </a:moveTo>
                  <a:lnTo>
                    <a:pt x="0" y="95249"/>
                  </a:lnTo>
                  <a:lnTo>
                    <a:pt x="0" y="96519"/>
                  </a:lnTo>
                  <a:lnTo>
                    <a:pt x="415040" y="90169"/>
                  </a:lnTo>
                  <a:lnTo>
                    <a:pt x="415040" y="88899"/>
                  </a:lnTo>
                  <a:close/>
                </a:path>
                <a:path w="415290" h="179070">
                  <a:moveTo>
                    <a:pt x="415040" y="87629"/>
                  </a:moveTo>
                  <a:lnTo>
                    <a:pt x="0" y="92709"/>
                  </a:lnTo>
                  <a:lnTo>
                    <a:pt x="0" y="93979"/>
                  </a:lnTo>
                  <a:lnTo>
                    <a:pt x="415040" y="87629"/>
                  </a:lnTo>
                  <a:close/>
                </a:path>
                <a:path w="415290" h="179070">
                  <a:moveTo>
                    <a:pt x="415040" y="85089"/>
                  </a:moveTo>
                  <a:lnTo>
                    <a:pt x="0" y="91439"/>
                  </a:lnTo>
                  <a:lnTo>
                    <a:pt x="415040" y="86359"/>
                  </a:lnTo>
                  <a:lnTo>
                    <a:pt x="415040" y="85089"/>
                  </a:lnTo>
                  <a:close/>
                </a:path>
                <a:path w="415290" h="179070">
                  <a:moveTo>
                    <a:pt x="415040" y="82549"/>
                  </a:moveTo>
                  <a:lnTo>
                    <a:pt x="0" y="88899"/>
                  </a:lnTo>
                  <a:lnTo>
                    <a:pt x="0" y="90169"/>
                  </a:lnTo>
                  <a:lnTo>
                    <a:pt x="415040" y="83819"/>
                  </a:lnTo>
                  <a:lnTo>
                    <a:pt x="415040" y="82549"/>
                  </a:lnTo>
                  <a:close/>
                </a:path>
                <a:path w="415290" h="179070">
                  <a:moveTo>
                    <a:pt x="415040" y="81279"/>
                  </a:moveTo>
                  <a:lnTo>
                    <a:pt x="0" y="86359"/>
                  </a:lnTo>
                  <a:lnTo>
                    <a:pt x="0" y="87629"/>
                  </a:lnTo>
                  <a:lnTo>
                    <a:pt x="415040" y="81279"/>
                  </a:lnTo>
                  <a:close/>
                </a:path>
                <a:path w="415290" h="179070">
                  <a:moveTo>
                    <a:pt x="415040" y="78739"/>
                  </a:moveTo>
                  <a:lnTo>
                    <a:pt x="0" y="85089"/>
                  </a:lnTo>
                  <a:lnTo>
                    <a:pt x="415040" y="80009"/>
                  </a:lnTo>
                  <a:lnTo>
                    <a:pt x="415040" y="78739"/>
                  </a:lnTo>
                  <a:close/>
                </a:path>
                <a:path w="415290" h="179070">
                  <a:moveTo>
                    <a:pt x="415040" y="77469"/>
                  </a:moveTo>
                  <a:lnTo>
                    <a:pt x="0" y="82549"/>
                  </a:lnTo>
                  <a:lnTo>
                    <a:pt x="0" y="83819"/>
                  </a:lnTo>
                  <a:lnTo>
                    <a:pt x="415040" y="77469"/>
                  </a:lnTo>
                  <a:close/>
                </a:path>
                <a:path w="415290" h="179070">
                  <a:moveTo>
                    <a:pt x="415040" y="74929"/>
                  </a:moveTo>
                  <a:lnTo>
                    <a:pt x="0" y="81279"/>
                  </a:lnTo>
                  <a:lnTo>
                    <a:pt x="415040" y="76199"/>
                  </a:lnTo>
                  <a:lnTo>
                    <a:pt x="415040" y="74929"/>
                  </a:lnTo>
                  <a:close/>
                </a:path>
                <a:path w="415290" h="179070">
                  <a:moveTo>
                    <a:pt x="415040" y="72389"/>
                  </a:moveTo>
                  <a:lnTo>
                    <a:pt x="0" y="78739"/>
                  </a:lnTo>
                  <a:lnTo>
                    <a:pt x="0" y="80009"/>
                  </a:lnTo>
                  <a:lnTo>
                    <a:pt x="415040" y="73659"/>
                  </a:lnTo>
                  <a:lnTo>
                    <a:pt x="415040" y="72389"/>
                  </a:lnTo>
                  <a:close/>
                </a:path>
                <a:path w="415290" h="179070">
                  <a:moveTo>
                    <a:pt x="415040" y="71119"/>
                  </a:moveTo>
                  <a:lnTo>
                    <a:pt x="0" y="76199"/>
                  </a:lnTo>
                  <a:lnTo>
                    <a:pt x="0" y="77469"/>
                  </a:lnTo>
                  <a:lnTo>
                    <a:pt x="415040" y="71119"/>
                  </a:lnTo>
                  <a:close/>
                </a:path>
                <a:path w="415290" h="179070">
                  <a:moveTo>
                    <a:pt x="415040" y="68579"/>
                  </a:moveTo>
                  <a:lnTo>
                    <a:pt x="0" y="74929"/>
                  </a:lnTo>
                  <a:lnTo>
                    <a:pt x="415040" y="69849"/>
                  </a:lnTo>
                  <a:lnTo>
                    <a:pt x="415040" y="68579"/>
                  </a:lnTo>
                  <a:close/>
                </a:path>
                <a:path w="415290" h="179070">
                  <a:moveTo>
                    <a:pt x="415040" y="66039"/>
                  </a:moveTo>
                  <a:lnTo>
                    <a:pt x="0" y="72389"/>
                  </a:lnTo>
                  <a:lnTo>
                    <a:pt x="0" y="73659"/>
                  </a:lnTo>
                  <a:lnTo>
                    <a:pt x="415040" y="67309"/>
                  </a:lnTo>
                  <a:lnTo>
                    <a:pt x="415040" y="66039"/>
                  </a:lnTo>
                  <a:close/>
                </a:path>
                <a:path w="415290" h="179070">
                  <a:moveTo>
                    <a:pt x="415040" y="64769"/>
                  </a:moveTo>
                  <a:lnTo>
                    <a:pt x="0" y="69849"/>
                  </a:lnTo>
                  <a:lnTo>
                    <a:pt x="0" y="71119"/>
                  </a:lnTo>
                  <a:lnTo>
                    <a:pt x="415040" y="64769"/>
                  </a:lnTo>
                  <a:close/>
                </a:path>
                <a:path w="415290" h="179070">
                  <a:moveTo>
                    <a:pt x="415040" y="62229"/>
                  </a:moveTo>
                  <a:lnTo>
                    <a:pt x="0" y="68579"/>
                  </a:lnTo>
                  <a:lnTo>
                    <a:pt x="415040" y="63499"/>
                  </a:lnTo>
                  <a:lnTo>
                    <a:pt x="415040" y="62229"/>
                  </a:lnTo>
                  <a:close/>
                </a:path>
                <a:path w="415290" h="179070">
                  <a:moveTo>
                    <a:pt x="415040" y="60959"/>
                  </a:moveTo>
                  <a:lnTo>
                    <a:pt x="0" y="66039"/>
                  </a:lnTo>
                  <a:lnTo>
                    <a:pt x="0" y="67309"/>
                  </a:lnTo>
                  <a:lnTo>
                    <a:pt x="415040" y="60959"/>
                  </a:lnTo>
                  <a:close/>
                </a:path>
                <a:path w="415290" h="179070">
                  <a:moveTo>
                    <a:pt x="415040" y="58419"/>
                  </a:moveTo>
                  <a:lnTo>
                    <a:pt x="0" y="64769"/>
                  </a:lnTo>
                  <a:lnTo>
                    <a:pt x="415040" y="59689"/>
                  </a:lnTo>
                  <a:lnTo>
                    <a:pt x="415040" y="58419"/>
                  </a:lnTo>
                  <a:close/>
                </a:path>
                <a:path w="415290" h="179070">
                  <a:moveTo>
                    <a:pt x="415040" y="55879"/>
                  </a:moveTo>
                  <a:lnTo>
                    <a:pt x="0" y="62229"/>
                  </a:lnTo>
                  <a:lnTo>
                    <a:pt x="0" y="63499"/>
                  </a:lnTo>
                  <a:lnTo>
                    <a:pt x="415040" y="57149"/>
                  </a:lnTo>
                  <a:lnTo>
                    <a:pt x="415040" y="55879"/>
                  </a:lnTo>
                  <a:close/>
                </a:path>
                <a:path w="415290" h="179070">
                  <a:moveTo>
                    <a:pt x="415040" y="54609"/>
                  </a:moveTo>
                  <a:lnTo>
                    <a:pt x="0" y="59689"/>
                  </a:lnTo>
                  <a:lnTo>
                    <a:pt x="0" y="60959"/>
                  </a:lnTo>
                  <a:lnTo>
                    <a:pt x="415040" y="54609"/>
                  </a:lnTo>
                  <a:close/>
                </a:path>
                <a:path w="415290" h="179070">
                  <a:moveTo>
                    <a:pt x="415040" y="52069"/>
                  </a:moveTo>
                  <a:lnTo>
                    <a:pt x="0" y="58419"/>
                  </a:lnTo>
                  <a:lnTo>
                    <a:pt x="415040" y="53339"/>
                  </a:lnTo>
                  <a:lnTo>
                    <a:pt x="415040" y="52069"/>
                  </a:lnTo>
                  <a:close/>
                </a:path>
                <a:path w="415290" h="179070">
                  <a:moveTo>
                    <a:pt x="415040" y="50799"/>
                  </a:moveTo>
                  <a:lnTo>
                    <a:pt x="0" y="55879"/>
                  </a:lnTo>
                  <a:lnTo>
                    <a:pt x="0" y="57149"/>
                  </a:lnTo>
                  <a:lnTo>
                    <a:pt x="415040" y="50799"/>
                  </a:lnTo>
                  <a:close/>
                </a:path>
                <a:path w="415290" h="179070">
                  <a:moveTo>
                    <a:pt x="415040" y="45719"/>
                  </a:moveTo>
                  <a:lnTo>
                    <a:pt x="0" y="52069"/>
                  </a:lnTo>
                  <a:lnTo>
                    <a:pt x="0" y="53339"/>
                  </a:lnTo>
                  <a:lnTo>
                    <a:pt x="415040" y="46989"/>
                  </a:lnTo>
                  <a:lnTo>
                    <a:pt x="415040" y="45719"/>
                  </a:lnTo>
                  <a:close/>
                </a:path>
                <a:path w="415290" h="179070">
                  <a:moveTo>
                    <a:pt x="415040" y="44449"/>
                  </a:moveTo>
                  <a:lnTo>
                    <a:pt x="0" y="49529"/>
                  </a:lnTo>
                  <a:lnTo>
                    <a:pt x="0" y="50799"/>
                  </a:lnTo>
                  <a:lnTo>
                    <a:pt x="415040" y="44449"/>
                  </a:lnTo>
                  <a:close/>
                </a:path>
                <a:path w="415290" h="179070">
                  <a:moveTo>
                    <a:pt x="415040" y="41909"/>
                  </a:moveTo>
                  <a:lnTo>
                    <a:pt x="0" y="48259"/>
                  </a:lnTo>
                  <a:lnTo>
                    <a:pt x="415040" y="43179"/>
                  </a:lnTo>
                  <a:lnTo>
                    <a:pt x="415040" y="41909"/>
                  </a:lnTo>
                  <a:close/>
                </a:path>
                <a:path w="415290" h="179070">
                  <a:moveTo>
                    <a:pt x="415040" y="39369"/>
                  </a:moveTo>
                  <a:lnTo>
                    <a:pt x="0" y="45719"/>
                  </a:lnTo>
                  <a:lnTo>
                    <a:pt x="0" y="46989"/>
                  </a:lnTo>
                  <a:lnTo>
                    <a:pt x="415040" y="40639"/>
                  </a:lnTo>
                  <a:lnTo>
                    <a:pt x="415040" y="39369"/>
                  </a:lnTo>
                  <a:close/>
                </a:path>
                <a:path w="415290" h="179070">
                  <a:moveTo>
                    <a:pt x="415040" y="38099"/>
                  </a:moveTo>
                  <a:lnTo>
                    <a:pt x="0" y="43179"/>
                  </a:lnTo>
                  <a:lnTo>
                    <a:pt x="0" y="44449"/>
                  </a:lnTo>
                  <a:lnTo>
                    <a:pt x="415040" y="38099"/>
                  </a:lnTo>
                  <a:close/>
                </a:path>
                <a:path w="415290" h="179070">
                  <a:moveTo>
                    <a:pt x="415040" y="35559"/>
                  </a:moveTo>
                  <a:lnTo>
                    <a:pt x="0" y="41909"/>
                  </a:lnTo>
                  <a:lnTo>
                    <a:pt x="415040" y="36829"/>
                  </a:lnTo>
                  <a:lnTo>
                    <a:pt x="415040" y="35559"/>
                  </a:lnTo>
                  <a:close/>
                </a:path>
                <a:path w="415290" h="179070">
                  <a:moveTo>
                    <a:pt x="415040" y="34289"/>
                  </a:moveTo>
                  <a:lnTo>
                    <a:pt x="0" y="39369"/>
                  </a:lnTo>
                  <a:lnTo>
                    <a:pt x="0" y="40639"/>
                  </a:lnTo>
                  <a:lnTo>
                    <a:pt x="415040" y="34289"/>
                  </a:lnTo>
                  <a:close/>
                </a:path>
                <a:path w="415290" h="179070">
                  <a:moveTo>
                    <a:pt x="415040" y="31749"/>
                  </a:moveTo>
                  <a:lnTo>
                    <a:pt x="0" y="38099"/>
                  </a:lnTo>
                  <a:lnTo>
                    <a:pt x="415040" y="33019"/>
                  </a:lnTo>
                  <a:lnTo>
                    <a:pt x="415040" y="31749"/>
                  </a:lnTo>
                  <a:close/>
                </a:path>
                <a:path w="415290" h="179070">
                  <a:moveTo>
                    <a:pt x="415040" y="29209"/>
                  </a:moveTo>
                  <a:lnTo>
                    <a:pt x="0" y="35559"/>
                  </a:lnTo>
                  <a:lnTo>
                    <a:pt x="0" y="36829"/>
                  </a:lnTo>
                  <a:lnTo>
                    <a:pt x="415040" y="30479"/>
                  </a:lnTo>
                  <a:lnTo>
                    <a:pt x="415040" y="29209"/>
                  </a:lnTo>
                  <a:close/>
                </a:path>
                <a:path w="415290" h="179070">
                  <a:moveTo>
                    <a:pt x="415040" y="27939"/>
                  </a:moveTo>
                  <a:lnTo>
                    <a:pt x="0" y="33019"/>
                  </a:lnTo>
                  <a:lnTo>
                    <a:pt x="0" y="34289"/>
                  </a:lnTo>
                  <a:lnTo>
                    <a:pt x="415040" y="27939"/>
                  </a:lnTo>
                  <a:close/>
                </a:path>
                <a:path w="415290" h="179070">
                  <a:moveTo>
                    <a:pt x="415040" y="25399"/>
                  </a:moveTo>
                  <a:lnTo>
                    <a:pt x="0" y="31749"/>
                  </a:lnTo>
                  <a:lnTo>
                    <a:pt x="415040" y="26669"/>
                  </a:lnTo>
                  <a:lnTo>
                    <a:pt x="415040" y="25399"/>
                  </a:lnTo>
                  <a:close/>
                </a:path>
                <a:path w="415290" h="179070">
                  <a:moveTo>
                    <a:pt x="415040" y="22859"/>
                  </a:moveTo>
                  <a:lnTo>
                    <a:pt x="0" y="29209"/>
                  </a:lnTo>
                  <a:lnTo>
                    <a:pt x="0" y="30479"/>
                  </a:lnTo>
                  <a:lnTo>
                    <a:pt x="415040" y="24129"/>
                  </a:lnTo>
                  <a:lnTo>
                    <a:pt x="415040" y="22859"/>
                  </a:lnTo>
                  <a:close/>
                </a:path>
                <a:path w="415290" h="179070">
                  <a:moveTo>
                    <a:pt x="415040" y="21589"/>
                  </a:moveTo>
                  <a:lnTo>
                    <a:pt x="0" y="26669"/>
                  </a:lnTo>
                  <a:lnTo>
                    <a:pt x="0" y="27939"/>
                  </a:lnTo>
                  <a:lnTo>
                    <a:pt x="415040" y="21589"/>
                  </a:lnTo>
                  <a:close/>
                </a:path>
                <a:path w="415290" h="179070">
                  <a:moveTo>
                    <a:pt x="415040" y="19049"/>
                  </a:moveTo>
                  <a:lnTo>
                    <a:pt x="0" y="25399"/>
                  </a:lnTo>
                  <a:lnTo>
                    <a:pt x="415040" y="20319"/>
                  </a:lnTo>
                  <a:lnTo>
                    <a:pt x="415040" y="19049"/>
                  </a:lnTo>
                  <a:close/>
                </a:path>
                <a:path w="415290" h="179070">
                  <a:moveTo>
                    <a:pt x="415040" y="17779"/>
                  </a:moveTo>
                  <a:lnTo>
                    <a:pt x="0" y="22859"/>
                  </a:lnTo>
                  <a:lnTo>
                    <a:pt x="0" y="24129"/>
                  </a:lnTo>
                  <a:lnTo>
                    <a:pt x="415040" y="17779"/>
                  </a:lnTo>
                  <a:close/>
                </a:path>
                <a:path w="415290" h="179070">
                  <a:moveTo>
                    <a:pt x="415040" y="15239"/>
                  </a:moveTo>
                  <a:lnTo>
                    <a:pt x="0" y="21589"/>
                  </a:lnTo>
                  <a:lnTo>
                    <a:pt x="415040" y="16509"/>
                  </a:lnTo>
                  <a:lnTo>
                    <a:pt x="415040" y="15239"/>
                  </a:lnTo>
                  <a:close/>
                </a:path>
                <a:path w="415290" h="179070">
                  <a:moveTo>
                    <a:pt x="415040" y="12699"/>
                  </a:moveTo>
                  <a:lnTo>
                    <a:pt x="0" y="19049"/>
                  </a:lnTo>
                  <a:lnTo>
                    <a:pt x="0" y="20319"/>
                  </a:lnTo>
                  <a:lnTo>
                    <a:pt x="415040" y="13969"/>
                  </a:lnTo>
                  <a:lnTo>
                    <a:pt x="415040" y="12699"/>
                  </a:lnTo>
                  <a:close/>
                </a:path>
                <a:path w="415290" h="179070">
                  <a:moveTo>
                    <a:pt x="415040" y="11429"/>
                  </a:moveTo>
                  <a:lnTo>
                    <a:pt x="0" y="16509"/>
                  </a:lnTo>
                  <a:lnTo>
                    <a:pt x="0" y="17779"/>
                  </a:lnTo>
                  <a:lnTo>
                    <a:pt x="415040" y="11429"/>
                  </a:lnTo>
                  <a:close/>
                </a:path>
                <a:path w="415290" h="179070">
                  <a:moveTo>
                    <a:pt x="415040" y="8889"/>
                  </a:moveTo>
                  <a:lnTo>
                    <a:pt x="0" y="15239"/>
                  </a:lnTo>
                  <a:lnTo>
                    <a:pt x="415040" y="10159"/>
                  </a:lnTo>
                  <a:lnTo>
                    <a:pt x="415040" y="8889"/>
                  </a:lnTo>
                  <a:close/>
                </a:path>
                <a:path w="415290" h="179070">
                  <a:moveTo>
                    <a:pt x="415040" y="6349"/>
                  </a:moveTo>
                  <a:lnTo>
                    <a:pt x="0" y="12699"/>
                  </a:lnTo>
                  <a:lnTo>
                    <a:pt x="0" y="13969"/>
                  </a:lnTo>
                  <a:lnTo>
                    <a:pt x="415040" y="7619"/>
                  </a:lnTo>
                  <a:lnTo>
                    <a:pt x="415040" y="6349"/>
                  </a:lnTo>
                  <a:close/>
                </a:path>
                <a:path w="415290" h="179070">
                  <a:moveTo>
                    <a:pt x="415040" y="2539"/>
                  </a:moveTo>
                  <a:lnTo>
                    <a:pt x="0" y="8889"/>
                  </a:lnTo>
                  <a:lnTo>
                    <a:pt x="0" y="10159"/>
                  </a:lnTo>
                  <a:lnTo>
                    <a:pt x="415040" y="3809"/>
                  </a:lnTo>
                  <a:lnTo>
                    <a:pt x="415040" y="2539"/>
                  </a:lnTo>
                  <a:close/>
                </a:path>
                <a:path w="415290" h="179070">
                  <a:moveTo>
                    <a:pt x="415040" y="1269"/>
                  </a:moveTo>
                  <a:lnTo>
                    <a:pt x="0" y="6349"/>
                  </a:lnTo>
                  <a:lnTo>
                    <a:pt x="0" y="7619"/>
                  </a:lnTo>
                  <a:lnTo>
                    <a:pt x="415040" y="1269"/>
                  </a:lnTo>
                  <a:close/>
                </a:path>
                <a:path w="415290" h="179070">
                  <a:moveTo>
                    <a:pt x="404793" y="0"/>
                  </a:moveTo>
                  <a:lnTo>
                    <a:pt x="350820" y="0"/>
                  </a:lnTo>
                  <a:lnTo>
                    <a:pt x="0" y="5079"/>
                  </a:lnTo>
                  <a:lnTo>
                    <a:pt x="404793" y="0"/>
                  </a:lnTo>
                  <a:close/>
                </a:path>
                <a:path w="415290" h="179070">
                  <a:moveTo>
                    <a:pt x="261322" y="0"/>
                  </a:moveTo>
                  <a:lnTo>
                    <a:pt x="207349" y="0"/>
                  </a:lnTo>
                  <a:lnTo>
                    <a:pt x="0" y="2539"/>
                  </a:lnTo>
                  <a:lnTo>
                    <a:pt x="0" y="3809"/>
                  </a:lnTo>
                  <a:lnTo>
                    <a:pt x="261322" y="0"/>
                  </a:lnTo>
                  <a:close/>
                </a:path>
                <a:path w="415290" h="179070">
                  <a:moveTo>
                    <a:pt x="117851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117851" y="0"/>
                  </a:lnTo>
                  <a:close/>
                </a:path>
              </a:pathLst>
            </a:custGeom>
            <a:solidFill>
              <a:srgbClr val="1B33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7015" y="6493078"/>
              <a:ext cx="430481" cy="1811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4900" y="6493456"/>
              <a:ext cx="438269" cy="18062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34098" y="6492372"/>
              <a:ext cx="430412" cy="18112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626757" y="6493911"/>
              <a:ext cx="61594" cy="179705"/>
            </a:xfrm>
            <a:custGeom>
              <a:avLst/>
              <a:gdLst/>
              <a:ahLst/>
              <a:cxnLst/>
              <a:rect l="l" t="t" r="r" b="b"/>
              <a:pathLst>
                <a:path w="61595" h="179704">
                  <a:moveTo>
                    <a:pt x="51239" y="78144"/>
                  </a:moveTo>
                  <a:lnTo>
                    <a:pt x="12980" y="78688"/>
                  </a:lnTo>
                  <a:lnTo>
                    <a:pt x="12980" y="79438"/>
                  </a:lnTo>
                  <a:lnTo>
                    <a:pt x="51239" y="78894"/>
                  </a:lnTo>
                  <a:lnTo>
                    <a:pt x="51239" y="78144"/>
                  </a:lnTo>
                  <a:close/>
                </a:path>
                <a:path w="61595" h="179704">
                  <a:moveTo>
                    <a:pt x="51239" y="76105"/>
                  </a:moveTo>
                  <a:lnTo>
                    <a:pt x="12980" y="76644"/>
                  </a:lnTo>
                  <a:lnTo>
                    <a:pt x="12980" y="77394"/>
                  </a:lnTo>
                  <a:lnTo>
                    <a:pt x="51239" y="76855"/>
                  </a:lnTo>
                  <a:lnTo>
                    <a:pt x="51239" y="76105"/>
                  </a:lnTo>
                  <a:close/>
                </a:path>
                <a:path w="61595" h="179704">
                  <a:moveTo>
                    <a:pt x="51239" y="84316"/>
                  </a:moveTo>
                  <a:lnTo>
                    <a:pt x="12980" y="84855"/>
                  </a:lnTo>
                  <a:lnTo>
                    <a:pt x="12980" y="85649"/>
                  </a:lnTo>
                  <a:lnTo>
                    <a:pt x="51239" y="85066"/>
                  </a:lnTo>
                  <a:lnTo>
                    <a:pt x="51239" y="84316"/>
                  </a:lnTo>
                  <a:close/>
                </a:path>
                <a:path w="61595" h="179704">
                  <a:moveTo>
                    <a:pt x="51239" y="80188"/>
                  </a:moveTo>
                  <a:lnTo>
                    <a:pt x="12980" y="80771"/>
                  </a:lnTo>
                  <a:lnTo>
                    <a:pt x="12980" y="81521"/>
                  </a:lnTo>
                  <a:lnTo>
                    <a:pt x="51239" y="80982"/>
                  </a:lnTo>
                  <a:lnTo>
                    <a:pt x="51239" y="80188"/>
                  </a:lnTo>
                  <a:close/>
                </a:path>
                <a:path w="61595" h="179704">
                  <a:moveTo>
                    <a:pt x="51239" y="82271"/>
                  </a:moveTo>
                  <a:lnTo>
                    <a:pt x="12980" y="82816"/>
                  </a:lnTo>
                  <a:lnTo>
                    <a:pt x="12980" y="83566"/>
                  </a:lnTo>
                  <a:lnTo>
                    <a:pt x="51239" y="83021"/>
                  </a:lnTo>
                  <a:lnTo>
                    <a:pt x="51239" y="82271"/>
                  </a:lnTo>
                  <a:close/>
                </a:path>
                <a:path w="61595" h="179704">
                  <a:moveTo>
                    <a:pt x="51239" y="74021"/>
                  </a:moveTo>
                  <a:lnTo>
                    <a:pt x="12980" y="74605"/>
                  </a:lnTo>
                  <a:lnTo>
                    <a:pt x="12980" y="75355"/>
                  </a:lnTo>
                  <a:lnTo>
                    <a:pt x="51239" y="74810"/>
                  </a:lnTo>
                  <a:lnTo>
                    <a:pt x="51239" y="74021"/>
                  </a:lnTo>
                  <a:close/>
                </a:path>
                <a:path w="61595" h="179704">
                  <a:moveTo>
                    <a:pt x="51239" y="67849"/>
                  </a:moveTo>
                  <a:lnTo>
                    <a:pt x="12980" y="68394"/>
                  </a:lnTo>
                  <a:lnTo>
                    <a:pt x="12980" y="69182"/>
                  </a:lnTo>
                  <a:lnTo>
                    <a:pt x="51239" y="68644"/>
                  </a:lnTo>
                  <a:lnTo>
                    <a:pt x="51239" y="67849"/>
                  </a:lnTo>
                  <a:close/>
                </a:path>
                <a:path w="61595" h="179704">
                  <a:moveTo>
                    <a:pt x="51239" y="65810"/>
                  </a:moveTo>
                  <a:lnTo>
                    <a:pt x="12980" y="66349"/>
                  </a:lnTo>
                  <a:lnTo>
                    <a:pt x="12980" y="67099"/>
                  </a:lnTo>
                  <a:lnTo>
                    <a:pt x="51239" y="66560"/>
                  </a:lnTo>
                  <a:lnTo>
                    <a:pt x="51239" y="65810"/>
                  </a:lnTo>
                  <a:close/>
                </a:path>
                <a:path w="61595" h="179704">
                  <a:moveTo>
                    <a:pt x="51239" y="71977"/>
                  </a:moveTo>
                  <a:lnTo>
                    <a:pt x="12980" y="72521"/>
                  </a:lnTo>
                  <a:lnTo>
                    <a:pt x="12980" y="73271"/>
                  </a:lnTo>
                  <a:lnTo>
                    <a:pt x="51239" y="72727"/>
                  </a:lnTo>
                  <a:lnTo>
                    <a:pt x="51239" y="71977"/>
                  </a:lnTo>
                  <a:close/>
                </a:path>
                <a:path w="61595" h="179704">
                  <a:moveTo>
                    <a:pt x="51239" y="69938"/>
                  </a:moveTo>
                  <a:lnTo>
                    <a:pt x="12980" y="70477"/>
                  </a:lnTo>
                  <a:lnTo>
                    <a:pt x="12980" y="71227"/>
                  </a:lnTo>
                  <a:lnTo>
                    <a:pt x="51239" y="70688"/>
                  </a:lnTo>
                  <a:lnTo>
                    <a:pt x="51239" y="69938"/>
                  </a:lnTo>
                  <a:close/>
                </a:path>
                <a:path w="61595" h="179704">
                  <a:moveTo>
                    <a:pt x="51239" y="96649"/>
                  </a:moveTo>
                  <a:lnTo>
                    <a:pt x="12980" y="97193"/>
                  </a:lnTo>
                  <a:lnTo>
                    <a:pt x="12980" y="97982"/>
                  </a:lnTo>
                  <a:lnTo>
                    <a:pt x="51239" y="97399"/>
                  </a:lnTo>
                  <a:lnTo>
                    <a:pt x="51239" y="96649"/>
                  </a:lnTo>
                  <a:close/>
                </a:path>
                <a:path w="61595" h="179704">
                  <a:moveTo>
                    <a:pt x="51239" y="100777"/>
                  </a:moveTo>
                  <a:lnTo>
                    <a:pt x="12980" y="101321"/>
                  </a:lnTo>
                  <a:lnTo>
                    <a:pt x="12980" y="102071"/>
                  </a:lnTo>
                  <a:lnTo>
                    <a:pt x="51239" y="101527"/>
                  </a:lnTo>
                  <a:lnTo>
                    <a:pt x="51239" y="100777"/>
                  </a:lnTo>
                  <a:close/>
                </a:path>
                <a:path w="61595" h="179704">
                  <a:moveTo>
                    <a:pt x="51239" y="102821"/>
                  </a:moveTo>
                  <a:lnTo>
                    <a:pt x="12980" y="103360"/>
                  </a:lnTo>
                  <a:lnTo>
                    <a:pt x="12980" y="104155"/>
                  </a:lnTo>
                  <a:lnTo>
                    <a:pt x="51239" y="103571"/>
                  </a:lnTo>
                  <a:lnTo>
                    <a:pt x="51239" y="102821"/>
                  </a:lnTo>
                  <a:close/>
                </a:path>
                <a:path w="61595" h="179704">
                  <a:moveTo>
                    <a:pt x="51239" y="98732"/>
                  </a:moveTo>
                  <a:lnTo>
                    <a:pt x="12980" y="99277"/>
                  </a:lnTo>
                  <a:lnTo>
                    <a:pt x="12980" y="100027"/>
                  </a:lnTo>
                  <a:lnTo>
                    <a:pt x="51239" y="99482"/>
                  </a:lnTo>
                  <a:lnTo>
                    <a:pt x="51239" y="98732"/>
                  </a:lnTo>
                  <a:close/>
                </a:path>
                <a:path w="61595" h="179704">
                  <a:moveTo>
                    <a:pt x="51239" y="104905"/>
                  </a:moveTo>
                  <a:lnTo>
                    <a:pt x="12980" y="105443"/>
                  </a:lnTo>
                  <a:lnTo>
                    <a:pt x="12980" y="106193"/>
                  </a:lnTo>
                  <a:lnTo>
                    <a:pt x="51239" y="105655"/>
                  </a:lnTo>
                  <a:lnTo>
                    <a:pt x="51239" y="104905"/>
                  </a:lnTo>
                  <a:close/>
                </a:path>
                <a:path w="61595" h="179704">
                  <a:moveTo>
                    <a:pt x="51239" y="94610"/>
                  </a:moveTo>
                  <a:lnTo>
                    <a:pt x="12980" y="95149"/>
                  </a:lnTo>
                  <a:lnTo>
                    <a:pt x="12980" y="95899"/>
                  </a:lnTo>
                  <a:lnTo>
                    <a:pt x="51239" y="95360"/>
                  </a:lnTo>
                  <a:lnTo>
                    <a:pt x="51239" y="94610"/>
                  </a:lnTo>
                  <a:close/>
                </a:path>
                <a:path w="61595" h="179704">
                  <a:moveTo>
                    <a:pt x="51239" y="88438"/>
                  </a:moveTo>
                  <a:lnTo>
                    <a:pt x="12980" y="88982"/>
                  </a:lnTo>
                  <a:lnTo>
                    <a:pt x="12980" y="89732"/>
                  </a:lnTo>
                  <a:lnTo>
                    <a:pt x="51239" y="89188"/>
                  </a:lnTo>
                  <a:lnTo>
                    <a:pt x="51239" y="88438"/>
                  </a:lnTo>
                  <a:close/>
                </a:path>
                <a:path w="61595" h="179704">
                  <a:moveTo>
                    <a:pt x="51239" y="90482"/>
                  </a:moveTo>
                  <a:lnTo>
                    <a:pt x="12980" y="91027"/>
                  </a:lnTo>
                  <a:lnTo>
                    <a:pt x="12980" y="91816"/>
                  </a:lnTo>
                  <a:lnTo>
                    <a:pt x="51239" y="91232"/>
                  </a:lnTo>
                  <a:lnTo>
                    <a:pt x="51239" y="90482"/>
                  </a:lnTo>
                  <a:close/>
                </a:path>
                <a:path w="61595" h="179704">
                  <a:moveTo>
                    <a:pt x="51239" y="86355"/>
                  </a:moveTo>
                  <a:lnTo>
                    <a:pt x="12980" y="86938"/>
                  </a:lnTo>
                  <a:lnTo>
                    <a:pt x="12980" y="87688"/>
                  </a:lnTo>
                  <a:lnTo>
                    <a:pt x="51239" y="87149"/>
                  </a:lnTo>
                  <a:lnTo>
                    <a:pt x="51239" y="86355"/>
                  </a:lnTo>
                  <a:close/>
                </a:path>
                <a:path w="61595" h="179704">
                  <a:moveTo>
                    <a:pt x="51239" y="63766"/>
                  </a:moveTo>
                  <a:lnTo>
                    <a:pt x="12980" y="64310"/>
                  </a:lnTo>
                  <a:lnTo>
                    <a:pt x="12980" y="65060"/>
                  </a:lnTo>
                  <a:lnTo>
                    <a:pt x="51239" y="64516"/>
                  </a:lnTo>
                  <a:lnTo>
                    <a:pt x="51239" y="63766"/>
                  </a:lnTo>
                  <a:close/>
                </a:path>
                <a:path w="61595" h="179704">
                  <a:moveTo>
                    <a:pt x="51239" y="92527"/>
                  </a:moveTo>
                  <a:lnTo>
                    <a:pt x="12980" y="93110"/>
                  </a:lnTo>
                  <a:lnTo>
                    <a:pt x="12980" y="93860"/>
                  </a:lnTo>
                  <a:lnTo>
                    <a:pt x="51239" y="93316"/>
                  </a:lnTo>
                  <a:lnTo>
                    <a:pt x="51239" y="92527"/>
                  </a:lnTo>
                  <a:close/>
                </a:path>
                <a:path w="61595" h="179704">
                  <a:moveTo>
                    <a:pt x="51239" y="39055"/>
                  </a:moveTo>
                  <a:lnTo>
                    <a:pt x="12980" y="39638"/>
                  </a:lnTo>
                  <a:lnTo>
                    <a:pt x="12980" y="40388"/>
                  </a:lnTo>
                  <a:lnTo>
                    <a:pt x="51239" y="39844"/>
                  </a:lnTo>
                  <a:lnTo>
                    <a:pt x="51239" y="39055"/>
                  </a:lnTo>
                  <a:close/>
                </a:path>
                <a:path w="61595" h="179704">
                  <a:moveTo>
                    <a:pt x="51239" y="28799"/>
                  </a:moveTo>
                  <a:lnTo>
                    <a:pt x="12980" y="29344"/>
                  </a:lnTo>
                  <a:lnTo>
                    <a:pt x="12980" y="30094"/>
                  </a:lnTo>
                  <a:lnTo>
                    <a:pt x="51239" y="29549"/>
                  </a:lnTo>
                  <a:lnTo>
                    <a:pt x="51239" y="28799"/>
                  </a:lnTo>
                  <a:close/>
                </a:path>
                <a:path w="61595" h="179704">
                  <a:moveTo>
                    <a:pt x="51239" y="30844"/>
                  </a:moveTo>
                  <a:lnTo>
                    <a:pt x="12980" y="31383"/>
                  </a:lnTo>
                  <a:lnTo>
                    <a:pt x="12980" y="32133"/>
                  </a:lnTo>
                  <a:lnTo>
                    <a:pt x="51239" y="31594"/>
                  </a:lnTo>
                  <a:lnTo>
                    <a:pt x="51239" y="30844"/>
                  </a:lnTo>
                  <a:close/>
                </a:path>
                <a:path w="61595" h="179704">
                  <a:moveTo>
                    <a:pt x="51239" y="34966"/>
                  </a:moveTo>
                  <a:lnTo>
                    <a:pt x="12980" y="35510"/>
                  </a:lnTo>
                  <a:lnTo>
                    <a:pt x="12980" y="36260"/>
                  </a:lnTo>
                  <a:lnTo>
                    <a:pt x="51239" y="35716"/>
                  </a:lnTo>
                  <a:lnTo>
                    <a:pt x="51239" y="34966"/>
                  </a:lnTo>
                  <a:close/>
                </a:path>
                <a:path w="61595" h="179704">
                  <a:moveTo>
                    <a:pt x="51239" y="32883"/>
                  </a:moveTo>
                  <a:lnTo>
                    <a:pt x="12980" y="33466"/>
                  </a:lnTo>
                  <a:lnTo>
                    <a:pt x="12980" y="34216"/>
                  </a:lnTo>
                  <a:lnTo>
                    <a:pt x="51239" y="33677"/>
                  </a:lnTo>
                  <a:lnTo>
                    <a:pt x="51239" y="32883"/>
                  </a:lnTo>
                  <a:close/>
                </a:path>
                <a:path w="61595" h="179704">
                  <a:moveTo>
                    <a:pt x="51239" y="22633"/>
                  </a:moveTo>
                  <a:lnTo>
                    <a:pt x="12980" y="23172"/>
                  </a:lnTo>
                  <a:lnTo>
                    <a:pt x="12980" y="23922"/>
                  </a:lnTo>
                  <a:lnTo>
                    <a:pt x="51239" y="23383"/>
                  </a:lnTo>
                  <a:lnTo>
                    <a:pt x="51239" y="22633"/>
                  </a:lnTo>
                  <a:close/>
                </a:path>
                <a:path w="61595" h="179704">
                  <a:moveTo>
                    <a:pt x="51239" y="18505"/>
                  </a:moveTo>
                  <a:lnTo>
                    <a:pt x="12980" y="19049"/>
                  </a:lnTo>
                  <a:lnTo>
                    <a:pt x="12980" y="19799"/>
                  </a:lnTo>
                  <a:lnTo>
                    <a:pt x="51239" y="19255"/>
                  </a:lnTo>
                  <a:lnTo>
                    <a:pt x="51239" y="18505"/>
                  </a:lnTo>
                  <a:close/>
                </a:path>
                <a:path w="61595" h="179704">
                  <a:moveTo>
                    <a:pt x="51239" y="20549"/>
                  </a:moveTo>
                  <a:lnTo>
                    <a:pt x="12980" y="21088"/>
                  </a:lnTo>
                  <a:lnTo>
                    <a:pt x="12980" y="21883"/>
                  </a:lnTo>
                  <a:lnTo>
                    <a:pt x="51239" y="21338"/>
                  </a:lnTo>
                  <a:lnTo>
                    <a:pt x="51239" y="20549"/>
                  </a:lnTo>
                  <a:close/>
                </a:path>
                <a:path w="61595" h="179704">
                  <a:moveTo>
                    <a:pt x="51239" y="24672"/>
                  </a:moveTo>
                  <a:lnTo>
                    <a:pt x="12980" y="25216"/>
                  </a:lnTo>
                  <a:lnTo>
                    <a:pt x="12980" y="25966"/>
                  </a:lnTo>
                  <a:lnTo>
                    <a:pt x="51239" y="25422"/>
                  </a:lnTo>
                  <a:lnTo>
                    <a:pt x="51239" y="24672"/>
                  </a:lnTo>
                  <a:close/>
                </a:path>
                <a:path w="61595" h="179704">
                  <a:moveTo>
                    <a:pt x="51239" y="37010"/>
                  </a:moveTo>
                  <a:lnTo>
                    <a:pt x="12980" y="37549"/>
                  </a:lnTo>
                  <a:lnTo>
                    <a:pt x="12980" y="38299"/>
                  </a:lnTo>
                  <a:lnTo>
                    <a:pt x="51239" y="37760"/>
                  </a:lnTo>
                  <a:lnTo>
                    <a:pt x="51239" y="37010"/>
                  </a:lnTo>
                  <a:close/>
                </a:path>
                <a:path w="61595" h="179704">
                  <a:moveTo>
                    <a:pt x="51239" y="61683"/>
                  </a:moveTo>
                  <a:lnTo>
                    <a:pt x="12980" y="62227"/>
                  </a:lnTo>
                  <a:lnTo>
                    <a:pt x="12980" y="63016"/>
                  </a:lnTo>
                  <a:lnTo>
                    <a:pt x="51239" y="62477"/>
                  </a:lnTo>
                  <a:lnTo>
                    <a:pt x="51239" y="61683"/>
                  </a:lnTo>
                  <a:close/>
                </a:path>
                <a:path w="61595" h="179704">
                  <a:moveTo>
                    <a:pt x="51239" y="26716"/>
                  </a:moveTo>
                  <a:lnTo>
                    <a:pt x="12980" y="27299"/>
                  </a:lnTo>
                  <a:lnTo>
                    <a:pt x="12980" y="28049"/>
                  </a:lnTo>
                  <a:lnTo>
                    <a:pt x="51239" y="27505"/>
                  </a:lnTo>
                  <a:lnTo>
                    <a:pt x="51239" y="26716"/>
                  </a:lnTo>
                  <a:close/>
                </a:path>
                <a:path w="61595" h="179704">
                  <a:moveTo>
                    <a:pt x="51239" y="55516"/>
                  </a:moveTo>
                  <a:lnTo>
                    <a:pt x="12980" y="56055"/>
                  </a:lnTo>
                  <a:lnTo>
                    <a:pt x="12980" y="56849"/>
                  </a:lnTo>
                  <a:lnTo>
                    <a:pt x="51239" y="56266"/>
                  </a:lnTo>
                  <a:lnTo>
                    <a:pt x="51239" y="55516"/>
                  </a:lnTo>
                  <a:close/>
                </a:path>
                <a:path w="61595" h="179704">
                  <a:moveTo>
                    <a:pt x="51239" y="53471"/>
                  </a:moveTo>
                  <a:lnTo>
                    <a:pt x="12980" y="54016"/>
                  </a:lnTo>
                  <a:lnTo>
                    <a:pt x="12980" y="54766"/>
                  </a:lnTo>
                  <a:lnTo>
                    <a:pt x="51239" y="54221"/>
                  </a:lnTo>
                  <a:lnTo>
                    <a:pt x="51239" y="53471"/>
                  </a:lnTo>
                  <a:close/>
                </a:path>
                <a:path w="61595" h="179704">
                  <a:moveTo>
                    <a:pt x="61487" y="51055"/>
                  </a:moveTo>
                  <a:lnTo>
                    <a:pt x="0" y="51888"/>
                  </a:lnTo>
                  <a:lnTo>
                    <a:pt x="0" y="53099"/>
                  </a:lnTo>
                  <a:lnTo>
                    <a:pt x="61487" y="52221"/>
                  </a:lnTo>
                  <a:lnTo>
                    <a:pt x="61487" y="51055"/>
                  </a:lnTo>
                  <a:close/>
                </a:path>
                <a:path w="61595" h="179704">
                  <a:moveTo>
                    <a:pt x="51239" y="57599"/>
                  </a:moveTo>
                  <a:lnTo>
                    <a:pt x="12980" y="58138"/>
                  </a:lnTo>
                  <a:lnTo>
                    <a:pt x="12980" y="58888"/>
                  </a:lnTo>
                  <a:lnTo>
                    <a:pt x="51239" y="58349"/>
                  </a:lnTo>
                  <a:lnTo>
                    <a:pt x="51239" y="57599"/>
                  </a:lnTo>
                  <a:close/>
                </a:path>
                <a:path w="61595" h="179704">
                  <a:moveTo>
                    <a:pt x="51239" y="106943"/>
                  </a:moveTo>
                  <a:lnTo>
                    <a:pt x="12980" y="107488"/>
                  </a:lnTo>
                  <a:lnTo>
                    <a:pt x="12980" y="108238"/>
                  </a:lnTo>
                  <a:lnTo>
                    <a:pt x="51239" y="107693"/>
                  </a:lnTo>
                  <a:lnTo>
                    <a:pt x="51239" y="106943"/>
                  </a:lnTo>
                  <a:close/>
                </a:path>
                <a:path w="61595" h="179704">
                  <a:moveTo>
                    <a:pt x="51239" y="59644"/>
                  </a:moveTo>
                  <a:lnTo>
                    <a:pt x="12980" y="60183"/>
                  </a:lnTo>
                  <a:lnTo>
                    <a:pt x="12980" y="60933"/>
                  </a:lnTo>
                  <a:lnTo>
                    <a:pt x="51239" y="60394"/>
                  </a:lnTo>
                  <a:lnTo>
                    <a:pt x="51239" y="59644"/>
                  </a:lnTo>
                  <a:close/>
                </a:path>
                <a:path w="61595" h="179704">
                  <a:moveTo>
                    <a:pt x="51239" y="41138"/>
                  </a:moveTo>
                  <a:lnTo>
                    <a:pt x="12980" y="41677"/>
                  </a:lnTo>
                  <a:lnTo>
                    <a:pt x="12980" y="42427"/>
                  </a:lnTo>
                  <a:lnTo>
                    <a:pt x="51239" y="41888"/>
                  </a:lnTo>
                  <a:lnTo>
                    <a:pt x="51239" y="41138"/>
                  </a:lnTo>
                  <a:close/>
                </a:path>
                <a:path w="61595" h="179704">
                  <a:moveTo>
                    <a:pt x="51239" y="43177"/>
                  </a:moveTo>
                  <a:lnTo>
                    <a:pt x="12980" y="43721"/>
                  </a:lnTo>
                  <a:lnTo>
                    <a:pt x="12980" y="44510"/>
                  </a:lnTo>
                  <a:lnTo>
                    <a:pt x="51239" y="43927"/>
                  </a:lnTo>
                  <a:lnTo>
                    <a:pt x="51239" y="43177"/>
                  </a:lnTo>
                  <a:close/>
                </a:path>
                <a:path w="61595" h="179704">
                  <a:moveTo>
                    <a:pt x="51239" y="47305"/>
                  </a:moveTo>
                  <a:lnTo>
                    <a:pt x="12980" y="47844"/>
                  </a:lnTo>
                  <a:lnTo>
                    <a:pt x="12980" y="48594"/>
                  </a:lnTo>
                  <a:lnTo>
                    <a:pt x="51239" y="48055"/>
                  </a:lnTo>
                  <a:lnTo>
                    <a:pt x="51239" y="47305"/>
                  </a:lnTo>
                  <a:close/>
                </a:path>
                <a:path w="61595" h="179704">
                  <a:moveTo>
                    <a:pt x="51239" y="45221"/>
                  </a:moveTo>
                  <a:lnTo>
                    <a:pt x="12980" y="45805"/>
                  </a:lnTo>
                  <a:lnTo>
                    <a:pt x="12980" y="46555"/>
                  </a:lnTo>
                  <a:lnTo>
                    <a:pt x="51239" y="46010"/>
                  </a:lnTo>
                  <a:lnTo>
                    <a:pt x="51239" y="45221"/>
                  </a:lnTo>
                  <a:close/>
                </a:path>
                <a:path w="61595" h="179704">
                  <a:moveTo>
                    <a:pt x="51239" y="49349"/>
                  </a:moveTo>
                  <a:lnTo>
                    <a:pt x="12980" y="49888"/>
                  </a:lnTo>
                  <a:lnTo>
                    <a:pt x="12980" y="50683"/>
                  </a:lnTo>
                  <a:lnTo>
                    <a:pt x="51239" y="50099"/>
                  </a:lnTo>
                  <a:lnTo>
                    <a:pt x="51239" y="49349"/>
                  </a:lnTo>
                  <a:close/>
                </a:path>
                <a:path w="61595" h="179704">
                  <a:moveTo>
                    <a:pt x="51239" y="113116"/>
                  </a:moveTo>
                  <a:lnTo>
                    <a:pt x="12980" y="113654"/>
                  </a:lnTo>
                  <a:lnTo>
                    <a:pt x="12980" y="114404"/>
                  </a:lnTo>
                  <a:lnTo>
                    <a:pt x="51239" y="113866"/>
                  </a:lnTo>
                  <a:lnTo>
                    <a:pt x="51239" y="113116"/>
                  </a:lnTo>
                  <a:close/>
                </a:path>
                <a:path w="61595" h="179704">
                  <a:moveTo>
                    <a:pt x="51239" y="14377"/>
                  </a:moveTo>
                  <a:lnTo>
                    <a:pt x="12980" y="14922"/>
                  </a:lnTo>
                  <a:lnTo>
                    <a:pt x="12980" y="15711"/>
                  </a:lnTo>
                  <a:lnTo>
                    <a:pt x="51239" y="15127"/>
                  </a:lnTo>
                  <a:lnTo>
                    <a:pt x="51239" y="14377"/>
                  </a:lnTo>
                  <a:close/>
                </a:path>
                <a:path w="61595" h="179704">
                  <a:moveTo>
                    <a:pt x="51239" y="16461"/>
                  </a:moveTo>
                  <a:lnTo>
                    <a:pt x="12980" y="17005"/>
                  </a:lnTo>
                  <a:lnTo>
                    <a:pt x="12980" y="17755"/>
                  </a:lnTo>
                  <a:lnTo>
                    <a:pt x="51239" y="17211"/>
                  </a:lnTo>
                  <a:lnTo>
                    <a:pt x="51239" y="16461"/>
                  </a:lnTo>
                  <a:close/>
                </a:path>
                <a:path w="61595" h="179704">
                  <a:moveTo>
                    <a:pt x="51239" y="2044"/>
                  </a:moveTo>
                  <a:lnTo>
                    <a:pt x="12980" y="2583"/>
                  </a:lnTo>
                  <a:lnTo>
                    <a:pt x="12980" y="3377"/>
                  </a:lnTo>
                  <a:lnTo>
                    <a:pt x="51239" y="2794"/>
                  </a:lnTo>
                  <a:lnTo>
                    <a:pt x="51239" y="2044"/>
                  </a:lnTo>
                  <a:close/>
                </a:path>
                <a:path w="61595" h="179704">
                  <a:moveTo>
                    <a:pt x="51239" y="154250"/>
                  </a:moveTo>
                  <a:lnTo>
                    <a:pt x="12980" y="154791"/>
                  </a:lnTo>
                  <a:lnTo>
                    <a:pt x="12980" y="155541"/>
                  </a:lnTo>
                  <a:lnTo>
                    <a:pt x="51239" y="155000"/>
                  </a:lnTo>
                  <a:lnTo>
                    <a:pt x="51239" y="154250"/>
                  </a:lnTo>
                  <a:close/>
                </a:path>
                <a:path w="61595" h="179704">
                  <a:moveTo>
                    <a:pt x="51239" y="8211"/>
                  </a:moveTo>
                  <a:lnTo>
                    <a:pt x="12980" y="8755"/>
                  </a:lnTo>
                  <a:lnTo>
                    <a:pt x="12980" y="9544"/>
                  </a:lnTo>
                  <a:lnTo>
                    <a:pt x="51239" y="8961"/>
                  </a:lnTo>
                  <a:lnTo>
                    <a:pt x="51239" y="8211"/>
                  </a:lnTo>
                  <a:close/>
                </a:path>
                <a:path w="61595" h="179704">
                  <a:moveTo>
                    <a:pt x="51239" y="6166"/>
                  </a:moveTo>
                  <a:lnTo>
                    <a:pt x="12980" y="6711"/>
                  </a:lnTo>
                  <a:lnTo>
                    <a:pt x="12980" y="7461"/>
                  </a:lnTo>
                  <a:lnTo>
                    <a:pt x="51239" y="6916"/>
                  </a:lnTo>
                  <a:lnTo>
                    <a:pt x="51239" y="6166"/>
                  </a:lnTo>
                  <a:close/>
                </a:path>
                <a:path w="61595" h="179704">
                  <a:moveTo>
                    <a:pt x="51239" y="4083"/>
                  </a:moveTo>
                  <a:lnTo>
                    <a:pt x="12980" y="4666"/>
                  </a:lnTo>
                  <a:lnTo>
                    <a:pt x="12980" y="5416"/>
                  </a:lnTo>
                  <a:lnTo>
                    <a:pt x="51239" y="4877"/>
                  </a:lnTo>
                  <a:lnTo>
                    <a:pt x="51239" y="4083"/>
                  </a:lnTo>
                  <a:close/>
                </a:path>
                <a:path w="61595" h="179704">
                  <a:moveTo>
                    <a:pt x="51239" y="158376"/>
                  </a:moveTo>
                  <a:lnTo>
                    <a:pt x="12980" y="158918"/>
                  </a:lnTo>
                  <a:lnTo>
                    <a:pt x="12980" y="159668"/>
                  </a:lnTo>
                  <a:lnTo>
                    <a:pt x="51239" y="159126"/>
                  </a:lnTo>
                  <a:lnTo>
                    <a:pt x="51239" y="158376"/>
                  </a:lnTo>
                  <a:close/>
                </a:path>
                <a:path w="61595" h="179704">
                  <a:moveTo>
                    <a:pt x="51239" y="10294"/>
                  </a:moveTo>
                  <a:lnTo>
                    <a:pt x="12980" y="10838"/>
                  </a:lnTo>
                  <a:lnTo>
                    <a:pt x="12980" y="11588"/>
                  </a:lnTo>
                  <a:lnTo>
                    <a:pt x="51239" y="11044"/>
                  </a:lnTo>
                  <a:lnTo>
                    <a:pt x="51239" y="10294"/>
                  </a:lnTo>
                  <a:close/>
                </a:path>
                <a:path w="61595" h="179704">
                  <a:moveTo>
                    <a:pt x="53972" y="12211"/>
                  </a:moveTo>
                  <a:lnTo>
                    <a:pt x="10247" y="12877"/>
                  </a:lnTo>
                  <a:lnTo>
                    <a:pt x="10247" y="13755"/>
                  </a:lnTo>
                  <a:lnTo>
                    <a:pt x="53972" y="13127"/>
                  </a:lnTo>
                  <a:lnTo>
                    <a:pt x="53972" y="12211"/>
                  </a:lnTo>
                  <a:close/>
                </a:path>
                <a:path w="61595" h="179704">
                  <a:moveTo>
                    <a:pt x="51239" y="156292"/>
                  </a:moveTo>
                  <a:lnTo>
                    <a:pt x="12980" y="156875"/>
                  </a:lnTo>
                  <a:lnTo>
                    <a:pt x="12980" y="157625"/>
                  </a:lnTo>
                  <a:lnTo>
                    <a:pt x="51239" y="157084"/>
                  </a:lnTo>
                  <a:lnTo>
                    <a:pt x="51239" y="156292"/>
                  </a:lnTo>
                  <a:close/>
                </a:path>
                <a:path w="61595" h="179704">
                  <a:moveTo>
                    <a:pt x="51239" y="174797"/>
                  </a:moveTo>
                  <a:lnTo>
                    <a:pt x="12980" y="175380"/>
                  </a:lnTo>
                  <a:lnTo>
                    <a:pt x="12980" y="176131"/>
                  </a:lnTo>
                  <a:lnTo>
                    <a:pt x="51239" y="175589"/>
                  </a:lnTo>
                  <a:lnTo>
                    <a:pt x="51239" y="174797"/>
                  </a:lnTo>
                  <a:close/>
                </a:path>
                <a:path w="61595" h="179704">
                  <a:moveTo>
                    <a:pt x="51239" y="178923"/>
                  </a:moveTo>
                  <a:lnTo>
                    <a:pt x="12980" y="179465"/>
                  </a:lnTo>
                  <a:lnTo>
                    <a:pt x="12980" y="179673"/>
                  </a:lnTo>
                  <a:lnTo>
                    <a:pt x="51239" y="179673"/>
                  </a:lnTo>
                  <a:lnTo>
                    <a:pt x="51239" y="178923"/>
                  </a:lnTo>
                  <a:close/>
                </a:path>
                <a:path w="61595" h="179704">
                  <a:moveTo>
                    <a:pt x="51239" y="172755"/>
                  </a:moveTo>
                  <a:lnTo>
                    <a:pt x="12980" y="173296"/>
                  </a:lnTo>
                  <a:lnTo>
                    <a:pt x="12980" y="174089"/>
                  </a:lnTo>
                  <a:lnTo>
                    <a:pt x="51239" y="173505"/>
                  </a:lnTo>
                  <a:lnTo>
                    <a:pt x="51239" y="172755"/>
                  </a:lnTo>
                  <a:close/>
                </a:path>
                <a:path w="61595" h="179704">
                  <a:moveTo>
                    <a:pt x="51239" y="176881"/>
                  </a:moveTo>
                  <a:lnTo>
                    <a:pt x="12980" y="177423"/>
                  </a:lnTo>
                  <a:lnTo>
                    <a:pt x="12980" y="178173"/>
                  </a:lnTo>
                  <a:lnTo>
                    <a:pt x="51239" y="177631"/>
                  </a:lnTo>
                  <a:lnTo>
                    <a:pt x="51239" y="176881"/>
                  </a:lnTo>
                  <a:close/>
                </a:path>
                <a:path w="61595" h="179704">
                  <a:moveTo>
                    <a:pt x="51239" y="164544"/>
                  </a:moveTo>
                  <a:lnTo>
                    <a:pt x="12980" y="165086"/>
                  </a:lnTo>
                  <a:lnTo>
                    <a:pt x="12980" y="165836"/>
                  </a:lnTo>
                  <a:lnTo>
                    <a:pt x="51239" y="165294"/>
                  </a:lnTo>
                  <a:lnTo>
                    <a:pt x="51239" y="164544"/>
                  </a:lnTo>
                  <a:close/>
                </a:path>
                <a:path w="61595" h="179704">
                  <a:moveTo>
                    <a:pt x="51239" y="160418"/>
                  </a:moveTo>
                  <a:lnTo>
                    <a:pt x="12980" y="160960"/>
                  </a:lnTo>
                  <a:lnTo>
                    <a:pt x="12980" y="161710"/>
                  </a:lnTo>
                  <a:lnTo>
                    <a:pt x="51239" y="161168"/>
                  </a:lnTo>
                  <a:lnTo>
                    <a:pt x="51239" y="160418"/>
                  </a:lnTo>
                  <a:close/>
                </a:path>
                <a:path w="61595" h="179704">
                  <a:moveTo>
                    <a:pt x="51239" y="170713"/>
                  </a:moveTo>
                  <a:lnTo>
                    <a:pt x="12980" y="171254"/>
                  </a:lnTo>
                  <a:lnTo>
                    <a:pt x="12980" y="172004"/>
                  </a:lnTo>
                  <a:lnTo>
                    <a:pt x="51239" y="171463"/>
                  </a:lnTo>
                  <a:lnTo>
                    <a:pt x="51239" y="170713"/>
                  </a:lnTo>
                  <a:close/>
                </a:path>
                <a:path w="61595" h="179704">
                  <a:moveTo>
                    <a:pt x="51239" y="162460"/>
                  </a:moveTo>
                  <a:lnTo>
                    <a:pt x="12980" y="163044"/>
                  </a:lnTo>
                  <a:lnTo>
                    <a:pt x="12980" y="163794"/>
                  </a:lnTo>
                  <a:lnTo>
                    <a:pt x="51239" y="163252"/>
                  </a:lnTo>
                  <a:lnTo>
                    <a:pt x="51239" y="162460"/>
                  </a:lnTo>
                  <a:close/>
                </a:path>
                <a:path w="61595" h="179704">
                  <a:moveTo>
                    <a:pt x="51239" y="168629"/>
                  </a:moveTo>
                  <a:lnTo>
                    <a:pt x="12980" y="169212"/>
                  </a:lnTo>
                  <a:lnTo>
                    <a:pt x="12980" y="169963"/>
                  </a:lnTo>
                  <a:lnTo>
                    <a:pt x="51239" y="169420"/>
                  </a:lnTo>
                  <a:lnTo>
                    <a:pt x="51239" y="168629"/>
                  </a:lnTo>
                  <a:close/>
                </a:path>
                <a:path w="61595" h="179704">
                  <a:moveTo>
                    <a:pt x="51239" y="166586"/>
                  </a:moveTo>
                  <a:lnTo>
                    <a:pt x="12980" y="167128"/>
                  </a:lnTo>
                  <a:lnTo>
                    <a:pt x="12980" y="167920"/>
                  </a:lnTo>
                  <a:lnTo>
                    <a:pt x="51239" y="167336"/>
                  </a:lnTo>
                  <a:lnTo>
                    <a:pt x="51239" y="166586"/>
                  </a:lnTo>
                  <a:close/>
                </a:path>
                <a:path w="61595" h="179704">
                  <a:moveTo>
                    <a:pt x="51239" y="143955"/>
                  </a:moveTo>
                  <a:lnTo>
                    <a:pt x="12980" y="144497"/>
                  </a:lnTo>
                  <a:lnTo>
                    <a:pt x="12980" y="145289"/>
                  </a:lnTo>
                  <a:lnTo>
                    <a:pt x="51239" y="144705"/>
                  </a:lnTo>
                  <a:lnTo>
                    <a:pt x="51239" y="143955"/>
                  </a:lnTo>
                  <a:close/>
                </a:path>
                <a:path w="61595" h="179704">
                  <a:moveTo>
                    <a:pt x="51239" y="125449"/>
                  </a:moveTo>
                  <a:lnTo>
                    <a:pt x="12980" y="125992"/>
                  </a:lnTo>
                  <a:lnTo>
                    <a:pt x="12980" y="126784"/>
                  </a:lnTo>
                  <a:lnTo>
                    <a:pt x="51239" y="126201"/>
                  </a:lnTo>
                  <a:lnTo>
                    <a:pt x="51239" y="125449"/>
                  </a:lnTo>
                  <a:close/>
                </a:path>
                <a:path w="61595" h="179704">
                  <a:moveTo>
                    <a:pt x="51239" y="129577"/>
                  </a:moveTo>
                  <a:lnTo>
                    <a:pt x="12980" y="130118"/>
                  </a:lnTo>
                  <a:lnTo>
                    <a:pt x="12980" y="130868"/>
                  </a:lnTo>
                  <a:lnTo>
                    <a:pt x="51239" y="130327"/>
                  </a:lnTo>
                  <a:lnTo>
                    <a:pt x="51239" y="129577"/>
                  </a:lnTo>
                  <a:close/>
                </a:path>
                <a:path w="61595" h="179704">
                  <a:moveTo>
                    <a:pt x="51239" y="123410"/>
                  </a:moveTo>
                  <a:lnTo>
                    <a:pt x="12980" y="123949"/>
                  </a:lnTo>
                  <a:lnTo>
                    <a:pt x="12980" y="124699"/>
                  </a:lnTo>
                  <a:lnTo>
                    <a:pt x="51239" y="124160"/>
                  </a:lnTo>
                  <a:lnTo>
                    <a:pt x="51239" y="123410"/>
                  </a:lnTo>
                  <a:close/>
                </a:path>
                <a:path w="61595" h="179704">
                  <a:moveTo>
                    <a:pt x="51239" y="0"/>
                  </a:moveTo>
                  <a:lnTo>
                    <a:pt x="12980" y="544"/>
                  </a:lnTo>
                  <a:lnTo>
                    <a:pt x="12980" y="1294"/>
                  </a:lnTo>
                  <a:lnTo>
                    <a:pt x="51239" y="749"/>
                  </a:lnTo>
                  <a:lnTo>
                    <a:pt x="51239" y="0"/>
                  </a:lnTo>
                  <a:close/>
                </a:path>
                <a:path w="61595" h="179704">
                  <a:moveTo>
                    <a:pt x="51239" y="127493"/>
                  </a:moveTo>
                  <a:lnTo>
                    <a:pt x="12980" y="128076"/>
                  </a:lnTo>
                  <a:lnTo>
                    <a:pt x="12980" y="128826"/>
                  </a:lnTo>
                  <a:lnTo>
                    <a:pt x="51239" y="128284"/>
                  </a:lnTo>
                  <a:lnTo>
                    <a:pt x="51239" y="127493"/>
                  </a:lnTo>
                  <a:close/>
                </a:path>
                <a:path w="61595" h="179704">
                  <a:moveTo>
                    <a:pt x="51239" y="111071"/>
                  </a:moveTo>
                  <a:lnTo>
                    <a:pt x="12980" y="111616"/>
                  </a:lnTo>
                  <a:lnTo>
                    <a:pt x="12980" y="112366"/>
                  </a:lnTo>
                  <a:lnTo>
                    <a:pt x="51239" y="111821"/>
                  </a:lnTo>
                  <a:lnTo>
                    <a:pt x="51239" y="111071"/>
                  </a:lnTo>
                  <a:close/>
                </a:path>
                <a:path w="61595" h="179704">
                  <a:moveTo>
                    <a:pt x="51239" y="115154"/>
                  </a:moveTo>
                  <a:lnTo>
                    <a:pt x="12980" y="115738"/>
                  </a:lnTo>
                  <a:lnTo>
                    <a:pt x="12980" y="116488"/>
                  </a:lnTo>
                  <a:lnTo>
                    <a:pt x="51239" y="115949"/>
                  </a:lnTo>
                  <a:lnTo>
                    <a:pt x="51239" y="115154"/>
                  </a:lnTo>
                  <a:close/>
                </a:path>
                <a:path w="61595" h="179704">
                  <a:moveTo>
                    <a:pt x="51239" y="121327"/>
                  </a:moveTo>
                  <a:lnTo>
                    <a:pt x="12980" y="121910"/>
                  </a:lnTo>
                  <a:lnTo>
                    <a:pt x="12980" y="122660"/>
                  </a:lnTo>
                  <a:lnTo>
                    <a:pt x="51239" y="122116"/>
                  </a:lnTo>
                  <a:lnTo>
                    <a:pt x="51239" y="121327"/>
                  </a:lnTo>
                  <a:close/>
                </a:path>
                <a:path w="61595" h="179704">
                  <a:moveTo>
                    <a:pt x="51239" y="119282"/>
                  </a:moveTo>
                  <a:lnTo>
                    <a:pt x="12980" y="119821"/>
                  </a:lnTo>
                  <a:lnTo>
                    <a:pt x="12980" y="120577"/>
                  </a:lnTo>
                  <a:lnTo>
                    <a:pt x="51239" y="120032"/>
                  </a:lnTo>
                  <a:lnTo>
                    <a:pt x="51239" y="119282"/>
                  </a:lnTo>
                  <a:close/>
                </a:path>
                <a:path w="61595" h="179704">
                  <a:moveTo>
                    <a:pt x="51239" y="117238"/>
                  </a:moveTo>
                  <a:lnTo>
                    <a:pt x="12980" y="117782"/>
                  </a:lnTo>
                  <a:lnTo>
                    <a:pt x="12980" y="118532"/>
                  </a:lnTo>
                  <a:lnTo>
                    <a:pt x="51239" y="117988"/>
                  </a:lnTo>
                  <a:lnTo>
                    <a:pt x="51239" y="117238"/>
                  </a:lnTo>
                  <a:close/>
                </a:path>
                <a:path w="61595" h="179704">
                  <a:moveTo>
                    <a:pt x="51239" y="131619"/>
                  </a:moveTo>
                  <a:lnTo>
                    <a:pt x="12980" y="132160"/>
                  </a:lnTo>
                  <a:lnTo>
                    <a:pt x="12980" y="132952"/>
                  </a:lnTo>
                  <a:lnTo>
                    <a:pt x="51239" y="132369"/>
                  </a:lnTo>
                  <a:lnTo>
                    <a:pt x="51239" y="131619"/>
                  </a:lnTo>
                  <a:close/>
                </a:path>
                <a:path w="61595" h="179704">
                  <a:moveTo>
                    <a:pt x="51239" y="148082"/>
                  </a:moveTo>
                  <a:lnTo>
                    <a:pt x="12980" y="148623"/>
                  </a:lnTo>
                  <a:lnTo>
                    <a:pt x="12980" y="149373"/>
                  </a:lnTo>
                  <a:lnTo>
                    <a:pt x="51239" y="148832"/>
                  </a:lnTo>
                  <a:lnTo>
                    <a:pt x="51239" y="148082"/>
                  </a:lnTo>
                  <a:close/>
                </a:path>
                <a:path w="61595" h="179704">
                  <a:moveTo>
                    <a:pt x="51239" y="152208"/>
                  </a:moveTo>
                  <a:lnTo>
                    <a:pt x="12980" y="152749"/>
                  </a:lnTo>
                  <a:lnTo>
                    <a:pt x="12980" y="153499"/>
                  </a:lnTo>
                  <a:lnTo>
                    <a:pt x="51239" y="152958"/>
                  </a:lnTo>
                  <a:lnTo>
                    <a:pt x="51239" y="152208"/>
                  </a:lnTo>
                  <a:close/>
                </a:path>
                <a:path w="61595" h="179704">
                  <a:moveTo>
                    <a:pt x="51239" y="150124"/>
                  </a:moveTo>
                  <a:lnTo>
                    <a:pt x="12980" y="150665"/>
                  </a:lnTo>
                  <a:lnTo>
                    <a:pt x="12980" y="151457"/>
                  </a:lnTo>
                  <a:lnTo>
                    <a:pt x="51239" y="150915"/>
                  </a:lnTo>
                  <a:lnTo>
                    <a:pt x="51239" y="150124"/>
                  </a:lnTo>
                  <a:close/>
                </a:path>
                <a:path w="61595" h="179704">
                  <a:moveTo>
                    <a:pt x="51239" y="146039"/>
                  </a:moveTo>
                  <a:lnTo>
                    <a:pt x="12980" y="146581"/>
                  </a:lnTo>
                  <a:lnTo>
                    <a:pt x="12980" y="147331"/>
                  </a:lnTo>
                  <a:lnTo>
                    <a:pt x="51239" y="146789"/>
                  </a:lnTo>
                  <a:lnTo>
                    <a:pt x="51239" y="146039"/>
                  </a:lnTo>
                  <a:close/>
                </a:path>
                <a:path w="61595" h="179704">
                  <a:moveTo>
                    <a:pt x="51239" y="135745"/>
                  </a:moveTo>
                  <a:lnTo>
                    <a:pt x="12980" y="136287"/>
                  </a:lnTo>
                  <a:lnTo>
                    <a:pt x="12980" y="137037"/>
                  </a:lnTo>
                  <a:lnTo>
                    <a:pt x="51239" y="136495"/>
                  </a:lnTo>
                  <a:lnTo>
                    <a:pt x="51239" y="135745"/>
                  </a:lnTo>
                  <a:close/>
                </a:path>
                <a:path w="61595" h="179704">
                  <a:moveTo>
                    <a:pt x="51239" y="133661"/>
                  </a:moveTo>
                  <a:lnTo>
                    <a:pt x="12980" y="134244"/>
                  </a:lnTo>
                  <a:lnTo>
                    <a:pt x="12980" y="134994"/>
                  </a:lnTo>
                  <a:lnTo>
                    <a:pt x="51239" y="134453"/>
                  </a:lnTo>
                  <a:lnTo>
                    <a:pt x="51239" y="133661"/>
                  </a:lnTo>
                  <a:close/>
                </a:path>
                <a:path w="61595" h="179704">
                  <a:moveTo>
                    <a:pt x="51239" y="108988"/>
                  </a:moveTo>
                  <a:lnTo>
                    <a:pt x="12980" y="109527"/>
                  </a:lnTo>
                  <a:lnTo>
                    <a:pt x="12980" y="110321"/>
                  </a:lnTo>
                  <a:lnTo>
                    <a:pt x="51239" y="109777"/>
                  </a:lnTo>
                  <a:lnTo>
                    <a:pt x="51239" y="108988"/>
                  </a:lnTo>
                  <a:close/>
                </a:path>
                <a:path w="61595" h="179704">
                  <a:moveTo>
                    <a:pt x="51239" y="137787"/>
                  </a:moveTo>
                  <a:lnTo>
                    <a:pt x="12980" y="138329"/>
                  </a:lnTo>
                  <a:lnTo>
                    <a:pt x="12980" y="139120"/>
                  </a:lnTo>
                  <a:lnTo>
                    <a:pt x="51239" y="138537"/>
                  </a:lnTo>
                  <a:lnTo>
                    <a:pt x="51239" y="137787"/>
                  </a:lnTo>
                  <a:close/>
                </a:path>
                <a:path w="61595" h="179704">
                  <a:moveTo>
                    <a:pt x="51239" y="141913"/>
                  </a:moveTo>
                  <a:lnTo>
                    <a:pt x="12980" y="142455"/>
                  </a:lnTo>
                  <a:lnTo>
                    <a:pt x="12980" y="143205"/>
                  </a:lnTo>
                  <a:lnTo>
                    <a:pt x="51239" y="142663"/>
                  </a:lnTo>
                  <a:lnTo>
                    <a:pt x="51239" y="141913"/>
                  </a:lnTo>
                  <a:close/>
                </a:path>
                <a:path w="61595" h="179704">
                  <a:moveTo>
                    <a:pt x="51239" y="139871"/>
                  </a:moveTo>
                  <a:lnTo>
                    <a:pt x="12980" y="140413"/>
                  </a:lnTo>
                  <a:lnTo>
                    <a:pt x="12980" y="141163"/>
                  </a:lnTo>
                  <a:lnTo>
                    <a:pt x="51239" y="140621"/>
                  </a:lnTo>
                  <a:lnTo>
                    <a:pt x="51239" y="139871"/>
                  </a:lnTo>
                  <a:close/>
                </a:path>
              </a:pathLst>
            </a:custGeom>
            <a:solidFill>
              <a:srgbClr val="CE17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4252" y="6493411"/>
              <a:ext cx="38436" cy="17946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49324" y="6494078"/>
              <a:ext cx="38463" cy="17967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80019" y="6494681"/>
              <a:ext cx="248682" cy="17906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39338" y="6493744"/>
              <a:ext cx="38429" cy="18000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21584" y="6494681"/>
              <a:ext cx="248546" cy="17906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507001" y="6494056"/>
              <a:ext cx="248682" cy="17906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966251" y="6493078"/>
              <a:ext cx="38600" cy="18000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376168" y="6493456"/>
              <a:ext cx="38600" cy="17971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648565" y="6494056"/>
              <a:ext cx="248341" cy="17906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75411" y="6494390"/>
              <a:ext cx="248682" cy="17906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44579" y="6494122"/>
              <a:ext cx="38600" cy="17933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694089" y="6493494"/>
              <a:ext cx="38258" cy="179381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342250" y="6494473"/>
              <a:ext cx="259715" cy="179705"/>
            </a:xfrm>
            <a:custGeom>
              <a:avLst/>
              <a:gdLst/>
              <a:ahLst/>
              <a:cxnLst/>
              <a:rect l="l" t="t" r="r" b="b"/>
              <a:pathLst>
                <a:path w="259714" h="179704">
                  <a:moveTo>
                    <a:pt x="259265" y="175259"/>
                  </a:moveTo>
                  <a:lnTo>
                    <a:pt x="0" y="179237"/>
                  </a:lnTo>
                  <a:lnTo>
                    <a:pt x="259265" y="176529"/>
                  </a:lnTo>
                  <a:lnTo>
                    <a:pt x="259265" y="175259"/>
                  </a:lnTo>
                  <a:close/>
                </a:path>
                <a:path w="259714" h="179704">
                  <a:moveTo>
                    <a:pt x="259265" y="177799"/>
                  </a:moveTo>
                  <a:lnTo>
                    <a:pt x="105546" y="179069"/>
                  </a:lnTo>
                  <a:lnTo>
                    <a:pt x="159519" y="179069"/>
                  </a:lnTo>
                  <a:lnTo>
                    <a:pt x="259265" y="177799"/>
                  </a:lnTo>
                  <a:close/>
                </a:path>
                <a:path w="259714" h="179704">
                  <a:moveTo>
                    <a:pt x="259265" y="173989"/>
                  </a:moveTo>
                  <a:lnTo>
                    <a:pt x="10924" y="176529"/>
                  </a:lnTo>
                  <a:lnTo>
                    <a:pt x="10924" y="177799"/>
                  </a:lnTo>
                  <a:lnTo>
                    <a:pt x="259265" y="173989"/>
                  </a:lnTo>
                  <a:close/>
                </a:path>
                <a:path w="259714" h="179704">
                  <a:moveTo>
                    <a:pt x="259265" y="171449"/>
                  </a:moveTo>
                  <a:lnTo>
                    <a:pt x="10924" y="175259"/>
                  </a:lnTo>
                  <a:lnTo>
                    <a:pt x="259265" y="172719"/>
                  </a:lnTo>
                  <a:lnTo>
                    <a:pt x="259265" y="171449"/>
                  </a:lnTo>
                  <a:close/>
                </a:path>
                <a:path w="259714" h="179704">
                  <a:moveTo>
                    <a:pt x="259265" y="168909"/>
                  </a:moveTo>
                  <a:lnTo>
                    <a:pt x="10924" y="172719"/>
                  </a:lnTo>
                  <a:lnTo>
                    <a:pt x="10924" y="173989"/>
                  </a:lnTo>
                  <a:lnTo>
                    <a:pt x="259265" y="170179"/>
                  </a:lnTo>
                  <a:lnTo>
                    <a:pt x="259265" y="168909"/>
                  </a:lnTo>
                  <a:close/>
                </a:path>
                <a:path w="259714" h="179704">
                  <a:moveTo>
                    <a:pt x="259265" y="167639"/>
                  </a:moveTo>
                  <a:lnTo>
                    <a:pt x="10924" y="170179"/>
                  </a:lnTo>
                  <a:lnTo>
                    <a:pt x="10924" y="171449"/>
                  </a:lnTo>
                  <a:lnTo>
                    <a:pt x="259265" y="167639"/>
                  </a:lnTo>
                  <a:close/>
                </a:path>
                <a:path w="259714" h="179704">
                  <a:moveTo>
                    <a:pt x="259265" y="165099"/>
                  </a:moveTo>
                  <a:lnTo>
                    <a:pt x="10924" y="168909"/>
                  </a:lnTo>
                  <a:lnTo>
                    <a:pt x="259265" y="166369"/>
                  </a:lnTo>
                  <a:lnTo>
                    <a:pt x="259265" y="165099"/>
                  </a:lnTo>
                  <a:close/>
                </a:path>
                <a:path w="259714" h="179704">
                  <a:moveTo>
                    <a:pt x="259265" y="162559"/>
                  </a:moveTo>
                  <a:lnTo>
                    <a:pt x="10924" y="166369"/>
                  </a:lnTo>
                  <a:lnTo>
                    <a:pt x="10924" y="167639"/>
                  </a:lnTo>
                  <a:lnTo>
                    <a:pt x="259265" y="163829"/>
                  </a:lnTo>
                  <a:lnTo>
                    <a:pt x="259265" y="162559"/>
                  </a:lnTo>
                  <a:close/>
                </a:path>
                <a:path w="259714" h="179704">
                  <a:moveTo>
                    <a:pt x="259265" y="158749"/>
                  </a:moveTo>
                  <a:lnTo>
                    <a:pt x="10924" y="162559"/>
                  </a:lnTo>
                  <a:lnTo>
                    <a:pt x="10924" y="163829"/>
                  </a:lnTo>
                  <a:lnTo>
                    <a:pt x="259265" y="160019"/>
                  </a:lnTo>
                  <a:lnTo>
                    <a:pt x="259265" y="158749"/>
                  </a:lnTo>
                  <a:close/>
                </a:path>
                <a:path w="259714" h="179704">
                  <a:moveTo>
                    <a:pt x="259265" y="157479"/>
                  </a:moveTo>
                  <a:lnTo>
                    <a:pt x="10924" y="160019"/>
                  </a:lnTo>
                  <a:lnTo>
                    <a:pt x="10924" y="161289"/>
                  </a:lnTo>
                  <a:lnTo>
                    <a:pt x="259265" y="157479"/>
                  </a:lnTo>
                  <a:close/>
                </a:path>
                <a:path w="259714" h="179704">
                  <a:moveTo>
                    <a:pt x="259265" y="154939"/>
                  </a:moveTo>
                  <a:lnTo>
                    <a:pt x="10924" y="158749"/>
                  </a:lnTo>
                  <a:lnTo>
                    <a:pt x="259265" y="156209"/>
                  </a:lnTo>
                  <a:lnTo>
                    <a:pt x="259265" y="154939"/>
                  </a:lnTo>
                  <a:close/>
                </a:path>
                <a:path w="259714" h="179704">
                  <a:moveTo>
                    <a:pt x="259265" y="152399"/>
                  </a:moveTo>
                  <a:lnTo>
                    <a:pt x="10924" y="156209"/>
                  </a:lnTo>
                  <a:lnTo>
                    <a:pt x="10924" y="157479"/>
                  </a:lnTo>
                  <a:lnTo>
                    <a:pt x="259265" y="153669"/>
                  </a:lnTo>
                  <a:lnTo>
                    <a:pt x="259265" y="152399"/>
                  </a:lnTo>
                  <a:close/>
                </a:path>
                <a:path w="259714" h="179704">
                  <a:moveTo>
                    <a:pt x="259265" y="148589"/>
                  </a:moveTo>
                  <a:lnTo>
                    <a:pt x="10924" y="152399"/>
                  </a:lnTo>
                  <a:lnTo>
                    <a:pt x="10924" y="153669"/>
                  </a:lnTo>
                  <a:lnTo>
                    <a:pt x="259265" y="149859"/>
                  </a:lnTo>
                  <a:lnTo>
                    <a:pt x="259265" y="148589"/>
                  </a:lnTo>
                  <a:close/>
                </a:path>
                <a:path w="259714" h="179704">
                  <a:moveTo>
                    <a:pt x="259265" y="147319"/>
                  </a:moveTo>
                  <a:lnTo>
                    <a:pt x="10924" y="149859"/>
                  </a:lnTo>
                  <a:lnTo>
                    <a:pt x="10924" y="151129"/>
                  </a:lnTo>
                  <a:lnTo>
                    <a:pt x="259265" y="147319"/>
                  </a:lnTo>
                  <a:close/>
                </a:path>
                <a:path w="259714" h="179704">
                  <a:moveTo>
                    <a:pt x="259265" y="142239"/>
                  </a:moveTo>
                  <a:lnTo>
                    <a:pt x="10924" y="146049"/>
                  </a:lnTo>
                  <a:lnTo>
                    <a:pt x="10924" y="147319"/>
                  </a:lnTo>
                  <a:lnTo>
                    <a:pt x="259265" y="143509"/>
                  </a:lnTo>
                  <a:lnTo>
                    <a:pt x="259265" y="142239"/>
                  </a:lnTo>
                  <a:close/>
                </a:path>
                <a:path w="259714" h="179704">
                  <a:moveTo>
                    <a:pt x="259265" y="140969"/>
                  </a:moveTo>
                  <a:lnTo>
                    <a:pt x="10924" y="143509"/>
                  </a:lnTo>
                  <a:lnTo>
                    <a:pt x="10924" y="144779"/>
                  </a:lnTo>
                  <a:lnTo>
                    <a:pt x="259265" y="140969"/>
                  </a:lnTo>
                  <a:close/>
                </a:path>
                <a:path w="259714" h="179704">
                  <a:moveTo>
                    <a:pt x="259265" y="138429"/>
                  </a:moveTo>
                  <a:lnTo>
                    <a:pt x="10924" y="142239"/>
                  </a:lnTo>
                  <a:lnTo>
                    <a:pt x="259265" y="139699"/>
                  </a:lnTo>
                  <a:lnTo>
                    <a:pt x="259265" y="138429"/>
                  </a:lnTo>
                  <a:close/>
                </a:path>
                <a:path w="259714" h="179704">
                  <a:moveTo>
                    <a:pt x="259265" y="135889"/>
                  </a:moveTo>
                  <a:lnTo>
                    <a:pt x="10924" y="139699"/>
                  </a:lnTo>
                  <a:lnTo>
                    <a:pt x="10924" y="140969"/>
                  </a:lnTo>
                  <a:lnTo>
                    <a:pt x="259265" y="137159"/>
                  </a:lnTo>
                  <a:lnTo>
                    <a:pt x="259265" y="135889"/>
                  </a:lnTo>
                  <a:close/>
                </a:path>
                <a:path w="259714" h="179704">
                  <a:moveTo>
                    <a:pt x="259265" y="132079"/>
                  </a:moveTo>
                  <a:lnTo>
                    <a:pt x="10924" y="135889"/>
                  </a:lnTo>
                  <a:lnTo>
                    <a:pt x="10924" y="137159"/>
                  </a:lnTo>
                  <a:lnTo>
                    <a:pt x="259265" y="133349"/>
                  </a:lnTo>
                  <a:lnTo>
                    <a:pt x="259265" y="132079"/>
                  </a:lnTo>
                  <a:close/>
                </a:path>
                <a:path w="259714" h="179704">
                  <a:moveTo>
                    <a:pt x="259265" y="130809"/>
                  </a:moveTo>
                  <a:lnTo>
                    <a:pt x="10924" y="133349"/>
                  </a:lnTo>
                  <a:lnTo>
                    <a:pt x="10924" y="134619"/>
                  </a:lnTo>
                  <a:lnTo>
                    <a:pt x="259265" y="130809"/>
                  </a:lnTo>
                  <a:close/>
                </a:path>
                <a:path w="259714" h="179704">
                  <a:moveTo>
                    <a:pt x="259265" y="128269"/>
                  </a:moveTo>
                  <a:lnTo>
                    <a:pt x="10924" y="132079"/>
                  </a:lnTo>
                  <a:lnTo>
                    <a:pt x="259265" y="129539"/>
                  </a:lnTo>
                  <a:lnTo>
                    <a:pt x="259265" y="128269"/>
                  </a:lnTo>
                  <a:close/>
                </a:path>
                <a:path w="259714" h="179704">
                  <a:moveTo>
                    <a:pt x="259265" y="125729"/>
                  </a:moveTo>
                  <a:lnTo>
                    <a:pt x="10924" y="129539"/>
                  </a:lnTo>
                  <a:lnTo>
                    <a:pt x="10924" y="130809"/>
                  </a:lnTo>
                  <a:lnTo>
                    <a:pt x="259265" y="126999"/>
                  </a:lnTo>
                  <a:lnTo>
                    <a:pt x="259265" y="125729"/>
                  </a:lnTo>
                  <a:close/>
                </a:path>
                <a:path w="259714" h="179704">
                  <a:moveTo>
                    <a:pt x="259265" y="124459"/>
                  </a:moveTo>
                  <a:lnTo>
                    <a:pt x="10924" y="126999"/>
                  </a:lnTo>
                  <a:lnTo>
                    <a:pt x="10924" y="128269"/>
                  </a:lnTo>
                  <a:lnTo>
                    <a:pt x="259265" y="124459"/>
                  </a:lnTo>
                  <a:close/>
                </a:path>
                <a:path w="259714" h="179704">
                  <a:moveTo>
                    <a:pt x="259265" y="121919"/>
                  </a:moveTo>
                  <a:lnTo>
                    <a:pt x="10924" y="125729"/>
                  </a:lnTo>
                  <a:lnTo>
                    <a:pt x="259265" y="123189"/>
                  </a:lnTo>
                  <a:lnTo>
                    <a:pt x="259265" y="121919"/>
                  </a:lnTo>
                  <a:close/>
                </a:path>
                <a:path w="259714" h="179704">
                  <a:moveTo>
                    <a:pt x="259265" y="119379"/>
                  </a:moveTo>
                  <a:lnTo>
                    <a:pt x="10924" y="123189"/>
                  </a:lnTo>
                  <a:lnTo>
                    <a:pt x="10924" y="124459"/>
                  </a:lnTo>
                  <a:lnTo>
                    <a:pt x="259265" y="120649"/>
                  </a:lnTo>
                  <a:lnTo>
                    <a:pt x="259265" y="119379"/>
                  </a:lnTo>
                  <a:close/>
                </a:path>
                <a:path w="259714" h="179704">
                  <a:moveTo>
                    <a:pt x="259265" y="115569"/>
                  </a:moveTo>
                  <a:lnTo>
                    <a:pt x="10924" y="119379"/>
                  </a:lnTo>
                  <a:lnTo>
                    <a:pt x="10924" y="120649"/>
                  </a:lnTo>
                  <a:lnTo>
                    <a:pt x="259265" y="116839"/>
                  </a:lnTo>
                  <a:lnTo>
                    <a:pt x="259265" y="115569"/>
                  </a:lnTo>
                  <a:close/>
                </a:path>
                <a:path w="259714" h="179704">
                  <a:moveTo>
                    <a:pt x="259265" y="114299"/>
                  </a:moveTo>
                  <a:lnTo>
                    <a:pt x="10924" y="116839"/>
                  </a:lnTo>
                  <a:lnTo>
                    <a:pt x="10924" y="118109"/>
                  </a:lnTo>
                  <a:lnTo>
                    <a:pt x="259265" y="114299"/>
                  </a:lnTo>
                  <a:close/>
                </a:path>
                <a:path w="259714" h="179704">
                  <a:moveTo>
                    <a:pt x="259265" y="111759"/>
                  </a:moveTo>
                  <a:lnTo>
                    <a:pt x="10924" y="115569"/>
                  </a:lnTo>
                  <a:lnTo>
                    <a:pt x="259265" y="113029"/>
                  </a:lnTo>
                  <a:lnTo>
                    <a:pt x="259265" y="111759"/>
                  </a:lnTo>
                  <a:close/>
                </a:path>
                <a:path w="259714" h="179704">
                  <a:moveTo>
                    <a:pt x="259265" y="109219"/>
                  </a:moveTo>
                  <a:lnTo>
                    <a:pt x="10924" y="113029"/>
                  </a:lnTo>
                  <a:lnTo>
                    <a:pt x="10924" y="114299"/>
                  </a:lnTo>
                  <a:lnTo>
                    <a:pt x="259265" y="110489"/>
                  </a:lnTo>
                  <a:lnTo>
                    <a:pt x="259265" y="109219"/>
                  </a:lnTo>
                  <a:close/>
                </a:path>
                <a:path w="259714" h="179704">
                  <a:moveTo>
                    <a:pt x="259265" y="105409"/>
                  </a:moveTo>
                  <a:lnTo>
                    <a:pt x="10924" y="109219"/>
                  </a:lnTo>
                  <a:lnTo>
                    <a:pt x="259265" y="106679"/>
                  </a:lnTo>
                  <a:lnTo>
                    <a:pt x="259265" y="105409"/>
                  </a:lnTo>
                  <a:close/>
                </a:path>
                <a:path w="259714" h="179704">
                  <a:moveTo>
                    <a:pt x="259265" y="102869"/>
                  </a:moveTo>
                  <a:lnTo>
                    <a:pt x="10924" y="106679"/>
                  </a:lnTo>
                  <a:lnTo>
                    <a:pt x="10924" y="107949"/>
                  </a:lnTo>
                  <a:lnTo>
                    <a:pt x="259265" y="104139"/>
                  </a:lnTo>
                  <a:lnTo>
                    <a:pt x="259265" y="102869"/>
                  </a:lnTo>
                  <a:close/>
                </a:path>
                <a:path w="259714" h="179704">
                  <a:moveTo>
                    <a:pt x="259265" y="99059"/>
                  </a:moveTo>
                  <a:lnTo>
                    <a:pt x="10924" y="102869"/>
                  </a:lnTo>
                  <a:lnTo>
                    <a:pt x="10924" y="104139"/>
                  </a:lnTo>
                  <a:lnTo>
                    <a:pt x="259265" y="100329"/>
                  </a:lnTo>
                  <a:lnTo>
                    <a:pt x="259265" y="99059"/>
                  </a:lnTo>
                  <a:close/>
                </a:path>
                <a:path w="259714" h="179704">
                  <a:moveTo>
                    <a:pt x="259265" y="97789"/>
                  </a:moveTo>
                  <a:lnTo>
                    <a:pt x="10924" y="100329"/>
                  </a:lnTo>
                  <a:lnTo>
                    <a:pt x="10924" y="101599"/>
                  </a:lnTo>
                  <a:lnTo>
                    <a:pt x="259265" y="97789"/>
                  </a:lnTo>
                  <a:close/>
                </a:path>
                <a:path w="259714" h="179704">
                  <a:moveTo>
                    <a:pt x="259265" y="95249"/>
                  </a:moveTo>
                  <a:lnTo>
                    <a:pt x="10924" y="99059"/>
                  </a:lnTo>
                  <a:lnTo>
                    <a:pt x="259265" y="96519"/>
                  </a:lnTo>
                  <a:lnTo>
                    <a:pt x="259265" y="95249"/>
                  </a:lnTo>
                  <a:close/>
                </a:path>
                <a:path w="259714" h="179704">
                  <a:moveTo>
                    <a:pt x="259265" y="92709"/>
                  </a:moveTo>
                  <a:lnTo>
                    <a:pt x="10924" y="96519"/>
                  </a:lnTo>
                  <a:lnTo>
                    <a:pt x="10924" y="97789"/>
                  </a:lnTo>
                  <a:lnTo>
                    <a:pt x="259265" y="93979"/>
                  </a:lnTo>
                  <a:lnTo>
                    <a:pt x="259265" y="92709"/>
                  </a:lnTo>
                  <a:close/>
                </a:path>
                <a:path w="259714" h="179704">
                  <a:moveTo>
                    <a:pt x="259265" y="88899"/>
                  </a:moveTo>
                  <a:lnTo>
                    <a:pt x="10924" y="92709"/>
                  </a:lnTo>
                  <a:lnTo>
                    <a:pt x="10924" y="93979"/>
                  </a:lnTo>
                  <a:lnTo>
                    <a:pt x="259265" y="90169"/>
                  </a:lnTo>
                  <a:lnTo>
                    <a:pt x="259265" y="88899"/>
                  </a:lnTo>
                  <a:close/>
                </a:path>
                <a:path w="259714" h="179704">
                  <a:moveTo>
                    <a:pt x="259265" y="87629"/>
                  </a:moveTo>
                  <a:lnTo>
                    <a:pt x="10924" y="90169"/>
                  </a:lnTo>
                  <a:lnTo>
                    <a:pt x="10924" y="91439"/>
                  </a:lnTo>
                  <a:lnTo>
                    <a:pt x="259265" y="87629"/>
                  </a:lnTo>
                  <a:close/>
                </a:path>
                <a:path w="259714" h="179704">
                  <a:moveTo>
                    <a:pt x="259265" y="82549"/>
                  </a:moveTo>
                  <a:lnTo>
                    <a:pt x="10924" y="86359"/>
                  </a:lnTo>
                  <a:lnTo>
                    <a:pt x="10924" y="87629"/>
                  </a:lnTo>
                  <a:lnTo>
                    <a:pt x="259265" y="83819"/>
                  </a:lnTo>
                  <a:lnTo>
                    <a:pt x="259265" y="82549"/>
                  </a:lnTo>
                  <a:close/>
                </a:path>
                <a:path w="259714" h="179704">
                  <a:moveTo>
                    <a:pt x="259265" y="81279"/>
                  </a:moveTo>
                  <a:lnTo>
                    <a:pt x="10924" y="83819"/>
                  </a:lnTo>
                  <a:lnTo>
                    <a:pt x="10924" y="85089"/>
                  </a:lnTo>
                  <a:lnTo>
                    <a:pt x="259265" y="81279"/>
                  </a:lnTo>
                  <a:close/>
                </a:path>
                <a:path w="259714" h="179704">
                  <a:moveTo>
                    <a:pt x="259265" y="78739"/>
                  </a:moveTo>
                  <a:lnTo>
                    <a:pt x="10924" y="82549"/>
                  </a:lnTo>
                  <a:lnTo>
                    <a:pt x="259265" y="80009"/>
                  </a:lnTo>
                  <a:lnTo>
                    <a:pt x="259265" y="78739"/>
                  </a:lnTo>
                  <a:close/>
                </a:path>
                <a:path w="259714" h="179704">
                  <a:moveTo>
                    <a:pt x="259265" y="76199"/>
                  </a:moveTo>
                  <a:lnTo>
                    <a:pt x="10924" y="80009"/>
                  </a:lnTo>
                  <a:lnTo>
                    <a:pt x="10924" y="81279"/>
                  </a:lnTo>
                  <a:lnTo>
                    <a:pt x="259265" y="77469"/>
                  </a:lnTo>
                  <a:lnTo>
                    <a:pt x="259265" y="76199"/>
                  </a:lnTo>
                  <a:close/>
                </a:path>
                <a:path w="259714" h="179704">
                  <a:moveTo>
                    <a:pt x="259265" y="72389"/>
                  </a:moveTo>
                  <a:lnTo>
                    <a:pt x="10924" y="76199"/>
                  </a:lnTo>
                  <a:lnTo>
                    <a:pt x="10924" y="77469"/>
                  </a:lnTo>
                  <a:lnTo>
                    <a:pt x="259265" y="73659"/>
                  </a:lnTo>
                  <a:lnTo>
                    <a:pt x="259265" y="72389"/>
                  </a:lnTo>
                  <a:close/>
                </a:path>
                <a:path w="259714" h="179704">
                  <a:moveTo>
                    <a:pt x="259265" y="71119"/>
                  </a:moveTo>
                  <a:lnTo>
                    <a:pt x="10924" y="73659"/>
                  </a:lnTo>
                  <a:lnTo>
                    <a:pt x="10924" y="74929"/>
                  </a:lnTo>
                  <a:lnTo>
                    <a:pt x="259265" y="71119"/>
                  </a:lnTo>
                  <a:close/>
                </a:path>
                <a:path w="259714" h="179704">
                  <a:moveTo>
                    <a:pt x="259265" y="68579"/>
                  </a:moveTo>
                  <a:lnTo>
                    <a:pt x="10924" y="72389"/>
                  </a:lnTo>
                  <a:lnTo>
                    <a:pt x="259265" y="69849"/>
                  </a:lnTo>
                  <a:lnTo>
                    <a:pt x="259265" y="68579"/>
                  </a:lnTo>
                  <a:close/>
                </a:path>
                <a:path w="259714" h="179704">
                  <a:moveTo>
                    <a:pt x="259265" y="66039"/>
                  </a:moveTo>
                  <a:lnTo>
                    <a:pt x="10924" y="69849"/>
                  </a:lnTo>
                  <a:lnTo>
                    <a:pt x="10924" y="71119"/>
                  </a:lnTo>
                  <a:lnTo>
                    <a:pt x="259265" y="67309"/>
                  </a:lnTo>
                  <a:lnTo>
                    <a:pt x="259265" y="66039"/>
                  </a:lnTo>
                  <a:close/>
                </a:path>
                <a:path w="259714" h="179704">
                  <a:moveTo>
                    <a:pt x="259265" y="62229"/>
                  </a:moveTo>
                  <a:lnTo>
                    <a:pt x="10924" y="66039"/>
                  </a:lnTo>
                  <a:lnTo>
                    <a:pt x="259265" y="63499"/>
                  </a:lnTo>
                  <a:lnTo>
                    <a:pt x="259265" y="62229"/>
                  </a:lnTo>
                  <a:close/>
                </a:path>
                <a:path w="259714" h="179704">
                  <a:moveTo>
                    <a:pt x="259265" y="59689"/>
                  </a:moveTo>
                  <a:lnTo>
                    <a:pt x="10924" y="63499"/>
                  </a:lnTo>
                  <a:lnTo>
                    <a:pt x="10924" y="64769"/>
                  </a:lnTo>
                  <a:lnTo>
                    <a:pt x="259265" y="60959"/>
                  </a:lnTo>
                  <a:lnTo>
                    <a:pt x="259265" y="59689"/>
                  </a:lnTo>
                  <a:close/>
                </a:path>
                <a:path w="259714" h="179704">
                  <a:moveTo>
                    <a:pt x="259265" y="55879"/>
                  </a:moveTo>
                  <a:lnTo>
                    <a:pt x="10924" y="59689"/>
                  </a:lnTo>
                  <a:lnTo>
                    <a:pt x="10924" y="60959"/>
                  </a:lnTo>
                  <a:lnTo>
                    <a:pt x="259265" y="57149"/>
                  </a:lnTo>
                  <a:lnTo>
                    <a:pt x="259265" y="55879"/>
                  </a:lnTo>
                  <a:close/>
                </a:path>
                <a:path w="259714" h="179704">
                  <a:moveTo>
                    <a:pt x="259265" y="54609"/>
                  </a:moveTo>
                  <a:lnTo>
                    <a:pt x="10924" y="57149"/>
                  </a:lnTo>
                  <a:lnTo>
                    <a:pt x="10924" y="58419"/>
                  </a:lnTo>
                  <a:lnTo>
                    <a:pt x="259265" y="54609"/>
                  </a:lnTo>
                  <a:close/>
                </a:path>
                <a:path w="259714" h="179704">
                  <a:moveTo>
                    <a:pt x="259265" y="52069"/>
                  </a:moveTo>
                  <a:lnTo>
                    <a:pt x="10924" y="55879"/>
                  </a:lnTo>
                  <a:lnTo>
                    <a:pt x="259265" y="53339"/>
                  </a:lnTo>
                  <a:lnTo>
                    <a:pt x="259265" y="52069"/>
                  </a:lnTo>
                  <a:close/>
                </a:path>
                <a:path w="259714" h="179704">
                  <a:moveTo>
                    <a:pt x="259265" y="49529"/>
                  </a:moveTo>
                  <a:lnTo>
                    <a:pt x="10924" y="53339"/>
                  </a:lnTo>
                  <a:lnTo>
                    <a:pt x="10924" y="54609"/>
                  </a:lnTo>
                  <a:lnTo>
                    <a:pt x="259265" y="50799"/>
                  </a:lnTo>
                  <a:lnTo>
                    <a:pt x="259265" y="49529"/>
                  </a:lnTo>
                  <a:close/>
                </a:path>
                <a:path w="259714" h="179704">
                  <a:moveTo>
                    <a:pt x="259265" y="45719"/>
                  </a:moveTo>
                  <a:lnTo>
                    <a:pt x="10924" y="49529"/>
                  </a:lnTo>
                  <a:lnTo>
                    <a:pt x="10924" y="50799"/>
                  </a:lnTo>
                  <a:lnTo>
                    <a:pt x="259265" y="46989"/>
                  </a:lnTo>
                  <a:lnTo>
                    <a:pt x="259265" y="45719"/>
                  </a:lnTo>
                  <a:close/>
                </a:path>
                <a:path w="259714" h="179704">
                  <a:moveTo>
                    <a:pt x="259265" y="44449"/>
                  </a:moveTo>
                  <a:lnTo>
                    <a:pt x="10924" y="46989"/>
                  </a:lnTo>
                  <a:lnTo>
                    <a:pt x="10924" y="48259"/>
                  </a:lnTo>
                  <a:lnTo>
                    <a:pt x="259265" y="44449"/>
                  </a:lnTo>
                  <a:close/>
                </a:path>
                <a:path w="259714" h="179704">
                  <a:moveTo>
                    <a:pt x="259265" y="39369"/>
                  </a:moveTo>
                  <a:lnTo>
                    <a:pt x="10924" y="43179"/>
                  </a:lnTo>
                  <a:lnTo>
                    <a:pt x="10924" y="44449"/>
                  </a:lnTo>
                  <a:lnTo>
                    <a:pt x="259265" y="40639"/>
                  </a:lnTo>
                  <a:lnTo>
                    <a:pt x="259265" y="39369"/>
                  </a:lnTo>
                  <a:close/>
                </a:path>
                <a:path w="259714" h="179704">
                  <a:moveTo>
                    <a:pt x="259265" y="38099"/>
                  </a:moveTo>
                  <a:lnTo>
                    <a:pt x="10924" y="40639"/>
                  </a:lnTo>
                  <a:lnTo>
                    <a:pt x="10924" y="41909"/>
                  </a:lnTo>
                  <a:lnTo>
                    <a:pt x="259265" y="38099"/>
                  </a:lnTo>
                  <a:close/>
                </a:path>
                <a:path w="259714" h="179704">
                  <a:moveTo>
                    <a:pt x="259265" y="35559"/>
                  </a:moveTo>
                  <a:lnTo>
                    <a:pt x="10924" y="39369"/>
                  </a:lnTo>
                  <a:lnTo>
                    <a:pt x="259265" y="36829"/>
                  </a:lnTo>
                  <a:lnTo>
                    <a:pt x="259265" y="35559"/>
                  </a:lnTo>
                  <a:close/>
                </a:path>
                <a:path w="259714" h="179704">
                  <a:moveTo>
                    <a:pt x="259265" y="33019"/>
                  </a:moveTo>
                  <a:lnTo>
                    <a:pt x="10924" y="36829"/>
                  </a:lnTo>
                  <a:lnTo>
                    <a:pt x="10924" y="38099"/>
                  </a:lnTo>
                  <a:lnTo>
                    <a:pt x="259265" y="34289"/>
                  </a:lnTo>
                  <a:lnTo>
                    <a:pt x="259265" y="33019"/>
                  </a:lnTo>
                  <a:close/>
                </a:path>
                <a:path w="259714" h="179704">
                  <a:moveTo>
                    <a:pt x="259265" y="29209"/>
                  </a:moveTo>
                  <a:lnTo>
                    <a:pt x="10924" y="33019"/>
                  </a:lnTo>
                  <a:lnTo>
                    <a:pt x="10924" y="34289"/>
                  </a:lnTo>
                  <a:lnTo>
                    <a:pt x="259265" y="30479"/>
                  </a:lnTo>
                  <a:lnTo>
                    <a:pt x="259265" y="29209"/>
                  </a:lnTo>
                  <a:close/>
                </a:path>
                <a:path w="259714" h="179704">
                  <a:moveTo>
                    <a:pt x="259265" y="27939"/>
                  </a:moveTo>
                  <a:lnTo>
                    <a:pt x="10924" y="30479"/>
                  </a:lnTo>
                  <a:lnTo>
                    <a:pt x="10924" y="31749"/>
                  </a:lnTo>
                  <a:lnTo>
                    <a:pt x="259265" y="27939"/>
                  </a:lnTo>
                  <a:close/>
                </a:path>
                <a:path w="259714" h="179704">
                  <a:moveTo>
                    <a:pt x="259265" y="25399"/>
                  </a:moveTo>
                  <a:lnTo>
                    <a:pt x="10924" y="29209"/>
                  </a:lnTo>
                  <a:lnTo>
                    <a:pt x="259265" y="26669"/>
                  </a:lnTo>
                  <a:lnTo>
                    <a:pt x="259265" y="25399"/>
                  </a:lnTo>
                  <a:close/>
                </a:path>
                <a:path w="259714" h="179704">
                  <a:moveTo>
                    <a:pt x="259265" y="22859"/>
                  </a:moveTo>
                  <a:lnTo>
                    <a:pt x="10924" y="26669"/>
                  </a:lnTo>
                  <a:lnTo>
                    <a:pt x="10924" y="27939"/>
                  </a:lnTo>
                  <a:lnTo>
                    <a:pt x="259265" y="24129"/>
                  </a:lnTo>
                  <a:lnTo>
                    <a:pt x="259265" y="22859"/>
                  </a:lnTo>
                  <a:close/>
                </a:path>
                <a:path w="259714" h="179704">
                  <a:moveTo>
                    <a:pt x="259265" y="19049"/>
                  </a:moveTo>
                  <a:lnTo>
                    <a:pt x="10924" y="22859"/>
                  </a:lnTo>
                  <a:lnTo>
                    <a:pt x="10924" y="24129"/>
                  </a:lnTo>
                  <a:lnTo>
                    <a:pt x="259265" y="20319"/>
                  </a:lnTo>
                  <a:lnTo>
                    <a:pt x="259265" y="19049"/>
                  </a:lnTo>
                  <a:close/>
                </a:path>
                <a:path w="259714" h="179704">
                  <a:moveTo>
                    <a:pt x="259265" y="16509"/>
                  </a:moveTo>
                  <a:lnTo>
                    <a:pt x="10924" y="20319"/>
                  </a:lnTo>
                  <a:lnTo>
                    <a:pt x="10924" y="21589"/>
                  </a:lnTo>
                  <a:lnTo>
                    <a:pt x="259265" y="17779"/>
                  </a:lnTo>
                  <a:lnTo>
                    <a:pt x="259265" y="16509"/>
                  </a:lnTo>
                  <a:close/>
                </a:path>
                <a:path w="259714" h="179704">
                  <a:moveTo>
                    <a:pt x="259265" y="12699"/>
                  </a:moveTo>
                  <a:lnTo>
                    <a:pt x="10924" y="16509"/>
                  </a:lnTo>
                  <a:lnTo>
                    <a:pt x="10924" y="17779"/>
                  </a:lnTo>
                  <a:lnTo>
                    <a:pt x="259265" y="13969"/>
                  </a:lnTo>
                  <a:lnTo>
                    <a:pt x="259265" y="12699"/>
                  </a:lnTo>
                  <a:close/>
                </a:path>
                <a:path w="259714" h="179704">
                  <a:moveTo>
                    <a:pt x="259265" y="11429"/>
                  </a:moveTo>
                  <a:lnTo>
                    <a:pt x="10924" y="13969"/>
                  </a:lnTo>
                  <a:lnTo>
                    <a:pt x="10924" y="15239"/>
                  </a:lnTo>
                  <a:lnTo>
                    <a:pt x="259265" y="11429"/>
                  </a:lnTo>
                  <a:close/>
                </a:path>
                <a:path w="259714" h="179704">
                  <a:moveTo>
                    <a:pt x="259265" y="8889"/>
                  </a:moveTo>
                  <a:lnTo>
                    <a:pt x="10924" y="12699"/>
                  </a:lnTo>
                  <a:lnTo>
                    <a:pt x="259265" y="10159"/>
                  </a:lnTo>
                  <a:lnTo>
                    <a:pt x="259265" y="8889"/>
                  </a:lnTo>
                  <a:close/>
                </a:path>
                <a:path w="259714" h="179704">
                  <a:moveTo>
                    <a:pt x="259265" y="6349"/>
                  </a:moveTo>
                  <a:lnTo>
                    <a:pt x="10924" y="10159"/>
                  </a:lnTo>
                  <a:lnTo>
                    <a:pt x="10924" y="11429"/>
                  </a:lnTo>
                  <a:lnTo>
                    <a:pt x="259265" y="7619"/>
                  </a:lnTo>
                  <a:lnTo>
                    <a:pt x="259265" y="6349"/>
                  </a:lnTo>
                  <a:close/>
                </a:path>
                <a:path w="259714" h="179704">
                  <a:moveTo>
                    <a:pt x="259265" y="2539"/>
                  </a:moveTo>
                  <a:lnTo>
                    <a:pt x="10924" y="6349"/>
                  </a:lnTo>
                  <a:lnTo>
                    <a:pt x="10924" y="7619"/>
                  </a:lnTo>
                  <a:lnTo>
                    <a:pt x="259265" y="3809"/>
                  </a:lnTo>
                  <a:lnTo>
                    <a:pt x="259265" y="2539"/>
                  </a:lnTo>
                  <a:close/>
                </a:path>
                <a:path w="259714" h="179704">
                  <a:moveTo>
                    <a:pt x="259265" y="1269"/>
                  </a:moveTo>
                  <a:lnTo>
                    <a:pt x="10924" y="3809"/>
                  </a:lnTo>
                  <a:lnTo>
                    <a:pt x="10924" y="5079"/>
                  </a:lnTo>
                  <a:lnTo>
                    <a:pt x="259265" y="1269"/>
                  </a:lnTo>
                  <a:close/>
                </a:path>
                <a:path w="259714" h="179704">
                  <a:moveTo>
                    <a:pt x="236378" y="0"/>
                  </a:moveTo>
                  <a:lnTo>
                    <a:pt x="185138" y="0"/>
                  </a:lnTo>
                  <a:lnTo>
                    <a:pt x="10924" y="2539"/>
                  </a:lnTo>
                  <a:lnTo>
                    <a:pt x="236378" y="0"/>
                  </a:lnTo>
                  <a:close/>
                </a:path>
                <a:path w="259714" h="179704">
                  <a:moveTo>
                    <a:pt x="92907" y="0"/>
                  </a:moveTo>
                  <a:lnTo>
                    <a:pt x="10924" y="0"/>
                  </a:lnTo>
                  <a:lnTo>
                    <a:pt x="10924" y="1269"/>
                  </a:lnTo>
                  <a:lnTo>
                    <a:pt x="92907" y="0"/>
                  </a:lnTo>
                  <a:close/>
                </a:path>
              </a:pathLst>
            </a:custGeom>
            <a:solidFill>
              <a:srgbClr val="CE17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04940" y="6493848"/>
              <a:ext cx="248549" cy="17906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623539" y="6493931"/>
              <a:ext cx="248682" cy="17906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964453" y="6493494"/>
              <a:ext cx="38258" cy="179506"/>
            </a:xfrm>
            <a:prstGeom prst="rect">
              <a:avLst/>
            </a:prstGeom>
          </p:spPr>
        </p:pic>
      </p:grp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78739" y="340868"/>
            <a:ext cx="932751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Background:</a:t>
            </a:r>
            <a:r>
              <a:rPr spc="-140" dirty="0"/>
              <a:t> </a:t>
            </a:r>
            <a:r>
              <a:rPr spc="-20" dirty="0"/>
              <a:t>What</a:t>
            </a:r>
            <a:r>
              <a:rPr spc="-135" dirty="0"/>
              <a:t> </a:t>
            </a:r>
            <a:r>
              <a:rPr dirty="0"/>
              <a:t>is</a:t>
            </a:r>
            <a:r>
              <a:rPr spc="-125" dirty="0"/>
              <a:t> </a:t>
            </a:r>
            <a:r>
              <a:rPr dirty="0"/>
              <a:t>a</a:t>
            </a:r>
            <a:r>
              <a:rPr spc="-125" dirty="0"/>
              <a:t> </a:t>
            </a:r>
            <a:r>
              <a:rPr spc="-55" dirty="0"/>
              <a:t>Dataflow</a:t>
            </a:r>
            <a:r>
              <a:rPr spc="-175" dirty="0"/>
              <a:t> </a:t>
            </a:r>
            <a:r>
              <a:rPr spc="-10" dirty="0"/>
              <a:t>Machine?</a:t>
            </a:r>
          </a:p>
        </p:txBody>
      </p:sp>
      <p:pic>
        <p:nvPicPr>
          <p:cNvPr id="27" name="object 2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7631303" y="3296970"/>
            <a:ext cx="3811651" cy="3111868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4052136" y="3361191"/>
            <a:ext cx="2472900" cy="3012002"/>
          </a:xfrm>
          <a:prstGeom prst="rect">
            <a:avLst/>
          </a:prstGeom>
        </p:spPr>
      </p:pic>
      <p:sp>
        <p:nvSpPr>
          <p:cNvPr id="29" name="object 29"/>
          <p:cNvSpPr/>
          <p:nvPr/>
        </p:nvSpPr>
        <p:spPr>
          <a:xfrm>
            <a:off x="4020946" y="3193923"/>
            <a:ext cx="2360930" cy="0"/>
          </a:xfrm>
          <a:custGeom>
            <a:avLst/>
            <a:gdLst/>
            <a:ahLst/>
            <a:cxnLst/>
            <a:rect l="l" t="t" r="r" b="b"/>
            <a:pathLst>
              <a:path w="2360929">
                <a:moveTo>
                  <a:pt x="0" y="0"/>
                </a:moveTo>
                <a:lnTo>
                  <a:pt x="236054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/>
          <p:cNvGrpSpPr/>
          <p:nvPr/>
        </p:nvGrpSpPr>
        <p:grpSpPr>
          <a:xfrm>
            <a:off x="0" y="1007719"/>
            <a:ext cx="6282055" cy="5376545"/>
            <a:chOff x="0" y="1007719"/>
            <a:chExt cx="6282055" cy="5376545"/>
          </a:xfrm>
        </p:grpSpPr>
        <p:pic>
          <p:nvPicPr>
            <p:cNvPr id="31" name="object 3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0" y="1007719"/>
              <a:ext cx="4894833" cy="106250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3215" y="2189403"/>
              <a:ext cx="2969476" cy="419473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191354" y="2081779"/>
              <a:ext cx="2090158" cy="941358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3084448" y="2807588"/>
              <a:ext cx="0" cy="3554729"/>
            </a:xfrm>
            <a:custGeom>
              <a:avLst/>
              <a:gdLst/>
              <a:ahLst/>
              <a:cxnLst/>
              <a:rect l="l" t="t" r="r" b="b"/>
              <a:pathLst>
                <a:path h="3554729">
                  <a:moveTo>
                    <a:pt x="0" y="0"/>
                  </a:moveTo>
                  <a:lnTo>
                    <a:pt x="0" y="355457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/>
          <p:nvPr/>
        </p:nvSpPr>
        <p:spPr>
          <a:xfrm>
            <a:off x="7267956" y="2854325"/>
            <a:ext cx="0" cy="3554729"/>
          </a:xfrm>
          <a:custGeom>
            <a:avLst/>
            <a:gdLst/>
            <a:ahLst/>
            <a:cxnLst/>
            <a:rect l="l" t="t" r="r" b="b"/>
            <a:pathLst>
              <a:path h="3554729">
                <a:moveTo>
                  <a:pt x="0" y="0"/>
                </a:moveTo>
                <a:lnTo>
                  <a:pt x="0" y="355452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r>
              <a:rPr spc="-25" dirty="0"/>
              <a:t>41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04132" y="1883664"/>
            <a:ext cx="4032250" cy="3714750"/>
            <a:chOff x="4104132" y="1883664"/>
            <a:chExt cx="4032250" cy="3714750"/>
          </a:xfrm>
        </p:grpSpPr>
        <p:sp>
          <p:nvSpPr>
            <p:cNvPr id="3" name="object 3"/>
            <p:cNvSpPr/>
            <p:nvPr/>
          </p:nvSpPr>
          <p:spPr>
            <a:xfrm>
              <a:off x="4615307" y="2320036"/>
              <a:ext cx="2931795" cy="2931795"/>
            </a:xfrm>
            <a:custGeom>
              <a:avLst/>
              <a:gdLst/>
              <a:ahLst/>
              <a:cxnLst/>
              <a:rect l="l" t="t" r="r" b="b"/>
              <a:pathLst>
                <a:path w="2931795" h="2931795">
                  <a:moveTo>
                    <a:pt x="0" y="2931414"/>
                  </a:moveTo>
                  <a:lnTo>
                    <a:pt x="1465706" y="0"/>
                  </a:lnTo>
                  <a:lnTo>
                    <a:pt x="2931414" y="2931414"/>
                  </a:lnTo>
                  <a:lnTo>
                    <a:pt x="0" y="2931414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04132" y="3314700"/>
              <a:ext cx="2408682" cy="222275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85588" y="1883664"/>
              <a:ext cx="3050286" cy="371475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607689" y="5212841"/>
            <a:ext cx="16205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14984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Calibri"/>
                <a:cs typeface="Calibri"/>
              </a:rPr>
              <a:t>High Performance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02526" y="5327396"/>
            <a:ext cx="1381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Low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Power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04950" y="459295"/>
            <a:ext cx="8371205" cy="1784985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pc="-50" dirty="0"/>
              <a:t>Fundamental</a:t>
            </a:r>
            <a:r>
              <a:rPr spc="-175" dirty="0"/>
              <a:t> </a:t>
            </a:r>
            <a:r>
              <a:rPr spc="-30" dirty="0"/>
              <a:t>extreme</a:t>
            </a:r>
            <a:r>
              <a:rPr spc="-190" dirty="0"/>
              <a:t> </a:t>
            </a:r>
            <a:r>
              <a:rPr dirty="0"/>
              <a:t>edge</a:t>
            </a:r>
            <a:r>
              <a:rPr spc="-185" dirty="0"/>
              <a:t> </a:t>
            </a:r>
            <a:r>
              <a:rPr spc="-60" dirty="0"/>
              <a:t>trade-</a:t>
            </a:r>
            <a:r>
              <a:rPr spc="-20" dirty="0"/>
              <a:t>offs</a:t>
            </a:r>
          </a:p>
          <a:p>
            <a:pPr marL="3397885" marR="2575560" indent="865505">
              <a:lnSpc>
                <a:spcPct val="100000"/>
              </a:lnSpc>
              <a:spcBef>
                <a:spcPts val="715"/>
              </a:spcBef>
            </a:pPr>
            <a:r>
              <a:rPr sz="2800" b="0" spc="-20" dirty="0">
                <a:latin typeface="Calibri"/>
                <a:cs typeface="Calibri"/>
              </a:rPr>
              <a:t>High </a:t>
            </a:r>
            <a:r>
              <a:rPr sz="2800" b="0" spc="-10" dirty="0">
                <a:latin typeface="Calibri"/>
                <a:cs typeface="Calibri"/>
              </a:rPr>
              <a:t>Programmability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758303" y="3938460"/>
            <a:ext cx="1879600" cy="584835"/>
          </a:xfrm>
          <a:custGeom>
            <a:avLst/>
            <a:gdLst/>
            <a:ahLst/>
            <a:cxnLst/>
            <a:rect l="l" t="t" r="r" b="b"/>
            <a:pathLst>
              <a:path w="1879600" h="584835">
                <a:moveTo>
                  <a:pt x="1879219" y="0"/>
                </a:moveTo>
                <a:lnTo>
                  <a:pt x="0" y="0"/>
                </a:lnTo>
                <a:lnTo>
                  <a:pt x="0" y="584771"/>
                </a:lnTo>
                <a:lnTo>
                  <a:pt x="1879219" y="584771"/>
                </a:lnTo>
                <a:lnTo>
                  <a:pt x="18792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758303" y="3938460"/>
            <a:ext cx="1879600" cy="58483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65"/>
              </a:spcBef>
            </a:pPr>
            <a:r>
              <a:rPr sz="1600" dirty="0">
                <a:latin typeface="Calibri"/>
                <a:cs typeface="Calibri"/>
              </a:rPr>
              <a:t>Opportunity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for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the</a:t>
            </a:r>
            <a:endParaRPr sz="16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extreme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edge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330321" y="3335172"/>
            <a:ext cx="5369560" cy="1377315"/>
            <a:chOff x="3330321" y="3335172"/>
            <a:chExt cx="5369560" cy="1377315"/>
          </a:xfrm>
        </p:grpSpPr>
        <p:sp>
          <p:nvSpPr>
            <p:cNvPr id="12" name="object 12"/>
            <p:cNvSpPr/>
            <p:nvPr/>
          </p:nvSpPr>
          <p:spPr>
            <a:xfrm>
              <a:off x="4239133" y="3721226"/>
              <a:ext cx="4460875" cy="991235"/>
            </a:xfrm>
            <a:custGeom>
              <a:avLst/>
              <a:gdLst/>
              <a:ahLst/>
              <a:cxnLst/>
              <a:rect l="l" t="t" r="r" b="b"/>
              <a:pathLst>
                <a:path w="4460875" h="991235">
                  <a:moveTo>
                    <a:pt x="628650" y="838581"/>
                  </a:moveTo>
                  <a:lnTo>
                    <a:pt x="620903" y="795274"/>
                  </a:lnTo>
                  <a:lnTo>
                    <a:pt x="613664" y="754761"/>
                  </a:lnTo>
                  <a:lnTo>
                    <a:pt x="593242" y="769962"/>
                  </a:lnTo>
                  <a:lnTo>
                    <a:pt x="20320" y="0"/>
                  </a:lnTo>
                  <a:lnTo>
                    <a:pt x="0" y="15240"/>
                  </a:lnTo>
                  <a:lnTo>
                    <a:pt x="572922" y="785088"/>
                  </a:lnTo>
                  <a:lnTo>
                    <a:pt x="552577" y="800227"/>
                  </a:lnTo>
                  <a:lnTo>
                    <a:pt x="628650" y="838581"/>
                  </a:lnTo>
                  <a:close/>
                </a:path>
                <a:path w="4460875" h="991235">
                  <a:moveTo>
                    <a:pt x="4460367" y="814578"/>
                  </a:moveTo>
                  <a:lnTo>
                    <a:pt x="4457192" y="789432"/>
                  </a:lnTo>
                  <a:lnTo>
                    <a:pt x="3230156" y="940790"/>
                  </a:lnTo>
                  <a:lnTo>
                    <a:pt x="3227070" y="915543"/>
                  </a:lnTo>
                  <a:lnTo>
                    <a:pt x="3156077" y="962787"/>
                  </a:lnTo>
                  <a:lnTo>
                    <a:pt x="3236341" y="991235"/>
                  </a:lnTo>
                  <a:lnTo>
                    <a:pt x="3233445" y="967613"/>
                  </a:lnTo>
                  <a:lnTo>
                    <a:pt x="3233255" y="966076"/>
                  </a:lnTo>
                  <a:lnTo>
                    <a:pt x="4460367" y="8145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30321" y="3335172"/>
              <a:ext cx="1950085" cy="523240"/>
            </a:xfrm>
            <a:custGeom>
              <a:avLst/>
              <a:gdLst/>
              <a:ahLst/>
              <a:cxnLst/>
              <a:rect l="l" t="t" r="r" b="b"/>
              <a:pathLst>
                <a:path w="1950085" h="523239">
                  <a:moveTo>
                    <a:pt x="1949957" y="0"/>
                  </a:moveTo>
                  <a:lnTo>
                    <a:pt x="0" y="0"/>
                  </a:lnTo>
                  <a:lnTo>
                    <a:pt x="0" y="523214"/>
                  </a:lnTo>
                  <a:lnTo>
                    <a:pt x="1949957" y="523214"/>
                  </a:lnTo>
                  <a:lnTo>
                    <a:pt x="19499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330321" y="3335172"/>
            <a:ext cx="1950085" cy="52324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70"/>
              </a:spcBef>
            </a:pPr>
            <a:r>
              <a:rPr sz="1400" spc="-25" dirty="0">
                <a:latin typeface="Calibri"/>
                <a:cs typeface="Calibri"/>
              </a:rPr>
              <a:t>Well-</a:t>
            </a:r>
            <a:r>
              <a:rPr sz="1400" spc="-10" dirty="0">
                <a:latin typeface="Calibri"/>
                <a:cs typeface="Calibri"/>
              </a:rPr>
              <a:t>studied</a:t>
            </a:r>
            <a:endParaRPr sz="14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(GPUs,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OOO,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SIMD)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66003" y="5846470"/>
            <a:ext cx="1950085" cy="30797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75"/>
              </a:spcBef>
            </a:pPr>
            <a:r>
              <a:rPr sz="1400" spc="-25" dirty="0">
                <a:latin typeface="Calibri"/>
                <a:cs typeface="Calibri"/>
              </a:rPr>
              <a:t>Well-</a:t>
            </a:r>
            <a:r>
              <a:rPr sz="1400" dirty="0">
                <a:latin typeface="Calibri"/>
                <a:cs typeface="Calibri"/>
              </a:rPr>
              <a:t>studied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(ASICs)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724144" y="5262245"/>
            <a:ext cx="625475" cy="593725"/>
          </a:xfrm>
          <a:custGeom>
            <a:avLst/>
            <a:gdLst/>
            <a:ahLst/>
            <a:cxnLst/>
            <a:rect l="l" t="t" r="r" b="b"/>
            <a:pathLst>
              <a:path w="625475" h="593725">
                <a:moveTo>
                  <a:pt x="64021" y="43210"/>
                </a:moveTo>
                <a:lnTo>
                  <a:pt x="46577" y="61583"/>
                </a:lnTo>
                <a:lnTo>
                  <a:pt x="608076" y="593445"/>
                </a:lnTo>
                <a:lnTo>
                  <a:pt x="625475" y="575005"/>
                </a:lnTo>
                <a:lnTo>
                  <a:pt x="64021" y="43210"/>
                </a:lnTo>
                <a:close/>
              </a:path>
              <a:path w="625475" h="593725">
                <a:moveTo>
                  <a:pt x="0" y="0"/>
                </a:moveTo>
                <a:lnTo>
                  <a:pt x="29082" y="80009"/>
                </a:lnTo>
                <a:lnTo>
                  <a:pt x="46577" y="61583"/>
                </a:lnTo>
                <a:lnTo>
                  <a:pt x="37337" y="52831"/>
                </a:lnTo>
                <a:lnTo>
                  <a:pt x="54736" y="34416"/>
                </a:lnTo>
                <a:lnTo>
                  <a:pt x="72370" y="34416"/>
                </a:lnTo>
                <a:lnTo>
                  <a:pt x="81533" y="24764"/>
                </a:lnTo>
                <a:lnTo>
                  <a:pt x="0" y="0"/>
                </a:lnTo>
                <a:close/>
              </a:path>
              <a:path w="625475" h="593725">
                <a:moveTo>
                  <a:pt x="54736" y="34416"/>
                </a:moveTo>
                <a:lnTo>
                  <a:pt x="37337" y="52831"/>
                </a:lnTo>
                <a:lnTo>
                  <a:pt x="46577" y="61583"/>
                </a:lnTo>
                <a:lnTo>
                  <a:pt x="64021" y="43210"/>
                </a:lnTo>
                <a:lnTo>
                  <a:pt x="54736" y="34416"/>
                </a:lnTo>
                <a:close/>
              </a:path>
              <a:path w="625475" h="593725">
                <a:moveTo>
                  <a:pt x="72370" y="34416"/>
                </a:moveTo>
                <a:lnTo>
                  <a:pt x="54736" y="34416"/>
                </a:lnTo>
                <a:lnTo>
                  <a:pt x="64021" y="43210"/>
                </a:lnTo>
                <a:lnTo>
                  <a:pt x="72370" y="344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216014" y="440816"/>
            <a:ext cx="1091565" cy="1110615"/>
            <a:chOff x="216014" y="440816"/>
            <a:chExt cx="1091565" cy="1110615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6014" y="440816"/>
              <a:ext cx="1091247" cy="111010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81292" y="610742"/>
              <a:ext cx="765810" cy="775970"/>
            </a:xfrm>
            <a:custGeom>
              <a:avLst/>
              <a:gdLst/>
              <a:ahLst/>
              <a:cxnLst/>
              <a:rect l="l" t="t" r="r" b="b"/>
              <a:pathLst>
                <a:path w="765810" h="775969">
                  <a:moveTo>
                    <a:pt x="706653" y="0"/>
                  </a:moveTo>
                  <a:lnTo>
                    <a:pt x="58737" y="0"/>
                  </a:lnTo>
                  <a:lnTo>
                    <a:pt x="35870" y="4615"/>
                  </a:lnTo>
                  <a:lnTo>
                    <a:pt x="17200" y="17208"/>
                  </a:lnTo>
                  <a:lnTo>
                    <a:pt x="4614" y="35897"/>
                  </a:lnTo>
                  <a:lnTo>
                    <a:pt x="0" y="58801"/>
                  </a:lnTo>
                  <a:lnTo>
                    <a:pt x="0" y="717042"/>
                  </a:lnTo>
                  <a:lnTo>
                    <a:pt x="4614" y="739945"/>
                  </a:lnTo>
                  <a:lnTo>
                    <a:pt x="17200" y="758634"/>
                  </a:lnTo>
                  <a:lnTo>
                    <a:pt x="35870" y="771227"/>
                  </a:lnTo>
                  <a:lnTo>
                    <a:pt x="58737" y="775843"/>
                  </a:lnTo>
                  <a:lnTo>
                    <a:pt x="706653" y="775843"/>
                  </a:lnTo>
                  <a:lnTo>
                    <a:pt x="729520" y="771227"/>
                  </a:lnTo>
                  <a:lnTo>
                    <a:pt x="748190" y="758634"/>
                  </a:lnTo>
                  <a:lnTo>
                    <a:pt x="760776" y="739945"/>
                  </a:lnTo>
                  <a:lnTo>
                    <a:pt x="765390" y="717042"/>
                  </a:lnTo>
                  <a:lnTo>
                    <a:pt x="765390" y="58801"/>
                  </a:lnTo>
                  <a:lnTo>
                    <a:pt x="760776" y="35897"/>
                  </a:lnTo>
                  <a:lnTo>
                    <a:pt x="748190" y="17208"/>
                  </a:lnTo>
                  <a:lnTo>
                    <a:pt x="729520" y="4615"/>
                  </a:lnTo>
                  <a:lnTo>
                    <a:pt x="7066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83425" y="715390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59">
                  <a:moveTo>
                    <a:pt x="68389" y="0"/>
                  </a:moveTo>
                  <a:lnTo>
                    <a:pt x="41769" y="5373"/>
                  </a:lnTo>
                  <a:lnTo>
                    <a:pt x="20031" y="20034"/>
                  </a:lnTo>
                  <a:lnTo>
                    <a:pt x="5374" y="41790"/>
                  </a:lnTo>
                  <a:lnTo>
                    <a:pt x="0" y="68453"/>
                  </a:lnTo>
                  <a:lnTo>
                    <a:pt x="5374" y="95041"/>
                  </a:lnTo>
                  <a:lnTo>
                    <a:pt x="20031" y="116760"/>
                  </a:lnTo>
                  <a:lnTo>
                    <a:pt x="41769" y="131407"/>
                  </a:lnTo>
                  <a:lnTo>
                    <a:pt x="68389" y="136779"/>
                  </a:lnTo>
                  <a:lnTo>
                    <a:pt x="95009" y="131407"/>
                  </a:lnTo>
                  <a:lnTo>
                    <a:pt x="116747" y="116760"/>
                  </a:lnTo>
                  <a:lnTo>
                    <a:pt x="131404" y="95041"/>
                  </a:lnTo>
                  <a:lnTo>
                    <a:pt x="136778" y="68453"/>
                  </a:lnTo>
                  <a:lnTo>
                    <a:pt x="131404" y="41790"/>
                  </a:lnTo>
                  <a:lnTo>
                    <a:pt x="116747" y="20034"/>
                  </a:lnTo>
                  <a:lnTo>
                    <a:pt x="95009" y="5373"/>
                  </a:lnTo>
                  <a:lnTo>
                    <a:pt x="68389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83425" y="715390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59">
                  <a:moveTo>
                    <a:pt x="0" y="68453"/>
                  </a:moveTo>
                  <a:lnTo>
                    <a:pt x="5374" y="41790"/>
                  </a:lnTo>
                  <a:lnTo>
                    <a:pt x="20031" y="20034"/>
                  </a:lnTo>
                  <a:lnTo>
                    <a:pt x="41769" y="5373"/>
                  </a:lnTo>
                  <a:lnTo>
                    <a:pt x="68389" y="0"/>
                  </a:lnTo>
                  <a:lnTo>
                    <a:pt x="95009" y="5373"/>
                  </a:lnTo>
                  <a:lnTo>
                    <a:pt x="116747" y="20034"/>
                  </a:lnTo>
                  <a:lnTo>
                    <a:pt x="131404" y="41790"/>
                  </a:lnTo>
                  <a:lnTo>
                    <a:pt x="136778" y="68453"/>
                  </a:lnTo>
                  <a:lnTo>
                    <a:pt x="131404" y="95041"/>
                  </a:lnTo>
                  <a:lnTo>
                    <a:pt x="116747" y="116760"/>
                  </a:lnTo>
                  <a:lnTo>
                    <a:pt x="95009" y="131407"/>
                  </a:lnTo>
                  <a:lnTo>
                    <a:pt x="68389" y="136779"/>
                  </a:lnTo>
                  <a:lnTo>
                    <a:pt x="41769" y="131407"/>
                  </a:lnTo>
                  <a:lnTo>
                    <a:pt x="20031" y="116760"/>
                  </a:lnTo>
                  <a:lnTo>
                    <a:pt x="5374" y="95041"/>
                  </a:lnTo>
                  <a:lnTo>
                    <a:pt x="0" y="68453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83425" y="939165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59">
                  <a:moveTo>
                    <a:pt x="68389" y="0"/>
                  </a:moveTo>
                  <a:lnTo>
                    <a:pt x="41769" y="5371"/>
                  </a:lnTo>
                  <a:lnTo>
                    <a:pt x="20031" y="20018"/>
                  </a:lnTo>
                  <a:lnTo>
                    <a:pt x="5374" y="41737"/>
                  </a:lnTo>
                  <a:lnTo>
                    <a:pt x="0" y="68325"/>
                  </a:lnTo>
                  <a:lnTo>
                    <a:pt x="5374" y="94988"/>
                  </a:lnTo>
                  <a:lnTo>
                    <a:pt x="20031" y="116744"/>
                  </a:lnTo>
                  <a:lnTo>
                    <a:pt x="41769" y="131405"/>
                  </a:lnTo>
                  <a:lnTo>
                    <a:pt x="68389" y="136779"/>
                  </a:lnTo>
                  <a:lnTo>
                    <a:pt x="95009" y="131405"/>
                  </a:lnTo>
                  <a:lnTo>
                    <a:pt x="116747" y="116744"/>
                  </a:lnTo>
                  <a:lnTo>
                    <a:pt x="131404" y="94988"/>
                  </a:lnTo>
                  <a:lnTo>
                    <a:pt x="136778" y="68325"/>
                  </a:lnTo>
                  <a:lnTo>
                    <a:pt x="131404" y="41737"/>
                  </a:lnTo>
                  <a:lnTo>
                    <a:pt x="116747" y="20018"/>
                  </a:lnTo>
                  <a:lnTo>
                    <a:pt x="95009" y="5371"/>
                  </a:lnTo>
                  <a:lnTo>
                    <a:pt x="68389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83425" y="939165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59">
                  <a:moveTo>
                    <a:pt x="0" y="68325"/>
                  </a:moveTo>
                  <a:lnTo>
                    <a:pt x="5374" y="41737"/>
                  </a:lnTo>
                  <a:lnTo>
                    <a:pt x="20031" y="20018"/>
                  </a:lnTo>
                  <a:lnTo>
                    <a:pt x="41769" y="5371"/>
                  </a:lnTo>
                  <a:lnTo>
                    <a:pt x="68389" y="0"/>
                  </a:lnTo>
                  <a:lnTo>
                    <a:pt x="95009" y="5371"/>
                  </a:lnTo>
                  <a:lnTo>
                    <a:pt x="116747" y="20018"/>
                  </a:lnTo>
                  <a:lnTo>
                    <a:pt x="131404" y="41737"/>
                  </a:lnTo>
                  <a:lnTo>
                    <a:pt x="136778" y="68325"/>
                  </a:lnTo>
                  <a:lnTo>
                    <a:pt x="131404" y="94988"/>
                  </a:lnTo>
                  <a:lnTo>
                    <a:pt x="116747" y="116744"/>
                  </a:lnTo>
                  <a:lnTo>
                    <a:pt x="95009" y="131405"/>
                  </a:lnTo>
                  <a:lnTo>
                    <a:pt x="68389" y="136779"/>
                  </a:lnTo>
                  <a:lnTo>
                    <a:pt x="41769" y="131405"/>
                  </a:lnTo>
                  <a:lnTo>
                    <a:pt x="20031" y="116744"/>
                  </a:lnTo>
                  <a:lnTo>
                    <a:pt x="5374" y="94988"/>
                  </a:lnTo>
                  <a:lnTo>
                    <a:pt x="0" y="6832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83425" y="1162938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59">
                  <a:moveTo>
                    <a:pt x="68389" y="0"/>
                  </a:moveTo>
                  <a:lnTo>
                    <a:pt x="41769" y="5371"/>
                  </a:lnTo>
                  <a:lnTo>
                    <a:pt x="20031" y="20018"/>
                  </a:lnTo>
                  <a:lnTo>
                    <a:pt x="5374" y="41737"/>
                  </a:lnTo>
                  <a:lnTo>
                    <a:pt x="0" y="68325"/>
                  </a:lnTo>
                  <a:lnTo>
                    <a:pt x="5374" y="94988"/>
                  </a:lnTo>
                  <a:lnTo>
                    <a:pt x="20031" y="116744"/>
                  </a:lnTo>
                  <a:lnTo>
                    <a:pt x="41769" y="131405"/>
                  </a:lnTo>
                  <a:lnTo>
                    <a:pt x="68389" y="136778"/>
                  </a:lnTo>
                  <a:lnTo>
                    <a:pt x="95009" y="131405"/>
                  </a:lnTo>
                  <a:lnTo>
                    <a:pt x="116747" y="116744"/>
                  </a:lnTo>
                  <a:lnTo>
                    <a:pt x="131404" y="94988"/>
                  </a:lnTo>
                  <a:lnTo>
                    <a:pt x="136778" y="68325"/>
                  </a:lnTo>
                  <a:lnTo>
                    <a:pt x="131404" y="41737"/>
                  </a:lnTo>
                  <a:lnTo>
                    <a:pt x="116747" y="20018"/>
                  </a:lnTo>
                  <a:lnTo>
                    <a:pt x="95009" y="5371"/>
                  </a:lnTo>
                  <a:lnTo>
                    <a:pt x="68389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83425" y="1162938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59">
                  <a:moveTo>
                    <a:pt x="0" y="68325"/>
                  </a:moveTo>
                  <a:lnTo>
                    <a:pt x="5374" y="41737"/>
                  </a:lnTo>
                  <a:lnTo>
                    <a:pt x="20031" y="20018"/>
                  </a:lnTo>
                  <a:lnTo>
                    <a:pt x="41769" y="5371"/>
                  </a:lnTo>
                  <a:lnTo>
                    <a:pt x="68389" y="0"/>
                  </a:lnTo>
                  <a:lnTo>
                    <a:pt x="95009" y="5371"/>
                  </a:lnTo>
                  <a:lnTo>
                    <a:pt x="116747" y="20018"/>
                  </a:lnTo>
                  <a:lnTo>
                    <a:pt x="131404" y="41737"/>
                  </a:lnTo>
                  <a:lnTo>
                    <a:pt x="136778" y="68325"/>
                  </a:lnTo>
                  <a:lnTo>
                    <a:pt x="131404" y="94988"/>
                  </a:lnTo>
                  <a:lnTo>
                    <a:pt x="116747" y="116744"/>
                  </a:lnTo>
                  <a:lnTo>
                    <a:pt x="95009" y="131405"/>
                  </a:lnTo>
                  <a:lnTo>
                    <a:pt x="68389" y="136778"/>
                  </a:lnTo>
                  <a:lnTo>
                    <a:pt x="41769" y="131405"/>
                  </a:lnTo>
                  <a:lnTo>
                    <a:pt x="20031" y="116744"/>
                  </a:lnTo>
                  <a:lnTo>
                    <a:pt x="5374" y="94988"/>
                  </a:lnTo>
                  <a:lnTo>
                    <a:pt x="0" y="6832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83157" y="822705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59">
                  <a:moveTo>
                    <a:pt x="68389" y="0"/>
                  </a:moveTo>
                  <a:lnTo>
                    <a:pt x="41769" y="5371"/>
                  </a:lnTo>
                  <a:lnTo>
                    <a:pt x="20031" y="20018"/>
                  </a:lnTo>
                  <a:lnTo>
                    <a:pt x="5374" y="41737"/>
                  </a:lnTo>
                  <a:lnTo>
                    <a:pt x="0" y="68326"/>
                  </a:lnTo>
                  <a:lnTo>
                    <a:pt x="5374" y="94988"/>
                  </a:lnTo>
                  <a:lnTo>
                    <a:pt x="20031" y="116744"/>
                  </a:lnTo>
                  <a:lnTo>
                    <a:pt x="41769" y="131405"/>
                  </a:lnTo>
                  <a:lnTo>
                    <a:pt x="68389" y="136779"/>
                  </a:lnTo>
                  <a:lnTo>
                    <a:pt x="95009" y="131405"/>
                  </a:lnTo>
                  <a:lnTo>
                    <a:pt x="116747" y="116744"/>
                  </a:lnTo>
                  <a:lnTo>
                    <a:pt x="131404" y="94988"/>
                  </a:lnTo>
                  <a:lnTo>
                    <a:pt x="136778" y="68326"/>
                  </a:lnTo>
                  <a:lnTo>
                    <a:pt x="131404" y="41737"/>
                  </a:lnTo>
                  <a:lnTo>
                    <a:pt x="116747" y="20018"/>
                  </a:lnTo>
                  <a:lnTo>
                    <a:pt x="95009" y="5371"/>
                  </a:lnTo>
                  <a:lnTo>
                    <a:pt x="68389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83157" y="822705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59">
                  <a:moveTo>
                    <a:pt x="0" y="68326"/>
                  </a:moveTo>
                  <a:lnTo>
                    <a:pt x="5374" y="41737"/>
                  </a:lnTo>
                  <a:lnTo>
                    <a:pt x="20031" y="20018"/>
                  </a:lnTo>
                  <a:lnTo>
                    <a:pt x="41769" y="5371"/>
                  </a:lnTo>
                  <a:lnTo>
                    <a:pt x="68389" y="0"/>
                  </a:lnTo>
                  <a:lnTo>
                    <a:pt x="95009" y="5371"/>
                  </a:lnTo>
                  <a:lnTo>
                    <a:pt x="116747" y="20018"/>
                  </a:lnTo>
                  <a:lnTo>
                    <a:pt x="131404" y="41737"/>
                  </a:lnTo>
                  <a:lnTo>
                    <a:pt x="136778" y="68326"/>
                  </a:lnTo>
                  <a:lnTo>
                    <a:pt x="131404" y="94988"/>
                  </a:lnTo>
                  <a:lnTo>
                    <a:pt x="116747" y="116744"/>
                  </a:lnTo>
                  <a:lnTo>
                    <a:pt x="95009" y="131405"/>
                  </a:lnTo>
                  <a:lnTo>
                    <a:pt x="68389" y="136779"/>
                  </a:lnTo>
                  <a:lnTo>
                    <a:pt x="41769" y="131405"/>
                  </a:lnTo>
                  <a:lnTo>
                    <a:pt x="20031" y="116744"/>
                  </a:lnTo>
                  <a:lnTo>
                    <a:pt x="5374" y="94988"/>
                  </a:lnTo>
                  <a:lnTo>
                    <a:pt x="0" y="68326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83157" y="1075181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59">
                  <a:moveTo>
                    <a:pt x="68389" y="0"/>
                  </a:moveTo>
                  <a:lnTo>
                    <a:pt x="41769" y="5373"/>
                  </a:lnTo>
                  <a:lnTo>
                    <a:pt x="20031" y="20034"/>
                  </a:lnTo>
                  <a:lnTo>
                    <a:pt x="5374" y="41790"/>
                  </a:lnTo>
                  <a:lnTo>
                    <a:pt x="0" y="68452"/>
                  </a:lnTo>
                  <a:lnTo>
                    <a:pt x="5374" y="95041"/>
                  </a:lnTo>
                  <a:lnTo>
                    <a:pt x="20031" y="116760"/>
                  </a:lnTo>
                  <a:lnTo>
                    <a:pt x="41769" y="131407"/>
                  </a:lnTo>
                  <a:lnTo>
                    <a:pt x="68389" y="136778"/>
                  </a:lnTo>
                  <a:lnTo>
                    <a:pt x="95009" y="131407"/>
                  </a:lnTo>
                  <a:lnTo>
                    <a:pt x="116747" y="116760"/>
                  </a:lnTo>
                  <a:lnTo>
                    <a:pt x="131404" y="95041"/>
                  </a:lnTo>
                  <a:lnTo>
                    <a:pt x="136778" y="68452"/>
                  </a:lnTo>
                  <a:lnTo>
                    <a:pt x="131404" y="41790"/>
                  </a:lnTo>
                  <a:lnTo>
                    <a:pt x="116747" y="20034"/>
                  </a:lnTo>
                  <a:lnTo>
                    <a:pt x="95009" y="5373"/>
                  </a:lnTo>
                  <a:lnTo>
                    <a:pt x="68389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83157" y="1075181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59">
                  <a:moveTo>
                    <a:pt x="0" y="68452"/>
                  </a:moveTo>
                  <a:lnTo>
                    <a:pt x="5374" y="41790"/>
                  </a:lnTo>
                  <a:lnTo>
                    <a:pt x="20031" y="20034"/>
                  </a:lnTo>
                  <a:lnTo>
                    <a:pt x="41769" y="5373"/>
                  </a:lnTo>
                  <a:lnTo>
                    <a:pt x="68389" y="0"/>
                  </a:lnTo>
                  <a:lnTo>
                    <a:pt x="95009" y="5373"/>
                  </a:lnTo>
                  <a:lnTo>
                    <a:pt x="116747" y="20034"/>
                  </a:lnTo>
                  <a:lnTo>
                    <a:pt x="131404" y="41790"/>
                  </a:lnTo>
                  <a:lnTo>
                    <a:pt x="136778" y="68452"/>
                  </a:lnTo>
                  <a:lnTo>
                    <a:pt x="131404" y="95041"/>
                  </a:lnTo>
                  <a:lnTo>
                    <a:pt x="116747" y="116760"/>
                  </a:lnTo>
                  <a:lnTo>
                    <a:pt x="95009" y="131407"/>
                  </a:lnTo>
                  <a:lnTo>
                    <a:pt x="68389" y="136778"/>
                  </a:lnTo>
                  <a:lnTo>
                    <a:pt x="41769" y="131407"/>
                  </a:lnTo>
                  <a:lnTo>
                    <a:pt x="20031" y="116760"/>
                  </a:lnTo>
                  <a:lnTo>
                    <a:pt x="5374" y="95041"/>
                  </a:lnTo>
                  <a:lnTo>
                    <a:pt x="0" y="684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05638" y="822705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59">
                  <a:moveTo>
                    <a:pt x="68389" y="0"/>
                  </a:moveTo>
                  <a:lnTo>
                    <a:pt x="41769" y="5371"/>
                  </a:lnTo>
                  <a:lnTo>
                    <a:pt x="20031" y="20018"/>
                  </a:lnTo>
                  <a:lnTo>
                    <a:pt x="5374" y="41737"/>
                  </a:lnTo>
                  <a:lnTo>
                    <a:pt x="0" y="68326"/>
                  </a:lnTo>
                  <a:lnTo>
                    <a:pt x="5374" y="94988"/>
                  </a:lnTo>
                  <a:lnTo>
                    <a:pt x="20031" y="116744"/>
                  </a:lnTo>
                  <a:lnTo>
                    <a:pt x="41769" y="131405"/>
                  </a:lnTo>
                  <a:lnTo>
                    <a:pt x="68389" y="136779"/>
                  </a:lnTo>
                  <a:lnTo>
                    <a:pt x="95014" y="131405"/>
                  </a:lnTo>
                  <a:lnTo>
                    <a:pt x="116752" y="116744"/>
                  </a:lnTo>
                  <a:lnTo>
                    <a:pt x="131406" y="94988"/>
                  </a:lnTo>
                  <a:lnTo>
                    <a:pt x="136779" y="68326"/>
                  </a:lnTo>
                  <a:lnTo>
                    <a:pt x="131406" y="41737"/>
                  </a:lnTo>
                  <a:lnTo>
                    <a:pt x="116752" y="20018"/>
                  </a:lnTo>
                  <a:lnTo>
                    <a:pt x="95014" y="5371"/>
                  </a:lnTo>
                  <a:lnTo>
                    <a:pt x="6838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05638" y="822705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59">
                  <a:moveTo>
                    <a:pt x="0" y="68326"/>
                  </a:moveTo>
                  <a:lnTo>
                    <a:pt x="5374" y="41737"/>
                  </a:lnTo>
                  <a:lnTo>
                    <a:pt x="20031" y="20018"/>
                  </a:lnTo>
                  <a:lnTo>
                    <a:pt x="41769" y="5371"/>
                  </a:lnTo>
                  <a:lnTo>
                    <a:pt x="68389" y="0"/>
                  </a:lnTo>
                  <a:lnTo>
                    <a:pt x="95014" y="5371"/>
                  </a:lnTo>
                  <a:lnTo>
                    <a:pt x="116752" y="20018"/>
                  </a:lnTo>
                  <a:lnTo>
                    <a:pt x="131406" y="41737"/>
                  </a:lnTo>
                  <a:lnTo>
                    <a:pt x="136779" y="68326"/>
                  </a:lnTo>
                  <a:lnTo>
                    <a:pt x="131406" y="94988"/>
                  </a:lnTo>
                  <a:lnTo>
                    <a:pt x="116752" y="116744"/>
                  </a:lnTo>
                  <a:lnTo>
                    <a:pt x="95014" y="131405"/>
                  </a:lnTo>
                  <a:lnTo>
                    <a:pt x="68389" y="136779"/>
                  </a:lnTo>
                  <a:lnTo>
                    <a:pt x="41769" y="131405"/>
                  </a:lnTo>
                  <a:lnTo>
                    <a:pt x="20031" y="116744"/>
                  </a:lnTo>
                  <a:lnTo>
                    <a:pt x="5374" y="94988"/>
                  </a:lnTo>
                  <a:lnTo>
                    <a:pt x="0" y="68326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03326" y="1075943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59">
                  <a:moveTo>
                    <a:pt x="68389" y="0"/>
                  </a:moveTo>
                  <a:lnTo>
                    <a:pt x="41769" y="5371"/>
                  </a:lnTo>
                  <a:lnTo>
                    <a:pt x="20031" y="20018"/>
                  </a:lnTo>
                  <a:lnTo>
                    <a:pt x="5374" y="41737"/>
                  </a:lnTo>
                  <a:lnTo>
                    <a:pt x="0" y="68325"/>
                  </a:lnTo>
                  <a:lnTo>
                    <a:pt x="5374" y="94988"/>
                  </a:lnTo>
                  <a:lnTo>
                    <a:pt x="20031" y="116744"/>
                  </a:lnTo>
                  <a:lnTo>
                    <a:pt x="41769" y="131405"/>
                  </a:lnTo>
                  <a:lnTo>
                    <a:pt x="68389" y="136778"/>
                  </a:lnTo>
                  <a:lnTo>
                    <a:pt x="95009" y="131405"/>
                  </a:lnTo>
                  <a:lnTo>
                    <a:pt x="116747" y="116744"/>
                  </a:lnTo>
                  <a:lnTo>
                    <a:pt x="131404" y="94988"/>
                  </a:lnTo>
                  <a:lnTo>
                    <a:pt x="136779" y="68325"/>
                  </a:lnTo>
                  <a:lnTo>
                    <a:pt x="131404" y="41737"/>
                  </a:lnTo>
                  <a:lnTo>
                    <a:pt x="116747" y="20018"/>
                  </a:lnTo>
                  <a:lnTo>
                    <a:pt x="95009" y="5371"/>
                  </a:lnTo>
                  <a:lnTo>
                    <a:pt x="6838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03326" y="1075943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59">
                  <a:moveTo>
                    <a:pt x="0" y="68325"/>
                  </a:moveTo>
                  <a:lnTo>
                    <a:pt x="5374" y="41737"/>
                  </a:lnTo>
                  <a:lnTo>
                    <a:pt x="20031" y="20018"/>
                  </a:lnTo>
                  <a:lnTo>
                    <a:pt x="41769" y="5371"/>
                  </a:lnTo>
                  <a:lnTo>
                    <a:pt x="68389" y="0"/>
                  </a:lnTo>
                  <a:lnTo>
                    <a:pt x="95009" y="5371"/>
                  </a:lnTo>
                  <a:lnTo>
                    <a:pt x="116747" y="20018"/>
                  </a:lnTo>
                  <a:lnTo>
                    <a:pt x="131404" y="41737"/>
                  </a:lnTo>
                  <a:lnTo>
                    <a:pt x="136779" y="68325"/>
                  </a:lnTo>
                  <a:lnTo>
                    <a:pt x="131404" y="94988"/>
                  </a:lnTo>
                  <a:lnTo>
                    <a:pt x="116747" y="116744"/>
                  </a:lnTo>
                  <a:lnTo>
                    <a:pt x="95009" y="131405"/>
                  </a:lnTo>
                  <a:lnTo>
                    <a:pt x="68389" y="136778"/>
                  </a:lnTo>
                  <a:lnTo>
                    <a:pt x="41769" y="131405"/>
                  </a:lnTo>
                  <a:lnTo>
                    <a:pt x="20031" y="116744"/>
                  </a:lnTo>
                  <a:lnTo>
                    <a:pt x="5374" y="94988"/>
                  </a:lnTo>
                  <a:lnTo>
                    <a:pt x="0" y="6832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17144" y="771778"/>
              <a:ext cx="486409" cy="479425"/>
            </a:xfrm>
            <a:custGeom>
              <a:avLst/>
              <a:gdLst/>
              <a:ahLst/>
              <a:cxnLst/>
              <a:rect l="l" t="t" r="r" b="b"/>
              <a:pathLst>
                <a:path w="486409" h="479425">
                  <a:moveTo>
                    <a:pt x="166281" y="459486"/>
                  </a:moveTo>
                  <a:lnTo>
                    <a:pt x="163690" y="457327"/>
                  </a:lnTo>
                  <a:lnTo>
                    <a:pt x="100888" y="404876"/>
                  </a:lnTo>
                  <a:lnTo>
                    <a:pt x="95034" y="429641"/>
                  </a:lnTo>
                  <a:lnTo>
                    <a:pt x="5842" y="408559"/>
                  </a:lnTo>
                  <a:lnTo>
                    <a:pt x="0" y="433324"/>
                  </a:lnTo>
                  <a:lnTo>
                    <a:pt x="89179" y="454406"/>
                  </a:lnTo>
                  <a:lnTo>
                    <a:pt x="83362" y="479044"/>
                  </a:lnTo>
                  <a:lnTo>
                    <a:pt x="166281" y="459486"/>
                  </a:lnTo>
                  <a:close/>
                </a:path>
                <a:path w="486409" h="479425">
                  <a:moveTo>
                    <a:pt x="166281" y="12065"/>
                  </a:moveTo>
                  <a:lnTo>
                    <a:pt x="81622" y="2413"/>
                  </a:lnTo>
                  <a:lnTo>
                    <a:pt x="90360" y="26339"/>
                  </a:lnTo>
                  <a:lnTo>
                    <a:pt x="889" y="59055"/>
                  </a:lnTo>
                  <a:lnTo>
                    <a:pt x="9613" y="82931"/>
                  </a:lnTo>
                  <a:lnTo>
                    <a:pt x="99047" y="50114"/>
                  </a:lnTo>
                  <a:lnTo>
                    <a:pt x="107810" y="74041"/>
                  </a:lnTo>
                  <a:lnTo>
                    <a:pt x="156933" y="21971"/>
                  </a:lnTo>
                  <a:lnTo>
                    <a:pt x="166281" y="12065"/>
                  </a:lnTo>
                  <a:close/>
                </a:path>
                <a:path w="486409" h="479425">
                  <a:moveTo>
                    <a:pt x="186309" y="60452"/>
                  </a:moveTo>
                  <a:lnTo>
                    <a:pt x="117221" y="110236"/>
                  </a:lnTo>
                  <a:lnTo>
                    <a:pt x="139725" y="122008"/>
                  </a:lnTo>
                  <a:lnTo>
                    <a:pt x="125882" y="148463"/>
                  </a:lnTo>
                  <a:lnTo>
                    <a:pt x="114693" y="141224"/>
                  </a:lnTo>
                  <a:lnTo>
                    <a:pt x="111925" y="166522"/>
                  </a:lnTo>
                  <a:lnTo>
                    <a:pt x="104381" y="165709"/>
                  </a:lnTo>
                  <a:lnTo>
                    <a:pt x="104381" y="289013"/>
                  </a:lnTo>
                  <a:lnTo>
                    <a:pt x="78003" y="294779"/>
                  </a:lnTo>
                  <a:lnTo>
                    <a:pt x="92392" y="267271"/>
                  </a:lnTo>
                  <a:lnTo>
                    <a:pt x="104381" y="289013"/>
                  </a:lnTo>
                  <a:lnTo>
                    <a:pt x="104381" y="165709"/>
                  </a:lnTo>
                  <a:lnTo>
                    <a:pt x="103517" y="165620"/>
                  </a:lnTo>
                  <a:lnTo>
                    <a:pt x="103517" y="191185"/>
                  </a:lnTo>
                  <a:lnTo>
                    <a:pt x="91795" y="213575"/>
                  </a:lnTo>
                  <a:lnTo>
                    <a:pt x="77901" y="188404"/>
                  </a:lnTo>
                  <a:lnTo>
                    <a:pt x="103517" y="191185"/>
                  </a:lnTo>
                  <a:lnTo>
                    <a:pt x="103517" y="165620"/>
                  </a:lnTo>
                  <a:lnTo>
                    <a:pt x="62890" y="161201"/>
                  </a:lnTo>
                  <a:lnTo>
                    <a:pt x="36398" y="113157"/>
                  </a:lnTo>
                  <a:lnTo>
                    <a:pt x="14160" y="125476"/>
                  </a:lnTo>
                  <a:lnTo>
                    <a:pt x="32004" y="157835"/>
                  </a:lnTo>
                  <a:lnTo>
                    <a:pt x="6629" y="155067"/>
                  </a:lnTo>
                  <a:lnTo>
                    <a:pt x="3873" y="180340"/>
                  </a:lnTo>
                  <a:lnTo>
                    <a:pt x="47015" y="185039"/>
                  </a:lnTo>
                  <a:lnTo>
                    <a:pt x="77673" y="240588"/>
                  </a:lnTo>
                  <a:lnTo>
                    <a:pt x="45605" y="301866"/>
                  </a:lnTo>
                  <a:lnTo>
                    <a:pt x="215" y="311785"/>
                  </a:lnTo>
                  <a:lnTo>
                    <a:pt x="5638" y="336550"/>
                  </a:lnTo>
                  <a:lnTo>
                    <a:pt x="30251" y="331203"/>
                  </a:lnTo>
                  <a:lnTo>
                    <a:pt x="11709" y="366649"/>
                  </a:lnTo>
                  <a:lnTo>
                    <a:pt x="34213" y="378460"/>
                  </a:lnTo>
                  <a:lnTo>
                    <a:pt x="62623" y="324154"/>
                  </a:lnTo>
                  <a:lnTo>
                    <a:pt x="114592" y="312839"/>
                  </a:lnTo>
                  <a:lnTo>
                    <a:pt x="120002" y="337566"/>
                  </a:lnTo>
                  <a:lnTo>
                    <a:pt x="127736" y="331330"/>
                  </a:lnTo>
                  <a:lnTo>
                    <a:pt x="138366" y="350570"/>
                  </a:lnTo>
                  <a:lnTo>
                    <a:pt x="116141" y="362839"/>
                  </a:lnTo>
                  <a:lnTo>
                    <a:pt x="186309" y="411099"/>
                  </a:lnTo>
                  <a:lnTo>
                    <a:pt x="184340" y="362839"/>
                  </a:lnTo>
                  <a:lnTo>
                    <a:pt x="184302" y="361696"/>
                  </a:lnTo>
                  <a:lnTo>
                    <a:pt x="182854" y="326009"/>
                  </a:lnTo>
                  <a:lnTo>
                    <a:pt x="160616" y="338289"/>
                  </a:lnTo>
                  <a:lnTo>
                    <a:pt x="147828" y="315125"/>
                  </a:lnTo>
                  <a:lnTo>
                    <a:pt x="184886" y="285242"/>
                  </a:lnTo>
                  <a:lnTo>
                    <a:pt x="186309" y="284099"/>
                  </a:lnTo>
                  <a:lnTo>
                    <a:pt x="121653" y="267703"/>
                  </a:lnTo>
                  <a:lnTo>
                    <a:pt x="106514" y="240258"/>
                  </a:lnTo>
                  <a:lnTo>
                    <a:pt x="121615" y="211416"/>
                  </a:lnTo>
                  <a:lnTo>
                    <a:pt x="170878" y="193167"/>
                  </a:lnTo>
                  <a:lnTo>
                    <a:pt x="186309" y="187452"/>
                  </a:lnTo>
                  <a:lnTo>
                    <a:pt x="147320" y="162293"/>
                  </a:lnTo>
                  <a:lnTo>
                    <a:pt x="162242" y="133794"/>
                  </a:lnTo>
                  <a:lnTo>
                    <a:pt x="184734" y="145542"/>
                  </a:lnTo>
                  <a:lnTo>
                    <a:pt x="185369" y="110744"/>
                  </a:lnTo>
                  <a:lnTo>
                    <a:pt x="186309" y="60452"/>
                  </a:lnTo>
                  <a:close/>
                </a:path>
                <a:path w="486409" h="479425">
                  <a:moveTo>
                    <a:pt x="486041" y="70993"/>
                  </a:moveTo>
                  <a:lnTo>
                    <a:pt x="478523" y="63627"/>
                  </a:lnTo>
                  <a:lnTo>
                    <a:pt x="425196" y="11303"/>
                  </a:lnTo>
                  <a:lnTo>
                    <a:pt x="417398" y="35496"/>
                  </a:lnTo>
                  <a:lnTo>
                    <a:pt x="306933" y="0"/>
                  </a:lnTo>
                  <a:lnTo>
                    <a:pt x="303060" y="12001"/>
                  </a:lnTo>
                  <a:lnTo>
                    <a:pt x="292112" y="18415"/>
                  </a:lnTo>
                  <a:lnTo>
                    <a:pt x="365391" y="143205"/>
                  </a:lnTo>
                  <a:lnTo>
                    <a:pt x="278599" y="175514"/>
                  </a:lnTo>
                  <a:lnTo>
                    <a:pt x="287464" y="199263"/>
                  </a:lnTo>
                  <a:lnTo>
                    <a:pt x="378472" y="165468"/>
                  </a:lnTo>
                  <a:lnTo>
                    <a:pt x="423926" y="242874"/>
                  </a:lnTo>
                  <a:lnTo>
                    <a:pt x="409105" y="266509"/>
                  </a:lnTo>
                  <a:lnTo>
                    <a:pt x="409105" y="314274"/>
                  </a:lnTo>
                  <a:lnTo>
                    <a:pt x="402767" y="327494"/>
                  </a:lnTo>
                  <a:lnTo>
                    <a:pt x="401256" y="326783"/>
                  </a:lnTo>
                  <a:lnTo>
                    <a:pt x="409105" y="314274"/>
                  </a:lnTo>
                  <a:lnTo>
                    <a:pt x="409105" y="266509"/>
                  </a:lnTo>
                  <a:lnTo>
                    <a:pt x="378231" y="315734"/>
                  </a:lnTo>
                  <a:lnTo>
                    <a:pt x="288518" y="272669"/>
                  </a:lnTo>
                  <a:lnTo>
                    <a:pt x="277545" y="295529"/>
                  </a:lnTo>
                  <a:lnTo>
                    <a:pt x="364667" y="337350"/>
                  </a:lnTo>
                  <a:lnTo>
                    <a:pt x="292303" y="452755"/>
                  </a:lnTo>
                  <a:lnTo>
                    <a:pt x="303060" y="459486"/>
                  </a:lnTo>
                  <a:lnTo>
                    <a:pt x="305727" y="471932"/>
                  </a:lnTo>
                  <a:lnTo>
                    <a:pt x="414197" y="448576"/>
                  </a:lnTo>
                  <a:lnTo>
                    <a:pt x="419544" y="473456"/>
                  </a:lnTo>
                  <a:lnTo>
                    <a:pt x="484924" y="421132"/>
                  </a:lnTo>
                  <a:lnTo>
                    <a:pt x="486041" y="420243"/>
                  </a:lnTo>
                  <a:lnTo>
                    <a:pt x="403542" y="398907"/>
                  </a:lnTo>
                  <a:lnTo>
                    <a:pt x="408876" y="423799"/>
                  </a:lnTo>
                  <a:lnTo>
                    <a:pt x="329780" y="440753"/>
                  </a:lnTo>
                  <a:lnTo>
                    <a:pt x="387692" y="348399"/>
                  </a:lnTo>
                  <a:lnTo>
                    <a:pt x="391807" y="350367"/>
                  </a:lnTo>
                  <a:lnTo>
                    <a:pt x="380834" y="373253"/>
                  </a:lnTo>
                  <a:lnTo>
                    <a:pt x="466013" y="371856"/>
                  </a:lnTo>
                  <a:lnTo>
                    <a:pt x="453580" y="355854"/>
                  </a:lnTo>
                  <a:lnTo>
                    <a:pt x="414553" y="305574"/>
                  </a:lnTo>
                  <a:lnTo>
                    <a:pt x="427240" y="285330"/>
                  </a:lnTo>
                  <a:lnTo>
                    <a:pt x="486041" y="323469"/>
                  </a:lnTo>
                  <a:lnTo>
                    <a:pt x="482765" y="275209"/>
                  </a:lnTo>
                  <a:lnTo>
                    <a:pt x="480288" y="238506"/>
                  </a:lnTo>
                  <a:lnTo>
                    <a:pt x="479120" y="239191"/>
                  </a:lnTo>
                  <a:lnTo>
                    <a:pt x="481482" y="214757"/>
                  </a:lnTo>
                  <a:lnTo>
                    <a:pt x="486041" y="167640"/>
                  </a:lnTo>
                  <a:lnTo>
                    <a:pt x="467525" y="178930"/>
                  </a:lnTo>
                  <a:lnTo>
                    <a:pt x="467525" y="246011"/>
                  </a:lnTo>
                  <a:lnTo>
                    <a:pt x="458419" y="251358"/>
                  </a:lnTo>
                  <a:lnTo>
                    <a:pt x="453644" y="243243"/>
                  </a:lnTo>
                  <a:lnTo>
                    <a:pt x="456323" y="238975"/>
                  </a:lnTo>
                  <a:lnTo>
                    <a:pt x="467525" y="246011"/>
                  </a:lnTo>
                  <a:lnTo>
                    <a:pt x="467525" y="178930"/>
                  </a:lnTo>
                  <a:lnTo>
                    <a:pt x="429463" y="202107"/>
                  </a:lnTo>
                  <a:lnTo>
                    <a:pt x="413740" y="175336"/>
                  </a:lnTo>
                  <a:lnTo>
                    <a:pt x="456412" y="129540"/>
                  </a:lnTo>
                  <a:lnTo>
                    <a:pt x="466013" y="119253"/>
                  </a:lnTo>
                  <a:lnTo>
                    <a:pt x="381304" y="110236"/>
                  </a:lnTo>
                  <a:lnTo>
                    <a:pt x="390144" y="133985"/>
                  </a:lnTo>
                  <a:lnTo>
                    <a:pt x="389559" y="134200"/>
                  </a:lnTo>
                  <a:lnTo>
                    <a:pt x="330898" y="34378"/>
                  </a:lnTo>
                  <a:lnTo>
                    <a:pt x="409587" y="59728"/>
                  </a:lnTo>
                  <a:lnTo>
                    <a:pt x="401828" y="83820"/>
                  </a:lnTo>
                  <a:lnTo>
                    <a:pt x="486041" y="709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0">
              <a:lnSpc>
                <a:spcPts val="1614"/>
              </a:lnSpc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24698" y="2735287"/>
            <a:ext cx="896619" cy="873125"/>
            <a:chOff x="7624698" y="2735287"/>
            <a:chExt cx="896619" cy="873125"/>
          </a:xfrm>
        </p:grpSpPr>
        <p:sp>
          <p:nvSpPr>
            <p:cNvPr id="3" name="object 3"/>
            <p:cNvSpPr/>
            <p:nvPr/>
          </p:nvSpPr>
          <p:spPr>
            <a:xfrm>
              <a:off x="8032876" y="2744812"/>
              <a:ext cx="478790" cy="478790"/>
            </a:xfrm>
            <a:custGeom>
              <a:avLst/>
              <a:gdLst/>
              <a:ahLst/>
              <a:cxnLst/>
              <a:rect l="l" t="t" r="r" b="b"/>
              <a:pathLst>
                <a:path w="478790" h="478789">
                  <a:moveTo>
                    <a:pt x="478320" y="0"/>
                  </a:moveTo>
                  <a:lnTo>
                    <a:pt x="0" y="0"/>
                  </a:lnTo>
                  <a:lnTo>
                    <a:pt x="0" y="478320"/>
                  </a:lnTo>
                  <a:lnTo>
                    <a:pt x="478320" y="478320"/>
                  </a:lnTo>
                  <a:lnTo>
                    <a:pt x="478320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34223" y="2744812"/>
              <a:ext cx="877569" cy="854075"/>
            </a:xfrm>
            <a:custGeom>
              <a:avLst/>
              <a:gdLst/>
              <a:ahLst/>
              <a:cxnLst/>
              <a:rect l="l" t="t" r="r" b="b"/>
              <a:pathLst>
                <a:path w="877570" h="854075">
                  <a:moveTo>
                    <a:pt x="398652" y="478320"/>
                  </a:moveTo>
                  <a:lnTo>
                    <a:pt x="876973" y="478320"/>
                  </a:lnTo>
                  <a:lnTo>
                    <a:pt x="876973" y="0"/>
                  </a:lnTo>
                  <a:lnTo>
                    <a:pt x="398652" y="0"/>
                  </a:lnTo>
                  <a:lnTo>
                    <a:pt x="398652" y="478320"/>
                  </a:lnTo>
                  <a:close/>
                </a:path>
                <a:path w="877570" h="854075">
                  <a:moveTo>
                    <a:pt x="390271" y="478320"/>
                  </a:moveTo>
                  <a:lnTo>
                    <a:pt x="298957" y="554647"/>
                  </a:lnTo>
                </a:path>
                <a:path w="877570" h="854075">
                  <a:moveTo>
                    <a:pt x="0" y="853605"/>
                  </a:moveTo>
                  <a:lnTo>
                    <a:pt x="298945" y="853605"/>
                  </a:lnTo>
                  <a:lnTo>
                    <a:pt x="298945" y="554659"/>
                  </a:lnTo>
                  <a:lnTo>
                    <a:pt x="0" y="554659"/>
                  </a:lnTo>
                  <a:lnTo>
                    <a:pt x="0" y="85360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743697" y="3387216"/>
            <a:ext cx="831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5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579359" y="3251819"/>
            <a:ext cx="407670" cy="394335"/>
            <a:chOff x="7579359" y="3251819"/>
            <a:chExt cx="407670" cy="394335"/>
          </a:xfrm>
        </p:grpSpPr>
        <p:sp>
          <p:nvSpPr>
            <p:cNvPr id="7" name="object 7"/>
            <p:cNvSpPr/>
            <p:nvPr/>
          </p:nvSpPr>
          <p:spPr>
            <a:xfrm>
              <a:off x="7687436" y="3261344"/>
              <a:ext cx="189230" cy="40640"/>
            </a:xfrm>
            <a:custGeom>
              <a:avLst/>
              <a:gdLst/>
              <a:ahLst/>
              <a:cxnLst/>
              <a:rect l="l" t="t" r="r" b="b"/>
              <a:pathLst>
                <a:path w="189229" h="40639">
                  <a:moveTo>
                    <a:pt x="0" y="40286"/>
                  </a:moveTo>
                  <a:lnTo>
                    <a:pt x="189204" y="40286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40286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687436" y="3261344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33423" y="3352063"/>
              <a:ext cx="43815" cy="189230"/>
            </a:xfrm>
            <a:custGeom>
              <a:avLst/>
              <a:gdLst/>
              <a:ahLst/>
              <a:cxnLst/>
              <a:rect l="l" t="t" r="r" b="b"/>
              <a:pathLst>
                <a:path w="43815" h="189229">
                  <a:moveTo>
                    <a:pt x="0" y="189204"/>
                  </a:moveTo>
                  <a:lnTo>
                    <a:pt x="43461" y="189204"/>
                  </a:lnTo>
                  <a:lnTo>
                    <a:pt x="43461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886064" y="3352063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0" y="189204"/>
                  </a:moveTo>
                  <a:lnTo>
                    <a:pt x="90820" y="189204"/>
                  </a:lnTo>
                  <a:lnTo>
                    <a:pt x="9082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695056" y="3545443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588884" y="3352063"/>
              <a:ext cx="45720" cy="189230"/>
            </a:xfrm>
            <a:custGeom>
              <a:avLst/>
              <a:gdLst/>
              <a:ahLst/>
              <a:cxnLst/>
              <a:rect l="l" t="t" r="r" b="b"/>
              <a:pathLst>
                <a:path w="45720" h="189229">
                  <a:moveTo>
                    <a:pt x="0" y="189204"/>
                  </a:moveTo>
                  <a:lnTo>
                    <a:pt x="45593" y="189204"/>
                  </a:lnTo>
                  <a:lnTo>
                    <a:pt x="45593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588884" y="3352063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0" y="189204"/>
                  </a:moveTo>
                  <a:lnTo>
                    <a:pt x="90820" y="189204"/>
                  </a:lnTo>
                  <a:lnTo>
                    <a:pt x="9082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8604250" y="3304044"/>
            <a:ext cx="299085" cy="299085"/>
          </a:xfrm>
          <a:custGeom>
            <a:avLst/>
            <a:gdLst/>
            <a:ahLst/>
            <a:cxnLst/>
            <a:rect l="l" t="t" r="r" b="b"/>
            <a:pathLst>
              <a:path w="299084" h="299085">
                <a:moveTo>
                  <a:pt x="0" y="298945"/>
                </a:moveTo>
                <a:lnTo>
                  <a:pt x="298945" y="298945"/>
                </a:lnTo>
                <a:lnTo>
                  <a:pt x="298945" y="0"/>
                </a:lnTo>
                <a:lnTo>
                  <a:pt x="0" y="0"/>
                </a:lnTo>
                <a:lnTo>
                  <a:pt x="0" y="298945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713978" y="3391789"/>
            <a:ext cx="831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5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8501633" y="3217798"/>
            <a:ext cx="455295" cy="433070"/>
            <a:chOff x="8501633" y="3217798"/>
            <a:chExt cx="455295" cy="433070"/>
          </a:xfrm>
        </p:grpSpPr>
        <p:sp>
          <p:nvSpPr>
            <p:cNvPr id="17" name="object 17"/>
            <p:cNvSpPr/>
            <p:nvPr/>
          </p:nvSpPr>
          <p:spPr>
            <a:xfrm>
              <a:off x="8657462" y="3265916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906497" y="3356635"/>
              <a:ext cx="40640" cy="189230"/>
            </a:xfrm>
            <a:custGeom>
              <a:avLst/>
              <a:gdLst/>
              <a:ahLst/>
              <a:cxnLst/>
              <a:rect l="l" t="t" r="r" b="b"/>
              <a:pathLst>
                <a:path w="40640" h="189229">
                  <a:moveTo>
                    <a:pt x="0" y="189204"/>
                  </a:moveTo>
                  <a:lnTo>
                    <a:pt x="40413" y="189204"/>
                  </a:lnTo>
                  <a:lnTo>
                    <a:pt x="40413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856090" y="3356635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0" y="189204"/>
                  </a:moveTo>
                  <a:lnTo>
                    <a:pt x="90820" y="189204"/>
                  </a:lnTo>
                  <a:lnTo>
                    <a:pt x="9082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665082" y="3608323"/>
              <a:ext cx="189230" cy="33020"/>
            </a:xfrm>
            <a:custGeom>
              <a:avLst/>
              <a:gdLst/>
              <a:ahLst/>
              <a:cxnLst/>
              <a:rect l="l" t="t" r="r" b="b"/>
              <a:pathLst>
                <a:path w="189229" h="33020">
                  <a:moveTo>
                    <a:pt x="0" y="32512"/>
                  </a:moveTo>
                  <a:lnTo>
                    <a:pt x="189204" y="32512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32512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665082" y="3550015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558910" y="3356635"/>
              <a:ext cx="45720" cy="189230"/>
            </a:xfrm>
            <a:custGeom>
              <a:avLst/>
              <a:gdLst/>
              <a:ahLst/>
              <a:cxnLst/>
              <a:rect l="l" t="t" r="r" b="b"/>
              <a:pathLst>
                <a:path w="45720" h="189229">
                  <a:moveTo>
                    <a:pt x="0" y="189204"/>
                  </a:moveTo>
                  <a:lnTo>
                    <a:pt x="45339" y="189204"/>
                  </a:lnTo>
                  <a:lnTo>
                    <a:pt x="45339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511158" y="3227323"/>
              <a:ext cx="139065" cy="318770"/>
            </a:xfrm>
            <a:custGeom>
              <a:avLst/>
              <a:gdLst/>
              <a:ahLst/>
              <a:cxnLst/>
              <a:rect l="l" t="t" r="r" b="b"/>
              <a:pathLst>
                <a:path w="139065" h="318770">
                  <a:moveTo>
                    <a:pt x="47751" y="318515"/>
                  </a:moveTo>
                  <a:lnTo>
                    <a:pt x="138572" y="318515"/>
                  </a:lnTo>
                  <a:lnTo>
                    <a:pt x="138572" y="129311"/>
                  </a:lnTo>
                  <a:lnTo>
                    <a:pt x="47751" y="129311"/>
                  </a:lnTo>
                  <a:lnTo>
                    <a:pt x="47751" y="318515"/>
                  </a:lnTo>
                  <a:close/>
                </a:path>
                <a:path w="139065" h="318770">
                  <a:moveTo>
                    <a:pt x="0" y="0"/>
                  </a:moveTo>
                  <a:lnTo>
                    <a:pt x="91313" y="76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/>
          <p:nvPr/>
        </p:nvSpPr>
        <p:spPr>
          <a:xfrm>
            <a:off x="7934452" y="2671826"/>
            <a:ext cx="91440" cy="76835"/>
          </a:xfrm>
          <a:custGeom>
            <a:avLst/>
            <a:gdLst/>
            <a:ahLst/>
            <a:cxnLst/>
            <a:rect l="l" t="t" r="r" b="b"/>
            <a:pathLst>
              <a:path w="91440" h="76835">
                <a:moveTo>
                  <a:pt x="91313" y="76453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8502904" y="2323449"/>
            <a:ext cx="454025" cy="431165"/>
            <a:chOff x="8502904" y="2323449"/>
            <a:chExt cx="454025" cy="431165"/>
          </a:xfrm>
        </p:grpSpPr>
        <p:sp>
          <p:nvSpPr>
            <p:cNvPr id="26" name="object 26"/>
            <p:cNvSpPr/>
            <p:nvPr/>
          </p:nvSpPr>
          <p:spPr>
            <a:xfrm>
              <a:off x="8512429" y="2371229"/>
              <a:ext cx="391160" cy="374015"/>
            </a:xfrm>
            <a:custGeom>
              <a:avLst/>
              <a:gdLst/>
              <a:ahLst/>
              <a:cxnLst/>
              <a:rect l="l" t="t" r="r" b="b"/>
              <a:pathLst>
                <a:path w="391159" h="374014">
                  <a:moveTo>
                    <a:pt x="0" y="373748"/>
                  </a:moveTo>
                  <a:lnTo>
                    <a:pt x="91313" y="297294"/>
                  </a:lnTo>
                </a:path>
                <a:path w="391159" h="374014">
                  <a:moveTo>
                    <a:pt x="91821" y="298945"/>
                  </a:moveTo>
                  <a:lnTo>
                    <a:pt x="390766" y="298945"/>
                  </a:lnTo>
                  <a:lnTo>
                    <a:pt x="390766" y="0"/>
                  </a:lnTo>
                  <a:lnTo>
                    <a:pt x="91821" y="0"/>
                  </a:lnTo>
                  <a:lnTo>
                    <a:pt x="91821" y="29894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49386" y="2323449"/>
              <a:ext cx="407050" cy="394096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7579614" y="2325989"/>
            <a:ext cx="407670" cy="937894"/>
            <a:chOff x="7579614" y="2325989"/>
            <a:chExt cx="407670" cy="937894"/>
          </a:xfrm>
        </p:grpSpPr>
        <p:sp>
          <p:nvSpPr>
            <p:cNvPr id="29" name="object 29"/>
            <p:cNvSpPr/>
            <p:nvPr/>
          </p:nvSpPr>
          <p:spPr>
            <a:xfrm>
              <a:off x="7634478" y="2373769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0" y="298945"/>
                  </a:moveTo>
                  <a:lnTo>
                    <a:pt x="298945" y="298945"/>
                  </a:lnTo>
                  <a:lnTo>
                    <a:pt x="298945" y="0"/>
                  </a:lnTo>
                  <a:lnTo>
                    <a:pt x="0" y="0"/>
                  </a:lnTo>
                  <a:lnTo>
                    <a:pt x="0" y="29894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79614" y="2325989"/>
              <a:ext cx="407050" cy="394096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7785989" y="2701036"/>
              <a:ext cx="0" cy="562610"/>
            </a:xfrm>
            <a:custGeom>
              <a:avLst/>
              <a:gdLst/>
              <a:ahLst/>
              <a:cxnLst/>
              <a:rect l="l" t="t" r="r" b="b"/>
              <a:pathLst>
                <a:path h="562610">
                  <a:moveTo>
                    <a:pt x="0" y="0"/>
                  </a:moveTo>
                  <a:lnTo>
                    <a:pt x="0" y="562467"/>
                  </a:lnTo>
                </a:path>
              </a:pathLst>
            </a:custGeom>
            <a:ln w="269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/>
          <p:nvPr/>
        </p:nvSpPr>
        <p:spPr>
          <a:xfrm>
            <a:off x="8755888" y="2718180"/>
            <a:ext cx="0" cy="542925"/>
          </a:xfrm>
          <a:custGeom>
            <a:avLst/>
            <a:gdLst/>
            <a:ahLst/>
            <a:cxnLst/>
            <a:rect l="l" t="t" r="r" b="b"/>
            <a:pathLst>
              <a:path h="542925">
                <a:moveTo>
                  <a:pt x="0" y="0"/>
                </a:moveTo>
                <a:lnTo>
                  <a:pt x="0" y="542782"/>
                </a:lnTo>
              </a:path>
            </a:pathLst>
          </a:custGeom>
          <a:ln w="266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977139" y="3448939"/>
            <a:ext cx="585470" cy="0"/>
          </a:xfrm>
          <a:custGeom>
            <a:avLst/>
            <a:gdLst/>
            <a:ahLst/>
            <a:cxnLst/>
            <a:rect l="l" t="t" r="r" b="b"/>
            <a:pathLst>
              <a:path w="585470">
                <a:moveTo>
                  <a:pt x="0" y="0"/>
                </a:moveTo>
                <a:lnTo>
                  <a:pt x="584946" y="0"/>
                </a:lnTo>
              </a:path>
            </a:pathLst>
          </a:custGeom>
          <a:ln w="236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967598" y="2519679"/>
            <a:ext cx="594995" cy="0"/>
          </a:xfrm>
          <a:custGeom>
            <a:avLst/>
            <a:gdLst/>
            <a:ahLst/>
            <a:cxnLst/>
            <a:rect l="l" t="t" r="r" b="b"/>
            <a:pathLst>
              <a:path w="594995">
                <a:moveTo>
                  <a:pt x="0" y="0"/>
                </a:moveTo>
                <a:lnTo>
                  <a:pt x="594741" y="0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object 35"/>
          <p:cNvGrpSpPr/>
          <p:nvPr/>
        </p:nvGrpSpPr>
        <p:grpSpPr>
          <a:xfrm>
            <a:off x="8552560" y="2742907"/>
            <a:ext cx="941705" cy="911225"/>
            <a:chOff x="8552560" y="2742907"/>
            <a:chExt cx="941705" cy="911225"/>
          </a:xfrm>
        </p:grpSpPr>
        <p:sp>
          <p:nvSpPr>
            <p:cNvPr id="36" name="object 36"/>
            <p:cNvSpPr/>
            <p:nvPr/>
          </p:nvSpPr>
          <p:spPr>
            <a:xfrm>
              <a:off x="9006077" y="2752432"/>
              <a:ext cx="478790" cy="478790"/>
            </a:xfrm>
            <a:custGeom>
              <a:avLst/>
              <a:gdLst/>
              <a:ahLst/>
              <a:cxnLst/>
              <a:rect l="l" t="t" r="r" b="b"/>
              <a:pathLst>
                <a:path w="478790" h="478789">
                  <a:moveTo>
                    <a:pt x="478320" y="0"/>
                  </a:moveTo>
                  <a:lnTo>
                    <a:pt x="0" y="0"/>
                  </a:lnTo>
                  <a:lnTo>
                    <a:pt x="0" y="478320"/>
                  </a:lnTo>
                  <a:lnTo>
                    <a:pt x="478320" y="478320"/>
                  </a:lnTo>
                  <a:lnTo>
                    <a:pt x="478320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607551" y="2752432"/>
              <a:ext cx="876935" cy="854075"/>
            </a:xfrm>
            <a:custGeom>
              <a:avLst/>
              <a:gdLst/>
              <a:ahLst/>
              <a:cxnLst/>
              <a:rect l="l" t="t" r="r" b="b"/>
              <a:pathLst>
                <a:path w="876934" h="854075">
                  <a:moveTo>
                    <a:pt x="398525" y="478320"/>
                  </a:moveTo>
                  <a:lnTo>
                    <a:pt x="876846" y="478320"/>
                  </a:lnTo>
                  <a:lnTo>
                    <a:pt x="876846" y="0"/>
                  </a:lnTo>
                  <a:lnTo>
                    <a:pt x="398525" y="0"/>
                  </a:lnTo>
                  <a:lnTo>
                    <a:pt x="398525" y="478320"/>
                  </a:lnTo>
                  <a:close/>
                </a:path>
                <a:path w="876934" h="854075">
                  <a:moveTo>
                    <a:pt x="390271" y="478320"/>
                  </a:moveTo>
                  <a:lnTo>
                    <a:pt x="298957" y="554774"/>
                  </a:lnTo>
                </a:path>
                <a:path w="876934" h="854075">
                  <a:moveTo>
                    <a:pt x="0" y="853732"/>
                  </a:moveTo>
                  <a:lnTo>
                    <a:pt x="298945" y="853732"/>
                  </a:lnTo>
                  <a:lnTo>
                    <a:pt x="298945" y="554786"/>
                  </a:lnTo>
                  <a:lnTo>
                    <a:pt x="0" y="554786"/>
                  </a:lnTo>
                  <a:lnTo>
                    <a:pt x="0" y="85373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660764" y="3269091"/>
              <a:ext cx="189230" cy="30480"/>
            </a:xfrm>
            <a:custGeom>
              <a:avLst/>
              <a:gdLst/>
              <a:ahLst/>
              <a:cxnLst/>
              <a:rect l="l" t="t" r="r" b="b"/>
              <a:pathLst>
                <a:path w="189229" h="30479">
                  <a:moveTo>
                    <a:pt x="0" y="29999"/>
                  </a:moveTo>
                  <a:lnTo>
                    <a:pt x="189204" y="29999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29999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660764" y="3269091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906751" y="3359810"/>
              <a:ext cx="43815" cy="189230"/>
            </a:xfrm>
            <a:custGeom>
              <a:avLst/>
              <a:gdLst/>
              <a:ahLst/>
              <a:cxnLst/>
              <a:rect l="l" t="t" r="r" b="b"/>
              <a:pathLst>
                <a:path w="43815" h="189229">
                  <a:moveTo>
                    <a:pt x="0" y="189204"/>
                  </a:moveTo>
                  <a:lnTo>
                    <a:pt x="43334" y="189204"/>
                  </a:lnTo>
                  <a:lnTo>
                    <a:pt x="43334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859265" y="3359810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0" y="189204"/>
                  </a:moveTo>
                  <a:lnTo>
                    <a:pt x="90820" y="189204"/>
                  </a:lnTo>
                  <a:lnTo>
                    <a:pt x="9082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668257" y="3553190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562085" y="3359810"/>
              <a:ext cx="42545" cy="189230"/>
            </a:xfrm>
            <a:custGeom>
              <a:avLst/>
              <a:gdLst/>
              <a:ahLst/>
              <a:cxnLst/>
              <a:rect l="l" t="t" r="r" b="b"/>
              <a:pathLst>
                <a:path w="42545" h="189229">
                  <a:moveTo>
                    <a:pt x="0" y="189204"/>
                  </a:moveTo>
                  <a:lnTo>
                    <a:pt x="42164" y="189204"/>
                  </a:lnTo>
                  <a:lnTo>
                    <a:pt x="42164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562085" y="3359810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0" y="189204"/>
                  </a:moveTo>
                  <a:lnTo>
                    <a:pt x="90820" y="189204"/>
                  </a:lnTo>
                  <a:lnTo>
                    <a:pt x="9082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/>
          <p:nvPr/>
        </p:nvSpPr>
        <p:spPr>
          <a:xfrm>
            <a:off x="9577578" y="3311791"/>
            <a:ext cx="299085" cy="299085"/>
          </a:xfrm>
          <a:custGeom>
            <a:avLst/>
            <a:gdLst/>
            <a:ahLst/>
            <a:cxnLst/>
            <a:rect l="l" t="t" r="r" b="b"/>
            <a:pathLst>
              <a:path w="299084" h="299085">
                <a:moveTo>
                  <a:pt x="0" y="298945"/>
                </a:moveTo>
                <a:lnTo>
                  <a:pt x="298945" y="298945"/>
                </a:lnTo>
                <a:lnTo>
                  <a:pt x="298945" y="0"/>
                </a:lnTo>
                <a:lnTo>
                  <a:pt x="0" y="0"/>
                </a:lnTo>
                <a:lnTo>
                  <a:pt x="0" y="298945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9687179" y="3399409"/>
            <a:ext cx="831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5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9474961" y="3225419"/>
            <a:ext cx="455295" cy="433070"/>
            <a:chOff x="9474961" y="3225419"/>
            <a:chExt cx="455295" cy="433070"/>
          </a:xfrm>
        </p:grpSpPr>
        <p:sp>
          <p:nvSpPr>
            <p:cNvPr id="48" name="object 48"/>
            <p:cNvSpPr/>
            <p:nvPr/>
          </p:nvSpPr>
          <p:spPr>
            <a:xfrm>
              <a:off x="9630790" y="3273536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879571" y="3364382"/>
              <a:ext cx="40640" cy="189230"/>
            </a:xfrm>
            <a:custGeom>
              <a:avLst/>
              <a:gdLst/>
              <a:ahLst/>
              <a:cxnLst/>
              <a:rect l="l" t="t" r="r" b="b"/>
              <a:pathLst>
                <a:path w="40640" h="189229">
                  <a:moveTo>
                    <a:pt x="0" y="189204"/>
                  </a:moveTo>
                  <a:lnTo>
                    <a:pt x="40540" y="189204"/>
                  </a:lnTo>
                  <a:lnTo>
                    <a:pt x="4054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829291" y="3364382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0" y="189204"/>
                  </a:moveTo>
                  <a:lnTo>
                    <a:pt x="90820" y="189204"/>
                  </a:lnTo>
                  <a:lnTo>
                    <a:pt x="9082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638283" y="3621024"/>
              <a:ext cx="189230" cy="27940"/>
            </a:xfrm>
            <a:custGeom>
              <a:avLst/>
              <a:gdLst/>
              <a:ahLst/>
              <a:cxnLst/>
              <a:rect l="l" t="t" r="r" b="b"/>
              <a:pathLst>
                <a:path w="189229" h="27939">
                  <a:moveTo>
                    <a:pt x="0" y="27558"/>
                  </a:moveTo>
                  <a:lnTo>
                    <a:pt x="189204" y="27558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27558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638283" y="3557762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9532111" y="3364382"/>
              <a:ext cx="45720" cy="189230"/>
            </a:xfrm>
            <a:custGeom>
              <a:avLst/>
              <a:gdLst/>
              <a:ahLst/>
              <a:cxnLst/>
              <a:rect l="l" t="t" r="r" b="b"/>
              <a:pathLst>
                <a:path w="45720" h="189229">
                  <a:moveTo>
                    <a:pt x="0" y="189204"/>
                  </a:moveTo>
                  <a:lnTo>
                    <a:pt x="45466" y="189204"/>
                  </a:lnTo>
                  <a:lnTo>
                    <a:pt x="45466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9484486" y="3234944"/>
              <a:ext cx="139065" cy="318770"/>
            </a:xfrm>
            <a:custGeom>
              <a:avLst/>
              <a:gdLst/>
              <a:ahLst/>
              <a:cxnLst/>
              <a:rect l="l" t="t" r="r" b="b"/>
              <a:pathLst>
                <a:path w="139065" h="318770">
                  <a:moveTo>
                    <a:pt x="47625" y="318642"/>
                  </a:moveTo>
                  <a:lnTo>
                    <a:pt x="138445" y="318642"/>
                  </a:lnTo>
                  <a:lnTo>
                    <a:pt x="138445" y="129438"/>
                  </a:lnTo>
                  <a:lnTo>
                    <a:pt x="47625" y="129438"/>
                  </a:lnTo>
                  <a:lnTo>
                    <a:pt x="47625" y="318642"/>
                  </a:lnTo>
                  <a:close/>
                </a:path>
                <a:path w="139065" h="318770">
                  <a:moveTo>
                    <a:pt x="0" y="0"/>
                  </a:moveTo>
                  <a:lnTo>
                    <a:pt x="91313" y="764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/>
          <p:nvPr/>
        </p:nvSpPr>
        <p:spPr>
          <a:xfrm>
            <a:off x="8907780" y="2679573"/>
            <a:ext cx="91440" cy="76835"/>
          </a:xfrm>
          <a:custGeom>
            <a:avLst/>
            <a:gdLst/>
            <a:ahLst/>
            <a:cxnLst/>
            <a:rect l="l" t="t" r="r" b="b"/>
            <a:pathLst>
              <a:path w="91440" h="76835">
                <a:moveTo>
                  <a:pt x="91313" y="76453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485630" y="2378976"/>
            <a:ext cx="391160" cy="374015"/>
          </a:xfrm>
          <a:custGeom>
            <a:avLst/>
            <a:gdLst/>
            <a:ahLst/>
            <a:cxnLst/>
            <a:rect l="l" t="t" r="r" b="b"/>
            <a:pathLst>
              <a:path w="391159" h="374014">
                <a:moveTo>
                  <a:pt x="0" y="373621"/>
                </a:moveTo>
                <a:lnTo>
                  <a:pt x="91440" y="297167"/>
                </a:lnTo>
              </a:path>
              <a:path w="391159" h="374014">
                <a:moveTo>
                  <a:pt x="91948" y="298945"/>
                </a:moveTo>
                <a:lnTo>
                  <a:pt x="390893" y="298945"/>
                </a:lnTo>
                <a:lnTo>
                  <a:pt x="390893" y="0"/>
                </a:lnTo>
                <a:lnTo>
                  <a:pt x="91948" y="0"/>
                </a:lnTo>
                <a:lnTo>
                  <a:pt x="91948" y="298945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9687179" y="2466467"/>
            <a:ext cx="831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5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8" name="object 5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22586" y="2331196"/>
            <a:ext cx="407050" cy="393969"/>
          </a:xfrm>
          <a:prstGeom prst="rect">
            <a:avLst/>
          </a:prstGeom>
        </p:spPr>
      </p:pic>
      <p:grpSp>
        <p:nvGrpSpPr>
          <p:cNvPr id="59" name="object 59"/>
          <p:cNvGrpSpPr/>
          <p:nvPr/>
        </p:nvGrpSpPr>
        <p:grpSpPr>
          <a:xfrm>
            <a:off x="8552815" y="2333736"/>
            <a:ext cx="407670" cy="927735"/>
            <a:chOff x="8552815" y="2333736"/>
            <a:chExt cx="407670" cy="927735"/>
          </a:xfrm>
        </p:grpSpPr>
        <p:sp>
          <p:nvSpPr>
            <p:cNvPr id="60" name="object 60"/>
            <p:cNvSpPr/>
            <p:nvPr/>
          </p:nvSpPr>
          <p:spPr>
            <a:xfrm>
              <a:off x="8607806" y="2381389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298945" y="0"/>
                  </a:moveTo>
                  <a:lnTo>
                    <a:pt x="0" y="0"/>
                  </a:lnTo>
                  <a:lnTo>
                    <a:pt x="0" y="298945"/>
                  </a:lnTo>
                  <a:lnTo>
                    <a:pt x="298945" y="298945"/>
                  </a:lnTo>
                  <a:lnTo>
                    <a:pt x="298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607806" y="2381389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0" y="298945"/>
                  </a:moveTo>
                  <a:lnTo>
                    <a:pt x="298945" y="298945"/>
                  </a:lnTo>
                  <a:lnTo>
                    <a:pt x="298945" y="0"/>
                  </a:lnTo>
                  <a:lnTo>
                    <a:pt x="0" y="0"/>
                  </a:lnTo>
                  <a:lnTo>
                    <a:pt x="0" y="29894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52815" y="2333736"/>
              <a:ext cx="407050" cy="393969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8759253" y="2708656"/>
              <a:ext cx="0" cy="552450"/>
            </a:xfrm>
            <a:custGeom>
              <a:avLst/>
              <a:gdLst/>
              <a:ahLst/>
              <a:cxnLst/>
              <a:rect l="l" t="t" r="r" b="b"/>
              <a:pathLst>
                <a:path h="552450">
                  <a:moveTo>
                    <a:pt x="0" y="0"/>
                  </a:moveTo>
                  <a:lnTo>
                    <a:pt x="0" y="552307"/>
                  </a:lnTo>
                </a:path>
              </a:pathLst>
            </a:custGeom>
            <a:ln w="267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/>
          <p:nvPr/>
        </p:nvSpPr>
        <p:spPr>
          <a:xfrm>
            <a:off x="9729152" y="2731007"/>
            <a:ext cx="0" cy="537845"/>
          </a:xfrm>
          <a:custGeom>
            <a:avLst/>
            <a:gdLst/>
            <a:ahLst/>
            <a:cxnLst/>
            <a:rect l="l" t="t" r="r" b="b"/>
            <a:pathLst>
              <a:path h="537845">
                <a:moveTo>
                  <a:pt x="0" y="0"/>
                </a:moveTo>
                <a:lnTo>
                  <a:pt x="0" y="537702"/>
                </a:lnTo>
              </a:path>
            </a:pathLst>
          </a:custGeom>
          <a:ln w="265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946911" y="3456685"/>
            <a:ext cx="588645" cy="0"/>
          </a:xfrm>
          <a:custGeom>
            <a:avLst/>
            <a:gdLst/>
            <a:ahLst/>
            <a:cxnLst/>
            <a:rect l="l" t="t" r="r" b="b"/>
            <a:pathLst>
              <a:path w="588645">
                <a:moveTo>
                  <a:pt x="0" y="0"/>
                </a:moveTo>
                <a:lnTo>
                  <a:pt x="588248" y="0"/>
                </a:lnTo>
              </a:path>
            </a:pathLst>
          </a:custGeom>
          <a:ln w="236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940800" y="2527300"/>
            <a:ext cx="594995" cy="0"/>
          </a:xfrm>
          <a:custGeom>
            <a:avLst/>
            <a:gdLst/>
            <a:ahLst/>
            <a:cxnLst/>
            <a:rect l="l" t="t" r="r" b="b"/>
            <a:pathLst>
              <a:path w="594995">
                <a:moveTo>
                  <a:pt x="0" y="0"/>
                </a:moveTo>
                <a:lnTo>
                  <a:pt x="594614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7" name="object 67"/>
          <p:cNvGrpSpPr/>
          <p:nvPr/>
        </p:nvGrpSpPr>
        <p:grpSpPr>
          <a:xfrm>
            <a:off x="9571101" y="2755734"/>
            <a:ext cx="895985" cy="873125"/>
            <a:chOff x="9571101" y="2755734"/>
            <a:chExt cx="895985" cy="873125"/>
          </a:xfrm>
        </p:grpSpPr>
        <p:sp>
          <p:nvSpPr>
            <p:cNvPr id="68" name="object 68"/>
            <p:cNvSpPr/>
            <p:nvPr/>
          </p:nvSpPr>
          <p:spPr>
            <a:xfrm>
              <a:off x="9979152" y="2765259"/>
              <a:ext cx="478790" cy="478790"/>
            </a:xfrm>
            <a:custGeom>
              <a:avLst/>
              <a:gdLst/>
              <a:ahLst/>
              <a:cxnLst/>
              <a:rect l="l" t="t" r="r" b="b"/>
              <a:pathLst>
                <a:path w="478790" h="478789">
                  <a:moveTo>
                    <a:pt x="478320" y="0"/>
                  </a:moveTo>
                  <a:lnTo>
                    <a:pt x="0" y="0"/>
                  </a:lnTo>
                  <a:lnTo>
                    <a:pt x="0" y="478320"/>
                  </a:lnTo>
                  <a:lnTo>
                    <a:pt x="478320" y="478320"/>
                  </a:lnTo>
                  <a:lnTo>
                    <a:pt x="478320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9580626" y="2765259"/>
              <a:ext cx="876935" cy="854075"/>
            </a:xfrm>
            <a:custGeom>
              <a:avLst/>
              <a:gdLst/>
              <a:ahLst/>
              <a:cxnLst/>
              <a:rect l="l" t="t" r="r" b="b"/>
              <a:pathLst>
                <a:path w="876934" h="854075">
                  <a:moveTo>
                    <a:pt x="398525" y="478320"/>
                  </a:moveTo>
                  <a:lnTo>
                    <a:pt x="876846" y="478320"/>
                  </a:lnTo>
                  <a:lnTo>
                    <a:pt x="876846" y="0"/>
                  </a:lnTo>
                  <a:lnTo>
                    <a:pt x="398525" y="0"/>
                  </a:lnTo>
                  <a:lnTo>
                    <a:pt x="398525" y="478320"/>
                  </a:lnTo>
                  <a:close/>
                </a:path>
                <a:path w="876934" h="854075">
                  <a:moveTo>
                    <a:pt x="390271" y="478320"/>
                  </a:moveTo>
                  <a:lnTo>
                    <a:pt x="298830" y="554774"/>
                  </a:lnTo>
                </a:path>
                <a:path w="876934" h="854075">
                  <a:moveTo>
                    <a:pt x="0" y="853732"/>
                  </a:moveTo>
                  <a:lnTo>
                    <a:pt x="298945" y="853732"/>
                  </a:lnTo>
                  <a:lnTo>
                    <a:pt x="298945" y="554786"/>
                  </a:lnTo>
                  <a:lnTo>
                    <a:pt x="0" y="554786"/>
                  </a:lnTo>
                  <a:lnTo>
                    <a:pt x="0" y="85373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9690227" y="3407664"/>
            <a:ext cx="831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5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9525634" y="3272266"/>
            <a:ext cx="407670" cy="394335"/>
            <a:chOff x="9525634" y="3272266"/>
            <a:chExt cx="407670" cy="394335"/>
          </a:xfrm>
        </p:grpSpPr>
        <p:sp>
          <p:nvSpPr>
            <p:cNvPr id="72" name="object 72"/>
            <p:cNvSpPr/>
            <p:nvPr/>
          </p:nvSpPr>
          <p:spPr>
            <a:xfrm>
              <a:off x="9633838" y="3281791"/>
              <a:ext cx="189230" cy="25400"/>
            </a:xfrm>
            <a:custGeom>
              <a:avLst/>
              <a:gdLst/>
              <a:ahLst/>
              <a:cxnLst/>
              <a:rect l="l" t="t" r="r" b="b"/>
              <a:pathLst>
                <a:path w="189229" h="25400">
                  <a:moveTo>
                    <a:pt x="0" y="25046"/>
                  </a:moveTo>
                  <a:lnTo>
                    <a:pt x="189204" y="25046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25046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9633838" y="3281791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9879825" y="3372637"/>
              <a:ext cx="43815" cy="189230"/>
            </a:xfrm>
            <a:custGeom>
              <a:avLst/>
              <a:gdLst/>
              <a:ahLst/>
              <a:cxnLst/>
              <a:rect l="l" t="t" r="r" b="b"/>
              <a:pathLst>
                <a:path w="43815" h="189229">
                  <a:moveTo>
                    <a:pt x="0" y="189204"/>
                  </a:moveTo>
                  <a:lnTo>
                    <a:pt x="43334" y="189204"/>
                  </a:lnTo>
                  <a:lnTo>
                    <a:pt x="43334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9832339" y="3372637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0" y="189204"/>
                  </a:moveTo>
                  <a:lnTo>
                    <a:pt x="90820" y="189204"/>
                  </a:lnTo>
                  <a:lnTo>
                    <a:pt x="9082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9641331" y="3566017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9535159" y="3372637"/>
              <a:ext cx="42545" cy="189230"/>
            </a:xfrm>
            <a:custGeom>
              <a:avLst/>
              <a:gdLst/>
              <a:ahLst/>
              <a:cxnLst/>
              <a:rect l="l" t="t" r="r" b="b"/>
              <a:pathLst>
                <a:path w="42545" h="189229">
                  <a:moveTo>
                    <a:pt x="0" y="189204"/>
                  </a:moveTo>
                  <a:lnTo>
                    <a:pt x="42418" y="189204"/>
                  </a:lnTo>
                  <a:lnTo>
                    <a:pt x="42418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9535159" y="3372637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0" y="189204"/>
                  </a:moveTo>
                  <a:lnTo>
                    <a:pt x="90820" y="189204"/>
                  </a:lnTo>
                  <a:lnTo>
                    <a:pt x="9082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/>
          <p:nvPr/>
        </p:nvSpPr>
        <p:spPr>
          <a:xfrm>
            <a:off x="10550525" y="3324491"/>
            <a:ext cx="299085" cy="299085"/>
          </a:xfrm>
          <a:custGeom>
            <a:avLst/>
            <a:gdLst/>
            <a:ahLst/>
            <a:cxnLst/>
            <a:rect l="l" t="t" r="r" b="b"/>
            <a:pathLst>
              <a:path w="299084" h="299085">
                <a:moveTo>
                  <a:pt x="0" y="298945"/>
                </a:moveTo>
                <a:lnTo>
                  <a:pt x="298945" y="298945"/>
                </a:lnTo>
                <a:lnTo>
                  <a:pt x="298945" y="0"/>
                </a:lnTo>
                <a:lnTo>
                  <a:pt x="0" y="0"/>
                </a:lnTo>
                <a:lnTo>
                  <a:pt x="0" y="298945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10660380" y="3412235"/>
            <a:ext cx="831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5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1" name="object 81"/>
          <p:cNvGrpSpPr/>
          <p:nvPr/>
        </p:nvGrpSpPr>
        <p:grpSpPr>
          <a:xfrm>
            <a:off x="10447908" y="3238245"/>
            <a:ext cx="455295" cy="433070"/>
            <a:chOff x="10447908" y="3238245"/>
            <a:chExt cx="455295" cy="433070"/>
          </a:xfrm>
        </p:grpSpPr>
        <p:sp>
          <p:nvSpPr>
            <p:cNvPr id="82" name="object 82"/>
            <p:cNvSpPr/>
            <p:nvPr/>
          </p:nvSpPr>
          <p:spPr>
            <a:xfrm>
              <a:off x="10603864" y="3286363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0849470" y="3377082"/>
              <a:ext cx="43815" cy="189230"/>
            </a:xfrm>
            <a:custGeom>
              <a:avLst/>
              <a:gdLst/>
              <a:ahLst/>
              <a:cxnLst/>
              <a:rect l="l" t="t" r="r" b="b"/>
              <a:pathLst>
                <a:path w="43815" h="189229">
                  <a:moveTo>
                    <a:pt x="0" y="189204"/>
                  </a:moveTo>
                  <a:lnTo>
                    <a:pt x="43715" y="189204"/>
                  </a:lnTo>
                  <a:lnTo>
                    <a:pt x="43715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0802365" y="3377082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0" y="189204"/>
                  </a:moveTo>
                  <a:lnTo>
                    <a:pt x="90820" y="189204"/>
                  </a:lnTo>
                  <a:lnTo>
                    <a:pt x="9082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0611357" y="3618610"/>
              <a:ext cx="189230" cy="43180"/>
            </a:xfrm>
            <a:custGeom>
              <a:avLst/>
              <a:gdLst/>
              <a:ahLst/>
              <a:cxnLst/>
              <a:rect l="l" t="t" r="r" b="b"/>
              <a:pathLst>
                <a:path w="189229" h="43179">
                  <a:moveTo>
                    <a:pt x="0" y="42671"/>
                  </a:moveTo>
                  <a:lnTo>
                    <a:pt x="189204" y="42671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42671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0611357" y="3570462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0505185" y="3377082"/>
              <a:ext cx="45720" cy="189230"/>
            </a:xfrm>
            <a:custGeom>
              <a:avLst/>
              <a:gdLst/>
              <a:ahLst/>
              <a:cxnLst/>
              <a:rect l="l" t="t" r="r" b="b"/>
              <a:pathLst>
                <a:path w="45720" h="189229">
                  <a:moveTo>
                    <a:pt x="0" y="189204"/>
                  </a:moveTo>
                  <a:lnTo>
                    <a:pt x="45339" y="189204"/>
                  </a:lnTo>
                  <a:lnTo>
                    <a:pt x="45339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0457433" y="3247770"/>
              <a:ext cx="139065" cy="318770"/>
            </a:xfrm>
            <a:custGeom>
              <a:avLst/>
              <a:gdLst/>
              <a:ahLst/>
              <a:cxnLst/>
              <a:rect l="l" t="t" r="r" b="b"/>
              <a:pathLst>
                <a:path w="139065" h="318770">
                  <a:moveTo>
                    <a:pt x="47751" y="318515"/>
                  </a:moveTo>
                  <a:lnTo>
                    <a:pt x="138572" y="318515"/>
                  </a:lnTo>
                  <a:lnTo>
                    <a:pt x="138572" y="129311"/>
                  </a:lnTo>
                  <a:lnTo>
                    <a:pt x="47751" y="129311"/>
                  </a:lnTo>
                  <a:lnTo>
                    <a:pt x="47751" y="318515"/>
                  </a:lnTo>
                  <a:close/>
                </a:path>
                <a:path w="139065" h="318770">
                  <a:moveTo>
                    <a:pt x="0" y="0"/>
                  </a:moveTo>
                  <a:lnTo>
                    <a:pt x="91313" y="764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89"/>
          <p:cNvSpPr/>
          <p:nvPr/>
        </p:nvSpPr>
        <p:spPr>
          <a:xfrm>
            <a:off x="9880727" y="2692400"/>
            <a:ext cx="91440" cy="76835"/>
          </a:xfrm>
          <a:custGeom>
            <a:avLst/>
            <a:gdLst/>
            <a:ahLst/>
            <a:cxnLst/>
            <a:rect l="l" t="t" r="r" b="b"/>
            <a:pathLst>
              <a:path w="91440" h="76835">
                <a:moveTo>
                  <a:pt x="91313" y="76326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0" name="object 90"/>
          <p:cNvGrpSpPr/>
          <p:nvPr/>
        </p:nvGrpSpPr>
        <p:grpSpPr>
          <a:xfrm>
            <a:off x="10449179" y="2344023"/>
            <a:ext cx="454025" cy="431165"/>
            <a:chOff x="10449179" y="2344023"/>
            <a:chExt cx="454025" cy="431165"/>
          </a:xfrm>
        </p:grpSpPr>
        <p:sp>
          <p:nvSpPr>
            <p:cNvPr id="91" name="object 91"/>
            <p:cNvSpPr/>
            <p:nvPr/>
          </p:nvSpPr>
          <p:spPr>
            <a:xfrm>
              <a:off x="10458704" y="2391676"/>
              <a:ext cx="391160" cy="374015"/>
            </a:xfrm>
            <a:custGeom>
              <a:avLst/>
              <a:gdLst/>
              <a:ahLst/>
              <a:cxnLst/>
              <a:rect l="l" t="t" r="r" b="b"/>
              <a:pathLst>
                <a:path w="391159" h="374014">
                  <a:moveTo>
                    <a:pt x="0" y="373748"/>
                  </a:moveTo>
                  <a:lnTo>
                    <a:pt x="91313" y="297294"/>
                  </a:lnTo>
                </a:path>
                <a:path w="391159" h="374014">
                  <a:moveTo>
                    <a:pt x="91821" y="298945"/>
                  </a:moveTo>
                  <a:lnTo>
                    <a:pt x="390766" y="298945"/>
                  </a:lnTo>
                  <a:lnTo>
                    <a:pt x="390766" y="0"/>
                  </a:lnTo>
                  <a:lnTo>
                    <a:pt x="91821" y="0"/>
                  </a:lnTo>
                  <a:lnTo>
                    <a:pt x="91821" y="29894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0603865" y="2353548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189204" y="0"/>
                  </a:moveTo>
                  <a:lnTo>
                    <a:pt x="0" y="0"/>
                  </a:lnTo>
                  <a:lnTo>
                    <a:pt x="0" y="90820"/>
                  </a:lnTo>
                  <a:lnTo>
                    <a:pt x="189204" y="90820"/>
                  </a:lnTo>
                  <a:lnTo>
                    <a:pt x="189204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0603865" y="2353548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0802366" y="2444267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30">
                  <a:moveTo>
                    <a:pt x="90820" y="0"/>
                  </a:moveTo>
                  <a:lnTo>
                    <a:pt x="0" y="0"/>
                  </a:lnTo>
                  <a:lnTo>
                    <a:pt x="0" y="189204"/>
                  </a:lnTo>
                  <a:lnTo>
                    <a:pt x="90820" y="189204"/>
                  </a:lnTo>
                  <a:lnTo>
                    <a:pt x="90820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0802366" y="2444267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30">
                  <a:moveTo>
                    <a:pt x="0" y="189204"/>
                  </a:moveTo>
                  <a:lnTo>
                    <a:pt x="90820" y="189204"/>
                  </a:lnTo>
                  <a:lnTo>
                    <a:pt x="9082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0611358" y="2637647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189204" y="0"/>
                  </a:moveTo>
                  <a:lnTo>
                    <a:pt x="0" y="0"/>
                  </a:lnTo>
                  <a:lnTo>
                    <a:pt x="0" y="90820"/>
                  </a:lnTo>
                  <a:lnTo>
                    <a:pt x="189204" y="90820"/>
                  </a:lnTo>
                  <a:lnTo>
                    <a:pt x="189204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0611358" y="2637647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0505186" y="2444267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30">
                  <a:moveTo>
                    <a:pt x="90820" y="0"/>
                  </a:moveTo>
                  <a:lnTo>
                    <a:pt x="0" y="0"/>
                  </a:lnTo>
                  <a:lnTo>
                    <a:pt x="0" y="189204"/>
                  </a:lnTo>
                  <a:lnTo>
                    <a:pt x="90820" y="189204"/>
                  </a:lnTo>
                  <a:lnTo>
                    <a:pt x="90820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0505186" y="2444267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30">
                  <a:moveTo>
                    <a:pt x="0" y="189204"/>
                  </a:moveTo>
                  <a:lnTo>
                    <a:pt x="90820" y="189204"/>
                  </a:lnTo>
                  <a:lnTo>
                    <a:pt x="9082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0" name="object 100"/>
          <p:cNvGrpSpPr/>
          <p:nvPr/>
        </p:nvGrpSpPr>
        <p:grpSpPr>
          <a:xfrm>
            <a:off x="9525889" y="2346436"/>
            <a:ext cx="407670" cy="922655"/>
            <a:chOff x="9525889" y="2346436"/>
            <a:chExt cx="407670" cy="922655"/>
          </a:xfrm>
        </p:grpSpPr>
        <p:sp>
          <p:nvSpPr>
            <p:cNvPr id="101" name="object 101"/>
            <p:cNvSpPr/>
            <p:nvPr/>
          </p:nvSpPr>
          <p:spPr>
            <a:xfrm>
              <a:off x="9580880" y="2394216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298945" y="0"/>
                  </a:moveTo>
                  <a:lnTo>
                    <a:pt x="0" y="0"/>
                  </a:lnTo>
                  <a:lnTo>
                    <a:pt x="0" y="298945"/>
                  </a:lnTo>
                  <a:lnTo>
                    <a:pt x="298945" y="298945"/>
                  </a:lnTo>
                  <a:lnTo>
                    <a:pt x="298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9580880" y="2394216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0" y="298945"/>
                  </a:moveTo>
                  <a:lnTo>
                    <a:pt x="298945" y="298945"/>
                  </a:lnTo>
                  <a:lnTo>
                    <a:pt x="298945" y="0"/>
                  </a:lnTo>
                  <a:lnTo>
                    <a:pt x="0" y="0"/>
                  </a:lnTo>
                  <a:lnTo>
                    <a:pt x="0" y="29894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525889" y="2346436"/>
              <a:ext cx="407050" cy="394096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9732327" y="2721483"/>
              <a:ext cx="0" cy="547370"/>
            </a:xfrm>
            <a:custGeom>
              <a:avLst/>
              <a:gdLst/>
              <a:ahLst/>
              <a:cxnLst/>
              <a:rect l="l" t="t" r="r" b="b"/>
              <a:pathLst>
                <a:path h="547370">
                  <a:moveTo>
                    <a:pt x="0" y="0"/>
                  </a:moveTo>
                  <a:lnTo>
                    <a:pt x="0" y="547227"/>
                  </a:lnTo>
                </a:path>
              </a:pathLst>
            </a:custGeom>
            <a:ln w="267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5" name="object 105"/>
          <p:cNvSpPr/>
          <p:nvPr/>
        </p:nvSpPr>
        <p:spPr>
          <a:xfrm>
            <a:off x="10702163" y="2718942"/>
            <a:ext cx="0" cy="562610"/>
          </a:xfrm>
          <a:custGeom>
            <a:avLst/>
            <a:gdLst/>
            <a:ahLst/>
            <a:cxnLst/>
            <a:rect l="l" t="t" r="r" b="b"/>
            <a:pathLst>
              <a:path h="562610">
                <a:moveTo>
                  <a:pt x="0" y="0"/>
                </a:moveTo>
                <a:lnTo>
                  <a:pt x="0" y="562467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9920112" y="3469449"/>
            <a:ext cx="585470" cy="0"/>
          </a:xfrm>
          <a:custGeom>
            <a:avLst/>
            <a:gdLst/>
            <a:ahLst/>
            <a:cxnLst/>
            <a:rect l="l" t="t" r="r" b="b"/>
            <a:pathLst>
              <a:path w="585470">
                <a:moveTo>
                  <a:pt x="0" y="0"/>
                </a:moveTo>
                <a:lnTo>
                  <a:pt x="585073" y="0"/>
                </a:lnTo>
              </a:path>
            </a:pathLst>
          </a:custGeom>
          <a:ln w="234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923398" y="2538857"/>
            <a:ext cx="582295" cy="2540"/>
          </a:xfrm>
          <a:custGeom>
            <a:avLst/>
            <a:gdLst/>
            <a:ahLst/>
            <a:cxnLst/>
            <a:rect l="l" t="t" r="r" b="b"/>
            <a:pathLst>
              <a:path w="582295" h="2539">
                <a:moveTo>
                  <a:pt x="0" y="2539"/>
                </a:moveTo>
                <a:lnTo>
                  <a:pt x="581786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8" name="object 108"/>
          <p:cNvGrpSpPr/>
          <p:nvPr/>
        </p:nvGrpSpPr>
        <p:grpSpPr>
          <a:xfrm>
            <a:off x="7624698" y="3663150"/>
            <a:ext cx="896619" cy="873125"/>
            <a:chOff x="7624698" y="3663150"/>
            <a:chExt cx="896619" cy="873125"/>
          </a:xfrm>
        </p:grpSpPr>
        <p:sp>
          <p:nvSpPr>
            <p:cNvPr id="109" name="object 109"/>
            <p:cNvSpPr/>
            <p:nvPr/>
          </p:nvSpPr>
          <p:spPr>
            <a:xfrm>
              <a:off x="8032876" y="3672675"/>
              <a:ext cx="478790" cy="478790"/>
            </a:xfrm>
            <a:custGeom>
              <a:avLst/>
              <a:gdLst/>
              <a:ahLst/>
              <a:cxnLst/>
              <a:rect l="l" t="t" r="r" b="b"/>
              <a:pathLst>
                <a:path w="478790" h="478789">
                  <a:moveTo>
                    <a:pt x="478320" y="0"/>
                  </a:moveTo>
                  <a:lnTo>
                    <a:pt x="0" y="0"/>
                  </a:lnTo>
                  <a:lnTo>
                    <a:pt x="0" y="478320"/>
                  </a:lnTo>
                  <a:lnTo>
                    <a:pt x="478320" y="478320"/>
                  </a:lnTo>
                  <a:lnTo>
                    <a:pt x="478320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7634223" y="3672675"/>
              <a:ext cx="877569" cy="854075"/>
            </a:xfrm>
            <a:custGeom>
              <a:avLst/>
              <a:gdLst/>
              <a:ahLst/>
              <a:cxnLst/>
              <a:rect l="l" t="t" r="r" b="b"/>
              <a:pathLst>
                <a:path w="877570" h="854075">
                  <a:moveTo>
                    <a:pt x="398652" y="478320"/>
                  </a:moveTo>
                  <a:lnTo>
                    <a:pt x="876973" y="478320"/>
                  </a:lnTo>
                  <a:lnTo>
                    <a:pt x="876973" y="0"/>
                  </a:lnTo>
                  <a:lnTo>
                    <a:pt x="398652" y="0"/>
                  </a:lnTo>
                  <a:lnTo>
                    <a:pt x="398652" y="478320"/>
                  </a:lnTo>
                  <a:close/>
                </a:path>
                <a:path w="877570" h="854075">
                  <a:moveTo>
                    <a:pt x="390271" y="478320"/>
                  </a:moveTo>
                  <a:lnTo>
                    <a:pt x="298957" y="554774"/>
                  </a:lnTo>
                </a:path>
                <a:path w="877570" h="854075">
                  <a:moveTo>
                    <a:pt x="0" y="853732"/>
                  </a:moveTo>
                  <a:lnTo>
                    <a:pt x="298945" y="853732"/>
                  </a:lnTo>
                  <a:lnTo>
                    <a:pt x="298945" y="554786"/>
                  </a:lnTo>
                  <a:lnTo>
                    <a:pt x="0" y="554786"/>
                  </a:lnTo>
                  <a:lnTo>
                    <a:pt x="0" y="85373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1" name="object 111"/>
          <p:cNvSpPr txBox="1"/>
          <p:nvPr/>
        </p:nvSpPr>
        <p:spPr>
          <a:xfrm>
            <a:off x="7743697" y="4315333"/>
            <a:ext cx="831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5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12" name="object 112"/>
          <p:cNvGrpSpPr/>
          <p:nvPr/>
        </p:nvGrpSpPr>
        <p:grpSpPr>
          <a:xfrm>
            <a:off x="7579359" y="4179681"/>
            <a:ext cx="407670" cy="394335"/>
            <a:chOff x="7579359" y="4179681"/>
            <a:chExt cx="407670" cy="394335"/>
          </a:xfrm>
        </p:grpSpPr>
        <p:sp>
          <p:nvSpPr>
            <p:cNvPr id="113" name="object 113"/>
            <p:cNvSpPr/>
            <p:nvPr/>
          </p:nvSpPr>
          <p:spPr>
            <a:xfrm>
              <a:off x="7687436" y="4189206"/>
              <a:ext cx="189230" cy="40640"/>
            </a:xfrm>
            <a:custGeom>
              <a:avLst/>
              <a:gdLst/>
              <a:ahLst/>
              <a:cxnLst/>
              <a:rect l="l" t="t" r="r" b="b"/>
              <a:pathLst>
                <a:path w="189229" h="40639">
                  <a:moveTo>
                    <a:pt x="0" y="40540"/>
                  </a:moveTo>
                  <a:lnTo>
                    <a:pt x="189204" y="4054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4054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7687436" y="4189206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7931899" y="4280052"/>
              <a:ext cx="45085" cy="189230"/>
            </a:xfrm>
            <a:custGeom>
              <a:avLst/>
              <a:gdLst/>
              <a:ahLst/>
              <a:cxnLst/>
              <a:rect l="l" t="t" r="r" b="b"/>
              <a:pathLst>
                <a:path w="45084" h="189229">
                  <a:moveTo>
                    <a:pt x="0" y="189204"/>
                  </a:moveTo>
                  <a:lnTo>
                    <a:pt x="44985" y="189204"/>
                  </a:lnTo>
                  <a:lnTo>
                    <a:pt x="44985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7886064" y="4280052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0" y="189204"/>
                  </a:moveTo>
                  <a:lnTo>
                    <a:pt x="90820" y="189204"/>
                  </a:lnTo>
                  <a:lnTo>
                    <a:pt x="9082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7695056" y="4473432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7588884" y="4280052"/>
              <a:ext cx="44450" cy="189230"/>
            </a:xfrm>
            <a:custGeom>
              <a:avLst/>
              <a:gdLst/>
              <a:ahLst/>
              <a:cxnLst/>
              <a:rect l="l" t="t" r="r" b="b"/>
              <a:pathLst>
                <a:path w="44450" h="189229">
                  <a:moveTo>
                    <a:pt x="0" y="189204"/>
                  </a:moveTo>
                  <a:lnTo>
                    <a:pt x="44069" y="189204"/>
                  </a:lnTo>
                  <a:lnTo>
                    <a:pt x="44069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7588884" y="4280052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0" y="189204"/>
                  </a:moveTo>
                  <a:lnTo>
                    <a:pt x="90820" y="189204"/>
                  </a:lnTo>
                  <a:lnTo>
                    <a:pt x="9082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0" name="object 120"/>
          <p:cNvSpPr/>
          <p:nvPr/>
        </p:nvSpPr>
        <p:spPr>
          <a:xfrm>
            <a:off x="8604250" y="4231906"/>
            <a:ext cx="299085" cy="299085"/>
          </a:xfrm>
          <a:custGeom>
            <a:avLst/>
            <a:gdLst/>
            <a:ahLst/>
            <a:cxnLst/>
            <a:rect l="l" t="t" r="r" b="b"/>
            <a:pathLst>
              <a:path w="299084" h="299085">
                <a:moveTo>
                  <a:pt x="0" y="298945"/>
                </a:moveTo>
                <a:lnTo>
                  <a:pt x="298945" y="298945"/>
                </a:lnTo>
                <a:lnTo>
                  <a:pt x="298945" y="0"/>
                </a:lnTo>
                <a:lnTo>
                  <a:pt x="0" y="0"/>
                </a:lnTo>
                <a:lnTo>
                  <a:pt x="0" y="298945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 txBox="1"/>
          <p:nvPr/>
        </p:nvSpPr>
        <p:spPr>
          <a:xfrm>
            <a:off x="8713978" y="4319904"/>
            <a:ext cx="831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5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22" name="object 122"/>
          <p:cNvGrpSpPr/>
          <p:nvPr/>
        </p:nvGrpSpPr>
        <p:grpSpPr>
          <a:xfrm>
            <a:off x="8501633" y="4145660"/>
            <a:ext cx="455295" cy="433070"/>
            <a:chOff x="8501633" y="4145660"/>
            <a:chExt cx="455295" cy="433070"/>
          </a:xfrm>
        </p:grpSpPr>
        <p:sp>
          <p:nvSpPr>
            <p:cNvPr id="123" name="object 123"/>
            <p:cNvSpPr/>
            <p:nvPr/>
          </p:nvSpPr>
          <p:spPr>
            <a:xfrm>
              <a:off x="8657462" y="4193778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8906497" y="4284497"/>
              <a:ext cx="40640" cy="189230"/>
            </a:xfrm>
            <a:custGeom>
              <a:avLst/>
              <a:gdLst/>
              <a:ahLst/>
              <a:cxnLst/>
              <a:rect l="l" t="t" r="r" b="b"/>
              <a:pathLst>
                <a:path w="40640" h="189229">
                  <a:moveTo>
                    <a:pt x="0" y="189204"/>
                  </a:moveTo>
                  <a:lnTo>
                    <a:pt x="40413" y="189204"/>
                  </a:lnTo>
                  <a:lnTo>
                    <a:pt x="40413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8856090" y="4284497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0" y="189204"/>
                  </a:moveTo>
                  <a:lnTo>
                    <a:pt x="90820" y="189204"/>
                  </a:lnTo>
                  <a:lnTo>
                    <a:pt x="9082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8665082" y="4536439"/>
              <a:ext cx="189230" cy="32384"/>
            </a:xfrm>
            <a:custGeom>
              <a:avLst/>
              <a:gdLst/>
              <a:ahLst/>
              <a:cxnLst/>
              <a:rect l="l" t="t" r="r" b="b"/>
              <a:pathLst>
                <a:path w="189229" h="32385">
                  <a:moveTo>
                    <a:pt x="0" y="32258"/>
                  </a:moveTo>
                  <a:lnTo>
                    <a:pt x="189204" y="32258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32258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8665082" y="4477877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8558910" y="4284497"/>
              <a:ext cx="43815" cy="189230"/>
            </a:xfrm>
            <a:custGeom>
              <a:avLst/>
              <a:gdLst/>
              <a:ahLst/>
              <a:cxnLst/>
              <a:rect l="l" t="t" r="r" b="b"/>
              <a:pathLst>
                <a:path w="43815" h="189229">
                  <a:moveTo>
                    <a:pt x="0" y="189204"/>
                  </a:moveTo>
                  <a:lnTo>
                    <a:pt x="43815" y="189204"/>
                  </a:lnTo>
                  <a:lnTo>
                    <a:pt x="43815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8511158" y="4155185"/>
              <a:ext cx="139065" cy="318770"/>
            </a:xfrm>
            <a:custGeom>
              <a:avLst/>
              <a:gdLst/>
              <a:ahLst/>
              <a:cxnLst/>
              <a:rect l="l" t="t" r="r" b="b"/>
              <a:pathLst>
                <a:path w="139065" h="318770">
                  <a:moveTo>
                    <a:pt x="47751" y="318515"/>
                  </a:moveTo>
                  <a:lnTo>
                    <a:pt x="138572" y="318515"/>
                  </a:lnTo>
                  <a:lnTo>
                    <a:pt x="138572" y="129311"/>
                  </a:lnTo>
                  <a:lnTo>
                    <a:pt x="47751" y="129311"/>
                  </a:lnTo>
                  <a:lnTo>
                    <a:pt x="47751" y="318515"/>
                  </a:lnTo>
                  <a:close/>
                </a:path>
                <a:path w="139065" h="318770">
                  <a:moveTo>
                    <a:pt x="0" y="0"/>
                  </a:moveTo>
                  <a:lnTo>
                    <a:pt x="91313" y="764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0" name="object 130"/>
          <p:cNvSpPr/>
          <p:nvPr/>
        </p:nvSpPr>
        <p:spPr>
          <a:xfrm>
            <a:off x="7934452" y="3599815"/>
            <a:ext cx="91440" cy="76835"/>
          </a:xfrm>
          <a:custGeom>
            <a:avLst/>
            <a:gdLst/>
            <a:ahLst/>
            <a:cxnLst/>
            <a:rect l="l" t="t" r="r" b="b"/>
            <a:pathLst>
              <a:path w="91440" h="76835">
                <a:moveTo>
                  <a:pt x="91313" y="76454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1" name="object 131"/>
          <p:cNvGrpSpPr/>
          <p:nvPr/>
        </p:nvGrpSpPr>
        <p:grpSpPr>
          <a:xfrm>
            <a:off x="8502904" y="3251438"/>
            <a:ext cx="454025" cy="431165"/>
            <a:chOff x="8502904" y="3251438"/>
            <a:chExt cx="454025" cy="431165"/>
          </a:xfrm>
        </p:grpSpPr>
        <p:sp>
          <p:nvSpPr>
            <p:cNvPr id="132" name="object 132"/>
            <p:cNvSpPr/>
            <p:nvPr/>
          </p:nvSpPr>
          <p:spPr>
            <a:xfrm>
              <a:off x="8512429" y="3596385"/>
              <a:ext cx="91440" cy="76835"/>
            </a:xfrm>
            <a:custGeom>
              <a:avLst/>
              <a:gdLst/>
              <a:ahLst/>
              <a:cxnLst/>
              <a:rect l="l" t="t" r="r" b="b"/>
              <a:pathLst>
                <a:path w="91440" h="76835">
                  <a:moveTo>
                    <a:pt x="0" y="76453"/>
                  </a:moveTo>
                  <a:lnTo>
                    <a:pt x="913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8604250" y="3299091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298945" y="0"/>
                  </a:moveTo>
                  <a:lnTo>
                    <a:pt x="0" y="0"/>
                  </a:lnTo>
                  <a:lnTo>
                    <a:pt x="0" y="298945"/>
                  </a:lnTo>
                  <a:lnTo>
                    <a:pt x="298945" y="298945"/>
                  </a:lnTo>
                  <a:lnTo>
                    <a:pt x="298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8604250" y="3299091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0" y="298945"/>
                  </a:moveTo>
                  <a:lnTo>
                    <a:pt x="298945" y="298945"/>
                  </a:lnTo>
                  <a:lnTo>
                    <a:pt x="298945" y="0"/>
                  </a:lnTo>
                  <a:lnTo>
                    <a:pt x="0" y="0"/>
                  </a:lnTo>
                  <a:lnTo>
                    <a:pt x="0" y="29894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8657463" y="3260963"/>
              <a:ext cx="189230" cy="48895"/>
            </a:xfrm>
            <a:custGeom>
              <a:avLst/>
              <a:gdLst/>
              <a:ahLst/>
              <a:cxnLst/>
              <a:rect l="l" t="t" r="r" b="b"/>
              <a:pathLst>
                <a:path w="189229" h="48895">
                  <a:moveTo>
                    <a:pt x="0" y="48414"/>
                  </a:moveTo>
                  <a:lnTo>
                    <a:pt x="189204" y="48414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48414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8657463" y="3260963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8906751" y="3351682"/>
              <a:ext cx="40640" cy="189230"/>
            </a:xfrm>
            <a:custGeom>
              <a:avLst/>
              <a:gdLst/>
              <a:ahLst/>
              <a:cxnLst/>
              <a:rect l="l" t="t" r="r" b="b"/>
              <a:pathLst>
                <a:path w="40640" h="189229">
                  <a:moveTo>
                    <a:pt x="0" y="189204"/>
                  </a:moveTo>
                  <a:lnTo>
                    <a:pt x="40159" y="189204"/>
                  </a:lnTo>
                  <a:lnTo>
                    <a:pt x="40159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8856091" y="3351682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0" y="189204"/>
                  </a:moveTo>
                  <a:lnTo>
                    <a:pt x="90820" y="189204"/>
                  </a:lnTo>
                  <a:lnTo>
                    <a:pt x="9082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8665083" y="3608323"/>
              <a:ext cx="189230" cy="27940"/>
            </a:xfrm>
            <a:custGeom>
              <a:avLst/>
              <a:gdLst/>
              <a:ahLst/>
              <a:cxnLst/>
              <a:rect l="l" t="t" r="r" b="b"/>
              <a:pathLst>
                <a:path w="189229" h="27939">
                  <a:moveTo>
                    <a:pt x="0" y="27558"/>
                  </a:moveTo>
                  <a:lnTo>
                    <a:pt x="189204" y="27558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27558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8665083" y="3545062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8558911" y="3351682"/>
              <a:ext cx="48895" cy="189230"/>
            </a:xfrm>
            <a:custGeom>
              <a:avLst/>
              <a:gdLst/>
              <a:ahLst/>
              <a:cxnLst/>
              <a:rect l="l" t="t" r="r" b="b"/>
              <a:pathLst>
                <a:path w="48895" h="189229">
                  <a:moveTo>
                    <a:pt x="0" y="189204"/>
                  </a:moveTo>
                  <a:lnTo>
                    <a:pt x="48895" y="189204"/>
                  </a:lnTo>
                  <a:lnTo>
                    <a:pt x="48895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8558911" y="3351682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0" y="189204"/>
                  </a:moveTo>
                  <a:lnTo>
                    <a:pt x="90820" y="189204"/>
                  </a:lnTo>
                  <a:lnTo>
                    <a:pt x="9082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3" name="object 143"/>
          <p:cNvGrpSpPr/>
          <p:nvPr/>
        </p:nvGrpSpPr>
        <p:grpSpPr>
          <a:xfrm>
            <a:off x="7579614" y="3253978"/>
            <a:ext cx="407670" cy="937894"/>
            <a:chOff x="7579614" y="3253978"/>
            <a:chExt cx="407670" cy="937894"/>
          </a:xfrm>
        </p:grpSpPr>
        <p:sp>
          <p:nvSpPr>
            <p:cNvPr id="144" name="object 144"/>
            <p:cNvSpPr/>
            <p:nvPr/>
          </p:nvSpPr>
          <p:spPr>
            <a:xfrm>
              <a:off x="7634478" y="3301631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298945" y="0"/>
                  </a:moveTo>
                  <a:lnTo>
                    <a:pt x="0" y="0"/>
                  </a:lnTo>
                  <a:lnTo>
                    <a:pt x="0" y="298945"/>
                  </a:lnTo>
                  <a:lnTo>
                    <a:pt x="298945" y="298945"/>
                  </a:lnTo>
                  <a:lnTo>
                    <a:pt x="298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7634478" y="3301631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0" y="298945"/>
                  </a:moveTo>
                  <a:lnTo>
                    <a:pt x="298945" y="298945"/>
                  </a:lnTo>
                  <a:lnTo>
                    <a:pt x="298945" y="0"/>
                  </a:lnTo>
                  <a:lnTo>
                    <a:pt x="0" y="0"/>
                  </a:lnTo>
                  <a:lnTo>
                    <a:pt x="0" y="29894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7687691" y="3263503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189204" y="0"/>
                  </a:moveTo>
                  <a:lnTo>
                    <a:pt x="0" y="0"/>
                  </a:lnTo>
                  <a:lnTo>
                    <a:pt x="0" y="90820"/>
                  </a:lnTo>
                  <a:lnTo>
                    <a:pt x="189204" y="90820"/>
                  </a:lnTo>
                  <a:lnTo>
                    <a:pt x="189204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7687691" y="3263503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7886319" y="3354222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90820" y="0"/>
                  </a:moveTo>
                  <a:lnTo>
                    <a:pt x="0" y="0"/>
                  </a:lnTo>
                  <a:lnTo>
                    <a:pt x="0" y="189204"/>
                  </a:lnTo>
                  <a:lnTo>
                    <a:pt x="90820" y="189204"/>
                  </a:lnTo>
                  <a:lnTo>
                    <a:pt x="90820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7886319" y="3354222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0" y="189204"/>
                  </a:moveTo>
                  <a:lnTo>
                    <a:pt x="90820" y="189204"/>
                  </a:lnTo>
                  <a:lnTo>
                    <a:pt x="9082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695311" y="3547602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189204" y="0"/>
                  </a:moveTo>
                  <a:lnTo>
                    <a:pt x="0" y="0"/>
                  </a:lnTo>
                  <a:lnTo>
                    <a:pt x="0" y="90820"/>
                  </a:lnTo>
                  <a:lnTo>
                    <a:pt x="189204" y="90820"/>
                  </a:lnTo>
                  <a:lnTo>
                    <a:pt x="189204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695311" y="3547602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589139" y="3354222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90820" y="0"/>
                  </a:moveTo>
                  <a:lnTo>
                    <a:pt x="0" y="0"/>
                  </a:lnTo>
                  <a:lnTo>
                    <a:pt x="0" y="189204"/>
                  </a:lnTo>
                  <a:lnTo>
                    <a:pt x="90820" y="189204"/>
                  </a:lnTo>
                  <a:lnTo>
                    <a:pt x="90820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589139" y="3354222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0" y="189204"/>
                  </a:moveTo>
                  <a:lnTo>
                    <a:pt x="90820" y="189204"/>
                  </a:lnTo>
                  <a:lnTo>
                    <a:pt x="9082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785989" y="3628898"/>
              <a:ext cx="0" cy="563245"/>
            </a:xfrm>
            <a:custGeom>
              <a:avLst/>
              <a:gdLst/>
              <a:ahLst/>
              <a:cxnLst/>
              <a:rect l="l" t="t" r="r" b="b"/>
              <a:pathLst>
                <a:path h="563245">
                  <a:moveTo>
                    <a:pt x="0" y="0"/>
                  </a:moveTo>
                  <a:lnTo>
                    <a:pt x="0" y="562721"/>
                  </a:lnTo>
                </a:path>
              </a:pathLst>
            </a:custGeom>
            <a:ln w="269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5" name="object 155"/>
          <p:cNvSpPr/>
          <p:nvPr/>
        </p:nvSpPr>
        <p:spPr>
          <a:xfrm>
            <a:off x="8755888" y="3646170"/>
            <a:ext cx="0" cy="542925"/>
          </a:xfrm>
          <a:custGeom>
            <a:avLst/>
            <a:gdLst/>
            <a:ahLst/>
            <a:cxnLst/>
            <a:rect l="l" t="t" r="r" b="b"/>
            <a:pathLst>
              <a:path h="542925">
                <a:moveTo>
                  <a:pt x="0" y="0"/>
                </a:moveTo>
                <a:lnTo>
                  <a:pt x="0" y="542909"/>
                </a:lnTo>
              </a:path>
            </a:pathLst>
          </a:custGeom>
          <a:ln w="266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975615" y="4376864"/>
            <a:ext cx="586740" cy="0"/>
          </a:xfrm>
          <a:custGeom>
            <a:avLst/>
            <a:gdLst/>
            <a:ahLst/>
            <a:cxnLst/>
            <a:rect l="l" t="t" r="r" b="b"/>
            <a:pathLst>
              <a:path w="586740">
                <a:moveTo>
                  <a:pt x="0" y="0"/>
                </a:moveTo>
                <a:lnTo>
                  <a:pt x="586470" y="0"/>
                </a:lnTo>
              </a:path>
            </a:pathLst>
          </a:custGeom>
          <a:ln w="234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967598" y="3447541"/>
            <a:ext cx="594995" cy="0"/>
          </a:xfrm>
          <a:custGeom>
            <a:avLst/>
            <a:gdLst/>
            <a:ahLst/>
            <a:cxnLst/>
            <a:rect l="l" t="t" r="r" b="b"/>
            <a:pathLst>
              <a:path w="594995">
                <a:moveTo>
                  <a:pt x="0" y="0"/>
                </a:moveTo>
                <a:lnTo>
                  <a:pt x="594741" y="0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8" name="object 158"/>
          <p:cNvGrpSpPr/>
          <p:nvPr/>
        </p:nvGrpSpPr>
        <p:grpSpPr>
          <a:xfrm>
            <a:off x="8598027" y="3670896"/>
            <a:ext cx="895985" cy="873125"/>
            <a:chOff x="8598027" y="3670896"/>
            <a:chExt cx="895985" cy="873125"/>
          </a:xfrm>
        </p:grpSpPr>
        <p:sp>
          <p:nvSpPr>
            <p:cNvPr id="159" name="object 159"/>
            <p:cNvSpPr/>
            <p:nvPr/>
          </p:nvSpPr>
          <p:spPr>
            <a:xfrm>
              <a:off x="9006078" y="3680421"/>
              <a:ext cx="478790" cy="478790"/>
            </a:xfrm>
            <a:custGeom>
              <a:avLst/>
              <a:gdLst/>
              <a:ahLst/>
              <a:cxnLst/>
              <a:rect l="l" t="t" r="r" b="b"/>
              <a:pathLst>
                <a:path w="478790" h="478789">
                  <a:moveTo>
                    <a:pt x="478320" y="0"/>
                  </a:moveTo>
                  <a:lnTo>
                    <a:pt x="0" y="0"/>
                  </a:lnTo>
                  <a:lnTo>
                    <a:pt x="0" y="478320"/>
                  </a:lnTo>
                  <a:lnTo>
                    <a:pt x="478320" y="478320"/>
                  </a:lnTo>
                  <a:lnTo>
                    <a:pt x="478320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8607552" y="3680421"/>
              <a:ext cx="876935" cy="854075"/>
            </a:xfrm>
            <a:custGeom>
              <a:avLst/>
              <a:gdLst/>
              <a:ahLst/>
              <a:cxnLst/>
              <a:rect l="l" t="t" r="r" b="b"/>
              <a:pathLst>
                <a:path w="876934" h="854075">
                  <a:moveTo>
                    <a:pt x="398525" y="478320"/>
                  </a:moveTo>
                  <a:lnTo>
                    <a:pt x="876846" y="478320"/>
                  </a:lnTo>
                  <a:lnTo>
                    <a:pt x="876846" y="0"/>
                  </a:lnTo>
                  <a:lnTo>
                    <a:pt x="398525" y="0"/>
                  </a:lnTo>
                  <a:lnTo>
                    <a:pt x="398525" y="478320"/>
                  </a:lnTo>
                  <a:close/>
                </a:path>
                <a:path w="876934" h="854075">
                  <a:moveTo>
                    <a:pt x="390271" y="478320"/>
                  </a:moveTo>
                  <a:lnTo>
                    <a:pt x="298957" y="554774"/>
                  </a:lnTo>
                </a:path>
                <a:path w="876934" h="854075">
                  <a:moveTo>
                    <a:pt x="0" y="853605"/>
                  </a:moveTo>
                  <a:lnTo>
                    <a:pt x="298945" y="853605"/>
                  </a:lnTo>
                  <a:lnTo>
                    <a:pt x="298945" y="554659"/>
                  </a:lnTo>
                  <a:lnTo>
                    <a:pt x="0" y="554659"/>
                  </a:lnTo>
                  <a:lnTo>
                    <a:pt x="0" y="85360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1" name="object 161"/>
          <p:cNvSpPr txBox="1"/>
          <p:nvPr/>
        </p:nvSpPr>
        <p:spPr>
          <a:xfrm>
            <a:off x="8717026" y="4322953"/>
            <a:ext cx="831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5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62" name="object 162"/>
          <p:cNvGrpSpPr/>
          <p:nvPr/>
        </p:nvGrpSpPr>
        <p:grpSpPr>
          <a:xfrm>
            <a:off x="8552560" y="4187428"/>
            <a:ext cx="407670" cy="394335"/>
            <a:chOff x="8552560" y="4187428"/>
            <a:chExt cx="407670" cy="394335"/>
          </a:xfrm>
        </p:grpSpPr>
        <p:sp>
          <p:nvSpPr>
            <p:cNvPr id="163" name="object 163"/>
            <p:cNvSpPr/>
            <p:nvPr/>
          </p:nvSpPr>
          <p:spPr>
            <a:xfrm>
              <a:off x="8660764" y="4196953"/>
              <a:ext cx="189230" cy="30480"/>
            </a:xfrm>
            <a:custGeom>
              <a:avLst/>
              <a:gdLst/>
              <a:ahLst/>
              <a:cxnLst/>
              <a:rect l="l" t="t" r="r" b="b"/>
              <a:pathLst>
                <a:path w="189229" h="30479">
                  <a:moveTo>
                    <a:pt x="0" y="30253"/>
                  </a:moveTo>
                  <a:lnTo>
                    <a:pt x="189204" y="30253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30253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8660764" y="4196953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8905227" y="4287672"/>
              <a:ext cx="45085" cy="189230"/>
            </a:xfrm>
            <a:custGeom>
              <a:avLst/>
              <a:gdLst/>
              <a:ahLst/>
              <a:cxnLst/>
              <a:rect l="l" t="t" r="r" b="b"/>
              <a:pathLst>
                <a:path w="45084" h="189229">
                  <a:moveTo>
                    <a:pt x="0" y="189204"/>
                  </a:moveTo>
                  <a:lnTo>
                    <a:pt x="44858" y="189204"/>
                  </a:lnTo>
                  <a:lnTo>
                    <a:pt x="44858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8859265" y="4287672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0" y="189204"/>
                  </a:moveTo>
                  <a:lnTo>
                    <a:pt x="90820" y="189204"/>
                  </a:lnTo>
                  <a:lnTo>
                    <a:pt x="9082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8668257" y="4481052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8562085" y="4287672"/>
              <a:ext cx="40640" cy="189230"/>
            </a:xfrm>
            <a:custGeom>
              <a:avLst/>
              <a:gdLst/>
              <a:ahLst/>
              <a:cxnLst/>
              <a:rect l="l" t="t" r="r" b="b"/>
              <a:pathLst>
                <a:path w="40640" h="189229">
                  <a:moveTo>
                    <a:pt x="0" y="189204"/>
                  </a:moveTo>
                  <a:lnTo>
                    <a:pt x="40640" y="189204"/>
                  </a:lnTo>
                  <a:lnTo>
                    <a:pt x="4064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8562085" y="4287672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0" y="189204"/>
                  </a:moveTo>
                  <a:lnTo>
                    <a:pt x="90820" y="189204"/>
                  </a:lnTo>
                  <a:lnTo>
                    <a:pt x="9082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0" name="object 170"/>
          <p:cNvSpPr/>
          <p:nvPr/>
        </p:nvSpPr>
        <p:spPr>
          <a:xfrm>
            <a:off x="9577578" y="4239653"/>
            <a:ext cx="299085" cy="299085"/>
          </a:xfrm>
          <a:custGeom>
            <a:avLst/>
            <a:gdLst/>
            <a:ahLst/>
            <a:cxnLst/>
            <a:rect l="l" t="t" r="r" b="b"/>
            <a:pathLst>
              <a:path w="299084" h="299085">
                <a:moveTo>
                  <a:pt x="0" y="298945"/>
                </a:moveTo>
                <a:lnTo>
                  <a:pt x="298945" y="298945"/>
                </a:lnTo>
                <a:lnTo>
                  <a:pt x="298945" y="0"/>
                </a:lnTo>
                <a:lnTo>
                  <a:pt x="0" y="0"/>
                </a:lnTo>
                <a:lnTo>
                  <a:pt x="0" y="298945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 txBox="1"/>
          <p:nvPr/>
        </p:nvSpPr>
        <p:spPr>
          <a:xfrm>
            <a:off x="9687179" y="4327525"/>
            <a:ext cx="831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5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72" name="object 172"/>
          <p:cNvGrpSpPr/>
          <p:nvPr/>
        </p:nvGrpSpPr>
        <p:grpSpPr>
          <a:xfrm>
            <a:off x="9474961" y="4153408"/>
            <a:ext cx="455295" cy="433070"/>
            <a:chOff x="9474961" y="4153408"/>
            <a:chExt cx="455295" cy="433070"/>
          </a:xfrm>
        </p:grpSpPr>
        <p:sp>
          <p:nvSpPr>
            <p:cNvPr id="173" name="object 173"/>
            <p:cNvSpPr/>
            <p:nvPr/>
          </p:nvSpPr>
          <p:spPr>
            <a:xfrm>
              <a:off x="9630790" y="4201525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9879571" y="4292244"/>
              <a:ext cx="40640" cy="189230"/>
            </a:xfrm>
            <a:custGeom>
              <a:avLst/>
              <a:gdLst/>
              <a:ahLst/>
              <a:cxnLst/>
              <a:rect l="l" t="t" r="r" b="b"/>
              <a:pathLst>
                <a:path w="40640" h="189229">
                  <a:moveTo>
                    <a:pt x="0" y="189204"/>
                  </a:moveTo>
                  <a:lnTo>
                    <a:pt x="40540" y="189204"/>
                  </a:lnTo>
                  <a:lnTo>
                    <a:pt x="4054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9829291" y="4292244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0" y="189204"/>
                  </a:moveTo>
                  <a:lnTo>
                    <a:pt x="90820" y="189204"/>
                  </a:lnTo>
                  <a:lnTo>
                    <a:pt x="9082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9638283" y="4485624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9532111" y="4292244"/>
              <a:ext cx="43815" cy="189230"/>
            </a:xfrm>
            <a:custGeom>
              <a:avLst/>
              <a:gdLst/>
              <a:ahLst/>
              <a:cxnLst/>
              <a:rect l="l" t="t" r="r" b="b"/>
              <a:pathLst>
                <a:path w="43815" h="189229">
                  <a:moveTo>
                    <a:pt x="0" y="189204"/>
                  </a:moveTo>
                  <a:lnTo>
                    <a:pt x="43815" y="189204"/>
                  </a:lnTo>
                  <a:lnTo>
                    <a:pt x="43815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9484486" y="4162933"/>
              <a:ext cx="139065" cy="318770"/>
            </a:xfrm>
            <a:custGeom>
              <a:avLst/>
              <a:gdLst/>
              <a:ahLst/>
              <a:cxnLst/>
              <a:rect l="l" t="t" r="r" b="b"/>
              <a:pathLst>
                <a:path w="139065" h="318770">
                  <a:moveTo>
                    <a:pt x="47625" y="318516"/>
                  </a:moveTo>
                  <a:lnTo>
                    <a:pt x="138445" y="318516"/>
                  </a:lnTo>
                  <a:lnTo>
                    <a:pt x="138445" y="129311"/>
                  </a:lnTo>
                  <a:lnTo>
                    <a:pt x="47625" y="129311"/>
                  </a:lnTo>
                  <a:lnTo>
                    <a:pt x="47625" y="318516"/>
                  </a:lnTo>
                  <a:close/>
                </a:path>
                <a:path w="139065" h="318770">
                  <a:moveTo>
                    <a:pt x="0" y="0"/>
                  </a:moveTo>
                  <a:lnTo>
                    <a:pt x="91313" y="764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9" name="object 179"/>
          <p:cNvSpPr/>
          <p:nvPr/>
        </p:nvSpPr>
        <p:spPr>
          <a:xfrm>
            <a:off x="8907780" y="3607434"/>
            <a:ext cx="91440" cy="76835"/>
          </a:xfrm>
          <a:custGeom>
            <a:avLst/>
            <a:gdLst/>
            <a:ahLst/>
            <a:cxnLst/>
            <a:rect l="l" t="t" r="r" b="b"/>
            <a:pathLst>
              <a:path w="91440" h="76835">
                <a:moveTo>
                  <a:pt x="91313" y="76453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0" name="object 180"/>
          <p:cNvGrpSpPr/>
          <p:nvPr/>
        </p:nvGrpSpPr>
        <p:grpSpPr>
          <a:xfrm>
            <a:off x="9476105" y="3297313"/>
            <a:ext cx="410209" cy="393065"/>
            <a:chOff x="9476105" y="3297313"/>
            <a:chExt cx="410209" cy="393065"/>
          </a:xfrm>
        </p:grpSpPr>
        <p:sp>
          <p:nvSpPr>
            <p:cNvPr id="181" name="object 181"/>
            <p:cNvSpPr/>
            <p:nvPr/>
          </p:nvSpPr>
          <p:spPr>
            <a:xfrm>
              <a:off x="9485630" y="3604133"/>
              <a:ext cx="91440" cy="76835"/>
            </a:xfrm>
            <a:custGeom>
              <a:avLst/>
              <a:gdLst/>
              <a:ahLst/>
              <a:cxnLst/>
              <a:rect l="l" t="t" r="r" b="b"/>
              <a:pathLst>
                <a:path w="91440" h="76835">
                  <a:moveTo>
                    <a:pt x="0" y="76453"/>
                  </a:moveTo>
                  <a:lnTo>
                    <a:pt x="914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9577578" y="3306838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298945" y="0"/>
                  </a:moveTo>
                  <a:lnTo>
                    <a:pt x="0" y="0"/>
                  </a:lnTo>
                  <a:lnTo>
                    <a:pt x="0" y="298945"/>
                  </a:lnTo>
                  <a:lnTo>
                    <a:pt x="298945" y="298945"/>
                  </a:lnTo>
                  <a:lnTo>
                    <a:pt x="298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9577578" y="3306838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0" y="298945"/>
                  </a:moveTo>
                  <a:lnTo>
                    <a:pt x="298945" y="298945"/>
                  </a:lnTo>
                  <a:lnTo>
                    <a:pt x="298945" y="0"/>
                  </a:lnTo>
                  <a:lnTo>
                    <a:pt x="0" y="0"/>
                  </a:lnTo>
                  <a:lnTo>
                    <a:pt x="0" y="29894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4" name="object 184"/>
          <p:cNvSpPr txBox="1"/>
          <p:nvPr/>
        </p:nvSpPr>
        <p:spPr>
          <a:xfrm>
            <a:off x="9687179" y="3394583"/>
            <a:ext cx="831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5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85" name="object 185"/>
          <p:cNvGrpSpPr/>
          <p:nvPr/>
        </p:nvGrpSpPr>
        <p:grpSpPr>
          <a:xfrm>
            <a:off x="9522586" y="3259185"/>
            <a:ext cx="407670" cy="394335"/>
            <a:chOff x="9522586" y="3259185"/>
            <a:chExt cx="407670" cy="394335"/>
          </a:xfrm>
        </p:grpSpPr>
        <p:sp>
          <p:nvSpPr>
            <p:cNvPr id="186" name="object 186"/>
            <p:cNvSpPr/>
            <p:nvPr/>
          </p:nvSpPr>
          <p:spPr>
            <a:xfrm>
              <a:off x="9630790" y="3268710"/>
              <a:ext cx="189230" cy="53975"/>
            </a:xfrm>
            <a:custGeom>
              <a:avLst/>
              <a:gdLst/>
              <a:ahLst/>
              <a:cxnLst/>
              <a:rect l="l" t="t" r="r" b="b"/>
              <a:pathLst>
                <a:path w="189229" h="53975">
                  <a:moveTo>
                    <a:pt x="0" y="53367"/>
                  </a:moveTo>
                  <a:lnTo>
                    <a:pt x="189204" y="53367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53367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9630790" y="3268710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9879825" y="3359429"/>
              <a:ext cx="40640" cy="189230"/>
            </a:xfrm>
            <a:custGeom>
              <a:avLst/>
              <a:gdLst/>
              <a:ahLst/>
              <a:cxnLst/>
              <a:rect l="l" t="t" r="r" b="b"/>
              <a:pathLst>
                <a:path w="40640" h="189229">
                  <a:moveTo>
                    <a:pt x="0" y="189204"/>
                  </a:moveTo>
                  <a:lnTo>
                    <a:pt x="40286" y="189204"/>
                  </a:lnTo>
                  <a:lnTo>
                    <a:pt x="40286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9829291" y="3359429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0" y="189204"/>
                  </a:moveTo>
                  <a:lnTo>
                    <a:pt x="90820" y="189204"/>
                  </a:lnTo>
                  <a:lnTo>
                    <a:pt x="9082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9638283" y="3621024"/>
              <a:ext cx="189230" cy="22860"/>
            </a:xfrm>
            <a:custGeom>
              <a:avLst/>
              <a:gdLst/>
              <a:ahLst/>
              <a:cxnLst/>
              <a:rect l="l" t="t" r="r" b="b"/>
              <a:pathLst>
                <a:path w="189229" h="22860">
                  <a:moveTo>
                    <a:pt x="0" y="22606"/>
                  </a:moveTo>
                  <a:lnTo>
                    <a:pt x="189204" y="22606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22606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9638283" y="3552809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9532111" y="3359429"/>
              <a:ext cx="48895" cy="189230"/>
            </a:xfrm>
            <a:custGeom>
              <a:avLst/>
              <a:gdLst/>
              <a:ahLst/>
              <a:cxnLst/>
              <a:rect l="l" t="t" r="r" b="b"/>
              <a:pathLst>
                <a:path w="48895" h="189229">
                  <a:moveTo>
                    <a:pt x="0" y="189204"/>
                  </a:moveTo>
                  <a:lnTo>
                    <a:pt x="48768" y="189204"/>
                  </a:lnTo>
                  <a:lnTo>
                    <a:pt x="48768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9532111" y="3359429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0" y="189204"/>
                  </a:moveTo>
                  <a:lnTo>
                    <a:pt x="90820" y="189204"/>
                  </a:lnTo>
                  <a:lnTo>
                    <a:pt x="9082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4" name="object 194"/>
          <p:cNvGrpSpPr/>
          <p:nvPr/>
        </p:nvGrpSpPr>
        <p:grpSpPr>
          <a:xfrm>
            <a:off x="8552815" y="3261598"/>
            <a:ext cx="407670" cy="927735"/>
            <a:chOff x="8552815" y="3261598"/>
            <a:chExt cx="407670" cy="927735"/>
          </a:xfrm>
        </p:grpSpPr>
        <p:sp>
          <p:nvSpPr>
            <p:cNvPr id="195" name="object 195"/>
            <p:cNvSpPr/>
            <p:nvPr/>
          </p:nvSpPr>
          <p:spPr>
            <a:xfrm>
              <a:off x="8607806" y="3309378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298945" y="0"/>
                  </a:moveTo>
                  <a:lnTo>
                    <a:pt x="0" y="0"/>
                  </a:lnTo>
                  <a:lnTo>
                    <a:pt x="0" y="298945"/>
                  </a:lnTo>
                  <a:lnTo>
                    <a:pt x="298945" y="298945"/>
                  </a:lnTo>
                  <a:lnTo>
                    <a:pt x="298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8607806" y="3309378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0" y="298945"/>
                  </a:moveTo>
                  <a:lnTo>
                    <a:pt x="298945" y="298945"/>
                  </a:lnTo>
                  <a:lnTo>
                    <a:pt x="298945" y="0"/>
                  </a:lnTo>
                  <a:lnTo>
                    <a:pt x="0" y="0"/>
                  </a:lnTo>
                  <a:lnTo>
                    <a:pt x="0" y="29894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7" name="object 19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52815" y="3261598"/>
              <a:ext cx="407050" cy="394096"/>
            </a:xfrm>
            <a:prstGeom prst="rect">
              <a:avLst/>
            </a:prstGeom>
          </p:spPr>
        </p:pic>
        <p:sp>
          <p:nvSpPr>
            <p:cNvPr id="198" name="object 198"/>
            <p:cNvSpPr/>
            <p:nvPr/>
          </p:nvSpPr>
          <p:spPr>
            <a:xfrm>
              <a:off x="8759253" y="3636644"/>
              <a:ext cx="0" cy="552450"/>
            </a:xfrm>
            <a:custGeom>
              <a:avLst/>
              <a:gdLst/>
              <a:ahLst/>
              <a:cxnLst/>
              <a:rect l="l" t="t" r="r" b="b"/>
              <a:pathLst>
                <a:path h="552450">
                  <a:moveTo>
                    <a:pt x="0" y="0"/>
                  </a:moveTo>
                  <a:lnTo>
                    <a:pt x="0" y="552434"/>
                  </a:lnTo>
                </a:path>
              </a:pathLst>
            </a:custGeom>
            <a:ln w="267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9" name="object 199"/>
          <p:cNvSpPr/>
          <p:nvPr/>
        </p:nvSpPr>
        <p:spPr>
          <a:xfrm>
            <a:off x="9729152" y="3658870"/>
            <a:ext cx="0" cy="538480"/>
          </a:xfrm>
          <a:custGeom>
            <a:avLst/>
            <a:gdLst/>
            <a:ahLst/>
            <a:cxnLst/>
            <a:rect l="l" t="t" r="r" b="b"/>
            <a:pathLst>
              <a:path h="538479">
                <a:moveTo>
                  <a:pt x="0" y="0"/>
                </a:moveTo>
                <a:lnTo>
                  <a:pt x="0" y="537956"/>
                </a:lnTo>
              </a:path>
            </a:pathLst>
          </a:custGeom>
          <a:ln w="265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8948816" y="4384547"/>
            <a:ext cx="586740" cy="0"/>
          </a:xfrm>
          <a:custGeom>
            <a:avLst/>
            <a:gdLst/>
            <a:ahLst/>
            <a:cxnLst/>
            <a:rect l="l" t="t" r="r" b="b"/>
            <a:pathLst>
              <a:path w="586740">
                <a:moveTo>
                  <a:pt x="0" y="0"/>
                </a:moveTo>
                <a:lnTo>
                  <a:pt x="586343" y="0"/>
                </a:lnTo>
              </a:path>
            </a:pathLst>
          </a:custGeom>
          <a:ln w="236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8940800" y="3455289"/>
            <a:ext cx="594995" cy="0"/>
          </a:xfrm>
          <a:custGeom>
            <a:avLst/>
            <a:gdLst/>
            <a:ahLst/>
            <a:cxnLst/>
            <a:rect l="l" t="t" r="r" b="b"/>
            <a:pathLst>
              <a:path w="594995">
                <a:moveTo>
                  <a:pt x="0" y="0"/>
                </a:moveTo>
                <a:lnTo>
                  <a:pt x="594614" y="0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2" name="object 202"/>
          <p:cNvGrpSpPr/>
          <p:nvPr/>
        </p:nvGrpSpPr>
        <p:grpSpPr>
          <a:xfrm>
            <a:off x="9571101" y="3683596"/>
            <a:ext cx="895985" cy="873125"/>
            <a:chOff x="9571101" y="3683596"/>
            <a:chExt cx="895985" cy="873125"/>
          </a:xfrm>
        </p:grpSpPr>
        <p:sp>
          <p:nvSpPr>
            <p:cNvPr id="203" name="object 203"/>
            <p:cNvSpPr/>
            <p:nvPr/>
          </p:nvSpPr>
          <p:spPr>
            <a:xfrm>
              <a:off x="9979152" y="3693121"/>
              <a:ext cx="478790" cy="478790"/>
            </a:xfrm>
            <a:custGeom>
              <a:avLst/>
              <a:gdLst/>
              <a:ahLst/>
              <a:cxnLst/>
              <a:rect l="l" t="t" r="r" b="b"/>
              <a:pathLst>
                <a:path w="478790" h="478789">
                  <a:moveTo>
                    <a:pt x="478320" y="0"/>
                  </a:moveTo>
                  <a:lnTo>
                    <a:pt x="0" y="0"/>
                  </a:lnTo>
                  <a:lnTo>
                    <a:pt x="0" y="478320"/>
                  </a:lnTo>
                  <a:lnTo>
                    <a:pt x="478320" y="478320"/>
                  </a:lnTo>
                  <a:lnTo>
                    <a:pt x="478320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9580626" y="3693121"/>
              <a:ext cx="876935" cy="854075"/>
            </a:xfrm>
            <a:custGeom>
              <a:avLst/>
              <a:gdLst/>
              <a:ahLst/>
              <a:cxnLst/>
              <a:rect l="l" t="t" r="r" b="b"/>
              <a:pathLst>
                <a:path w="876934" h="854075">
                  <a:moveTo>
                    <a:pt x="398525" y="478320"/>
                  </a:moveTo>
                  <a:lnTo>
                    <a:pt x="876846" y="478320"/>
                  </a:lnTo>
                  <a:lnTo>
                    <a:pt x="876846" y="0"/>
                  </a:lnTo>
                  <a:lnTo>
                    <a:pt x="398525" y="0"/>
                  </a:lnTo>
                  <a:lnTo>
                    <a:pt x="398525" y="478320"/>
                  </a:lnTo>
                  <a:close/>
                </a:path>
                <a:path w="876934" h="854075">
                  <a:moveTo>
                    <a:pt x="390271" y="478320"/>
                  </a:moveTo>
                  <a:lnTo>
                    <a:pt x="298830" y="554774"/>
                  </a:lnTo>
                </a:path>
                <a:path w="876934" h="854075">
                  <a:moveTo>
                    <a:pt x="0" y="853732"/>
                  </a:moveTo>
                  <a:lnTo>
                    <a:pt x="298945" y="853732"/>
                  </a:lnTo>
                  <a:lnTo>
                    <a:pt x="298945" y="554786"/>
                  </a:lnTo>
                  <a:lnTo>
                    <a:pt x="0" y="554786"/>
                  </a:lnTo>
                  <a:lnTo>
                    <a:pt x="0" y="85373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5" name="object 205"/>
          <p:cNvSpPr txBox="1"/>
          <p:nvPr/>
        </p:nvSpPr>
        <p:spPr>
          <a:xfrm>
            <a:off x="9690227" y="4335779"/>
            <a:ext cx="831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5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06" name="object 206"/>
          <p:cNvGrpSpPr/>
          <p:nvPr/>
        </p:nvGrpSpPr>
        <p:grpSpPr>
          <a:xfrm>
            <a:off x="9525634" y="4200255"/>
            <a:ext cx="407670" cy="394335"/>
            <a:chOff x="9525634" y="4200255"/>
            <a:chExt cx="407670" cy="394335"/>
          </a:xfrm>
        </p:grpSpPr>
        <p:sp>
          <p:nvSpPr>
            <p:cNvPr id="207" name="object 207"/>
            <p:cNvSpPr/>
            <p:nvPr/>
          </p:nvSpPr>
          <p:spPr>
            <a:xfrm>
              <a:off x="9633838" y="4209780"/>
              <a:ext cx="189230" cy="25400"/>
            </a:xfrm>
            <a:custGeom>
              <a:avLst/>
              <a:gdLst/>
              <a:ahLst/>
              <a:cxnLst/>
              <a:rect l="l" t="t" r="r" b="b"/>
              <a:pathLst>
                <a:path w="189229" h="25400">
                  <a:moveTo>
                    <a:pt x="0" y="25173"/>
                  </a:moveTo>
                  <a:lnTo>
                    <a:pt x="189204" y="25173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25173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9633838" y="4209780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9878174" y="4300499"/>
              <a:ext cx="45085" cy="189230"/>
            </a:xfrm>
            <a:custGeom>
              <a:avLst/>
              <a:gdLst/>
              <a:ahLst/>
              <a:cxnLst/>
              <a:rect l="l" t="t" r="r" b="b"/>
              <a:pathLst>
                <a:path w="45084" h="189229">
                  <a:moveTo>
                    <a:pt x="0" y="189204"/>
                  </a:moveTo>
                  <a:lnTo>
                    <a:pt x="44985" y="189204"/>
                  </a:lnTo>
                  <a:lnTo>
                    <a:pt x="44985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9832339" y="4300499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0" y="189204"/>
                  </a:moveTo>
                  <a:lnTo>
                    <a:pt x="90820" y="189204"/>
                  </a:lnTo>
                  <a:lnTo>
                    <a:pt x="9082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9641331" y="4493879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9535159" y="4300499"/>
              <a:ext cx="41275" cy="189230"/>
            </a:xfrm>
            <a:custGeom>
              <a:avLst/>
              <a:gdLst/>
              <a:ahLst/>
              <a:cxnLst/>
              <a:rect l="l" t="t" r="r" b="b"/>
              <a:pathLst>
                <a:path w="41275" h="189229">
                  <a:moveTo>
                    <a:pt x="0" y="189204"/>
                  </a:moveTo>
                  <a:lnTo>
                    <a:pt x="40767" y="189204"/>
                  </a:lnTo>
                  <a:lnTo>
                    <a:pt x="40767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9535159" y="4300499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0" y="189204"/>
                  </a:moveTo>
                  <a:lnTo>
                    <a:pt x="90820" y="189204"/>
                  </a:lnTo>
                  <a:lnTo>
                    <a:pt x="9082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4" name="object 214"/>
          <p:cNvSpPr/>
          <p:nvPr/>
        </p:nvSpPr>
        <p:spPr>
          <a:xfrm>
            <a:off x="10550525" y="4252480"/>
            <a:ext cx="299085" cy="299085"/>
          </a:xfrm>
          <a:custGeom>
            <a:avLst/>
            <a:gdLst/>
            <a:ahLst/>
            <a:cxnLst/>
            <a:rect l="l" t="t" r="r" b="b"/>
            <a:pathLst>
              <a:path w="299084" h="299085">
                <a:moveTo>
                  <a:pt x="0" y="298945"/>
                </a:moveTo>
                <a:lnTo>
                  <a:pt x="298945" y="298945"/>
                </a:lnTo>
                <a:lnTo>
                  <a:pt x="298945" y="0"/>
                </a:lnTo>
                <a:lnTo>
                  <a:pt x="0" y="0"/>
                </a:lnTo>
                <a:lnTo>
                  <a:pt x="0" y="298945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 txBox="1"/>
          <p:nvPr/>
        </p:nvSpPr>
        <p:spPr>
          <a:xfrm>
            <a:off x="10660380" y="4340352"/>
            <a:ext cx="831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5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16" name="object 216"/>
          <p:cNvGrpSpPr/>
          <p:nvPr/>
        </p:nvGrpSpPr>
        <p:grpSpPr>
          <a:xfrm>
            <a:off x="10447908" y="4166108"/>
            <a:ext cx="455295" cy="433070"/>
            <a:chOff x="10447908" y="4166108"/>
            <a:chExt cx="455295" cy="433070"/>
          </a:xfrm>
        </p:grpSpPr>
        <p:sp>
          <p:nvSpPr>
            <p:cNvPr id="217" name="object 217"/>
            <p:cNvSpPr/>
            <p:nvPr/>
          </p:nvSpPr>
          <p:spPr>
            <a:xfrm>
              <a:off x="10603864" y="4214225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10847946" y="4305071"/>
              <a:ext cx="45720" cy="189230"/>
            </a:xfrm>
            <a:custGeom>
              <a:avLst/>
              <a:gdLst/>
              <a:ahLst/>
              <a:cxnLst/>
              <a:rect l="l" t="t" r="r" b="b"/>
              <a:pathLst>
                <a:path w="45720" h="189229">
                  <a:moveTo>
                    <a:pt x="0" y="189204"/>
                  </a:moveTo>
                  <a:lnTo>
                    <a:pt x="45239" y="189204"/>
                  </a:lnTo>
                  <a:lnTo>
                    <a:pt x="45239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10802365" y="4305071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0" y="189204"/>
                  </a:moveTo>
                  <a:lnTo>
                    <a:pt x="90820" y="189204"/>
                  </a:lnTo>
                  <a:lnTo>
                    <a:pt x="9082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10611357" y="4546727"/>
              <a:ext cx="189230" cy="42545"/>
            </a:xfrm>
            <a:custGeom>
              <a:avLst/>
              <a:gdLst/>
              <a:ahLst/>
              <a:cxnLst/>
              <a:rect l="l" t="t" r="r" b="b"/>
              <a:pathLst>
                <a:path w="189229" h="42545">
                  <a:moveTo>
                    <a:pt x="0" y="42545"/>
                  </a:moveTo>
                  <a:lnTo>
                    <a:pt x="189204" y="42545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42545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10611357" y="4498451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10505185" y="4305071"/>
              <a:ext cx="43815" cy="189230"/>
            </a:xfrm>
            <a:custGeom>
              <a:avLst/>
              <a:gdLst/>
              <a:ahLst/>
              <a:cxnLst/>
              <a:rect l="l" t="t" r="r" b="b"/>
              <a:pathLst>
                <a:path w="43815" h="189229">
                  <a:moveTo>
                    <a:pt x="0" y="189204"/>
                  </a:moveTo>
                  <a:lnTo>
                    <a:pt x="43815" y="189204"/>
                  </a:lnTo>
                  <a:lnTo>
                    <a:pt x="43815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10457433" y="4175633"/>
              <a:ext cx="139065" cy="318770"/>
            </a:xfrm>
            <a:custGeom>
              <a:avLst/>
              <a:gdLst/>
              <a:ahLst/>
              <a:cxnLst/>
              <a:rect l="l" t="t" r="r" b="b"/>
              <a:pathLst>
                <a:path w="139065" h="318770">
                  <a:moveTo>
                    <a:pt x="47751" y="318643"/>
                  </a:moveTo>
                  <a:lnTo>
                    <a:pt x="138572" y="318643"/>
                  </a:lnTo>
                  <a:lnTo>
                    <a:pt x="138572" y="129438"/>
                  </a:lnTo>
                  <a:lnTo>
                    <a:pt x="47751" y="129438"/>
                  </a:lnTo>
                  <a:lnTo>
                    <a:pt x="47751" y="318643"/>
                  </a:lnTo>
                  <a:close/>
                </a:path>
                <a:path w="139065" h="318770">
                  <a:moveTo>
                    <a:pt x="0" y="0"/>
                  </a:moveTo>
                  <a:lnTo>
                    <a:pt x="91313" y="764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4" name="object 224"/>
          <p:cNvSpPr/>
          <p:nvPr/>
        </p:nvSpPr>
        <p:spPr>
          <a:xfrm>
            <a:off x="9880727" y="3620261"/>
            <a:ext cx="91440" cy="76835"/>
          </a:xfrm>
          <a:custGeom>
            <a:avLst/>
            <a:gdLst/>
            <a:ahLst/>
            <a:cxnLst/>
            <a:rect l="l" t="t" r="r" b="b"/>
            <a:pathLst>
              <a:path w="91440" h="76835">
                <a:moveTo>
                  <a:pt x="91313" y="76454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5" name="object 225"/>
          <p:cNvGrpSpPr/>
          <p:nvPr/>
        </p:nvGrpSpPr>
        <p:grpSpPr>
          <a:xfrm>
            <a:off x="10449179" y="3271885"/>
            <a:ext cx="454025" cy="431165"/>
            <a:chOff x="10449179" y="3271885"/>
            <a:chExt cx="454025" cy="431165"/>
          </a:xfrm>
        </p:grpSpPr>
        <p:sp>
          <p:nvSpPr>
            <p:cNvPr id="226" name="object 226"/>
            <p:cNvSpPr/>
            <p:nvPr/>
          </p:nvSpPr>
          <p:spPr>
            <a:xfrm>
              <a:off x="10458704" y="3616833"/>
              <a:ext cx="91440" cy="76835"/>
            </a:xfrm>
            <a:custGeom>
              <a:avLst/>
              <a:gdLst/>
              <a:ahLst/>
              <a:cxnLst/>
              <a:rect l="l" t="t" r="r" b="b"/>
              <a:pathLst>
                <a:path w="91440" h="76835">
                  <a:moveTo>
                    <a:pt x="0" y="76454"/>
                  </a:moveTo>
                  <a:lnTo>
                    <a:pt x="913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10550525" y="3319665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298945" y="0"/>
                  </a:moveTo>
                  <a:lnTo>
                    <a:pt x="0" y="0"/>
                  </a:lnTo>
                  <a:lnTo>
                    <a:pt x="0" y="298945"/>
                  </a:lnTo>
                  <a:lnTo>
                    <a:pt x="298945" y="298945"/>
                  </a:lnTo>
                  <a:lnTo>
                    <a:pt x="298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10550525" y="3319665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0" y="298945"/>
                  </a:moveTo>
                  <a:lnTo>
                    <a:pt x="298945" y="298945"/>
                  </a:lnTo>
                  <a:lnTo>
                    <a:pt x="298945" y="0"/>
                  </a:lnTo>
                  <a:lnTo>
                    <a:pt x="0" y="0"/>
                  </a:lnTo>
                  <a:lnTo>
                    <a:pt x="0" y="29894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9" name="object 2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495661" y="3271885"/>
              <a:ext cx="407050" cy="394096"/>
            </a:xfrm>
            <a:prstGeom prst="rect">
              <a:avLst/>
            </a:prstGeom>
          </p:spPr>
        </p:pic>
      </p:grpSp>
      <p:grpSp>
        <p:nvGrpSpPr>
          <p:cNvPr id="230" name="object 230"/>
          <p:cNvGrpSpPr/>
          <p:nvPr/>
        </p:nvGrpSpPr>
        <p:grpSpPr>
          <a:xfrm>
            <a:off x="9525889" y="3274425"/>
            <a:ext cx="407670" cy="922655"/>
            <a:chOff x="9525889" y="3274425"/>
            <a:chExt cx="407670" cy="922655"/>
          </a:xfrm>
        </p:grpSpPr>
        <p:sp>
          <p:nvSpPr>
            <p:cNvPr id="231" name="object 231"/>
            <p:cNvSpPr/>
            <p:nvPr/>
          </p:nvSpPr>
          <p:spPr>
            <a:xfrm>
              <a:off x="9580880" y="3322078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298945" y="0"/>
                  </a:moveTo>
                  <a:lnTo>
                    <a:pt x="0" y="0"/>
                  </a:lnTo>
                  <a:lnTo>
                    <a:pt x="0" y="298945"/>
                  </a:lnTo>
                  <a:lnTo>
                    <a:pt x="298945" y="298945"/>
                  </a:lnTo>
                  <a:lnTo>
                    <a:pt x="298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9580880" y="3322078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0" y="298945"/>
                  </a:moveTo>
                  <a:lnTo>
                    <a:pt x="298945" y="298945"/>
                  </a:lnTo>
                  <a:lnTo>
                    <a:pt x="298945" y="0"/>
                  </a:lnTo>
                  <a:lnTo>
                    <a:pt x="0" y="0"/>
                  </a:lnTo>
                  <a:lnTo>
                    <a:pt x="0" y="29894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3" name="object 2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525889" y="3274425"/>
              <a:ext cx="407050" cy="393969"/>
            </a:xfrm>
            <a:prstGeom prst="rect">
              <a:avLst/>
            </a:prstGeom>
          </p:spPr>
        </p:pic>
        <p:sp>
          <p:nvSpPr>
            <p:cNvPr id="234" name="object 234"/>
            <p:cNvSpPr/>
            <p:nvPr/>
          </p:nvSpPr>
          <p:spPr>
            <a:xfrm>
              <a:off x="9732327" y="3649344"/>
              <a:ext cx="0" cy="548005"/>
            </a:xfrm>
            <a:custGeom>
              <a:avLst/>
              <a:gdLst/>
              <a:ahLst/>
              <a:cxnLst/>
              <a:rect l="l" t="t" r="r" b="b"/>
              <a:pathLst>
                <a:path h="548004">
                  <a:moveTo>
                    <a:pt x="0" y="0"/>
                  </a:moveTo>
                  <a:lnTo>
                    <a:pt x="0" y="547481"/>
                  </a:lnTo>
                </a:path>
              </a:pathLst>
            </a:custGeom>
            <a:ln w="267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5" name="object 235"/>
          <p:cNvSpPr/>
          <p:nvPr/>
        </p:nvSpPr>
        <p:spPr>
          <a:xfrm>
            <a:off x="10702163" y="3646932"/>
            <a:ext cx="0" cy="562610"/>
          </a:xfrm>
          <a:custGeom>
            <a:avLst/>
            <a:gdLst/>
            <a:ahLst/>
            <a:cxnLst/>
            <a:rect l="l" t="t" r="r" b="b"/>
            <a:pathLst>
              <a:path h="562610">
                <a:moveTo>
                  <a:pt x="0" y="0"/>
                </a:moveTo>
                <a:lnTo>
                  <a:pt x="0" y="562594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9921890" y="439737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5">
                <a:moveTo>
                  <a:pt x="0" y="0"/>
                </a:moveTo>
                <a:lnTo>
                  <a:pt x="581771" y="0"/>
                </a:lnTo>
              </a:path>
            </a:pathLst>
          </a:custGeom>
          <a:ln w="236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9923398" y="3466846"/>
            <a:ext cx="582295" cy="2540"/>
          </a:xfrm>
          <a:custGeom>
            <a:avLst/>
            <a:gdLst/>
            <a:ahLst/>
            <a:cxnLst/>
            <a:rect l="l" t="t" r="r" b="b"/>
            <a:pathLst>
              <a:path w="582295" h="2539">
                <a:moveTo>
                  <a:pt x="0" y="2412"/>
                </a:moveTo>
                <a:lnTo>
                  <a:pt x="581786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8" name="object 238"/>
          <p:cNvGrpSpPr/>
          <p:nvPr/>
        </p:nvGrpSpPr>
        <p:grpSpPr>
          <a:xfrm>
            <a:off x="7577835" y="4591265"/>
            <a:ext cx="941705" cy="911225"/>
            <a:chOff x="7577835" y="4591265"/>
            <a:chExt cx="941705" cy="911225"/>
          </a:xfrm>
        </p:grpSpPr>
        <p:sp>
          <p:nvSpPr>
            <p:cNvPr id="239" name="object 239"/>
            <p:cNvSpPr/>
            <p:nvPr/>
          </p:nvSpPr>
          <p:spPr>
            <a:xfrm>
              <a:off x="8031352" y="4600790"/>
              <a:ext cx="478790" cy="478790"/>
            </a:xfrm>
            <a:custGeom>
              <a:avLst/>
              <a:gdLst/>
              <a:ahLst/>
              <a:cxnLst/>
              <a:rect l="l" t="t" r="r" b="b"/>
              <a:pathLst>
                <a:path w="478790" h="478789">
                  <a:moveTo>
                    <a:pt x="478320" y="0"/>
                  </a:moveTo>
                  <a:lnTo>
                    <a:pt x="0" y="0"/>
                  </a:lnTo>
                  <a:lnTo>
                    <a:pt x="0" y="478320"/>
                  </a:lnTo>
                  <a:lnTo>
                    <a:pt x="478320" y="478320"/>
                  </a:lnTo>
                  <a:lnTo>
                    <a:pt x="478320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7632699" y="4600790"/>
              <a:ext cx="877569" cy="854075"/>
            </a:xfrm>
            <a:custGeom>
              <a:avLst/>
              <a:gdLst/>
              <a:ahLst/>
              <a:cxnLst/>
              <a:rect l="l" t="t" r="r" b="b"/>
              <a:pathLst>
                <a:path w="877570" h="854075">
                  <a:moveTo>
                    <a:pt x="398652" y="478320"/>
                  </a:moveTo>
                  <a:lnTo>
                    <a:pt x="876973" y="478320"/>
                  </a:lnTo>
                  <a:lnTo>
                    <a:pt x="876973" y="0"/>
                  </a:lnTo>
                  <a:lnTo>
                    <a:pt x="398652" y="0"/>
                  </a:lnTo>
                  <a:lnTo>
                    <a:pt x="398652" y="478320"/>
                  </a:lnTo>
                  <a:close/>
                </a:path>
                <a:path w="877570" h="854075">
                  <a:moveTo>
                    <a:pt x="390271" y="478320"/>
                  </a:moveTo>
                  <a:lnTo>
                    <a:pt x="298957" y="554774"/>
                  </a:lnTo>
                </a:path>
                <a:path w="877570" h="854075">
                  <a:moveTo>
                    <a:pt x="0" y="853732"/>
                  </a:moveTo>
                  <a:lnTo>
                    <a:pt x="298945" y="853732"/>
                  </a:lnTo>
                  <a:lnTo>
                    <a:pt x="298945" y="554786"/>
                  </a:lnTo>
                  <a:lnTo>
                    <a:pt x="0" y="554786"/>
                  </a:lnTo>
                  <a:lnTo>
                    <a:pt x="0" y="85373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7685912" y="5117322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189204" y="0"/>
                  </a:moveTo>
                  <a:lnTo>
                    <a:pt x="0" y="0"/>
                  </a:lnTo>
                  <a:lnTo>
                    <a:pt x="0" y="90820"/>
                  </a:lnTo>
                  <a:lnTo>
                    <a:pt x="189204" y="90820"/>
                  </a:lnTo>
                  <a:lnTo>
                    <a:pt x="189204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7685912" y="5117322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7884540" y="5208168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90820" y="0"/>
                  </a:moveTo>
                  <a:lnTo>
                    <a:pt x="0" y="0"/>
                  </a:lnTo>
                  <a:lnTo>
                    <a:pt x="0" y="189204"/>
                  </a:lnTo>
                  <a:lnTo>
                    <a:pt x="90820" y="189204"/>
                  </a:lnTo>
                  <a:lnTo>
                    <a:pt x="90820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7884540" y="5208168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0" y="189204"/>
                  </a:moveTo>
                  <a:lnTo>
                    <a:pt x="90820" y="189204"/>
                  </a:lnTo>
                  <a:lnTo>
                    <a:pt x="9082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7693532" y="5401548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189204" y="0"/>
                  </a:moveTo>
                  <a:lnTo>
                    <a:pt x="0" y="0"/>
                  </a:lnTo>
                  <a:lnTo>
                    <a:pt x="0" y="90820"/>
                  </a:lnTo>
                  <a:lnTo>
                    <a:pt x="189204" y="90820"/>
                  </a:lnTo>
                  <a:lnTo>
                    <a:pt x="189204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7693532" y="5401548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7587360" y="5208168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90820" y="0"/>
                  </a:moveTo>
                  <a:lnTo>
                    <a:pt x="0" y="0"/>
                  </a:lnTo>
                  <a:lnTo>
                    <a:pt x="0" y="189204"/>
                  </a:lnTo>
                  <a:lnTo>
                    <a:pt x="90820" y="189204"/>
                  </a:lnTo>
                  <a:lnTo>
                    <a:pt x="90820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7587360" y="5208168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0" y="189204"/>
                  </a:moveTo>
                  <a:lnTo>
                    <a:pt x="90820" y="189204"/>
                  </a:lnTo>
                  <a:lnTo>
                    <a:pt x="9082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9" name="object 249"/>
          <p:cNvSpPr/>
          <p:nvPr/>
        </p:nvSpPr>
        <p:spPr>
          <a:xfrm>
            <a:off x="8602726" y="5160149"/>
            <a:ext cx="299085" cy="299085"/>
          </a:xfrm>
          <a:custGeom>
            <a:avLst/>
            <a:gdLst/>
            <a:ahLst/>
            <a:cxnLst/>
            <a:rect l="l" t="t" r="r" b="b"/>
            <a:pathLst>
              <a:path w="299084" h="299085">
                <a:moveTo>
                  <a:pt x="0" y="298945"/>
                </a:moveTo>
                <a:lnTo>
                  <a:pt x="298945" y="298945"/>
                </a:lnTo>
                <a:lnTo>
                  <a:pt x="298945" y="0"/>
                </a:lnTo>
                <a:lnTo>
                  <a:pt x="0" y="0"/>
                </a:lnTo>
                <a:lnTo>
                  <a:pt x="0" y="298945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 txBox="1"/>
          <p:nvPr/>
        </p:nvSpPr>
        <p:spPr>
          <a:xfrm>
            <a:off x="8712454" y="5248021"/>
            <a:ext cx="831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5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251" name="object 25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500109" y="5073777"/>
            <a:ext cx="454675" cy="432689"/>
          </a:xfrm>
          <a:prstGeom prst="rect">
            <a:avLst/>
          </a:prstGeom>
        </p:spPr>
      </p:pic>
      <p:sp>
        <p:nvSpPr>
          <p:cNvPr id="252" name="object 252"/>
          <p:cNvSpPr/>
          <p:nvPr/>
        </p:nvSpPr>
        <p:spPr>
          <a:xfrm>
            <a:off x="7932928" y="4527930"/>
            <a:ext cx="91440" cy="76835"/>
          </a:xfrm>
          <a:custGeom>
            <a:avLst/>
            <a:gdLst/>
            <a:ahLst/>
            <a:cxnLst/>
            <a:rect l="l" t="t" r="r" b="b"/>
            <a:pathLst>
              <a:path w="91440" h="76835">
                <a:moveTo>
                  <a:pt x="91313" y="76454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3" name="object 253"/>
          <p:cNvGrpSpPr/>
          <p:nvPr/>
        </p:nvGrpSpPr>
        <p:grpSpPr>
          <a:xfrm>
            <a:off x="8501380" y="4217682"/>
            <a:ext cx="410209" cy="393065"/>
            <a:chOff x="8501380" y="4217682"/>
            <a:chExt cx="410209" cy="393065"/>
          </a:xfrm>
        </p:grpSpPr>
        <p:sp>
          <p:nvSpPr>
            <p:cNvPr id="254" name="object 254"/>
            <p:cNvSpPr/>
            <p:nvPr/>
          </p:nvSpPr>
          <p:spPr>
            <a:xfrm>
              <a:off x="8510905" y="4524502"/>
              <a:ext cx="91440" cy="76835"/>
            </a:xfrm>
            <a:custGeom>
              <a:avLst/>
              <a:gdLst/>
              <a:ahLst/>
              <a:cxnLst/>
              <a:rect l="l" t="t" r="r" b="b"/>
              <a:pathLst>
                <a:path w="91440" h="76835">
                  <a:moveTo>
                    <a:pt x="0" y="76454"/>
                  </a:moveTo>
                  <a:lnTo>
                    <a:pt x="913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8602726" y="4227207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298945" y="0"/>
                  </a:moveTo>
                  <a:lnTo>
                    <a:pt x="0" y="0"/>
                  </a:lnTo>
                  <a:lnTo>
                    <a:pt x="0" y="298945"/>
                  </a:lnTo>
                  <a:lnTo>
                    <a:pt x="298945" y="298945"/>
                  </a:lnTo>
                  <a:lnTo>
                    <a:pt x="298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8602726" y="4227207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0" y="298945"/>
                  </a:moveTo>
                  <a:lnTo>
                    <a:pt x="298945" y="298945"/>
                  </a:lnTo>
                  <a:lnTo>
                    <a:pt x="298945" y="0"/>
                  </a:lnTo>
                  <a:lnTo>
                    <a:pt x="0" y="0"/>
                  </a:lnTo>
                  <a:lnTo>
                    <a:pt x="0" y="29894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7" name="object 257"/>
          <p:cNvSpPr txBox="1"/>
          <p:nvPr/>
        </p:nvSpPr>
        <p:spPr>
          <a:xfrm>
            <a:off x="8712454" y="4315078"/>
            <a:ext cx="831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5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58" name="object 258"/>
          <p:cNvGrpSpPr/>
          <p:nvPr/>
        </p:nvGrpSpPr>
        <p:grpSpPr>
          <a:xfrm>
            <a:off x="8547734" y="4179554"/>
            <a:ext cx="407670" cy="394335"/>
            <a:chOff x="8547734" y="4179554"/>
            <a:chExt cx="407670" cy="394335"/>
          </a:xfrm>
        </p:grpSpPr>
        <p:sp>
          <p:nvSpPr>
            <p:cNvPr id="259" name="object 259"/>
            <p:cNvSpPr/>
            <p:nvPr/>
          </p:nvSpPr>
          <p:spPr>
            <a:xfrm>
              <a:off x="8655938" y="4189079"/>
              <a:ext cx="189230" cy="48895"/>
            </a:xfrm>
            <a:custGeom>
              <a:avLst/>
              <a:gdLst/>
              <a:ahLst/>
              <a:cxnLst/>
              <a:rect l="l" t="t" r="r" b="b"/>
              <a:pathLst>
                <a:path w="189229" h="48895">
                  <a:moveTo>
                    <a:pt x="0" y="48414"/>
                  </a:moveTo>
                  <a:lnTo>
                    <a:pt x="189204" y="48414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48414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8655938" y="4189079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8905227" y="4279798"/>
              <a:ext cx="40640" cy="189230"/>
            </a:xfrm>
            <a:custGeom>
              <a:avLst/>
              <a:gdLst/>
              <a:ahLst/>
              <a:cxnLst/>
              <a:rect l="l" t="t" r="r" b="b"/>
              <a:pathLst>
                <a:path w="40640" h="189229">
                  <a:moveTo>
                    <a:pt x="0" y="189204"/>
                  </a:moveTo>
                  <a:lnTo>
                    <a:pt x="40032" y="189204"/>
                  </a:lnTo>
                  <a:lnTo>
                    <a:pt x="40032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8854439" y="4279798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0" y="189204"/>
                  </a:moveTo>
                  <a:lnTo>
                    <a:pt x="90820" y="189204"/>
                  </a:lnTo>
                  <a:lnTo>
                    <a:pt x="9082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8663558" y="4536439"/>
              <a:ext cx="189230" cy="27940"/>
            </a:xfrm>
            <a:custGeom>
              <a:avLst/>
              <a:gdLst/>
              <a:ahLst/>
              <a:cxnLst/>
              <a:rect l="l" t="t" r="r" b="b"/>
              <a:pathLst>
                <a:path w="189229" h="27939">
                  <a:moveTo>
                    <a:pt x="0" y="27559"/>
                  </a:moveTo>
                  <a:lnTo>
                    <a:pt x="189204" y="27559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27559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8663558" y="4473178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8557259" y="4279798"/>
              <a:ext cx="49530" cy="189230"/>
            </a:xfrm>
            <a:custGeom>
              <a:avLst/>
              <a:gdLst/>
              <a:ahLst/>
              <a:cxnLst/>
              <a:rect l="l" t="t" r="r" b="b"/>
              <a:pathLst>
                <a:path w="49529" h="189229">
                  <a:moveTo>
                    <a:pt x="0" y="189204"/>
                  </a:moveTo>
                  <a:lnTo>
                    <a:pt x="49022" y="189204"/>
                  </a:lnTo>
                  <a:lnTo>
                    <a:pt x="49022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8557259" y="4279798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0" y="189204"/>
                  </a:moveTo>
                  <a:lnTo>
                    <a:pt x="90820" y="189204"/>
                  </a:lnTo>
                  <a:lnTo>
                    <a:pt x="9082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7" name="object 267"/>
          <p:cNvGrpSpPr/>
          <p:nvPr/>
        </p:nvGrpSpPr>
        <p:grpSpPr>
          <a:xfrm>
            <a:off x="7578090" y="4182094"/>
            <a:ext cx="407670" cy="944880"/>
            <a:chOff x="7578090" y="4182094"/>
            <a:chExt cx="407670" cy="944880"/>
          </a:xfrm>
        </p:grpSpPr>
        <p:sp>
          <p:nvSpPr>
            <p:cNvPr id="268" name="object 268"/>
            <p:cNvSpPr/>
            <p:nvPr/>
          </p:nvSpPr>
          <p:spPr>
            <a:xfrm>
              <a:off x="7632954" y="4229747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298945" y="0"/>
                  </a:moveTo>
                  <a:lnTo>
                    <a:pt x="0" y="0"/>
                  </a:lnTo>
                  <a:lnTo>
                    <a:pt x="0" y="298945"/>
                  </a:lnTo>
                  <a:lnTo>
                    <a:pt x="298945" y="298945"/>
                  </a:lnTo>
                  <a:lnTo>
                    <a:pt x="298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7632954" y="4229747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0" y="298945"/>
                  </a:moveTo>
                  <a:lnTo>
                    <a:pt x="298945" y="298945"/>
                  </a:lnTo>
                  <a:lnTo>
                    <a:pt x="298945" y="0"/>
                  </a:lnTo>
                  <a:lnTo>
                    <a:pt x="0" y="0"/>
                  </a:lnTo>
                  <a:lnTo>
                    <a:pt x="0" y="29894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7686167" y="4191619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189204" y="0"/>
                  </a:moveTo>
                  <a:lnTo>
                    <a:pt x="0" y="0"/>
                  </a:lnTo>
                  <a:lnTo>
                    <a:pt x="0" y="90820"/>
                  </a:lnTo>
                  <a:lnTo>
                    <a:pt x="189204" y="90820"/>
                  </a:lnTo>
                  <a:lnTo>
                    <a:pt x="189204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7686167" y="4191619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7884795" y="4282338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90820" y="0"/>
                  </a:moveTo>
                  <a:lnTo>
                    <a:pt x="0" y="0"/>
                  </a:lnTo>
                  <a:lnTo>
                    <a:pt x="0" y="189204"/>
                  </a:lnTo>
                  <a:lnTo>
                    <a:pt x="90820" y="189204"/>
                  </a:lnTo>
                  <a:lnTo>
                    <a:pt x="90820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7884795" y="4282338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0" y="189204"/>
                  </a:moveTo>
                  <a:lnTo>
                    <a:pt x="90820" y="189204"/>
                  </a:lnTo>
                  <a:lnTo>
                    <a:pt x="9082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7693787" y="4475718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189204" y="0"/>
                  </a:moveTo>
                  <a:lnTo>
                    <a:pt x="0" y="0"/>
                  </a:lnTo>
                  <a:lnTo>
                    <a:pt x="0" y="90820"/>
                  </a:lnTo>
                  <a:lnTo>
                    <a:pt x="189204" y="90820"/>
                  </a:lnTo>
                  <a:lnTo>
                    <a:pt x="189204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7693787" y="4475718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7587615" y="4282338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90820" y="0"/>
                  </a:moveTo>
                  <a:lnTo>
                    <a:pt x="0" y="0"/>
                  </a:lnTo>
                  <a:lnTo>
                    <a:pt x="0" y="189204"/>
                  </a:lnTo>
                  <a:lnTo>
                    <a:pt x="90820" y="189204"/>
                  </a:lnTo>
                  <a:lnTo>
                    <a:pt x="90820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7587615" y="4282338"/>
              <a:ext cx="201295" cy="835025"/>
            </a:xfrm>
            <a:custGeom>
              <a:avLst/>
              <a:gdLst/>
              <a:ahLst/>
              <a:cxnLst/>
              <a:rect l="l" t="t" r="r" b="b"/>
              <a:pathLst>
                <a:path w="201295" h="835025">
                  <a:moveTo>
                    <a:pt x="0" y="189204"/>
                  </a:moveTo>
                  <a:lnTo>
                    <a:pt x="90820" y="189204"/>
                  </a:lnTo>
                  <a:lnTo>
                    <a:pt x="9082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  <a:path w="201295" h="835025">
                  <a:moveTo>
                    <a:pt x="200786" y="284200"/>
                  </a:moveTo>
                  <a:lnTo>
                    <a:pt x="192912" y="8349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8" name="object 278"/>
          <p:cNvSpPr/>
          <p:nvPr/>
        </p:nvSpPr>
        <p:spPr>
          <a:xfrm>
            <a:off x="8754364" y="4574285"/>
            <a:ext cx="0" cy="551180"/>
          </a:xfrm>
          <a:custGeom>
            <a:avLst/>
            <a:gdLst/>
            <a:ahLst/>
            <a:cxnLst/>
            <a:rect l="l" t="t" r="r" b="b"/>
            <a:pathLst>
              <a:path h="551179">
                <a:moveTo>
                  <a:pt x="0" y="0"/>
                </a:moveTo>
                <a:lnTo>
                  <a:pt x="0" y="550783"/>
                </a:lnTo>
              </a:path>
            </a:pathLst>
          </a:custGeom>
          <a:ln w="266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7965820" y="5304980"/>
            <a:ext cx="594995" cy="0"/>
          </a:xfrm>
          <a:custGeom>
            <a:avLst/>
            <a:gdLst/>
            <a:ahLst/>
            <a:cxnLst/>
            <a:rect l="l" t="t" r="r" b="b"/>
            <a:pathLst>
              <a:path w="594995">
                <a:moveTo>
                  <a:pt x="0" y="0"/>
                </a:moveTo>
                <a:lnTo>
                  <a:pt x="594740" y="0"/>
                </a:lnTo>
              </a:path>
            </a:pathLst>
          </a:custGeom>
          <a:ln w="234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7975600" y="4374388"/>
            <a:ext cx="581660" cy="2540"/>
          </a:xfrm>
          <a:custGeom>
            <a:avLst/>
            <a:gdLst/>
            <a:ahLst/>
            <a:cxnLst/>
            <a:rect l="l" t="t" r="r" b="b"/>
            <a:pathLst>
              <a:path w="581659" h="2539">
                <a:moveTo>
                  <a:pt x="0" y="2539"/>
                </a:moveTo>
                <a:lnTo>
                  <a:pt x="581659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1" name="object 281"/>
          <p:cNvGrpSpPr/>
          <p:nvPr/>
        </p:nvGrpSpPr>
        <p:grpSpPr>
          <a:xfrm>
            <a:off x="8551036" y="4599013"/>
            <a:ext cx="941705" cy="911225"/>
            <a:chOff x="8551036" y="4599013"/>
            <a:chExt cx="941705" cy="911225"/>
          </a:xfrm>
        </p:grpSpPr>
        <p:sp>
          <p:nvSpPr>
            <p:cNvPr id="282" name="object 282"/>
            <p:cNvSpPr/>
            <p:nvPr/>
          </p:nvSpPr>
          <p:spPr>
            <a:xfrm>
              <a:off x="9004553" y="4608538"/>
              <a:ext cx="478790" cy="478790"/>
            </a:xfrm>
            <a:custGeom>
              <a:avLst/>
              <a:gdLst/>
              <a:ahLst/>
              <a:cxnLst/>
              <a:rect l="l" t="t" r="r" b="b"/>
              <a:pathLst>
                <a:path w="478790" h="478789">
                  <a:moveTo>
                    <a:pt x="478320" y="0"/>
                  </a:moveTo>
                  <a:lnTo>
                    <a:pt x="0" y="0"/>
                  </a:lnTo>
                  <a:lnTo>
                    <a:pt x="0" y="478320"/>
                  </a:lnTo>
                  <a:lnTo>
                    <a:pt x="478320" y="478320"/>
                  </a:lnTo>
                  <a:lnTo>
                    <a:pt x="478320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8904985" y="4608538"/>
              <a:ext cx="578485" cy="554990"/>
            </a:xfrm>
            <a:custGeom>
              <a:avLst/>
              <a:gdLst/>
              <a:ahLst/>
              <a:cxnLst/>
              <a:rect l="l" t="t" r="r" b="b"/>
              <a:pathLst>
                <a:path w="578484" h="554989">
                  <a:moveTo>
                    <a:pt x="99568" y="478320"/>
                  </a:moveTo>
                  <a:lnTo>
                    <a:pt x="577888" y="478320"/>
                  </a:lnTo>
                  <a:lnTo>
                    <a:pt x="577888" y="0"/>
                  </a:lnTo>
                  <a:lnTo>
                    <a:pt x="99568" y="0"/>
                  </a:lnTo>
                  <a:lnTo>
                    <a:pt x="99568" y="478320"/>
                  </a:lnTo>
                  <a:close/>
                </a:path>
                <a:path w="578484" h="554989">
                  <a:moveTo>
                    <a:pt x="91313" y="478320"/>
                  </a:moveTo>
                  <a:lnTo>
                    <a:pt x="0" y="5547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8606027" y="5163324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298945" y="0"/>
                  </a:moveTo>
                  <a:lnTo>
                    <a:pt x="0" y="0"/>
                  </a:lnTo>
                  <a:lnTo>
                    <a:pt x="0" y="298945"/>
                  </a:lnTo>
                  <a:lnTo>
                    <a:pt x="298945" y="298945"/>
                  </a:lnTo>
                  <a:lnTo>
                    <a:pt x="298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8606027" y="5163324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0" y="298945"/>
                  </a:moveTo>
                  <a:lnTo>
                    <a:pt x="298945" y="298945"/>
                  </a:lnTo>
                  <a:lnTo>
                    <a:pt x="298945" y="0"/>
                  </a:lnTo>
                  <a:lnTo>
                    <a:pt x="0" y="0"/>
                  </a:lnTo>
                  <a:lnTo>
                    <a:pt x="0" y="29894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6" name="object 28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551036" y="5115544"/>
              <a:ext cx="407050" cy="394096"/>
            </a:xfrm>
            <a:prstGeom prst="rect">
              <a:avLst/>
            </a:prstGeom>
          </p:spPr>
        </p:pic>
      </p:grpSp>
      <p:sp>
        <p:nvSpPr>
          <p:cNvPr id="287" name="object 287"/>
          <p:cNvSpPr/>
          <p:nvPr/>
        </p:nvSpPr>
        <p:spPr>
          <a:xfrm>
            <a:off x="9575927" y="5167769"/>
            <a:ext cx="299085" cy="299085"/>
          </a:xfrm>
          <a:custGeom>
            <a:avLst/>
            <a:gdLst/>
            <a:ahLst/>
            <a:cxnLst/>
            <a:rect l="l" t="t" r="r" b="b"/>
            <a:pathLst>
              <a:path w="299084" h="299085">
                <a:moveTo>
                  <a:pt x="0" y="298945"/>
                </a:moveTo>
                <a:lnTo>
                  <a:pt x="298945" y="298945"/>
                </a:lnTo>
                <a:lnTo>
                  <a:pt x="298945" y="0"/>
                </a:lnTo>
                <a:lnTo>
                  <a:pt x="0" y="0"/>
                </a:lnTo>
                <a:lnTo>
                  <a:pt x="0" y="298945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 txBox="1"/>
          <p:nvPr/>
        </p:nvSpPr>
        <p:spPr>
          <a:xfrm>
            <a:off x="9685655" y="5256021"/>
            <a:ext cx="831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5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289" name="object 28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473310" y="5081523"/>
            <a:ext cx="454802" cy="432562"/>
          </a:xfrm>
          <a:prstGeom prst="rect">
            <a:avLst/>
          </a:prstGeom>
        </p:spPr>
      </p:pic>
      <p:sp>
        <p:nvSpPr>
          <p:cNvPr id="290" name="object 290"/>
          <p:cNvSpPr/>
          <p:nvPr/>
        </p:nvSpPr>
        <p:spPr>
          <a:xfrm>
            <a:off x="8906129" y="4535678"/>
            <a:ext cx="91440" cy="76835"/>
          </a:xfrm>
          <a:custGeom>
            <a:avLst/>
            <a:gdLst/>
            <a:ahLst/>
            <a:cxnLst/>
            <a:rect l="l" t="t" r="r" b="b"/>
            <a:pathLst>
              <a:path w="91440" h="76835">
                <a:moveTo>
                  <a:pt x="91440" y="76327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1" name="object 291"/>
          <p:cNvGrpSpPr/>
          <p:nvPr/>
        </p:nvGrpSpPr>
        <p:grpSpPr>
          <a:xfrm>
            <a:off x="9474581" y="4225429"/>
            <a:ext cx="410209" cy="393065"/>
            <a:chOff x="9474581" y="4225429"/>
            <a:chExt cx="410209" cy="393065"/>
          </a:xfrm>
        </p:grpSpPr>
        <p:sp>
          <p:nvSpPr>
            <p:cNvPr id="292" name="object 292"/>
            <p:cNvSpPr/>
            <p:nvPr/>
          </p:nvSpPr>
          <p:spPr>
            <a:xfrm>
              <a:off x="9484106" y="4532248"/>
              <a:ext cx="91440" cy="76835"/>
            </a:xfrm>
            <a:custGeom>
              <a:avLst/>
              <a:gdLst/>
              <a:ahLst/>
              <a:cxnLst/>
              <a:rect l="l" t="t" r="r" b="b"/>
              <a:pathLst>
                <a:path w="91440" h="76835">
                  <a:moveTo>
                    <a:pt x="0" y="76453"/>
                  </a:moveTo>
                  <a:lnTo>
                    <a:pt x="914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9575927" y="4234954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298945" y="0"/>
                  </a:moveTo>
                  <a:lnTo>
                    <a:pt x="0" y="0"/>
                  </a:lnTo>
                  <a:lnTo>
                    <a:pt x="0" y="298945"/>
                  </a:lnTo>
                  <a:lnTo>
                    <a:pt x="298945" y="298945"/>
                  </a:lnTo>
                  <a:lnTo>
                    <a:pt x="298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9575927" y="4234954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0" y="298945"/>
                  </a:moveTo>
                  <a:lnTo>
                    <a:pt x="298945" y="298945"/>
                  </a:lnTo>
                  <a:lnTo>
                    <a:pt x="298945" y="0"/>
                  </a:lnTo>
                  <a:lnTo>
                    <a:pt x="0" y="0"/>
                  </a:lnTo>
                  <a:lnTo>
                    <a:pt x="0" y="29894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5" name="object 295"/>
          <p:cNvSpPr txBox="1"/>
          <p:nvPr/>
        </p:nvSpPr>
        <p:spPr>
          <a:xfrm>
            <a:off x="9685655" y="4322953"/>
            <a:ext cx="831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5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6" name="object 296"/>
          <p:cNvSpPr txBox="1"/>
          <p:nvPr/>
        </p:nvSpPr>
        <p:spPr>
          <a:xfrm>
            <a:off x="7742173" y="2458847"/>
            <a:ext cx="3001010" cy="2962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>
              <a:lnSpc>
                <a:spcPts val="1220"/>
              </a:lnSpc>
              <a:tabLst>
                <a:tab pos="974725" algn="l"/>
                <a:tab pos="1948180" algn="l"/>
                <a:tab pos="2917825" algn="l"/>
              </a:tabLst>
            </a:pPr>
            <a:r>
              <a:rPr sz="1800" spc="-75" baseline="2314" dirty="0">
                <a:latin typeface="Calibri"/>
                <a:cs typeface="Calibri"/>
              </a:rPr>
              <a:t>R</a:t>
            </a:r>
            <a:r>
              <a:rPr sz="1800" baseline="2314" dirty="0">
                <a:latin typeface="Calibri"/>
                <a:cs typeface="Calibri"/>
              </a:rPr>
              <a:t>	</a:t>
            </a:r>
            <a:r>
              <a:rPr sz="1200" spc="-5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	</a:t>
            </a:r>
            <a:r>
              <a:rPr sz="1800" spc="-75" baseline="-4629" dirty="0">
                <a:latin typeface="Calibri"/>
                <a:cs typeface="Calibri"/>
              </a:rPr>
              <a:t>R</a:t>
            </a:r>
            <a:r>
              <a:rPr sz="1800" baseline="-4629" dirty="0">
                <a:latin typeface="Calibri"/>
                <a:cs typeface="Calibri"/>
              </a:rPr>
              <a:t>	</a:t>
            </a:r>
            <a:r>
              <a:rPr sz="1800" spc="-75" baseline="-4629" dirty="0">
                <a:latin typeface="Calibri"/>
                <a:cs typeface="Calibri"/>
              </a:rPr>
              <a:t>R</a:t>
            </a:r>
            <a:endParaRPr sz="1800" baseline="-4629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Calibri"/>
              <a:cs typeface="Calibri"/>
            </a:endParaRPr>
          </a:p>
          <a:p>
            <a:pPr marL="1270">
              <a:lnSpc>
                <a:spcPct val="100000"/>
              </a:lnSpc>
              <a:tabLst>
                <a:tab pos="974725" algn="l"/>
                <a:tab pos="1948180" algn="l"/>
                <a:tab pos="2917825" algn="l"/>
              </a:tabLst>
            </a:pPr>
            <a:r>
              <a:rPr sz="1800" spc="-75" baseline="2314" dirty="0">
                <a:latin typeface="Calibri"/>
                <a:cs typeface="Calibri"/>
              </a:rPr>
              <a:t>R</a:t>
            </a:r>
            <a:r>
              <a:rPr sz="1800" baseline="2314" dirty="0">
                <a:latin typeface="Calibri"/>
                <a:cs typeface="Calibri"/>
              </a:rPr>
              <a:t>	</a:t>
            </a:r>
            <a:r>
              <a:rPr sz="1200" spc="-5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	</a:t>
            </a:r>
            <a:r>
              <a:rPr sz="1800" spc="-75" baseline="-4629" dirty="0">
                <a:latin typeface="Calibri"/>
                <a:cs typeface="Calibri"/>
              </a:rPr>
              <a:t>R</a:t>
            </a:r>
            <a:r>
              <a:rPr sz="1800" baseline="-4629" dirty="0">
                <a:latin typeface="Calibri"/>
                <a:cs typeface="Calibri"/>
              </a:rPr>
              <a:t>	</a:t>
            </a:r>
            <a:r>
              <a:rPr sz="1800" spc="-75" baseline="-4629" dirty="0">
                <a:latin typeface="Calibri"/>
                <a:cs typeface="Calibri"/>
              </a:rPr>
              <a:t>R</a:t>
            </a:r>
            <a:endParaRPr sz="1800" baseline="-4629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tabLst>
                <a:tab pos="973455" algn="l"/>
                <a:tab pos="1946275" algn="l"/>
                <a:tab pos="2916555" algn="l"/>
              </a:tabLst>
            </a:pPr>
            <a:r>
              <a:rPr sz="1800" spc="-75" baseline="2314" dirty="0">
                <a:latin typeface="Calibri"/>
                <a:cs typeface="Calibri"/>
              </a:rPr>
              <a:t>R</a:t>
            </a:r>
            <a:r>
              <a:rPr sz="1800" baseline="2314" dirty="0">
                <a:latin typeface="Calibri"/>
                <a:cs typeface="Calibri"/>
              </a:rPr>
              <a:t>	</a:t>
            </a:r>
            <a:r>
              <a:rPr sz="1200" spc="-5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	</a:t>
            </a:r>
            <a:r>
              <a:rPr sz="1800" spc="-75" baseline="-4629" dirty="0">
                <a:latin typeface="Calibri"/>
                <a:cs typeface="Calibri"/>
              </a:rPr>
              <a:t>R</a:t>
            </a:r>
            <a:r>
              <a:rPr sz="1800" baseline="-4629" dirty="0">
                <a:latin typeface="Calibri"/>
                <a:cs typeface="Calibri"/>
              </a:rPr>
              <a:t>	</a:t>
            </a:r>
            <a:r>
              <a:rPr sz="1800" spc="-75" baseline="-4629" dirty="0">
                <a:latin typeface="Calibri"/>
                <a:cs typeface="Calibri"/>
              </a:rPr>
              <a:t>R</a:t>
            </a:r>
            <a:endParaRPr sz="1800" baseline="-4629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55"/>
              </a:spcBef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tabLst>
                <a:tab pos="972819" algn="l"/>
                <a:tab pos="1946275" algn="l"/>
                <a:tab pos="2916555" algn="l"/>
              </a:tabLst>
            </a:pPr>
            <a:r>
              <a:rPr sz="1800" spc="-75" baseline="2314" dirty="0">
                <a:latin typeface="Calibri"/>
                <a:cs typeface="Calibri"/>
              </a:rPr>
              <a:t>R</a:t>
            </a:r>
            <a:r>
              <a:rPr sz="1800" baseline="2314" dirty="0">
                <a:latin typeface="Calibri"/>
                <a:cs typeface="Calibri"/>
              </a:rPr>
              <a:t>	</a:t>
            </a:r>
            <a:r>
              <a:rPr sz="1200" spc="-5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	</a:t>
            </a:r>
            <a:r>
              <a:rPr sz="1800" spc="-75" baseline="-4629" dirty="0">
                <a:latin typeface="Calibri"/>
                <a:cs typeface="Calibri"/>
              </a:rPr>
              <a:t>R</a:t>
            </a:r>
            <a:r>
              <a:rPr sz="1800" baseline="-4629" dirty="0">
                <a:latin typeface="Calibri"/>
                <a:cs typeface="Calibri"/>
              </a:rPr>
              <a:t>	</a:t>
            </a:r>
            <a:r>
              <a:rPr sz="1800" spc="-75" baseline="-6944" dirty="0">
                <a:latin typeface="Calibri"/>
                <a:cs typeface="Calibri"/>
              </a:rPr>
              <a:t>R</a:t>
            </a:r>
            <a:endParaRPr sz="1800" baseline="-6944">
              <a:latin typeface="Calibri"/>
              <a:cs typeface="Calibri"/>
            </a:endParaRPr>
          </a:p>
        </p:txBody>
      </p:sp>
      <p:grpSp>
        <p:nvGrpSpPr>
          <p:cNvPr id="297" name="object 297"/>
          <p:cNvGrpSpPr/>
          <p:nvPr/>
        </p:nvGrpSpPr>
        <p:grpSpPr>
          <a:xfrm>
            <a:off x="9521063" y="4187301"/>
            <a:ext cx="407670" cy="394335"/>
            <a:chOff x="9521063" y="4187301"/>
            <a:chExt cx="407670" cy="394335"/>
          </a:xfrm>
        </p:grpSpPr>
        <p:sp>
          <p:nvSpPr>
            <p:cNvPr id="298" name="object 298"/>
            <p:cNvSpPr/>
            <p:nvPr/>
          </p:nvSpPr>
          <p:spPr>
            <a:xfrm>
              <a:off x="9629267" y="4196826"/>
              <a:ext cx="189230" cy="53975"/>
            </a:xfrm>
            <a:custGeom>
              <a:avLst/>
              <a:gdLst/>
              <a:ahLst/>
              <a:cxnLst/>
              <a:rect l="l" t="t" r="r" b="b"/>
              <a:pathLst>
                <a:path w="189229" h="53975">
                  <a:moveTo>
                    <a:pt x="0" y="53367"/>
                  </a:moveTo>
                  <a:lnTo>
                    <a:pt x="189204" y="53367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53367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9629267" y="4196826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9878174" y="4287545"/>
              <a:ext cx="40640" cy="189230"/>
            </a:xfrm>
            <a:custGeom>
              <a:avLst/>
              <a:gdLst/>
              <a:ahLst/>
              <a:cxnLst/>
              <a:rect l="l" t="t" r="r" b="b"/>
              <a:pathLst>
                <a:path w="40640" h="189229">
                  <a:moveTo>
                    <a:pt x="0" y="189204"/>
                  </a:moveTo>
                  <a:lnTo>
                    <a:pt x="40413" y="189204"/>
                  </a:lnTo>
                  <a:lnTo>
                    <a:pt x="40413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9827768" y="4287545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0" y="189204"/>
                  </a:moveTo>
                  <a:lnTo>
                    <a:pt x="90820" y="189204"/>
                  </a:lnTo>
                  <a:lnTo>
                    <a:pt x="9082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9636760" y="4549140"/>
              <a:ext cx="189230" cy="22860"/>
            </a:xfrm>
            <a:custGeom>
              <a:avLst/>
              <a:gdLst/>
              <a:ahLst/>
              <a:cxnLst/>
              <a:rect l="l" t="t" r="r" b="b"/>
              <a:pathLst>
                <a:path w="189229" h="22860">
                  <a:moveTo>
                    <a:pt x="0" y="22606"/>
                  </a:moveTo>
                  <a:lnTo>
                    <a:pt x="189204" y="22606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22606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9636760" y="4480925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9530588" y="4287545"/>
              <a:ext cx="48895" cy="189230"/>
            </a:xfrm>
            <a:custGeom>
              <a:avLst/>
              <a:gdLst/>
              <a:ahLst/>
              <a:cxnLst/>
              <a:rect l="l" t="t" r="r" b="b"/>
              <a:pathLst>
                <a:path w="48895" h="189229">
                  <a:moveTo>
                    <a:pt x="0" y="189204"/>
                  </a:moveTo>
                  <a:lnTo>
                    <a:pt x="48640" y="189204"/>
                  </a:lnTo>
                  <a:lnTo>
                    <a:pt x="4864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9530588" y="4287545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0" y="189204"/>
                  </a:moveTo>
                  <a:lnTo>
                    <a:pt x="90820" y="189204"/>
                  </a:lnTo>
                  <a:lnTo>
                    <a:pt x="9082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6" name="object 306"/>
          <p:cNvGrpSpPr/>
          <p:nvPr/>
        </p:nvGrpSpPr>
        <p:grpSpPr>
          <a:xfrm>
            <a:off x="8551291" y="4189714"/>
            <a:ext cx="407670" cy="945515"/>
            <a:chOff x="8551291" y="4189714"/>
            <a:chExt cx="407670" cy="945515"/>
          </a:xfrm>
        </p:grpSpPr>
        <p:sp>
          <p:nvSpPr>
            <p:cNvPr id="307" name="object 307"/>
            <p:cNvSpPr/>
            <p:nvPr/>
          </p:nvSpPr>
          <p:spPr>
            <a:xfrm>
              <a:off x="8606282" y="4237494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298945" y="0"/>
                  </a:moveTo>
                  <a:lnTo>
                    <a:pt x="0" y="0"/>
                  </a:lnTo>
                  <a:lnTo>
                    <a:pt x="0" y="298945"/>
                  </a:lnTo>
                  <a:lnTo>
                    <a:pt x="298945" y="298945"/>
                  </a:lnTo>
                  <a:lnTo>
                    <a:pt x="298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8606282" y="4237494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0" y="298945"/>
                  </a:moveTo>
                  <a:lnTo>
                    <a:pt x="298945" y="298945"/>
                  </a:lnTo>
                  <a:lnTo>
                    <a:pt x="298945" y="0"/>
                  </a:lnTo>
                  <a:lnTo>
                    <a:pt x="0" y="0"/>
                  </a:lnTo>
                  <a:lnTo>
                    <a:pt x="0" y="29894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8659495" y="4199239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189204" y="0"/>
                  </a:moveTo>
                  <a:lnTo>
                    <a:pt x="0" y="0"/>
                  </a:lnTo>
                  <a:lnTo>
                    <a:pt x="0" y="90820"/>
                  </a:lnTo>
                  <a:lnTo>
                    <a:pt x="189204" y="90820"/>
                  </a:lnTo>
                  <a:lnTo>
                    <a:pt x="189204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8659495" y="4199239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8857996" y="4290085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90820" y="0"/>
                  </a:moveTo>
                  <a:lnTo>
                    <a:pt x="0" y="0"/>
                  </a:lnTo>
                  <a:lnTo>
                    <a:pt x="0" y="189204"/>
                  </a:lnTo>
                  <a:lnTo>
                    <a:pt x="90820" y="189204"/>
                  </a:lnTo>
                  <a:lnTo>
                    <a:pt x="90820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8857996" y="4290085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0" y="189204"/>
                  </a:moveTo>
                  <a:lnTo>
                    <a:pt x="90820" y="189204"/>
                  </a:lnTo>
                  <a:lnTo>
                    <a:pt x="9082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8666988" y="4483465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189204" y="0"/>
                  </a:moveTo>
                  <a:lnTo>
                    <a:pt x="0" y="0"/>
                  </a:lnTo>
                  <a:lnTo>
                    <a:pt x="0" y="90820"/>
                  </a:lnTo>
                  <a:lnTo>
                    <a:pt x="189204" y="90820"/>
                  </a:lnTo>
                  <a:lnTo>
                    <a:pt x="189204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8666988" y="4483465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8560816" y="4290085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90820" y="0"/>
                  </a:moveTo>
                  <a:lnTo>
                    <a:pt x="0" y="0"/>
                  </a:lnTo>
                  <a:lnTo>
                    <a:pt x="0" y="189204"/>
                  </a:lnTo>
                  <a:lnTo>
                    <a:pt x="90820" y="189204"/>
                  </a:lnTo>
                  <a:lnTo>
                    <a:pt x="90820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8560816" y="4290085"/>
              <a:ext cx="201295" cy="835025"/>
            </a:xfrm>
            <a:custGeom>
              <a:avLst/>
              <a:gdLst/>
              <a:ahLst/>
              <a:cxnLst/>
              <a:rect l="l" t="t" r="r" b="b"/>
              <a:pathLst>
                <a:path w="201295" h="835025">
                  <a:moveTo>
                    <a:pt x="0" y="189204"/>
                  </a:moveTo>
                  <a:lnTo>
                    <a:pt x="90820" y="189204"/>
                  </a:lnTo>
                  <a:lnTo>
                    <a:pt x="9082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  <a:path w="201295" h="835025">
                  <a:moveTo>
                    <a:pt x="200786" y="284200"/>
                  </a:moveTo>
                  <a:lnTo>
                    <a:pt x="193039" y="8349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7" name="object 317"/>
          <p:cNvSpPr/>
          <p:nvPr/>
        </p:nvSpPr>
        <p:spPr>
          <a:xfrm>
            <a:off x="9727628" y="4586985"/>
            <a:ext cx="0" cy="552450"/>
          </a:xfrm>
          <a:custGeom>
            <a:avLst/>
            <a:gdLst/>
            <a:ahLst/>
            <a:cxnLst/>
            <a:rect l="l" t="t" r="r" b="b"/>
            <a:pathLst>
              <a:path h="552450">
                <a:moveTo>
                  <a:pt x="0" y="0"/>
                </a:moveTo>
                <a:lnTo>
                  <a:pt x="0" y="552195"/>
                </a:lnTo>
              </a:path>
            </a:pathLst>
          </a:custGeom>
          <a:ln w="265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8939021" y="5312664"/>
            <a:ext cx="594995" cy="0"/>
          </a:xfrm>
          <a:custGeom>
            <a:avLst/>
            <a:gdLst/>
            <a:ahLst/>
            <a:cxnLst/>
            <a:rect l="l" t="t" r="r" b="b"/>
            <a:pathLst>
              <a:path w="594995">
                <a:moveTo>
                  <a:pt x="0" y="0"/>
                </a:moveTo>
                <a:lnTo>
                  <a:pt x="594613" y="0"/>
                </a:lnTo>
              </a:path>
            </a:pathLst>
          </a:custGeom>
          <a:ln w="236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8939276" y="4383404"/>
            <a:ext cx="594995" cy="0"/>
          </a:xfrm>
          <a:custGeom>
            <a:avLst/>
            <a:gdLst/>
            <a:ahLst/>
            <a:cxnLst/>
            <a:rect l="l" t="t" r="r" b="b"/>
            <a:pathLst>
              <a:path w="594995">
                <a:moveTo>
                  <a:pt x="0" y="0"/>
                </a:moveTo>
                <a:lnTo>
                  <a:pt x="594614" y="0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0" name="object 320"/>
          <p:cNvGrpSpPr/>
          <p:nvPr/>
        </p:nvGrpSpPr>
        <p:grpSpPr>
          <a:xfrm>
            <a:off x="9524110" y="4611839"/>
            <a:ext cx="941705" cy="910590"/>
            <a:chOff x="9524110" y="4611839"/>
            <a:chExt cx="941705" cy="910590"/>
          </a:xfrm>
        </p:grpSpPr>
        <p:sp>
          <p:nvSpPr>
            <p:cNvPr id="321" name="object 321"/>
            <p:cNvSpPr/>
            <p:nvPr/>
          </p:nvSpPr>
          <p:spPr>
            <a:xfrm>
              <a:off x="9977627" y="4621364"/>
              <a:ext cx="478790" cy="478790"/>
            </a:xfrm>
            <a:custGeom>
              <a:avLst/>
              <a:gdLst/>
              <a:ahLst/>
              <a:cxnLst/>
              <a:rect l="l" t="t" r="r" b="b"/>
              <a:pathLst>
                <a:path w="478790" h="478789">
                  <a:moveTo>
                    <a:pt x="478320" y="0"/>
                  </a:moveTo>
                  <a:lnTo>
                    <a:pt x="0" y="0"/>
                  </a:lnTo>
                  <a:lnTo>
                    <a:pt x="0" y="478320"/>
                  </a:lnTo>
                  <a:lnTo>
                    <a:pt x="478320" y="478320"/>
                  </a:lnTo>
                  <a:lnTo>
                    <a:pt x="478320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9877932" y="4621364"/>
              <a:ext cx="578485" cy="554990"/>
            </a:xfrm>
            <a:custGeom>
              <a:avLst/>
              <a:gdLst/>
              <a:ahLst/>
              <a:cxnLst/>
              <a:rect l="l" t="t" r="r" b="b"/>
              <a:pathLst>
                <a:path w="578484" h="554989">
                  <a:moveTo>
                    <a:pt x="99695" y="478320"/>
                  </a:moveTo>
                  <a:lnTo>
                    <a:pt x="578015" y="478320"/>
                  </a:lnTo>
                  <a:lnTo>
                    <a:pt x="578015" y="0"/>
                  </a:lnTo>
                  <a:lnTo>
                    <a:pt x="99695" y="0"/>
                  </a:lnTo>
                  <a:lnTo>
                    <a:pt x="99695" y="478320"/>
                  </a:lnTo>
                  <a:close/>
                </a:path>
                <a:path w="578484" h="554989">
                  <a:moveTo>
                    <a:pt x="91313" y="478320"/>
                  </a:moveTo>
                  <a:lnTo>
                    <a:pt x="0" y="5546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9578974" y="5176024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298945" y="0"/>
                  </a:moveTo>
                  <a:lnTo>
                    <a:pt x="0" y="0"/>
                  </a:lnTo>
                  <a:lnTo>
                    <a:pt x="0" y="298945"/>
                  </a:lnTo>
                  <a:lnTo>
                    <a:pt x="298945" y="298945"/>
                  </a:lnTo>
                  <a:lnTo>
                    <a:pt x="298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9578974" y="5176024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0" y="298945"/>
                  </a:moveTo>
                  <a:lnTo>
                    <a:pt x="298945" y="298945"/>
                  </a:lnTo>
                  <a:lnTo>
                    <a:pt x="298945" y="0"/>
                  </a:lnTo>
                  <a:lnTo>
                    <a:pt x="0" y="0"/>
                  </a:lnTo>
                  <a:lnTo>
                    <a:pt x="0" y="29894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9632314" y="5137896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189204" y="0"/>
                  </a:moveTo>
                  <a:lnTo>
                    <a:pt x="0" y="0"/>
                  </a:lnTo>
                  <a:lnTo>
                    <a:pt x="0" y="90820"/>
                  </a:lnTo>
                  <a:lnTo>
                    <a:pt x="189204" y="90820"/>
                  </a:lnTo>
                  <a:lnTo>
                    <a:pt x="189204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9632314" y="5137896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9830815" y="5228615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90820" y="0"/>
                  </a:moveTo>
                  <a:lnTo>
                    <a:pt x="0" y="0"/>
                  </a:lnTo>
                  <a:lnTo>
                    <a:pt x="0" y="189204"/>
                  </a:lnTo>
                  <a:lnTo>
                    <a:pt x="90820" y="189204"/>
                  </a:lnTo>
                  <a:lnTo>
                    <a:pt x="90820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9830815" y="5228615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0" y="189204"/>
                  </a:moveTo>
                  <a:lnTo>
                    <a:pt x="90820" y="189204"/>
                  </a:lnTo>
                  <a:lnTo>
                    <a:pt x="9082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9639807" y="5421995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189204" y="0"/>
                  </a:moveTo>
                  <a:lnTo>
                    <a:pt x="0" y="0"/>
                  </a:lnTo>
                  <a:lnTo>
                    <a:pt x="0" y="90820"/>
                  </a:lnTo>
                  <a:lnTo>
                    <a:pt x="189204" y="90820"/>
                  </a:lnTo>
                  <a:lnTo>
                    <a:pt x="189204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9639807" y="5421995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9533635" y="5228615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90820" y="0"/>
                  </a:moveTo>
                  <a:lnTo>
                    <a:pt x="0" y="0"/>
                  </a:lnTo>
                  <a:lnTo>
                    <a:pt x="0" y="189204"/>
                  </a:lnTo>
                  <a:lnTo>
                    <a:pt x="90820" y="189204"/>
                  </a:lnTo>
                  <a:lnTo>
                    <a:pt x="90820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9533635" y="5228615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0" y="189204"/>
                  </a:moveTo>
                  <a:lnTo>
                    <a:pt x="90820" y="189204"/>
                  </a:lnTo>
                  <a:lnTo>
                    <a:pt x="9082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3" name="object 333"/>
          <p:cNvGrpSpPr/>
          <p:nvPr/>
        </p:nvGrpSpPr>
        <p:grpSpPr>
          <a:xfrm>
            <a:off x="10446384" y="5094351"/>
            <a:ext cx="455295" cy="433070"/>
            <a:chOff x="10446384" y="5094351"/>
            <a:chExt cx="455295" cy="433070"/>
          </a:xfrm>
        </p:grpSpPr>
        <p:sp>
          <p:nvSpPr>
            <p:cNvPr id="334" name="object 334"/>
            <p:cNvSpPr/>
            <p:nvPr/>
          </p:nvSpPr>
          <p:spPr>
            <a:xfrm>
              <a:off x="10549000" y="5180596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0" y="298945"/>
                  </a:moveTo>
                  <a:lnTo>
                    <a:pt x="298945" y="298945"/>
                  </a:lnTo>
                  <a:lnTo>
                    <a:pt x="298945" y="0"/>
                  </a:lnTo>
                  <a:lnTo>
                    <a:pt x="0" y="0"/>
                  </a:lnTo>
                  <a:lnTo>
                    <a:pt x="0" y="29894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5" name="object 33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446384" y="5094351"/>
              <a:ext cx="454802" cy="432562"/>
            </a:xfrm>
            <a:prstGeom prst="rect">
              <a:avLst/>
            </a:prstGeom>
          </p:spPr>
        </p:pic>
      </p:grpSp>
      <p:sp>
        <p:nvSpPr>
          <p:cNvPr id="336" name="object 336"/>
          <p:cNvSpPr/>
          <p:nvPr/>
        </p:nvSpPr>
        <p:spPr>
          <a:xfrm>
            <a:off x="9879203" y="4548378"/>
            <a:ext cx="91440" cy="76835"/>
          </a:xfrm>
          <a:custGeom>
            <a:avLst/>
            <a:gdLst/>
            <a:ahLst/>
            <a:cxnLst/>
            <a:rect l="l" t="t" r="r" b="b"/>
            <a:pathLst>
              <a:path w="91440" h="76835">
                <a:moveTo>
                  <a:pt x="91313" y="76454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7" name="object 337"/>
          <p:cNvGrpSpPr/>
          <p:nvPr/>
        </p:nvGrpSpPr>
        <p:grpSpPr>
          <a:xfrm>
            <a:off x="10447655" y="4200001"/>
            <a:ext cx="454025" cy="431165"/>
            <a:chOff x="10447655" y="4200001"/>
            <a:chExt cx="454025" cy="431165"/>
          </a:xfrm>
        </p:grpSpPr>
        <p:sp>
          <p:nvSpPr>
            <p:cNvPr id="338" name="object 338"/>
            <p:cNvSpPr/>
            <p:nvPr/>
          </p:nvSpPr>
          <p:spPr>
            <a:xfrm>
              <a:off x="10457180" y="4545076"/>
              <a:ext cx="91440" cy="76835"/>
            </a:xfrm>
            <a:custGeom>
              <a:avLst/>
              <a:gdLst/>
              <a:ahLst/>
              <a:cxnLst/>
              <a:rect l="l" t="t" r="r" b="b"/>
              <a:pathLst>
                <a:path w="91440" h="76835">
                  <a:moveTo>
                    <a:pt x="0" y="76326"/>
                  </a:moveTo>
                  <a:lnTo>
                    <a:pt x="913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10549001" y="4247781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298945" y="0"/>
                  </a:moveTo>
                  <a:lnTo>
                    <a:pt x="0" y="0"/>
                  </a:lnTo>
                  <a:lnTo>
                    <a:pt x="0" y="298945"/>
                  </a:lnTo>
                  <a:lnTo>
                    <a:pt x="298945" y="298945"/>
                  </a:lnTo>
                  <a:lnTo>
                    <a:pt x="298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10549001" y="4247781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0" y="298945"/>
                  </a:moveTo>
                  <a:lnTo>
                    <a:pt x="298945" y="298945"/>
                  </a:lnTo>
                  <a:lnTo>
                    <a:pt x="298945" y="0"/>
                  </a:lnTo>
                  <a:lnTo>
                    <a:pt x="0" y="0"/>
                  </a:lnTo>
                  <a:lnTo>
                    <a:pt x="0" y="29894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1" name="object 34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494137" y="4200001"/>
              <a:ext cx="407050" cy="394096"/>
            </a:xfrm>
            <a:prstGeom prst="rect">
              <a:avLst/>
            </a:prstGeom>
          </p:spPr>
        </p:pic>
      </p:grpSp>
      <p:grpSp>
        <p:nvGrpSpPr>
          <p:cNvPr id="342" name="object 342"/>
          <p:cNvGrpSpPr/>
          <p:nvPr/>
        </p:nvGrpSpPr>
        <p:grpSpPr>
          <a:xfrm>
            <a:off x="9569704" y="4240669"/>
            <a:ext cx="318135" cy="318135"/>
            <a:chOff x="9569704" y="4240669"/>
            <a:chExt cx="318135" cy="318135"/>
          </a:xfrm>
        </p:grpSpPr>
        <p:sp>
          <p:nvSpPr>
            <p:cNvPr id="343" name="object 343"/>
            <p:cNvSpPr/>
            <p:nvPr/>
          </p:nvSpPr>
          <p:spPr>
            <a:xfrm>
              <a:off x="9579229" y="4250194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298945" y="0"/>
                  </a:moveTo>
                  <a:lnTo>
                    <a:pt x="0" y="0"/>
                  </a:lnTo>
                  <a:lnTo>
                    <a:pt x="0" y="298945"/>
                  </a:lnTo>
                  <a:lnTo>
                    <a:pt x="298945" y="298945"/>
                  </a:lnTo>
                  <a:lnTo>
                    <a:pt x="298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9579229" y="4250194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0" y="298945"/>
                  </a:moveTo>
                  <a:lnTo>
                    <a:pt x="298945" y="298945"/>
                  </a:lnTo>
                  <a:lnTo>
                    <a:pt x="298945" y="0"/>
                  </a:lnTo>
                  <a:lnTo>
                    <a:pt x="0" y="0"/>
                  </a:lnTo>
                  <a:lnTo>
                    <a:pt x="0" y="29894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5" name="object 345"/>
          <p:cNvGrpSpPr/>
          <p:nvPr/>
        </p:nvGrpSpPr>
        <p:grpSpPr>
          <a:xfrm>
            <a:off x="9524365" y="4202541"/>
            <a:ext cx="407670" cy="945515"/>
            <a:chOff x="9524365" y="4202541"/>
            <a:chExt cx="407670" cy="945515"/>
          </a:xfrm>
        </p:grpSpPr>
        <p:pic>
          <p:nvPicPr>
            <p:cNvPr id="346" name="object 34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24365" y="4202541"/>
              <a:ext cx="407050" cy="393969"/>
            </a:xfrm>
            <a:prstGeom prst="rect">
              <a:avLst/>
            </a:prstGeom>
          </p:spPr>
        </p:pic>
        <p:sp>
          <p:nvSpPr>
            <p:cNvPr id="347" name="object 347"/>
            <p:cNvSpPr/>
            <p:nvPr/>
          </p:nvSpPr>
          <p:spPr>
            <a:xfrm>
              <a:off x="9726930" y="4586986"/>
              <a:ext cx="8255" cy="551180"/>
            </a:xfrm>
            <a:custGeom>
              <a:avLst/>
              <a:gdLst/>
              <a:ahLst/>
              <a:cxnLst/>
              <a:rect l="l" t="t" r="r" b="b"/>
              <a:pathLst>
                <a:path w="8254" h="551179">
                  <a:moveTo>
                    <a:pt x="7747" y="0"/>
                  </a:moveTo>
                  <a:lnTo>
                    <a:pt x="0" y="550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8" name="object 348"/>
          <p:cNvSpPr/>
          <p:nvPr/>
        </p:nvSpPr>
        <p:spPr>
          <a:xfrm>
            <a:off x="10696829" y="4584572"/>
            <a:ext cx="7620" cy="558165"/>
          </a:xfrm>
          <a:custGeom>
            <a:avLst/>
            <a:gdLst/>
            <a:ahLst/>
            <a:cxnLst/>
            <a:rect l="l" t="t" r="r" b="b"/>
            <a:pathLst>
              <a:path w="7620" h="558164">
                <a:moveTo>
                  <a:pt x="7620" y="0"/>
                </a:moveTo>
                <a:lnTo>
                  <a:pt x="0" y="557783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9921620" y="5323204"/>
            <a:ext cx="582295" cy="5080"/>
          </a:xfrm>
          <a:custGeom>
            <a:avLst/>
            <a:gdLst/>
            <a:ahLst/>
            <a:cxnLst/>
            <a:rect l="l" t="t" r="r" b="b"/>
            <a:pathLst>
              <a:path w="582295" h="5079">
                <a:moveTo>
                  <a:pt x="0" y="0"/>
                </a:moveTo>
                <a:lnTo>
                  <a:pt x="582040" y="457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0" name="object 350"/>
          <p:cNvGrpSpPr/>
          <p:nvPr/>
        </p:nvGrpSpPr>
        <p:grpSpPr>
          <a:xfrm>
            <a:off x="7477506" y="2205989"/>
            <a:ext cx="3525520" cy="3361690"/>
            <a:chOff x="7477506" y="2205989"/>
            <a:chExt cx="3525520" cy="3361690"/>
          </a:xfrm>
        </p:grpSpPr>
        <p:sp>
          <p:nvSpPr>
            <p:cNvPr id="351" name="object 351"/>
            <p:cNvSpPr/>
            <p:nvPr/>
          </p:nvSpPr>
          <p:spPr>
            <a:xfrm>
              <a:off x="9921875" y="4394961"/>
              <a:ext cx="582295" cy="2540"/>
            </a:xfrm>
            <a:custGeom>
              <a:avLst/>
              <a:gdLst/>
              <a:ahLst/>
              <a:cxnLst/>
              <a:rect l="l" t="t" r="r" b="b"/>
              <a:pathLst>
                <a:path w="582295" h="2539">
                  <a:moveTo>
                    <a:pt x="0" y="2412"/>
                  </a:moveTo>
                  <a:lnTo>
                    <a:pt x="58178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7477506" y="2205989"/>
              <a:ext cx="3525520" cy="3361690"/>
            </a:xfrm>
            <a:custGeom>
              <a:avLst/>
              <a:gdLst/>
              <a:ahLst/>
              <a:cxnLst/>
              <a:rect l="l" t="t" r="r" b="b"/>
              <a:pathLst>
                <a:path w="3525520" h="3361690">
                  <a:moveTo>
                    <a:pt x="3525520" y="0"/>
                  </a:moveTo>
                  <a:lnTo>
                    <a:pt x="0" y="0"/>
                  </a:lnTo>
                  <a:lnTo>
                    <a:pt x="0" y="3361689"/>
                  </a:lnTo>
                  <a:lnTo>
                    <a:pt x="3525520" y="3361689"/>
                  </a:lnTo>
                  <a:lnTo>
                    <a:pt x="3525520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3" name="object 353"/>
          <p:cNvSpPr txBox="1">
            <a:spLocks noGrp="1"/>
          </p:cNvSpPr>
          <p:nvPr>
            <p:ph type="title"/>
          </p:nvPr>
        </p:nvSpPr>
        <p:spPr>
          <a:xfrm>
            <a:off x="1201318" y="586020"/>
            <a:ext cx="9432925" cy="1343660"/>
          </a:xfrm>
          <a:prstGeom prst="rect">
            <a:avLst/>
          </a:prstGeom>
        </p:spPr>
        <p:txBody>
          <a:bodyPr vert="horz" wrap="square" lIns="0" tIns="194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35"/>
              </a:spcBef>
            </a:pPr>
            <a:r>
              <a:rPr spc="-50" dirty="0"/>
              <a:t>Dataflow</a:t>
            </a:r>
            <a:r>
              <a:rPr spc="-200" dirty="0"/>
              <a:t> </a:t>
            </a:r>
            <a:r>
              <a:rPr dirty="0"/>
              <a:t>ISA</a:t>
            </a:r>
            <a:r>
              <a:rPr spc="-215" dirty="0"/>
              <a:t> </a:t>
            </a:r>
            <a:r>
              <a:rPr spc="-35" dirty="0"/>
              <a:t>matches</a:t>
            </a:r>
            <a:r>
              <a:rPr spc="-175" dirty="0"/>
              <a:t> </a:t>
            </a:r>
            <a:r>
              <a:rPr spc="-10" dirty="0"/>
              <a:t>CGRA</a:t>
            </a:r>
            <a:r>
              <a:rPr spc="-195" dirty="0"/>
              <a:t> </a:t>
            </a:r>
            <a:r>
              <a:rPr spc="-10" dirty="0"/>
              <a:t>Architecture</a:t>
            </a: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Dataflow</a:t>
            </a:r>
            <a:r>
              <a:rPr sz="2400" b="1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compiler</a:t>
            </a:r>
            <a:r>
              <a:rPr sz="2400" b="1" spc="-1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efficiently</a:t>
            </a:r>
            <a:r>
              <a:rPr sz="2400" b="1" spc="-9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targets</a:t>
            </a:r>
            <a:r>
              <a:rPr sz="2400" b="1" spc="-100" dirty="0"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reconfigurable</a:t>
            </a:r>
            <a:r>
              <a:rPr sz="2400" b="1" spc="-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dataflow</a:t>
            </a:r>
            <a:r>
              <a:rPr sz="2400" b="1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architecture!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54" name="object 354"/>
          <p:cNvGrpSpPr/>
          <p:nvPr/>
        </p:nvGrpSpPr>
        <p:grpSpPr>
          <a:xfrm>
            <a:off x="610781" y="905255"/>
            <a:ext cx="374015" cy="374015"/>
            <a:chOff x="610781" y="905255"/>
            <a:chExt cx="374015" cy="374015"/>
          </a:xfrm>
        </p:grpSpPr>
        <p:sp>
          <p:nvSpPr>
            <p:cNvPr id="355" name="object 355"/>
            <p:cNvSpPr/>
            <p:nvPr/>
          </p:nvSpPr>
          <p:spPr>
            <a:xfrm>
              <a:off x="620306" y="914780"/>
              <a:ext cx="354965" cy="354965"/>
            </a:xfrm>
            <a:custGeom>
              <a:avLst/>
              <a:gdLst/>
              <a:ahLst/>
              <a:cxnLst/>
              <a:rect l="l" t="t" r="r" b="b"/>
              <a:pathLst>
                <a:path w="354965" h="354965">
                  <a:moveTo>
                    <a:pt x="177253" y="0"/>
                  </a:moveTo>
                  <a:lnTo>
                    <a:pt x="0" y="354457"/>
                  </a:lnTo>
                  <a:lnTo>
                    <a:pt x="354507" y="354457"/>
                  </a:lnTo>
                  <a:lnTo>
                    <a:pt x="17725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620306" y="914780"/>
              <a:ext cx="354965" cy="354965"/>
            </a:xfrm>
            <a:custGeom>
              <a:avLst/>
              <a:gdLst/>
              <a:ahLst/>
              <a:cxnLst/>
              <a:rect l="l" t="t" r="r" b="b"/>
              <a:pathLst>
                <a:path w="354965" h="354965">
                  <a:moveTo>
                    <a:pt x="0" y="354457"/>
                  </a:moveTo>
                  <a:lnTo>
                    <a:pt x="177253" y="0"/>
                  </a:lnTo>
                  <a:lnTo>
                    <a:pt x="354507" y="354457"/>
                  </a:lnTo>
                  <a:lnTo>
                    <a:pt x="0" y="354457"/>
                  </a:lnTo>
                  <a:close/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7" name="object 357"/>
          <p:cNvSpPr txBox="1"/>
          <p:nvPr/>
        </p:nvSpPr>
        <p:spPr>
          <a:xfrm>
            <a:off x="741070" y="1003553"/>
            <a:ext cx="1123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0" dirty="0">
                <a:latin typeface="Calibri"/>
                <a:cs typeface="Calibri"/>
              </a:rPr>
              <a:t>T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58" name="object 358"/>
          <p:cNvGrpSpPr/>
          <p:nvPr/>
        </p:nvGrpSpPr>
        <p:grpSpPr>
          <a:xfrm>
            <a:off x="149923" y="1176134"/>
            <a:ext cx="302895" cy="302895"/>
            <a:chOff x="149923" y="1176134"/>
            <a:chExt cx="302895" cy="302895"/>
          </a:xfrm>
        </p:grpSpPr>
        <p:sp>
          <p:nvSpPr>
            <p:cNvPr id="359" name="object 359"/>
            <p:cNvSpPr/>
            <p:nvPr/>
          </p:nvSpPr>
          <p:spPr>
            <a:xfrm>
              <a:off x="159448" y="1185659"/>
              <a:ext cx="283845" cy="283845"/>
            </a:xfrm>
            <a:custGeom>
              <a:avLst/>
              <a:gdLst/>
              <a:ahLst/>
              <a:cxnLst/>
              <a:rect l="l" t="t" r="r" b="b"/>
              <a:pathLst>
                <a:path w="283845" h="283844">
                  <a:moveTo>
                    <a:pt x="283603" y="0"/>
                  </a:moveTo>
                  <a:lnTo>
                    <a:pt x="0" y="0"/>
                  </a:lnTo>
                  <a:lnTo>
                    <a:pt x="0" y="283603"/>
                  </a:lnTo>
                  <a:lnTo>
                    <a:pt x="283603" y="283603"/>
                  </a:lnTo>
                  <a:lnTo>
                    <a:pt x="283603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159448" y="1185659"/>
              <a:ext cx="283845" cy="283845"/>
            </a:xfrm>
            <a:custGeom>
              <a:avLst/>
              <a:gdLst/>
              <a:ahLst/>
              <a:cxnLst/>
              <a:rect l="l" t="t" r="r" b="b"/>
              <a:pathLst>
                <a:path w="283845" h="283844">
                  <a:moveTo>
                    <a:pt x="0" y="283603"/>
                  </a:moveTo>
                  <a:lnTo>
                    <a:pt x="283603" y="283603"/>
                  </a:lnTo>
                  <a:lnTo>
                    <a:pt x="283603" y="0"/>
                  </a:lnTo>
                  <a:lnTo>
                    <a:pt x="0" y="0"/>
                  </a:lnTo>
                  <a:lnTo>
                    <a:pt x="0" y="283603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1" name="object 361"/>
          <p:cNvSpPr txBox="1"/>
          <p:nvPr/>
        </p:nvSpPr>
        <p:spPr>
          <a:xfrm>
            <a:off x="234188" y="1180846"/>
            <a:ext cx="1339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Calibri"/>
                <a:cs typeface="Calibri"/>
              </a:rPr>
              <a:t>C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62" name="object 362"/>
          <p:cNvGrpSpPr/>
          <p:nvPr/>
        </p:nvGrpSpPr>
        <p:grpSpPr>
          <a:xfrm>
            <a:off x="256273" y="649223"/>
            <a:ext cx="374015" cy="374015"/>
            <a:chOff x="256273" y="649223"/>
            <a:chExt cx="374015" cy="374015"/>
          </a:xfrm>
        </p:grpSpPr>
        <p:sp>
          <p:nvSpPr>
            <p:cNvPr id="363" name="object 363"/>
            <p:cNvSpPr/>
            <p:nvPr/>
          </p:nvSpPr>
          <p:spPr>
            <a:xfrm>
              <a:off x="265798" y="658748"/>
              <a:ext cx="354965" cy="354965"/>
            </a:xfrm>
            <a:custGeom>
              <a:avLst/>
              <a:gdLst/>
              <a:ahLst/>
              <a:cxnLst/>
              <a:rect l="l" t="t" r="r" b="b"/>
              <a:pathLst>
                <a:path w="354965" h="354965">
                  <a:moveTo>
                    <a:pt x="177253" y="0"/>
                  </a:moveTo>
                  <a:lnTo>
                    <a:pt x="0" y="177291"/>
                  </a:lnTo>
                  <a:lnTo>
                    <a:pt x="177253" y="354456"/>
                  </a:lnTo>
                  <a:lnTo>
                    <a:pt x="354507" y="177291"/>
                  </a:lnTo>
                  <a:lnTo>
                    <a:pt x="177253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265798" y="658748"/>
              <a:ext cx="354965" cy="354965"/>
            </a:xfrm>
            <a:custGeom>
              <a:avLst/>
              <a:gdLst/>
              <a:ahLst/>
              <a:cxnLst/>
              <a:rect l="l" t="t" r="r" b="b"/>
              <a:pathLst>
                <a:path w="354965" h="354965">
                  <a:moveTo>
                    <a:pt x="0" y="177291"/>
                  </a:moveTo>
                  <a:lnTo>
                    <a:pt x="177253" y="0"/>
                  </a:lnTo>
                  <a:lnTo>
                    <a:pt x="354507" y="177291"/>
                  </a:lnTo>
                  <a:lnTo>
                    <a:pt x="177253" y="354456"/>
                  </a:lnTo>
                  <a:lnTo>
                    <a:pt x="0" y="177291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5" name="object 365"/>
          <p:cNvSpPr txBox="1"/>
          <p:nvPr/>
        </p:nvSpPr>
        <p:spPr>
          <a:xfrm>
            <a:off x="372872" y="670940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Calibri"/>
                <a:cs typeface="Calibri"/>
              </a:rPr>
              <a:t>&gt;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6" name="object 366"/>
          <p:cNvSpPr/>
          <p:nvPr/>
        </p:nvSpPr>
        <p:spPr>
          <a:xfrm>
            <a:off x="443052" y="1426844"/>
            <a:ext cx="354965" cy="354965"/>
          </a:xfrm>
          <a:custGeom>
            <a:avLst/>
            <a:gdLst/>
            <a:ahLst/>
            <a:cxnLst/>
            <a:rect l="l" t="t" r="r" b="b"/>
            <a:pathLst>
              <a:path w="354965" h="354964">
                <a:moveTo>
                  <a:pt x="0" y="177291"/>
                </a:moveTo>
                <a:lnTo>
                  <a:pt x="6331" y="130160"/>
                </a:lnTo>
                <a:lnTo>
                  <a:pt x="24201" y="87808"/>
                </a:lnTo>
                <a:lnTo>
                  <a:pt x="51917" y="51927"/>
                </a:lnTo>
                <a:lnTo>
                  <a:pt x="87791" y="24205"/>
                </a:lnTo>
                <a:lnTo>
                  <a:pt x="130133" y="6332"/>
                </a:lnTo>
                <a:lnTo>
                  <a:pt x="177253" y="0"/>
                </a:lnTo>
                <a:lnTo>
                  <a:pt x="224373" y="6332"/>
                </a:lnTo>
                <a:lnTo>
                  <a:pt x="266715" y="24205"/>
                </a:lnTo>
                <a:lnTo>
                  <a:pt x="302590" y="51927"/>
                </a:lnTo>
                <a:lnTo>
                  <a:pt x="330306" y="87808"/>
                </a:lnTo>
                <a:lnTo>
                  <a:pt x="348175" y="130160"/>
                </a:lnTo>
                <a:lnTo>
                  <a:pt x="354507" y="177291"/>
                </a:lnTo>
                <a:lnTo>
                  <a:pt x="348175" y="224370"/>
                </a:lnTo>
                <a:lnTo>
                  <a:pt x="330306" y="266685"/>
                </a:lnTo>
                <a:lnTo>
                  <a:pt x="302590" y="302545"/>
                </a:lnTo>
                <a:lnTo>
                  <a:pt x="266715" y="330256"/>
                </a:lnTo>
                <a:lnTo>
                  <a:pt x="224373" y="348124"/>
                </a:lnTo>
                <a:lnTo>
                  <a:pt x="177253" y="354456"/>
                </a:lnTo>
                <a:lnTo>
                  <a:pt x="130133" y="348124"/>
                </a:lnTo>
                <a:lnTo>
                  <a:pt x="87791" y="330256"/>
                </a:lnTo>
                <a:lnTo>
                  <a:pt x="51917" y="302545"/>
                </a:lnTo>
                <a:lnTo>
                  <a:pt x="24201" y="266685"/>
                </a:lnTo>
                <a:lnTo>
                  <a:pt x="6331" y="224370"/>
                </a:lnTo>
                <a:lnTo>
                  <a:pt x="0" y="177291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 txBox="1"/>
          <p:nvPr/>
        </p:nvSpPr>
        <p:spPr>
          <a:xfrm>
            <a:off x="544169" y="1422653"/>
            <a:ext cx="1524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0" dirty="0">
                <a:latin typeface="Calibri"/>
                <a:cs typeface="Calibri"/>
              </a:rPr>
              <a:t>+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68" name="object 368"/>
          <p:cNvGrpSpPr/>
          <p:nvPr/>
        </p:nvGrpSpPr>
        <p:grpSpPr>
          <a:xfrm>
            <a:off x="257238" y="501141"/>
            <a:ext cx="578485" cy="925830"/>
            <a:chOff x="257238" y="501141"/>
            <a:chExt cx="578485" cy="925830"/>
          </a:xfrm>
        </p:grpSpPr>
        <p:pic>
          <p:nvPicPr>
            <p:cNvPr id="369" name="object 36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82206" y="1259458"/>
              <a:ext cx="224878" cy="167386"/>
            </a:xfrm>
            <a:prstGeom prst="rect">
              <a:avLst/>
            </a:prstGeom>
          </p:spPr>
        </p:pic>
        <p:pic>
          <p:nvPicPr>
            <p:cNvPr id="370" name="object 37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43369" y="1013205"/>
              <a:ext cx="236016" cy="136652"/>
            </a:xfrm>
            <a:prstGeom prst="rect">
              <a:avLst/>
            </a:prstGeom>
          </p:spPr>
        </p:pic>
        <p:sp>
          <p:nvSpPr>
            <p:cNvPr id="371" name="object 371"/>
            <p:cNvSpPr/>
            <p:nvPr/>
          </p:nvSpPr>
          <p:spPr>
            <a:xfrm>
              <a:off x="759459" y="658748"/>
              <a:ext cx="76200" cy="256540"/>
            </a:xfrm>
            <a:custGeom>
              <a:avLst/>
              <a:gdLst/>
              <a:ahLst/>
              <a:cxnLst/>
              <a:rect l="l" t="t" r="r" b="b"/>
              <a:pathLst>
                <a:path w="76200" h="256540">
                  <a:moveTo>
                    <a:pt x="28575" y="179831"/>
                  </a:moveTo>
                  <a:lnTo>
                    <a:pt x="0" y="179831"/>
                  </a:lnTo>
                  <a:lnTo>
                    <a:pt x="38100" y="256031"/>
                  </a:lnTo>
                  <a:lnTo>
                    <a:pt x="69850" y="192531"/>
                  </a:lnTo>
                  <a:lnTo>
                    <a:pt x="28575" y="192531"/>
                  </a:lnTo>
                  <a:lnTo>
                    <a:pt x="28575" y="179831"/>
                  </a:lnTo>
                  <a:close/>
                </a:path>
                <a:path w="76200" h="256540">
                  <a:moveTo>
                    <a:pt x="47625" y="0"/>
                  </a:moveTo>
                  <a:lnTo>
                    <a:pt x="28575" y="0"/>
                  </a:lnTo>
                  <a:lnTo>
                    <a:pt x="28575" y="192531"/>
                  </a:lnTo>
                  <a:lnTo>
                    <a:pt x="47625" y="192531"/>
                  </a:lnTo>
                  <a:lnTo>
                    <a:pt x="47625" y="0"/>
                  </a:lnTo>
                  <a:close/>
                </a:path>
                <a:path w="76200" h="256540">
                  <a:moveTo>
                    <a:pt x="76200" y="179831"/>
                  </a:moveTo>
                  <a:lnTo>
                    <a:pt x="47625" y="179831"/>
                  </a:lnTo>
                  <a:lnTo>
                    <a:pt x="47625" y="192531"/>
                  </a:lnTo>
                  <a:lnTo>
                    <a:pt x="69850" y="192531"/>
                  </a:lnTo>
                  <a:lnTo>
                    <a:pt x="76200" y="1798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2" name="object 37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14794" y="501141"/>
              <a:ext cx="76200" cy="167386"/>
            </a:xfrm>
            <a:prstGeom prst="rect">
              <a:avLst/>
            </a:prstGeom>
          </p:spPr>
        </p:pic>
        <p:pic>
          <p:nvPicPr>
            <p:cNvPr id="373" name="object 37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57238" y="964056"/>
              <a:ext cx="76200" cy="196850"/>
            </a:xfrm>
            <a:prstGeom prst="rect">
              <a:avLst/>
            </a:prstGeom>
          </p:spPr>
        </p:pic>
        <p:sp>
          <p:nvSpPr>
            <p:cNvPr id="374" name="object 374"/>
            <p:cNvSpPr/>
            <p:nvPr/>
          </p:nvSpPr>
          <p:spPr>
            <a:xfrm>
              <a:off x="443052" y="1327403"/>
              <a:ext cx="177800" cy="5080"/>
            </a:xfrm>
            <a:custGeom>
              <a:avLst/>
              <a:gdLst/>
              <a:ahLst/>
              <a:cxnLst/>
              <a:rect l="l" t="t" r="r" b="b"/>
              <a:pathLst>
                <a:path w="177800" h="5080">
                  <a:moveTo>
                    <a:pt x="0" y="0"/>
                  </a:moveTo>
                  <a:lnTo>
                    <a:pt x="177253" y="4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5" name="object 375"/>
          <p:cNvSpPr/>
          <p:nvPr/>
        </p:nvSpPr>
        <p:spPr>
          <a:xfrm>
            <a:off x="974813" y="2711704"/>
            <a:ext cx="3238500" cy="2124075"/>
          </a:xfrm>
          <a:custGeom>
            <a:avLst/>
            <a:gdLst/>
            <a:ahLst/>
            <a:cxnLst/>
            <a:rect l="l" t="t" r="r" b="b"/>
            <a:pathLst>
              <a:path w="3238500" h="2124075">
                <a:moveTo>
                  <a:pt x="0" y="2123694"/>
                </a:moveTo>
                <a:lnTo>
                  <a:pt x="3237991" y="2123694"/>
                </a:lnTo>
                <a:lnTo>
                  <a:pt x="3237991" y="0"/>
                </a:lnTo>
                <a:lnTo>
                  <a:pt x="0" y="0"/>
                </a:lnTo>
                <a:lnTo>
                  <a:pt x="0" y="2123694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 txBox="1"/>
          <p:nvPr/>
        </p:nvSpPr>
        <p:spPr>
          <a:xfrm>
            <a:off x="1066495" y="2727197"/>
            <a:ext cx="295910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AF0040"/>
                </a:solidFill>
                <a:latin typeface="Courier New"/>
                <a:cs typeface="Courier New"/>
              </a:rPr>
              <a:t>void</a:t>
            </a:r>
            <a:r>
              <a:rPr sz="1200" spc="-30" dirty="0">
                <a:solidFill>
                  <a:srgbClr val="AF0040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0000FF"/>
                </a:solidFill>
                <a:latin typeface="Courier New"/>
                <a:cs typeface="Courier New"/>
              </a:rPr>
              <a:t>test</a:t>
            </a:r>
            <a:r>
              <a:rPr sz="1200" dirty="0">
                <a:latin typeface="Courier New"/>
                <a:cs typeface="Courier New"/>
              </a:rPr>
              <a:t>(</a:t>
            </a:r>
            <a:r>
              <a:rPr sz="1200" dirty="0">
                <a:solidFill>
                  <a:srgbClr val="AF0040"/>
                </a:solidFill>
                <a:latin typeface="Courier New"/>
                <a:cs typeface="Courier New"/>
              </a:rPr>
              <a:t>int</a:t>
            </a:r>
            <a:r>
              <a:rPr sz="1200" spc="-10" dirty="0">
                <a:solidFill>
                  <a:srgbClr val="AF0040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666666"/>
                </a:solidFill>
                <a:latin typeface="Courier New"/>
                <a:cs typeface="Courier New"/>
              </a:rPr>
              <a:t>*</a:t>
            </a:r>
            <a:r>
              <a:rPr sz="1200" dirty="0">
                <a:latin typeface="Courier New"/>
                <a:cs typeface="Courier New"/>
              </a:rPr>
              <a:t>a,</a:t>
            </a:r>
            <a:r>
              <a:rPr sz="1200" spc="-30" dirty="0"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AF0040"/>
                </a:solidFill>
                <a:latin typeface="Courier New"/>
                <a:cs typeface="Courier New"/>
              </a:rPr>
              <a:t>int</a:t>
            </a:r>
            <a:r>
              <a:rPr sz="1200" spc="-40" dirty="0">
                <a:solidFill>
                  <a:srgbClr val="AF0040"/>
                </a:solidFill>
                <a:latin typeface="Courier New"/>
                <a:cs typeface="Courier New"/>
              </a:rPr>
              <a:t> </a:t>
            </a:r>
            <a:r>
              <a:rPr sz="1200" spc="-25" dirty="0">
                <a:solidFill>
                  <a:srgbClr val="666666"/>
                </a:solidFill>
                <a:latin typeface="Courier New"/>
                <a:cs typeface="Courier New"/>
              </a:rPr>
              <a:t>*</a:t>
            </a:r>
            <a:r>
              <a:rPr sz="1200" spc="-25" dirty="0">
                <a:latin typeface="Courier New"/>
                <a:cs typeface="Courier New"/>
              </a:rPr>
              <a:t>b,</a:t>
            </a:r>
            <a:endParaRPr sz="1200">
              <a:latin typeface="Courier New"/>
              <a:cs typeface="Courier New"/>
            </a:endParaRPr>
          </a:p>
          <a:p>
            <a:pPr marL="920115">
              <a:lnSpc>
                <a:spcPct val="100000"/>
              </a:lnSpc>
            </a:pPr>
            <a:r>
              <a:rPr sz="1200" dirty="0">
                <a:solidFill>
                  <a:srgbClr val="AF0040"/>
                </a:solidFill>
                <a:latin typeface="Courier New"/>
                <a:cs typeface="Courier New"/>
              </a:rPr>
              <a:t>int</a:t>
            </a:r>
            <a:r>
              <a:rPr sz="1200" spc="-10" dirty="0">
                <a:solidFill>
                  <a:srgbClr val="AF0040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666666"/>
                </a:solidFill>
                <a:latin typeface="Courier New"/>
                <a:cs typeface="Courier New"/>
              </a:rPr>
              <a:t>*</a:t>
            </a:r>
            <a:r>
              <a:rPr sz="1200" dirty="0">
                <a:latin typeface="Courier New"/>
                <a:cs typeface="Courier New"/>
              </a:rPr>
              <a:t>z,</a:t>
            </a:r>
            <a:r>
              <a:rPr sz="1200" spc="-10" dirty="0"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AF0040"/>
                </a:solidFill>
                <a:latin typeface="Courier New"/>
                <a:cs typeface="Courier New"/>
              </a:rPr>
              <a:t>int</a:t>
            </a:r>
            <a:r>
              <a:rPr sz="1200" spc="-20" dirty="0">
                <a:solidFill>
                  <a:srgbClr val="AF0040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latin typeface="Courier New"/>
                <a:cs typeface="Courier New"/>
              </a:rPr>
              <a:t>n)</a:t>
            </a:r>
            <a:r>
              <a:rPr sz="1200" spc="-15" dirty="0">
                <a:latin typeface="Courier New"/>
                <a:cs typeface="Courier New"/>
              </a:rPr>
              <a:t> </a:t>
            </a:r>
            <a:r>
              <a:rPr sz="1200" spc="-50" dirty="0">
                <a:latin typeface="Courier New"/>
                <a:cs typeface="Courier New"/>
              </a:rPr>
              <a:t>{</a:t>
            </a:r>
            <a:endParaRPr sz="1200">
              <a:latin typeface="Courier New"/>
              <a:cs typeface="Courier New"/>
            </a:endParaRPr>
          </a:p>
          <a:p>
            <a:pPr marL="184150">
              <a:lnSpc>
                <a:spcPct val="100000"/>
              </a:lnSpc>
            </a:pPr>
            <a:r>
              <a:rPr sz="1200" b="1" dirty="0">
                <a:solidFill>
                  <a:srgbClr val="008000"/>
                </a:solidFill>
                <a:latin typeface="Courier New"/>
                <a:cs typeface="Courier New"/>
              </a:rPr>
              <a:t>for</a:t>
            </a:r>
            <a:r>
              <a:rPr sz="1200" dirty="0">
                <a:latin typeface="Courier New"/>
                <a:cs typeface="Courier New"/>
              </a:rPr>
              <a:t>(</a:t>
            </a:r>
            <a:r>
              <a:rPr sz="1200" dirty="0">
                <a:solidFill>
                  <a:srgbClr val="AF0040"/>
                </a:solidFill>
                <a:latin typeface="Courier New"/>
                <a:cs typeface="Courier New"/>
              </a:rPr>
              <a:t>int</a:t>
            </a:r>
            <a:r>
              <a:rPr sz="1200" spc="10" dirty="0">
                <a:solidFill>
                  <a:srgbClr val="AF0040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latin typeface="Courier New"/>
                <a:cs typeface="Courier New"/>
              </a:rPr>
              <a:t>i</a:t>
            </a:r>
            <a:r>
              <a:rPr sz="1200" spc="-15" dirty="0"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666666"/>
                </a:solidFill>
                <a:latin typeface="Courier New"/>
                <a:cs typeface="Courier New"/>
              </a:rPr>
              <a:t>=</a:t>
            </a:r>
            <a:r>
              <a:rPr sz="1200" spc="-10" dirty="0">
                <a:solidFill>
                  <a:srgbClr val="666666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666666"/>
                </a:solidFill>
                <a:latin typeface="Courier New"/>
                <a:cs typeface="Courier New"/>
              </a:rPr>
              <a:t>0</a:t>
            </a:r>
            <a:r>
              <a:rPr sz="1200" dirty="0">
                <a:latin typeface="Courier New"/>
                <a:cs typeface="Courier New"/>
              </a:rPr>
              <a:t>;</a:t>
            </a:r>
            <a:r>
              <a:rPr sz="1200" spc="-15" dirty="0">
                <a:latin typeface="Courier New"/>
                <a:cs typeface="Courier New"/>
              </a:rPr>
              <a:t> </a:t>
            </a:r>
            <a:r>
              <a:rPr sz="1200" dirty="0">
                <a:latin typeface="Courier New"/>
                <a:cs typeface="Courier New"/>
              </a:rPr>
              <a:t>i</a:t>
            </a:r>
            <a:r>
              <a:rPr sz="1200" spc="-10" dirty="0"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666666"/>
                </a:solidFill>
                <a:latin typeface="Courier New"/>
                <a:cs typeface="Courier New"/>
              </a:rPr>
              <a:t>&lt;</a:t>
            </a:r>
            <a:r>
              <a:rPr sz="1200" spc="-15" dirty="0">
                <a:solidFill>
                  <a:srgbClr val="666666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latin typeface="Courier New"/>
                <a:cs typeface="Courier New"/>
              </a:rPr>
              <a:t>n;</a:t>
            </a:r>
            <a:r>
              <a:rPr sz="1200" spc="-10" dirty="0">
                <a:latin typeface="Courier New"/>
                <a:cs typeface="Courier New"/>
              </a:rPr>
              <a:t> </a:t>
            </a:r>
            <a:r>
              <a:rPr sz="1200" dirty="0">
                <a:latin typeface="Courier New"/>
                <a:cs typeface="Courier New"/>
              </a:rPr>
              <a:t>i</a:t>
            </a:r>
            <a:r>
              <a:rPr sz="1200" dirty="0">
                <a:solidFill>
                  <a:srgbClr val="666666"/>
                </a:solidFill>
                <a:latin typeface="Courier New"/>
                <a:cs typeface="Courier New"/>
              </a:rPr>
              <a:t>++</a:t>
            </a:r>
            <a:r>
              <a:rPr sz="1200" dirty="0">
                <a:latin typeface="Courier New"/>
                <a:cs typeface="Courier New"/>
              </a:rPr>
              <a:t>)</a:t>
            </a:r>
            <a:r>
              <a:rPr sz="1200" spc="-5" dirty="0">
                <a:latin typeface="Courier New"/>
                <a:cs typeface="Courier New"/>
              </a:rPr>
              <a:t> </a:t>
            </a:r>
            <a:r>
              <a:rPr sz="1200" spc="-50" dirty="0">
                <a:latin typeface="Courier New"/>
                <a:cs typeface="Courier New"/>
              </a:rPr>
              <a:t>{</a:t>
            </a:r>
            <a:endParaRPr sz="1200">
              <a:latin typeface="Courier New"/>
              <a:cs typeface="Courier New"/>
            </a:endParaRPr>
          </a:p>
          <a:p>
            <a:pPr marL="368300">
              <a:lnSpc>
                <a:spcPct val="100000"/>
              </a:lnSpc>
            </a:pPr>
            <a:r>
              <a:rPr sz="1200" b="1" dirty="0">
                <a:solidFill>
                  <a:srgbClr val="008000"/>
                </a:solidFill>
                <a:latin typeface="Courier New"/>
                <a:cs typeface="Courier New"/>
              </a:rPr>
              <a:t>for</a:t>
            </a:r>
            <a:r>
              <a:rPr sz="1200" dirty="0">
                <a:latin typeface="Courier New"/>
                <a:cs typeface="Courier New"/>
              </a:rPr>
              <a:t>(</a:t>
            </a:r>
            <a:r>
              <a:rPr sz="1200" dirty="0">
                <a:solidFill>
                  <a:srgbClr val="AF0040"/>
                </a:solidFill>
                <a:latin typeface="Courier New"/>
                <a:cs typeface="Courier New"/>
              </a:rPr>
              <a:t>int</a:t>
            </a:r>
            <a:r>
              <a:rPr sz="1200" spc="10" dirty="0">
                <a:solidFill>
                  <a:srgbClr val="AF0040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latin typeface="Courier New"/>
                <a:cs typeface="Courier New"/>
              </a:rPr>
              <a:t>j</a:t>
            </a:r>
            <a:r>
              <a:rPr sz="1200" spc="-15" dirty="0"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666666"/>
                </a:solidFill>
                <a:latin typeface="Courier New"/>
                <a:cs typeface="Courier New"/>
              </a:rPr>
              <a:t>=</a:t>
            </a:r>
            <a:r>
              <a:rPr sz="1200" spc="-15" dirty="0">
                <a:solidFill>
                  <a:srgbClr val="666666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666666"/>
                </a:solidFill>
                <a:latin typeface="Courier New"/>
                <a:cs typeface="Courier New"/>
              </a:rPr>
              <a:t>0</a:t>
            </a:r>
            <a:r>
              <a:rPr sz="1200" dirty="0">
                <a:latin typeface="Courier New"/>
                <a:cs typeface="Courier New"/>
              </a:rPr>
              <a:t>;</a:t>
            </a:r>
            <a:r>
              <a:rPr sz="1200" spc="-15" dirty="0">
                <a:latin typeface="Courier New"/>
                <a:cs typeface="Courier New"/>
              </a:rPr>
              <a:t> </a:t>
            </a:r>
            <a:r>
              <a:rPr sz="1200" dirty="0">
                <a:latin typeface="Courier New"/>
                <a:cs typeface="Courier New"/>
              </a:rPr>
              <a:t>j</a:t>
            </a:r>
            <a:r>
              <a:rPr sz="1200" spc="-15" dirty="0"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666666"/>
                </a:solidFill>
                <a:latin typeface="Courier New"/>
                <a:cs typeface="Courier New"/>
              </a:rPr>
              <a:t>&lt;</a:t>
            </a:r>
            <a:r>
              <a:rPr sz="1200" spc="-10" dirty="0">
                <a:solidFill>
                  <a:srgbClr val="666666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latin typeface="Courier New"/>
                <a:cs typeface="Courier New"/>
              </a:rPr>
              <a:t>n;</a:t>
            </a:r>
            <a:r>
              <a:rPr sz="1200" spc="-15" dirty="0">
                <a:latin typeface="Courier New"/>
                <a:cs typeface="Courier New"/>
              </a:rPr>
              <a:t> </a:t>
            </a:r>
            <a:r>
              <a:rPr sz="1200" dirty="0">
                <a:latin typeface="Courier New"/>
                <a:cs typeface="Courier New"/>
              </a:rPr>
              <a:t>j</a:t>
            </a:r>
            <a:r>
              <a:rPr sz="1200" dirty="0">
                <a:solidFill>
                  <a:srgbClr val="666666"/>
                </a:solidFill>
                <a:latin typeface="Courier New"/>
                <a:cs typeface="Courier New"/>
              </a:rPr>
              <a:t>++</a:t>
            </a:r>
            <a:r>
              <a:rPr sz="1200" dirty="0">
                <a:latin typeface="Courier New"/>
                <a:cs typeface="Courier New"/>
              </a:rPr>
              <a:t>)</a:t>
            </a:r>
            <a:r>
              <a:rPr sz="1200" spc="-5" dirty="0">
                <a:latin typeface="Courier New"/>
                <a:cs typeface="Courier New"/>
              </a:rPr>
              <a:t> </a:t>
            </a:r>
            <a:r>
              <a:rPr sz="1200" spc="-50" dirty="0">
                <a:latin typeface="Courier New"/>
                <a:cs typeface="Courier New"/>
              </a:rPr>
              <a:t>{</a:t>
            </a:r>
            <a:endParaRPr sz="1200">
              <a:latin typeface="Courier New"/>
              <a:cs typeface="Courier New"/>
            </a:endParaRPr>
          </a:p>
          <a:p>
            <a:pPr marL="828675" marR="1018540" indent="-184785">
              <a:lnSpc>
                <a:spcPct val="100000"/>
              </a:lnSpc>
            </a:pPr>
            <a:r>
              <a:rPr sz="1200" b="1" dirty="0">
                <a:solidFill>
                  <a:srgbClr val="008000"/>
                </a:solidFill>
                <a:latin typeface="Courier New"/>
                <a:cs typeface="Courier New"/>
              </a:rPr>
              <a:t>if</a:t>
            </a:r>
            <a:r>
              <a:rPr sz="1200" dirty="0">
                <a:latin typeface="Courier New"/>
                <a:cs typeface="Courier New"/>
              </a:rPr>
              <a:t>(a[j]</a:t>
            </a:r>
            <a:r>
              <a:rPr sz="1200" spc="-5" dirty="0"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666666"/>
                </a:solidFill>
                <a:latin typeface="Courier New"/>
                <a:cs typeface="Courier New"/>
              </a:rPr>
              <a:t>&lt;</a:t>
            </a:r>
            <a:r>
              <a:rPr sz="1200" spc="-25" dirty="0">
                <a:solidFill>
                  <a:srgbClr val="666666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666666"/>
                </a:solidFill>
                <a:latin typeface="Courier New"/>
                <a:cs typeface="Courier New"/>
              </a:rPr>
              <a:t>0</a:t>
            </a:r>
            <a:r>
              <a:rPr sz="1200" dirty="0">
                <a:latin typeface="Courier New"/>
                <a:cs typeface="Courier New"/>
              </a:rPr>
              <a:t>)</a:t>
            </a:r>
            <a:r>
              <a:rPr sz="1200" spc="-25" dirty="0">
                <a:latin typeface="Courier New"/>
                <a:cs typeface="Courier New"/>
              </a:rPr>
              <a:t> </a:t>
            </a:r>
            <a:r>
              <a:rPr sz="1200" spc="-50" dirty="0">
                <a:latin typeface="Courier New"/>
                <a:cs typeface="Courier New"/>
              </a:rPr>
              <a:t>{ </a:t>
            </a:r>
            <a:r>
              <a:rPr sz="1200" dirty="0">
                <a:latin typeface="Courier New"/>
                <a:cs typeface="Courier New"/>
              </a:rPr>
              <a:t>z[j]</a:t>
            </a:r>
            <a:r>
              <a:rPr sz="1200" spc="-10" dirty="0"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666666"/>
                </a:solidFill>
                <a:latin typeface="Courier New"/>
                <a:cs typeface="Courier New"/>
              </a:rPr>
              <a:t>=</a:t>
            </a:r>
            <a:r>
              <a:rPr sz="1200" spc="-15" dirty="0">
                <a:solidFill>
                  <a:srgbClr val="666666"/>
                </a:solidFill>
                <a:latin typeface="Courier New"/>
                <a:cs typeface="Courier New"/>
              </a:rPr>
              <a:t> </a:t>
            </a:r>
            <a:r>
              <a:rPr sz="1200" spc="-25" dirty="0">
                <a:solidFill>
                  <a:srgbClr val="666666"/>
                </a:solidFill>
                <a:latin typeface="Courier New"/>
                <a:cs typeface="Courier New"/>
              </a:rPr>
              <a:t>0</a:t>
            </a:r>
            <a:r>
              <a:rPr sz="1200" spc="-25" dirty="0">
                <a:latin typeface="Courier New"/>
                <a:cs typeface="Courier New"/>
              </a:rPr>
              <a:t>;</a:t>
            </a:r>
            <a:endParaRPr sz="1200">
              <a:latin typeface="Courier New"/>
              <a:cs typeface="Courier New"/>
            </a:endParaRPr>
          </a:p>
          <a:p>
            <a:pPr marL="644525">
              <a:lnSpc>
                <a:spcPct val="100000"/>
              </a:lnSpc>
            </a:pPr>
            <a:r>
              <a:rPr sz="1200" spc="-50" dirty="0">
                <a:latin typeface="Courier New"/>
                <a:cs typeface="Courier New"/>
              </a:rPr>
              <a:t>}</a:t>
            </a:r>
            <a:endParaRPr sz="1200">
              <a:latin typeface="Courier New"/>
              <a:cs typeface="Courier New"/>
            </a:endParaRPr>
          </a:p>
          <a:p>
            <a:pPr marL="644525">
              <a:lnSpc>
                <a:spcPct val="100000"/>
              </a:lnSpc>
            </a:pPr>
            <a:r>
              <a:rPr sz="1200" dirty="0">
                <a:latin typeface="Courier New"/>
                <a:cs typeface="Courier New"/>
              </a:rPr>
              <a:t>z[j]</a:t>
            </a:r>
            <a:r>
              <a:rPr sz="1200" spc="-15" dirty="0"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666666"/>
                </a:solidFill>
                <a:latin typeface="Courier New"/>
                <a:cs typeface="Courier New"/>
              </a:rPr>
              <a:t>+=</a:t>
            </a:r>
            <a:r>
              <a:rPr sz="1200" spc="-20" dirty="0">
                <a:solidFill>
                  <a:srgbClr val="666666"/>
                </a:solidFill>
                <a:latin typeface="Courier New"/>
                <a:cs typeface="Courier New"/>
              </a:rPr>
              <a:t> </a:t>
            </a:r>
            <a:r>
              <a:rPr sz="1200" spc="-10" dirty="0">
                <a:latin typeface="Courier New"/>
                <a:cs typeface="Courier New"/>
              </a:rPr>
              <a:t>b[j];</a:t>
            </a:r>
            <a:endParaRPr sz="1200">
              <a:latin typeface="Courier New"/>
              <a:cs typeface="Courier New"/>
            </a:endParaRPr>
          </a:p>
          <a:p>
            <a:pPr marL="368300">
              <a:lnSpc>
                <a:spcPct val="100000"/>
              </a:lnSpc>
            </a:pPr>
            <a:r>
              <a:rPr sz="1200" spc="-50" dirty="0">
                <a:latin typeface="Courier New"/>
                <a:cs typeface="Courier New"/>
              </a:rPr>
              <a:t>}</a:t>
            </a:r>
            <a:endParaRPr sz="1200">
              <a:latin typeface="Courier New"/>
              <a:cs typeface="Courier New"/>
            </a:endParaRPr>
          </a:p>
          <a:p>
            <a:pPr marL="184150">
              <a:lnSpc>
                <a:spcPct val="100000"/>
              </a:lnSpc>
            </a:pPr>
            <a:r>
              <a:rPr sz="1200" spc="-50" dirty="0">
                <a:latin typeface="Courier New"/>
                <a:cs typeface="Courier New"/>
              </a:rPr>
              <a:t>}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377" name="object 377"/>
          <p:cNvSpPr txBox="1"/>
          <p:nvPr/>
        </p:nvSpPr>
        <p:spPr>
          <a:xfrm>
            <a:off x="1066495" y="4556252"/>
            <a:ext cx="1047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Courier New"/>
                <a:cs typeface="Courier New"/>
              </a:rPr>
              <a:t>}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378" name="object 378"/>
          <p:cNvSpPr txBox="1"/>
          <p:nvPr/>
        </p:nvSpPr>
        <p:spPr>
          <a:xfrm>
            <a:off x="4292346" y="2926461"/>
            <a:ext cx="7747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Dataflow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Compiler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79" name="object 379"/>
          <p:cNvGrpSpPr/>
          <p:nvPr/>
        </p:nvGrpSpPr>
        <p:grpSpPr>
          <a:xfrm>
            <a:off x="4337939" y="1959610"/>
            <a:ext cx="6490335" cy="3667760"/>
            <a:chOff x="4337939" y="1959610"/>
            <a:chExt cx="6490335" cy="3667760"/>
          </a:xfrm>
        </p:grpSpPr>
        <p:sp>
          <p:nvSpPr>
            <p:cNvPr id="380" name="object 380"/>
            <p:cNvSpPr/>
            <p:nvPr/>
          </p:nvSpPr>
          <p:spPr>
            <a:xfrm>
              <a:off x="4350639" y="3723132"/>
              <a:ext cx="662940" cy="371475"/>
            </a:xfrm>
            <a:custGeom>
              <a:avLst/>
              <a:gdLst/>
              <a:ahLst/>
              <a:cxnLst/>
              <a:rect l="l" t="t" r="r" b="b"/>
              <a:pathLst>
                <a:path w="662939" h="371475">
                  <a:moveTo>
                    <a:pt x="0" y="92710"/>
                  </a:moveTo>
                  <a:lnTo>
                    <a:pt x="477393" y="92710"/>
                  </a:lnTo>
                  <a:lnTo>
                    <a:pt x="477393" y="0"/>
                  </a:lnTo>
                  <a:lnTo>
                    <a:pt x="662939" y="185547"/>
                  </a:lnTo>
                  <a:lnTo>
                    <a:pt x="477393" y="371094"/>
                  </a:lnTo>
                  <a:lnTo>
                    <a:pt x="477393" y="278257"/>
                  </a:lnTo>
                  <a:lnTo>
                    <a:pt x="0" y="278257"/>
                  </a:lnTo>
                  <a:lnTo>
                    <a:pt x="0" y="9271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1" name="object 38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874387" y="1959610"/>
              <a:ext cx="1479168" cy="3667417"/>
            </a:xfrm>
            <a:prstGeom prst="rect">
              <a:avLst/>
            </a:prstGeom>
          </p:spPr>
        </p:pic>
        <p:pic>
          <p:nvPicPr>
            <p:cNvPr id="382" name="object 38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010144" y="2726423"/>
              <a:ext cx="551700" cy="551700"/>
            </a:xfrm>
            <a:prstGeom prst="rect">
              <a:avLst/>
            </a:prstGeom>
          </p:spPr>
        </p:pic>
        <p:sp>
          <p:nvSpPr>
            <p:cNvPr id="383" name="object 383"/>
            <p:cNvSpPr/>
            <p:nvPr/>
          </p:nvSpPr>
          <p:spPr>
            <a:xfrm>
              <a:off x="8056245" y="2772283"/>
              <a:ext cx="411480" cy="411480"/>
            </a:xfrm>
            <a:custGeom>
              <a:avLst/>
              <a:gdLst/>
              <a:ahLst/>
              <a:cxnLst/>
              <a:rect l="l" t="t" r="r" b="b"/>
              <a:pathLst>
                <a:path w="411479" h="411480">
                  <a:moveTo>
                    <a:pt x="205739" y="0"/>
                  </a:moveTo>
                  <a:lnTo>
                    <a:pt x="158553" y="5438"/>
                  </a:lnTo>
                  <a:lnTo>
                    <a:pt x="115244" y="20927"/>
                  </a:lnTo>
                  <a:lnTo>
                    <a:pt x="77044" y="45226"/>
                  </a:lnTo>
                  <a:lnTo>
                    <a:pt x="45186" y="77097"/>
                  </a:lnTo>
                  <a:lnTo>
                    <a:pt x="20905" y="115299"/>
                  </a:lnTo>
                  <a:lnTo>
                    <a:pt x="5431" y="158593"/>
                  </a:lnTo>
                  <a:lnTo>
                    <a:pt x="0" y="205739"/>
                  </a:lnTo>
                  <a:lnTo>
                    <a:pt x="5431" y="252926"/>
                  </a:lnTo>
                  <a:lnTo>
                    <a:pt x="20905" y="296235"/>
                  </a:lnTo>
                  <a:lnTo>
                    <a:pt x="45186" y="334435"/>
                  </a:lnTo>
                  <a:lnTo>
                    <a:pt x="77044" y="366293"/>
                  </a:lnTo>
                  <a:lnTo>
                    <a:pt x="115244" y="390574"/>
                  </a:lnTo>
                  <a:lnTo>
                    <a:pt x="158553" y="406048"/>
                  </a:lnTo>
                  <a:lnTo>
                    <a:pt x="205739" y="411479"/>
                  </a:lnTo>
                  <a:lnTo>
                    <a:pt x="252926" y="406048"/>
                  </a:lnTo>
                  <a:lnTo>
                    <a:pt x="296235" y="390574"/>
                  </a:lnTo>
                  <a:lnTo>
                    <a:pt x="334435" y="366293"/>
                  </a:lnTo>
                  <a:lnTo>
                    <a:pt x="366293" y="334435"/>
                  </a:lnTo>
                  <a:lnTo>
                    <a:pt x="390574" y="296235"/>
                  </a:lnTo>
                  <a:lnTo>
                    <a:pt x="406048" y="252926"/>
                  </a:lnTo>
                  <a:lnTo>
                    <a:pt x="411479" y="205739"/>
                  </a:lnTo>
                  <a:lnTo>
                    <a:pt x="406048" y="158593"/>
                  </a:lnTo>
                  <a:lnTo>
                    <a:pt x="390574" y="115299"/>
                  </a:lnTo>
                  <a:lnTo>
                    <a:pt x="366293" y="77097"/>
                  </a:lnTo>
                  <a:lnTo>
                    <a:pt x="334435" y="45226"/>
                  </a:lnTo>
                  <a:lnTo>
                    <a:pt x="296235" y="20927"/>
                  </a:lnTo>
                  <a:lnTo>
                    <a:pt x="252926" y="5438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8056245" y="2772283"/>
              <a:ext cx="411480" cy="411480"/>
            </a:xfrm>
            <a:custGeom>
              <a:avLst/>
              <a:gdLst/>
              <a:ahLst/>
              <a:cxnLst/>
              <a:rect l="l" t="t" r="r" b="b"/>
              <a:pathLst>
                <a:path w="411479" h="411480">
                  <a:moveTo>
                    <a:pt x="0" y="205739"/>
                  </a:moveTo>
                  <a:lnTo>
                    <a:pt x="5431" y="158593"/>
                  </a:lnTo>
                  <a:lnTo>
                    <a:pt x="20905" y="115299"/>
                  </a:lnTo>
                  <a:lnTo>
                    <a:pt x="45186" y="77097"/>
                  </a:lnTo>
                  <a:lnTo>
                    <a:pt x="77044" y="45226"/>
                  </a:lnTo>
                  <a:lnTo>
                    <a:pt x="115244" y="20927"/>
                  </a:lnTo>
                  <a:lnTo>
                    <a:pt x="158553" y="5438"/>
                  </a:lnTo>
                  <a:lnTo>
                    <a:pt x="205739" y="0"/>
                  </a:lnTo>
                  <a:lnTo>
                    <a:pt x="252926" y="5438"/>
                  </a:lnTo>
                  <a:lnTo>
                    <a:pt x="296235" y="20927"/>
                  </a:lnTo>
                  <a:lnTo>
                    <a:pt x="334435" y="45226"/>
                  </a:lnTo>
                  <a:lnTo>
                    <a:pt x="366293" y="77097"/>
                  </a:lnTo>
                  <a:lnTo>
                    <a:pt x="390574" y="115299"/>
                  </a:lnTo>
                  <a:lnTo>
                    <a:pt x="406048" y="158593"/>
                  </a:lnTo>
                  <a:lnTo>
                    <a:pt x="411479" y="205739"/>
                  </a:lnTo>
                  <a:lnTo>
                    <a:pt x="406048" y="252926"/>
                  </a:lnTo>
                  <a:lnTo>
                    <a:pt x="390574" y="296235"/>
                  </a:lnTo>
                  <a:lnTo>
                    <a:pt x="366293" y="334435"/>
                  </a:lnTo>
                  <a:lnTo>
                    <a:pt x="334435" y="366293"/>
                  </a:lnTo>
                  <a:lnTo>
                    <a:pt x="296235" y="390574"/>
                  </a:lnTo>
                  <a:lnTo>
                    <a:pt x="252926" y="406048"/>
                  </a:lnTo>
                  <a:lnTo>
                    <a:pt x="205739" y="411479"/>
                  </a:lnTo>
                  <a:lnTo>
                    <a:pt x="158553" y="406048"/>
                  </a:lnTo>
                  <a:lnTo>
                    <a:pt x="115244" y="390574"/>
                  </a:lnTo>
                  <a:lnTo>
                    <a:pt x="77044" y="366293"/>
                  </a:lnTo>
                  <a:lnTo>
                    <a:pt x="45186" y="334435"/>
                  </a:lnTo>
                  <a:lnTo>
                    <a:pt x="20905" y="296235"/>
                  </a:lnTo>
                  <a:lnTo>
                    <a:pt x="5431" y="252926"/>
                  </a:lnTo>
                  <a:lnTo>
                    <a:pt x="0" y="205739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5" name="object 38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991600" y="2740139"/>
              <a:ext cx="551700" cy="551700"/>
            </a:xfrm>
            <a:prstGeom prst="rect">
              <a:avLst/>
            </a:prstGeom>
          </p:spPr>
        </p:pic>
        <p:sp>
          <p:nvSpPr>
            <p:cNvPr id="386" name="object 386"/>
            <p:cNvSpPr/>
            <p:nvPr/>
          </p:nvSpPr>
          <p:spPr>
            <a:xfrm>
              <a:off x="9037192" y="2786126"/>
              <a:ext cx="411480" cy="411480"/>
            </a:xfrm>
            <a:custGeom>
              <a:avLst/>
              <a:gdLst/>
              <a:ahLst/>
              <a:cxnLst/>
              <a:rect l="l" t="t" r="r" b="b"/>
              <a:pathLst>
                <a:path w="411479" h="411480">
                  <a:moveTo>
                    <a:pt x="205739" y="0"/>
                  </a:moveTo>
                  <a:lnTo>
                    <a:pt x="158553" y="5431"/>
                  </a:lnTo>
                  <a:lnTo>
                    <a:pt x="115244" y="20905"/>
                  </a:lnTo>
                  <a:lnTo>
                    <a:pt x="77044" y="45186"/>
                  </a:lnTo>
                  <a:lnTo>
                    <a:pt x="45186" y="77044"/>
                  </a:lnTo>
                  <a:lnTo>
                    <a:pt x="20905" y="115244"/>
                  </a:lnTo>
                  <a:lnTo>
                    <a:pt x="5431" y="158553"/>
                  </a:lnTo>
                  <a:lnTo>
                    <a:pt x="0" y="205739"/>
                  </a:lnTo>
                  <a:lnTo>
                    <a:pt x="5431" y="252926"/>
                  </a:lnTo>
                  <a:lnTo>
                    <a:pt x="20905" y="296235"/>
                  </a:lnTo>
                  <a:lnTo>
                    <a:pt x="45186" y="334435"/>
                  </a:lnTo>
                  <a:lnTo>
                    <a:pt x="77044" y="366293"/>
                  </a:lnTo>
                  <a:lnTo>
                    <a:pt x="115244" y="390574"/>
                  </a:lnTo>
                  <a:lnTo>
                    <a:pt x="158553" y="406048"/>
                  </a:lnTo>
                  <a:lnTo>
                    <a:pt x="205739" y="411479"/>
                  </a:lnTo>
                  <a:lnTo>
                    <a:pt x="252926" y="406048"/>
                  </a:lnTo>
                  <a:lnTo>
                    <a:pt x="296235" y="390574"/>
                  </a:lnTo>
                  <a:lnTo>
                    <a:pt x="334435" y="366293"/>
                  </a:lnTo>
                  <a:lnTo>
                    <a:pt x="366293" y="334435"/>
                  </a:lnTo>
                  <a:lnTo>
                    <a:pt x="390574" y="296235"/>
                  </a:lnTo>
                  <a:lnTo>
                    <a:pt x="406048" y="252926"/>
                  </a:lnTo>
                  <a:lnTo>
                    <a:pt x="411479" y="205739"/>
                  </a:lnTo>
                  <a:lnTo>
                    <a:pt x="406048" y="158553"/>
                  </a:lnTo>
                  <a:lnTo>
                    <a:pt x="390574" y="115244"/>
                  </a:lnTo>
                  <a:lnTo>
                    <a:pt x="366293" y="77044"/>
                  </a:lnTo>
                  <a:lnTo>
                    <a:pt x="334435" y="45186"/>
                  </a:lnTo>
                  <a:lnTo>
                    <a:pt x="296235" y="20905"/>
                  </a:lnTo>
                  <a:lnTo>
                    <a:pt x="252926" y="5431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9037192" y="2786126"/>
              <a:ext cx="411480" cy="411480"/>
            </a:xfrm>
            <a:custGeom>
              <a:avLst/>
              <a:gdLst/>
              <a:ahLst/>
              <a:cxnLst/>
              <a:rect l="l" t="t" r="r" b="b"/>
              <a:pathLst>
                <a:path w="411479" h="411480">
                  <a:moveTo>
                    <a:pt x="0" y="205739"/>
                  </a:moveTo>
                  <a:lnTo>
                    <a:pt x="5431" y="158553"/>
                  </a:lnTo>
                  <a:lnTo>
                    <a:pt x="20905" y="115244"/>
                  </a:lnTo>
                  <a:lnTo>
                    <a:pt x="45186" y="77044"/>
                  </a:lnTo>
                  <a:lnTo>
                    <a:pt x="77044" y="45186"/>
                  </a:lnTo>
                  <a:lnTo>
                    <a:pt x="115244" y="20905"/>
                  </a:lnTo>
                  <a:lnTo>
                    <a:pt x="158553" y="5431"/>
                  </a:lnTo>
                  <a:lnTo>
                    <a:pt x="205739" y="0"/>
                  </a:lnTo>
                  <a:lnTo>
                    <a:pt x="252926" y="5431"/>
                  </a:lnTo>
                  <a:lnTo>
                    <a:pt x="296235" y="20905"/>
                  </a:lnTo>
                  <a:lnTo>
                    <a:pt x="334435" y="45186"/>
                  </a:lnTo>
                  <a:lnTo>
                    <a:pt x="366293" y="77044"/>
                  </a:lnTo>
                  <a:lnTo>
                    <a:pt x="390574" y="115244"/>
                  </a:lnTo>
                  <a:lnTo>
                    <a:pt x="406048" y="158553"/>
                  </a:lnTo>
                  <a:lnTo>
                    <a:pt x="411479" y="205739"/>
                  </a:lnTo>
                  <a:lnTo>
                    <a:pt x="406048" y="252926"/>
                  </a:lnTo>
                  <a:lnTo>
                    <a:pt x="390574" y="296235"/>
                  </a:lnTo>
                  <a:lnTo>
                    <a:pt x="366293" y="334435"/>
                  </a:lnTo>
                  <a:lnTo>
                    <a:pt x="334435" y="366293"/>
                  </a:lnTo>
                  <a:lnTo>
                    <a:pt x="296235" y="390574"/>
                  </a:lnTo>
                  <a:lnTo>
                    <a:pt x="252926" y="406048"/>
                  </a:lnTo>
                  <a:lnTo>
                    <a:pt x="205739" y="411479"/>
                  </a:lnTo>
                  <a:lnTo>
                    <a:pt x="158553" y="406048"/>
                  </a:lnTo>
                  <a:lnTo>
                    <a:pt x="115244" y="390574"/>
                  </a:lnTo>
                  <a:lnTo>
                    <a:pt x="77044" y="366293"/>
                  </a:lnTo>
                  <a:lnTo>
                    <a:pt x="45186" y="334435"/>
                  </a:lnTo>
                  <a:lnTo>
                    <a:pt x="20905" y="296235"/>
                  </a:lnTo>
                  <a:lnTo>
                    <a:pt x="5431" y="252926"/>
                  </a:lnTo>
                  <a:lnTo>
                    <a:pt x="0" y="205739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8" name="object 38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999476" y="4575009"/>
              <a:ext cx="566966" cy="566966"/>
            </a:xfrm>
            <a:prstGeom prst="rect">
              <a:avLst/>
            </a:prstGeom>
          </p:spPr>
        </p:pic>
        <p:sp>
          <p:nvSpPr>
            <p:cNvPr id="389" name="object 389"/>
            <p:cNvSpPr/>
            <p:nvPr/>
          </p:nvSpPr>
          <p:spPr>
            <a:xfrm>
              <a:off x="8052561" y="4627880"/>
              <a:ext cx="411480" cy="411480"/>
            </a:xfrm>
            <a:custGeom>
              <a:avLst/>
              <a:gdLst/>
              <a:ahLst/>
              <a:cxnLst/>
              <a:rect l="l" t="t" r="r" b="b"/>
              <a:pathLst>
                <a:path w="411479" h="411479">
                  <a:moveTo>
                    <a:pt x="205740" y="0"/>
                  </a:moveTo>
                  <a:lnTo>
                    <a:pt x="0" y="205740"/>
                  </a:lnTo>
                  <a:lnTo>
                    <a:pt x="205740" y="411480"/>
                  </a:lnTo>
                  <a:lnTo>
                    <a:pt x="411480" y="205740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8052561" y="4627880"/>
              <a:ext cx="411480" cy="411480"/>
            </a:xfrm>
            <a:custGeom>
              <a:avLst/>
              <a:gdLst/>
              <a:ahLst/>
              <a:cxnLst/>
              <a:rect l="l" t="t" r="r" b="b"/>
              <a:pathLst>
                <a:path w="411479" h="411479">
                  <a:moveTo>
                    <a:pt x="0" y="205740"/>
                  </a:moveTo>
                  <a:lnTo>
                    <a:pt x="205740" y="0"/>
                  </a:lnTo>
                  <a:lnTo>
                    <a:pt x="411480" y="205740"/>
                  </a:lnTo>
                  <a:lnTo>
                    <a:pt x="205740" y="411480"/>
                  </a:lnTo>
                  <a:lnTo>
                    <a:pt x="0" y="20574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1" name="object 39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971788" y="4596371"/>
              <a:ext cx="551700" cy="551700"/>
            </a:xfrm>
            <a:prstGeom prst="rect">
              <a:avLst/>
            </a:prstGeom>
          </p:spPr>
        </p:pic>
        <p:sp>
          <p:nvSpPr>
            <p:cNvPr id="392" name="object 392"/>
            <p:cNvSpPr/>
            <p:nvPr/>
          </p:nvSpPr>
          <p:spPr>
            <a:xfrm>
              <a:off x="9017635" y="4642230"/>
              <a:ext cx="411480" cy="411480"/>
            </a:xfrm>
            <a:custGeom>
              <a:avLst/>
              <a:gdLst/>
              <a:ahLst/>
              <a:cxnLst/>
              <a:rect l="l" t="t" r="r" b="b"/>
              <a:pathLst>
                <a:path w="411479" h="411479">
                  <a:moveTo>
                    <a:pt x="205740" y="0"/>
                  </a:moveTo>
                  <a:lnTo>
                    <a:pt x="158593" y="5431"/>
                  </a:lnTo>
                  <a:lnTo>
                    <a:pt x="115299" y="20905"/>
                  </a:lnTo>
                  <a:lnTo>
                    <a:pt x="77097" y="45186"/>
                  </a:lnTo>
                  <a:lnTo>
                    <a:pt x="45226" y="77044"/>
                  </a:lnTo>
                  <a:lnTo>
                    <a:pt x="20927" y="115244"/>
                  </a:lnTo>
                  <a:lnTo>
                    <a:pt x="5438" y="158553"/>
                  </a:lnTo>
                  <a:lnTo>
                    <a:pt x="0" y="205740"/>
                  </a:lnTo>
                  <a:lnTo>
                    <a:pt x="5438" y="252886"/>
                  </a:lnTo>
                  <a:lnTo>
                    <a:pt x="20927" y="296180"/>
                  </a:lnTo>
                  <a:lnTo>
                    <a:pt x="45226" y="334382"/>
                  </a:lnTo>
                  <a:lnTo>
                    <a:pt x="77097" y="366253"/>
                  </a:lnTo>
                  <a:lnTo>
                    <a:pt x="115299" y="390552"/>
                  </a:lnTo>
                  <a:lnTo>
                    <a:pt x="158593" y="406041"/>
                  </a:lnTo>
                  <a:lnTo>
                    <a:pt x="205740" y="411480"/>
                  </a:lnTo>
                  <a:lnTo>
                    <a:pt x="252926" y="406041"/>
                  </a:lnTo>
                  <a:lnTo>
                    <a:pt x="296235" y="390552"/>
                  </a:lnTo>
                  <a:lnTo>
                    <a:pt x="334435" y="366253"/>
                  </a:lnTo>
                  <a:lnTo>
                    <a:pt x="366293" y="334382"/>
                  </a:lnTo>
                  <a:lnTo>
                    <a:pt x="390574" y="296180"/>
                  </a:lnTo>
                  <a:lnTo>
                    <a:pt x="406048" y="252886"/>
                  </a:lnTo>
                  <a:lnTo>
                    <a:pt x="411480" y="205740"/>
                  </a:lnTo>
                  <a:lnTo>
                    <a:pt x="406048" y="158553"/>
                  </a:lnTo>
                  <a:lnTo>
                    <a:pt x="390574" y="115244"/>
                  </a:lnTo>
                  <a:lnTo>
                    <a:pt x="366293" y="77044"/>
                  </a:lnTo>
                  <a:lnTo>
                    <a:pt x="334435" y="45186"/>
                  </a:lnTo>
                  <a:lnTo>
                    <a:pt x="296235" y="20905"/>
                  </a:lnTo>
                  <a:lnTo>
                    <a:pt x="252926" y="5431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9017635" y="4642230"/>
              <a:ext cx="411480" cy="411480"/>
            </a:xfrm>
            <a:custGeom>
              <a:avLst/>
              <a:gdLst/>
              <a:ahLst/>
              <a:cxnLst/>
              <a:rect l="l" t="t" r="r" b="b"/>
              <a:pathLst>
                <a:path w="411479" h="411479">
                  <a:moveTo>
                    <a:pt x="0" y="205740"/>
                  </a:moveTo>
                  <a:lnTo>
                    <a:pt x="5438" y="158553"/>
                  </a:lnTo>
                  <a:lnTo>
                    <a:pt x="20927" y="115244"/>
                  </a:lnTo>
                  <a:lnTo>
                    <a:pt x="45226" y="77044"/>
                  </a:lnTo>
                  <a:lnTo>
                    <a:pt x="77097" y="45186"/>
                  </a:lnTo>
                  <a:lnTo>
                    <a:pt x="115299" y="20905"/>
                  </a:lnTo>
                  <a:lnTo>
                    <a:pt x="158593" y="5431"/>
                  </a:lnTo>
                  <a:lnTo>
                    <a:pt x="205740" y="0"/>
                  </a:lnTo>
                  <a:lnTo>
                    <a:pt x="252926" y="5431"/>
                  </a:lnTo>
                  <a:lnTo>
                    <a:pt x="296235" y="20905"/>
                  </a:lnTo>
                  <a:lnTo>
                    <a:pt x="334435" y="45186"/>
                  </a:lnTo>
                  <a:lnTo>
                    <a:pt x="366293" y="77044"/>
                  </a:lnTo>
                  <a:lnTo>
                    <a:pt x="390574" y="115244"/>
                  </a:lnTo>
                  <a:lnTo>
                    <a:pt x="406048" y="158553"/>
                  </a:lnTo>
                  <a:lnTo>
                    <a:pt x="411480" y="205740"/>
                  </a:lnTo>
                  <a:lnTo>
                    <a:pt x="406048" y="252886"/>
                  </a:lnTo>
                  <a:lnTo>
                    <a:pt x="390574" y="296180"/>
                  </a:lnTo>
                  <a:lnTo>
                    <a:pt x="366293" y="334382"/>
                  </a:lnTo>
                  <a:lnTo>
                    <a:pt x="334435" y="366253"/>
                  </a:lnTo>
                  <a:lnTo>
                    <a:pt x="296235" y="390552"/>
                  </a:lnTo>
                  <a:lnTo>
                    <a:pt x="252926" y="406041"/>
                  </a:lnTo>
                  <a:lnTo>
                    <a:pt x="205740" y="411480"/>
                  </a:lnTo>
                  <a:lnTo>
                    <a:pt x="158593" y="406041"/>
                  </a:lnTo>
                  <a:lnTo>
                    <a:pt x="115299" y="390552"/>
                  </a:lnTo>
                  <a:lnTo>
                    <a:pt x="77097" y="366253"/>
                  </a:lnTo>
                  <a:lnTo>
                    <a:pt x="45226" y="334382"/>
                  </a:lnTo>
                  <a:lnTo>
                    <a:pt x="20927" y="296180"/>
                  </a:lnTo>
                  <a:lnTo>
                    <a:pt x="5438" y="252886"/>
                  </a:lnTo>
                  <a:lnTo>
                    <a:pt x="0" y="20574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4" name="object 39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988552" y="3668255"/>
              <a:ext cx="551700" cy="551700"/>
            </a:xfrm>
            <a:prstGeom prst="rect">
              <a:avLst/>
            </a:prstGeom>
          </p:spPr>
        </p:pic>
        <p:sp>
          <p:nvSpPr>
            <p:cNvPr id="395" name="object 395"/>
            <p:cNvSpPr/>
            <p:nvPr/>
          </p:nvSpPr>
          <p:spPr>
            <a:xfrm>
              <a:off x="9034526" y="3714114"/>
              <a:ext cx="411480" cy="411480"/>
            </a:xfrm>
            <a:custGeom>
              <a:avLst/>
              <a:gdLst/>
              <a:ahLst/>
              <a:cxnLst/>
              <a:rect l="l" t="t" r="r" b="b"/>
              <a:pathLst>
                <a:path w="411479" h="411479">
                  <a:moveTo>
                    <a:pt x="205740" y="0"/>
                  </a:moveTo>
                  <a:lnTo>
                    <a:pt x="158553" y="5431"/>
                  </a:lnTo>
                  <a:lnTo>
                    <a:pt x="115244" y="20905"/>
                  </a:lnTo>
                  <a:lnTo>
                    <a:pt x="77044" y="45186"/>
                  </a:lnTo>
                  <a:lnTo>
                    <a:pt x="45186" y="77044"/>
                  </a:lnTo>
                  <a:lnTo>
                    <a:pt x="20905" y="115244"/>
                  </a:lnTo>
                  <a:lnTo>
                    <a:pt x="5431" y="158553"/>
                  </a:lnTo>
                  <a:lnTo>
                    <a:pt x="0" y="205740"/>
                  </a:lnTo>
                  <a:lnTo>
                    <a:pt x="5431" y="252886"/>
                  </a:lnTo>
                  <a:lnTo>
                    <a:pt x="20905" y="296180"/>
                  </a:lnTo>
                  <a:lnTo>
                    <a:pt x="45186" y="334382"/>
                  </a:lnTo>
                  <a:lnTo>
                    <a:pt x="77044" y="366253"/>
                  </a:lnTo>
                  <a:lnTo>
                    <a:pt x="115244" y="390552"/>
                  </a:lnTo>
                  <a:lnTo>
                    <a:pt x="158553" y="406041"/>
                  </a:lnTo>
                  <a:lnTo>
                    <a:pt x="205740" y="411480"/>
                  </a:lnTo>
                  <a:lnTo>
                    <a:pt x="252886" y="406041"/>
                  </a:lnTo>
                  <a:lnTo>
                    <a:pt x="296180" y="390552"/>
                  </a:lnTo>
                  <a:lnTo>
                    <a:pt x="334382" y="366253"/>
                  </a:lnTo>
                  <a:lnTo>
                    <a:pt x="366253" y="334382"/>
                  </a:lnTo>
                  <a:lnTo>
                    <a:pt x="390552" y="296180"/>
                  </a:lnTo>
                  <a:lnTo>
                    <a:pt x="406041" y="252886"/>
                  </a:lnTo>
                  <a:lnTo>
                    <a:pt x="411479" y="205740"/>
                  </a:lnTo>
                  <a:lnTo>
                    <a:pt x="406041" y="158553"/>
                  </a:lnTo>
                  <a:lnTo>
                    <a:pt x="390552" y="115244"/>
                  </a:lnTo>
                  <a:lnTo>
                    <a:pt x="366253" y="77044"/>
                  </a:lnTo>
                  <a:lnTo>
                    <a:pt x="334382" y="45186"/>
                  </a:lnTo>
                  <a:lnTo>
                    <a:pt x="296180" y="20905"/>
                  </a:lnTo>
                  <a:lnTo>
                    <a:pt x="252886" y="5431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9034526" y="3714114"/>
              <a:ext cx="411480" cy="411480"/>
            </a:xfrm>
            <a:custGeom>
              <a:avLst/>
              <a:gdLst/>
              <a:ahLst/>
              <a:cxnLst/>
              <a:rect l="l" t="t" r="r" b="b"/>
              <a:pathLst>
                <a:path w="411479" h="411479">
                  <a:moveTo>
                    <a:pt x="0" y="205740"/>
                  </a:moveTo>
                  <a:lnTo>
                    <a:pt x="5431" y="158553"/>
                  </a:lnTo>
                  <a:lnTo>
                    <a:pt x="20905" y="115244"/>
                  </a:lnTo>
                  <a:lnTo>
                    <a:pt x="45186" y="77044"/>
                  </a:lnTo>
                  <a:lnTo>
                    <a:pt x="77044" y="45186"/>
                  </a:lnTo>
                  <a:lnTo>
                    <a:pt x="115244" y="20905"/>
                  </a:lnTo>
                  <a:lnTo>
                    <a:pt x="158553" y="5431"/>
                  </a:lnTo>
                  <a:lnTo>
                    <a:pt x="205740" y="0"/>
                  </a:lnTo>
                  <a:lnTo>
                    <a:pt x="252886" y="5431"/>
                  </a:lnTo>
                  <a:lnTo>
                    <a:pt x="296180" y="20905"/>
                  </a:lnTo>
                  <a:lnTo>
                    <a:pt x="334382" y="45186"/>
                  </a:lnTo>
                  <a:lnTo>
                    <a:pt x="366253" y="77044"/>
                  </a:lnTo>
                  <a:lnTo>
                    <a:pt x="390552" y="115244"/>
                  </a:lnTo>
                  <a:lnTo>
                    <a:pt x="406041" y="158553"/>
                  </a:lnTo>
                  <a:lnTo>
                    <a:pt x="411479" y="205740"/>
                  </a:lnTo>
                  <a:lnTo>
                    <a:pt x="406041" y="252886"/>
                  </a:lnTo>
                  <a:lnTo>
                    <a:pt x="390552" y="296180"/>
                  </a:lnTo>
                  <a:lnTo>
                    <a:pt x="366253" y="334382"/>
                  </a:lnTo>
                  <a:lnTo>
                    <a:pt x="334382" y="366253"/>
                  </a:lnTo>
                  <a:lnTo>
                    <a:pt x="296180" y="390552"/>
                  </a:lnTo>
                  <a:lnTo>
                    <a:pt x="252886" y="406041"/>
                  </a:lnTo>
                  <a:lnTo>
                    <a:pt x="205740" y="411480"/>
                  </a:lnTo>
                  <a:lnTo>
                    <a:pt x="158553" y="406041"/>
                  </a:lnTo>
                  <a:lnTo>
                    <a:pt x="115244" y="390552"/>
                  </a:lnTo>
                  <a:lnTo>
                    <a:pt x="77044" y="366253"/>
                  </a:lnTo>
                  <a:lnTo>
                    <a:pt x="45186" y="334382"/>
                  </a:lnTo>
                  <a:lnTo>
                    <a:pt x="20905" y="296180"/>
                  </a:lnTo>
                  <a:lnTo>
                    <a:pt x="5431" y="252886"/>
                  </a:lnTo>
                  <a:lnTo>
                    <a:pt x="0" y="20574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7" name="object 39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957816" y="4610087"/>
              <a:ext cx="551700" cy="551700"/>
            </a:xfrm>
            <a:prstGeom prst="rect">
              <a:avLst/>
            </a:prstGeom>
          </p:spPr>
        </p:pic>
        <p:sp>
          <p:nvSpPr>
            <p:cNvPr id="398" name="object 398"/>
            <p:cNvSpPr/>
            <p:nvPr/>
          </p:nvSpPr>
          <p:spPr>
            <a:xfrm>
              <a:off x="10002647" y="4656074"/>
              <a:ext cx="411480" cy="411480"/>
            </a:xfrm>
            <a:custGeom>
              <a:avLst/>
              <a:gdLst/>
              <a:ahLst/>
              <a:cxnLst/>
              <a:rect l="l" t="t" r="r" b="b"/>
              <a:pathLst>
                <a:path w="411479" h="411479">
                  <a:moveTo>
                    <a:pt x="205739" y="0"/>
                  </a:moveTo>
                  <a:lnTo>
                    <a:pt x="158553" y="5431"/>
                  </a:lnTo>
                  <a:lnTo>
                    <a:pt x="115244" y="20905"/>
                  </a:lnTo>
                  <a:lnTo>
                    <a:pt x="77044" y="45186"/>
                  </a:lnTo>
                  <a:lnTo>
                    <a:pt x="45186" y="77044"/>
                  </a:lnTo>
                  <a:lnTo>
                    <a:pt x="20905" y="115244"/>
                  </a:lnTo>
                  <a:lnTo>
                    <a:pt x="5431" y="158553"/>
                  </a:lnTo>
                  <a:lnTo>
                    <a:pt x="0" y="205739"/>
                  </a:lnTo>
                  <a:lnTo>
                    <a:pt x="5431" y="252886"/>
                  </a:lnTo>
                  <a:lnTo>
                    <a:pt x="20905" y="296180"/>
                  </a:lnTo>
                  <a:lnTo>
                    <a:pt x="45186" y="334382"/>
                  </a:lnTo>
                  <a:lnTo>
                    <a:pt x="77044" y="366253"/>
                  </a:lnTo>
                  <a:lnTo>
                    <a:pt x="115244" y="390552"/>
                  </a:lnTo>
                  <a:lnTo>
                    <a:pt x="158553" y="406041"/>
                  </a:lnTo>
                  <a:lnTo>
                    <a:pt x="205739" y="411480"/>
                  </a:lnTo>
                  <a:lnTo>
                    <a:pt x="252886" y="406041"/>
                  </a:lnTo>
                  <a:lnTo>
                    <a:pt x="296180" y="390552"/>
                  </a:lnTo>
                  <a:lnTo>
                    <a:pt x="334382" y="366253"/>
                  </a:lnTo>
                  <a:lnTo>
                    <a:pt x="366253" y="334382"/>
                  </a:lnTo>
                  <a:lnTo>
                    <a:pt x="390552" y="296180"/>
                  </a:lnTo>
                  <a:lnTo>
                    <a:pt x="406041" y="252886"/>
                  </a:lnTo>
                  <a:lnTo>
                    <a:pt x="411479" y="205739"/>
                  </a:lnTo>
                  <a:lnTo>
                    <a:pt x="406041" y="158553"/>
                  </a:lnTo>
                  <a:lnTo>
                    <a:pt x="390552" y="115244"/>
                  </a:lnTo>
                  <a:lnTo>
                    <a:pt x="366253" y="77044"/>
                  </a:lnTo>
                  <a:lnTo>
                    <a:pt x="334382" y="45186"/>
                  </a:lnTo>
                  <a:lnTo>
                    <a:pt x="296180" y="20905"/>
                  </a:lnTo>
                  <a:lnTo>
                    <a:pt x="252886" y="5431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10002647" y="4656074"/>
              <a:ext cx="411480" cy="411480"/>
            </a:xfrm>
            <a:custGeom>
              <a:avLst/>
              <a:gdLst/>
              <a:ahLst/>
              <a:cxnLst/>
              <a:rect l="l" t="t" r="r" b="b"/>
              <a:pathLst>
                <a:path w="411479" h="411479">
                  <a:moveTo>
                    <a:pt x="0" y="205739"/>
                  </a:moveTo>
                  <a:lnTo>
                    <a:pt x="5431" y="158553"/>
                  </a:lnTo>
                  <a:lnTo>
                    <a:pt x="20905" y="115244"/>
                  </a:lnTo>
                  <a:lnTo>
                    <a:pt x="45186" y="77044"/>
                  </a:lnTo>
                  <a:lnTo>
                    <a:pt x="77044" y="45186"/>
                  </a:lnTo>
                  <a:lnTo>
                    <a:pt x="115244" y="20905"/>
                  </a:lnTo>
                  <a:lnTo>
                    <a:pt x="158553" y="5431"/>
                  </a:lnTo>
                  <a:lnTo>
                    <a:pt x="205739" y="0"/>
                  </a:lnTo>
                  <a:lnTo>
                    <a:pt x="252886" y="5431"/>
                  </a:lnTo>
                  <a:lnTo>
                    <a:pt x="296180" y="20905"/>
                  </a:lnTo>
                  <a:lnTo>
                    <a:pt x="334382" y="45186"/>
                  </a:lnTo>
                  <a:lnTo>
                    <a:pt x="366253" y="77044"/>
                  </a:lnTo>
                  <a:lnTo>
                    <a:pt x="390552" y="115244"/>
                  </a:lnTo>
                  <a:lnTo>
                    <a:pt x="406041" y="158553"/>
                  </a:lnTo>
                  <a:lnTo>
                    <a:pt x="411479" y="205739"/>
                  </a:lnTo>
                  <a:lnTo>
                    <a:pt x="406041" y="252886"/>
                  </a:lnTo>
                  <a:lnTo>
                    <a:pt x="390552" y="296180"/>
                  </a:lnTo>
                  <a:lnTo>
                    <a:pt x="366253" y="334382"/>
                  </a:lnTo>
                  <a:lnTo>
                    <a:pt x="334382" y="366253"/>
                  </a:lnTo>
                  <a:lnTo>
                    <a:pt x="296180" y="390552"/>
                  </a:lnTo>
                  <a:lnTo>
                    <a:pt x="252886" y="406041"/>
                  </a:lnTo>
                  <a:lnTo>
                    <a:pt x="205739" y="411480"/>
                  </a:lnTo>
                  <a:lnTo>
                    <a:pt x="158553" y="406041"/>
                  </a:lnTo>
                  <a:lnTo>
                    <a:pt x="115244" y="390552"/>
                  </a:lnTo>
                  <a:lnTo>
                    <a:pt x="77044" y="366253"/>
                  </a:lnTo>
                  <a:lnTo>
                    <a:pt x="45186" y="334382"/>
                  </a:lnTo>
                  <a:lnTo>
                    <a:pt x="20905" y="296180"/>
                  </a:lnTo>
                  <a:lnTo>
                    <a:pt x="5431" y="252886"/>
                  </a:lnTo>
                  <a:lnTo>
                    <a:pt x="0" y="205739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0" name="object 40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957816" y="3681971"/>
              <a:ext cx="551700" cy="551700"/>
            </a:xfrm>
            <a:prstGeom prst="rect">
              <a:avLst/>
            </a:prstGeom>
          </p:spPr>
        </p:pic>
        <p:sp>
          <p:nvSpPr>
            <p:cNvPr id="401" name="object 401"/>
            <p:cNvSpPr/>
            <p:nvPr/>
          </p:nvSpPr>
          <p:spPr>
            <a:xfrm>
              <a:off x="10002647" y="3727577"/>
              <a:ext cx="411480" cy="411480"/>
            </a:xfrm>
            <a:custGeom>
              <a:avLst/>
              <a:gdLst/>
              <a:ahLst/>
              <a:cxnLst/>
              <a:rect l="l" t="t" r="r" b="b"/>
              <a:pathLst>
                <a:path w="411479" h="411479">
                  <a:moveTo>
                    <a:pt x="205739" y="0"/>
                  </a:moveTo>
                  <a:lnTo>
                    <a:pt x="158553" y="5431"/>
                  </a:lnTo>
                  <a:lnTo>
                    <a:pt x="115244" y="20905"/>
                  </a:lnTo>
                  <a:lnTo>
                    <a:pt x="77044" y="45186"/>
                  </a:lnTo>
                  <a:lnTo>
                    <a:pt x="45186" y="77044"/>
                  </a:lnTo>
                  <a:lnTo>
                    <a:pt x="20905" y="115244"/>
                  </a:lnTo>
                  <a:lnTo>
                    <a:pt x="5431" y="158553"/>
                  </a:lnTo>
                  <a:lnTo>
                    <a:pt x="0" y="205740"/>
                  </a:lnTo>
                  <a:lnTo>
                    <a:pt x="5431" y="252926"/>
                  </a:lnTo>
                  <a:lnTo>
                    <a:pt x="20905" y="296235"/>
                  </a:lnTo>
                  <a:lnTo>
                    <a:pt x="45186" y="334435"/>
                  </a:lnTo>
                  <a:lnTo>
                    <a:pt x="77044" y="366293"/>
                  </a:lnTo>
                  <a:lnTo>
                    <a:pt x="115244" y="390574"/>
                  </a:lnTo>
                  <a:lnTo>
                    <a:pt x="158553" y="406048"/>
                  </a:lnTo>
                  <a:lnTo>
                    <a:pt x="205739" y="411480"/>
                  </a:lnTo>
                  <a:lnTo>
                    <a:pt x="252886" y="406048"/>
                  </a:lnTo>
                  <a:lnTo>
                    <a:pt x="296180" y="390574"/>
                  </a:lnTo>
                  <a:lnTo>
                    <a:pt x="334382" y="366293"/>
                  </a:lnTo>
                  <a:lnTo>
                    <a:pt x="366253" y="334435"/>
                  </a:lnTo>
                  <a:lnTo>
                    <a:pt x="390552" y="296235"/>
                  </a:lnTo>
                  <a:lnTo>
                    <a:pt x="406041" y="252926"/>
                  </a:lnTo>
                  <a:lnTo>
                    <a:pt x="411479" y="205740"/>
                  </a:lnTo>
                  <a:lnTo>
                    <a:pt x="406041" y="158553"/>
                  </a:lnTo>
                  <a:lnTo>
                    <a:pt x="390552" y="115244"/>
                  </a:lnTo>
                  <a:lnTo>
                    <a:pt x="366253" y="77044"/>
                  </a:lnTo>
                  <a:lnTo>
                    <a:pt x="334382" y="45186"/>
                  </a:lnTo>
                  <a:lnTo>
                    <a:pt x="296180" y="20905"/>
                  </a:lnTo>
                  <a:lnTo>
                    <a:pt x="252886" y="5431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10002647" y="3727577"/>
              <a:ext cx="411480" cy="411480"/>
            </a:xfrm>
            <a:custGeom>
              <a:avLst/>
              <a:gdLst/>
              <a:ahLst/>
              <a:cxnLst/>
              <a:rect l="l" t="t" r="r" b="b"/>
              <a:pathLst>
                <a:path w="411479" h="411479">
                  <a:moveTo>
                    <a:pt x="0" y="205740"/>
                  </a:moveTo>
                  <a:lnTo>
                    <a:pt x="5431" y="158553"/>
                  </a:lnTo>
                  <a:lnTo>
                    <a:pt x="20905" y="115244"/>
                  </a:lnTo>
                  <a:lnTo>
                    <a:pt x="45186" y="77044"/>
                  </a:lnTo>
                  <a:lnTo>
                    <a:pt x="77044" y="45186"/>
                  </a:lnTo>
                  <a:lnTo>
                    <a:pt x="115244" y="20905"/>
                  </a:lnTo>
                  <a:lnTo>
                    <a:pt x="158553" y="5431"/>
                  </a:lnTo>
                  <a:lnTo>
                    <a:pt x="205739" y="0"/>
                  </a:lnTo>
                  <a:lnTo>
                    <a:pt x="252886" y="5431"/>
                  </a:lnTo>
                  <a:lnTo>
                    <a:pt x="296180" y="20905"/>
                  </a:lnTo>
                  <a:lnTo>
                    <a:pt x="334382" y="45186"/>
                  </a:lnTo>
                  <a:lnTo>
                    <a:pt x="366253" y="77044"/>
                  </a:lnTo>
                  <a:lnTo>
                    <a:pt x="390552" y="115244"/>
                  </a:lnTo>
                  <a:lnTo>
                    <a:pt x="406041" y="158553"/>
                  </a:lnTo>
                  <a:lnTo>
                    <a:pt x="411479" y="205740"/>
                  </a:lnTo>
                  <a:lnTo>
                    <a:pt x="406041" y="252926"/>
                  </a:lnTo>
                  <a:lnTo>
                    <a:pt x="390552" y="296235"/>
                  </a:lnTo>
                  <a:lnTo>
                    <a:pt x="366253" y="334435"/>
                  </a:lnTo>
                  <a:lnTo>
                    <a:pt x="334382" y="366293"/>
                  </a:lnTo>
                  <a:lnTo>
                    <a:pt x="296180" y="390574"/>
                  </a:lnTo>
                  <a:lnTo>
                    <a:pt x="252886" y="406048"/>
                  </a:lnTo>
                  <a:lnTo>
                    <a:pt x="205739" y="411480"/>
                  </a:lnTo>
                  <a:lnTo>
                    <a:pt x="158553" y="406048"/>
                  </a:lnTo>
                  <a:lnTo>
                    <a:pt x="115244" y="390574"/>
                  </a:lnTo>
                  <a:lnTo>
                    <a:pt x="77044" y="366293"/>
                  </a:lnTo>
                  <a:lnTo>
                    <a:pt x="45186" y="334435"/>
                  </a:lnTo>
                  <a:lnTo>
                    <a:pt x="20905" y="296235"/>
                  </a:lnTo>
                  <a:lnTo>
                    <a:pt x="5431" y="252926"/>
                  </a:lnTo>
                  <a:lnTo>
                    <a:pt x="0" y="20574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3" name="object 40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965435" y="2740139"/>
              <a:ext cx="551700" cy="551700"/>
            </a:xfrm>
            <a:prstGeom prst="rect">
              <a:avLst/>
            </a:prstGeom>
          </p:spPr>
        </p:pic>
        <p:sp>
          <p:nvSpPr>
            <p:cNvPr id="404" name="object 404"/>
            <p:cNvSpPr/>
            <p:nvPr/>
          </p:nvSpPr>
          <p:spPr>
            <a:xfrm>
              <a:off x="10010267" y="2785999"/>
              <a:ext cx="411480" cy="411480"/>
            </a:xfrm>
            <a:custGeom>
              <a:avLst/>
              <a:gdLst/>
              <a:ahLst/>
              <a:cxnLst/>
              <a:rect l="l" t="t" r="r" b="b"/>
              <a:pathLst>
                <a:path w="411479" h="411480">
                  <a:moveTo>
                    <a:pt x="205739" y="0"/>
                  </a:moveTo>
                  <a:lnTo>
                    <a:pt x="158553" y="5431"/>
                  </a:lnTo>
                  <a:lnTo>
                    <a:pt x="115244" y="20905"/>
                  </a:lnTo>
                  <a:lnTo>
                    <a:pt x="77044" y="45186"/>
                  </a:lnTo>
                  <a:lnTo>
                    <a:pt x="45186" y="77044"/>
                  </a:lnTo>
                  <a:lnTo>
                    <a:pt x="20905" y="115244"/>
                  </a:lnTo>
                  <a:lnTo>
                    <a:pt x="5431" y="158553"/>
                  </a:lnTo>
                  <a:lnTo>
                    <a:pt x="0" y="205739"/>
                  </a:lnTo>
                  <a:lnTo>
                    <a:pt x="5431" y="252886"/>
                  </a:lnTo>
                  <a:lnTo>
                    <a:pt x="20905" y="296180"/>
                  </a:lnTo>
                  <a:lnTo>
                    <a:pt x="45186" y="334382"/>
                  </a:lnTo>
                  <a:lnTo>
                    <a:pt x="77044" y="366253"/>
                  </a:lnTo>
                  <a:lnTo>
                    <a:pt x="115244" y="390552"/>
                  </a:lnTo>
                  <a:lnTo>
                    <a:pt x="158553" y="406041"/>
                  </a:lnTo>
                  <a:lnTo>
                    <a:pt x="205739" y="411479"/>
                  </a:lnTo>
                  <a:lnTo>
                    <a:pt x="252926" y="406041"/>
                  </a:lnTo>
                  <a:lnTo>
                    <a:pt x="296235" y="390552"/>
                  </a:lnTo>
                  <a:lnTo>
                    <a:pt x="334435" y="366253"/>
                  </a:lnTo>
                  <a:lnTo>
                    <a:pt x="366293" y="334382"/>
                  </a:lnTo>
                  <a:lnTo>
                    <a:pt x="390574" y="296180"/>
                  </a:lnTo>
                  <a:lnTo>
                    <a:pt x="406048" y="252886"/>
                  </a:lnTo>
                  <a:lnTo>
                    <a:pt x="411479" y="205739"/>
                  </a:lnTo>
                  <a:lnTo>
                    <a:pt x="406048" y="158553"/>
                  </a:lnTo>
                  <a:lnTo>
                    <a:pt x="390574" y="115244"/>
                  </a:lnTo>
                  <a:lnTo>
                    <a:pt x="366293" y="77044"/>
                  </a:lnTo>
                  <a:lnTo>
                    <a:pt x="334435" y="45186"/>
                  </a:lnTo>
                  <a:lnTo>
                    <a:pt x="296235" y="20905"/>
                  </a:lnTo>
                  <a:lnTo>
                    <a:pt x="252926" y="5431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10010267" y="2785999"/>
              <a:ext cx="411480" cy="411480"/>
            </a:xfrm>
            <a:custGeom>
              <a:avLst/>
              <a:gdLst/>
              <a:ahLst/>
              <a:cxnLst/>
              <a:rect l="l" t="t" r="r" b="b"/>
              <a:pathLst>
                <a:path w="411479" h="411480">
                  <a:moveTo>
                    <a:pt x="0" y="205739"/>
                  </a:moveTo>
                  <a:lnTo>
                    <a:pt x="5431" y="158553"/>
                  </a:lnTo>
                  <a:lnTo>
                    <a:pt x="20905" y="115244"/>
                  </a:lnTo>
                  <a:lnTo>
                    <a:pt x="45186" y="77044"/>
                  </a:lnTo>
                  <a:lnTo>
                    <a:pt x="77044" y="45186"/>
                  </a:lnTo>
                  <a:lnTo>
                    <a:pt x="115244" y="20905"/>
                  </a:lnTo>
                  <a:lnTo>
                    <a:pt x="158553" y="5431"/>
                  </a:lnTo>
                  <a:lnTo>
                    <a:pt x="205739" y="0"/>
                  </a:lnTo>
                  <a:lnTo>
                    <a:pt x="252926" y="5431"/>
                  </a:lnTo>
                  <a:lnTo>
                    <a:pt x="296235" y="20905"/>
                  </a:lnTo>
                  <a:lnTo>
                    <a:pt x="334435" y="45186"/>
                  </a:lnTo>
                  <a:lnTo>
                    <a:pt x="366293" y="77044"/>
                  </a:lnTo>
                  <a:lnTo>
                    <a:pt x="390574" y="115244"/>
                  </a:lnTo>
                  <a:lnTo>
                    <a:pt x="406048" y="158553"/>
                  </a:lnTo>
                  <a:lnTo>
                    <a:pt x="411479" y="205739"/>
                  </a:lnTo>
                  <a:lnTo>
                    <a:pt x="406048" y="252886"/>
                  </a:lnTo>
                  <a:lnTo>
                    <a:pt x="390574" y="296180"/>
                  </a:lnTo>
                  <a:lnTo>
                    <a:pt x="366293" y="334382"/>
                  </a:lnTo>
                  <a:lnTo>
                    <a:pt x="334435" y="366253"/>
                  </a:lnTo>
                  <a:lnTo>
                    <a:pt x="296235" y="390552"/>
                  </a:lnTo>
                  <a:lnTo>
                    <a:pt x="252926" y="406041"/>
                  </a:lnTo>
                  <a:lnTo>
                    <a:pt x="205739" y="411479"/>
                  </a:lnTo>
                  <a:lnTo>
                    <a:pt x="158553" y="406041"/>
                  </a:lnTo>
                  <a:lnTo>
                    <a:pt x="115244" y="390552"/>
                  </a:lnTo>
                  <a:lnTo>
                    <a:pt x="77044" y="366253"/>
                  </a:lnTo>
                  <a:lnTo>
                    <a:pt x="45186" y="334382"/>
                  </a:lnTo>
                  <a:lnTo>
                    <a:pt x="20905" y="296180"/>
                  </a:lnTo>
                  <a:lnTo>
                    <a:pt x="5431" y="252886"/>
                  </a:lnTo>
                  <a:lnTo>
                    <a:pt x="0" y="205739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6" name="object 40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281416" y="2482596"/>
              <a:ext cx="908316" cy="562355"/>
            </a:xfrm>
            <a:prstGeom prst="rect">
              <a:avLst/>
            </a:prstGeom>
          </p:spPr>
        </p:pic>
        <p:sp>
          <p:nvSpPr>
            <p:cNvPr id="407" name="object 407"/>
            <p:cNvSpPr/>
            <p:nvPr/>
          </p:nvSpPr>
          <p:spPr>
            <a:xfrm>
              <a:off x="8423402" y="2509266"/>
              <a:ext cx="691515" cy="345440"/>
            </a:xfrm>
            <a:custGeom>
              <a:avLst/>
              <a:gdLst/>
              <a:ahLst/>
              <a:cxnLst/>
              <a:rect l="l" t="t" r="r" b="b"/>
              <a:pathLst>
                <a:path w="691515" h="345439">
                  <a:moveTo>
                    <a:pt x="364016" y="39370"/>
                  </a:moveTo>
                  <a:lnTo>
                    <a:pt x="332104" y="39370"/>
                  </a:lnTo>
                  <a:lnTo>
                    <a:pt x="319668" y="51806"/>
                  </a:lnTo>
                  <a:lnTo>
                    <a:pt x="666496" y="345313"/>
                  </a:lnTo>
                  <a:lnTo>
                    <a:pt x="691133" y="316230"/>
                  </a:lnTo>
                  <a:lnTo>
                    <a:pt x="364016" y="39370"/>
                  </a:lnTo>
                  <a:close/>
                </a:path>
                <a:path w="691515" h="345439">
                  <a:moveTo>
                    <a:pt x="40386" y="223393"/>
                  </a:moveTo>
                  <a:lnTo>
                    <a:pt x="0" y="344550"/>
                  </a:lnTo>
                  <a:lnTo>
                    <a:pt x="121157" y="304164"/>
                  </a:lnTo>
                  <a:lnTo>
                    <a:pt x="107696" y="290703"/>
                  </a:lnTo>
                  <a:lnTo>
                    <a:pt x="80772" y="290703"/>
                  </a:lnTo>
                  <a:lnTo>
                    <a:pt x="53848" y="263779"/>
                  </a:lnTo>
                  <a:lnTo>
                    <a:pt x="67306" y="250313"/>
                  </a:lnTo>
                  <a:lnTo>
                    <a:pt x="40386" y="223393"/>
                  </a:lnTo>
                  <a:close/>
                </a:path>
                <a:path w="691515" h="345439">
                  <a:moveTo>
                    <a:pt x="67306" y="250313"/>
                  </a:moveTo>
                  <a:lnTo>
                    <a:pt x="53848" y="263779"/>
                  </a:lnTo>
                  <a:lnTo>
                    <a:pt x="80772" y="290703"/>
                  </a:lnTo>
                  <a:lnTo>
                    <a:pt x="94234" y="277241"/>
                  </a:lnTo>
                  <a:lnTo>
                    <a:pt x="67306" y="250313"/>
                  </a:lnTo>
                  <a:close/>
                </a:path>
                <a:path w="691515" h="345439">
                  <a:moveTo>
                    <a:pt x="94234" y="277241"/>
                  </a:moveTo>
                  <a:lnTo>
                    <a:pt x="80772" y="290703"/>
                  </a:lnTo>
                  <a:lnTo>
                    <a:pt x="107696" y="290703"/>
                  </a:lnTo>
                  <a:lnTo>
                    <a:pt x="94234" y="277241"/>
                  </a:lnTo>
                  <a:close/>
                </a:path>
                <a:path w="691515" h="345439">
                  <a:moveTo>
                    <a:pt x="317500" y="0"/>
                  </a:moveTo>
                  <a:lnTo>
                    <a:pt x="67306" y="250313"/>
                  </a:lnTo>
                  <a:lnTo>
                    <a:pt x="94234" y="277241"/>
                  </a:lnTo>
                  <a:lnTo>
                    <a:pt x="319668" y="51806"/>
                  </a:lnTo>
                  <a:lnTo>
                    <a:pt x="306324" y="40512"/>
                  </a:lnTo>
                  <a:lnTo>
                    <a:pt x="332104" y="39370"/>
                  </a:lnTo>
                  <a:lnTo>
                    <a:pt x="364016" y="39370"/>
                  </a:lnTo>
                  <a:lnTo>
                    <a:pt x="317500" y="0"/>
                  </a:lnTo>
                  <a:close/>
                </a:path>
                <a:path w="691515" h="345439">
                  <a:moveTo>
                    <a:pt x="332104" y="39370"/>
                  </a:moveTo>
                  <a:lnTo>
                    <a:pt x="306324" y="40512"/>
                  </a:lnTo>
                  <a:lnTo>
                    <a:pt x="319668" y="51806"/>
                  </a:lnTo>
                  <a:lnTo>
                    <a:pt x="332104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8" name="object 40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732776" y="3090672"/>
              <a:ext cx="562355" cy="882395"/>
            </a:xfrm>
            <a:prstGeom prst="rect">
              <a:avLst/>
            </a:prstGeom>
          </p:spPr>
        </p:pic>
        <p:sp>
          <p:nvSpPr>
            <p:cNvPr id="409" name="object 409"/>
            <p:cNvSpPr/>
            <p:nvPr/>
          </p:nvSpPr>
          <p:spPr>
            <a:xfrm>
              <a:off x="7759319" y="3117596"/>
              <a:ext cx="373380" cy="664845"/>
            </a:xfrm>
            <a:custGeom>
              <a:avLst/>
              <a:gdLst/>
              <a:ahLst/>
              <a:cxnLst/>
              <a:rect l="l" t="t" r="r" b="b"/>
              <a:pathLst>
                <a:path w="373379" h="664845">
                  <a:moveTo>
                    <a:pt x="251311" y="597386"/>
                  </a:moveTo>
                  <a:lnTo>
                    <a:pt x="224408" y="624331"/>
                  </a:lnTo>
                  <a:lnTo>
                    <a:pt x="345566" y="664717"/>
                  </a:lnTo>
                  <a:lnTo>
                    <a:pt x="327636" y="610869"/>
                  </a:lnTo>
                  <a:lnTo>
                    <a:pt x="264795" y="610869"/>
                  </a:lnTo>
                  <a:lnTo>
                    <a:pt x="251311" y="597386"/>
                  </a:lnTo>
                  <a:close/>
                </a:path>
                <a:path w="373379" h="664845">
                  <a:moveTo>
                    <a:pt x="278274" y="570381"/>
                  </a:moveTo>
                  <a:lnTo>
                    <a:pt x="251311" y="597386"/>
                  </a:lnTo>
                  <a:lnTo>
                    <a:pt x="264795" y="610869"/>
                  </a:lnTo>
                  <a:lnTo>
                    <a:pt x="291719" y="583818"/>
                  </a:lnTo>
                  <a:lnTo>
                    <a:pt x="278274" y="570381"/>
                  </a:lnTo>
                  <a:close/>
                </a:path>
                <a:path w="373379" h="664845">
                  <a:moveTo>
                    <a:pt x="305180" y="543432"/>
                  </a:moveTo>
                  <a:lnTo>
                    <a:pt x="278274" y="570381"/>
                  </a:lnTo>
                  <a:lnTo>
                    <a:pt x="291719" y="583818"/>
                  </a:lnTo>
                  <a:lnTo>
                    <a:pt x="264795" y="610869"/>
                  </a:lnTo>
                  <a:lnTo>
                    <a:pt x="327636" y="610869"/>
                  </a:lnTo>
                  <a:lnTo>
                    <a:pt x="305180" y="543432"/>
                  </a:lnTo>
                  <a:close/>
                </a:path>
                <a:path w="373379" h="664845">
                  <a:moveTo>
                    <a:pt x="345948" y="0"/>
                  </a:moveTo>
                  <a:lnTo>
                    <a:pt x="0" y="346075"/>
                  </a:lnTo>
                  <a:lnTo>
                    <a:pt x="251311" y="597386"/>
                  </a:lnTo>
                  <a:lnTo>
                    <a:pt x="278274" y="570381"/>
                  </a:lnTo>
                  <a:lnTo>
                    <a:pt x="67323" y="359537"/>
                  </a:lnTo>
                  <a:lnTo>
                    <a:pt x="40385" y="359537"/>
                  </a:lnTo>
                  <a:lnTo>
                    <a:pt x="40385" y="332613"/>
                  </a:lnTo>
                  <a:lnTo>
                    <a:pt x="67309" y="332613"/>
                  </a:lnTo>
                  <a:lnTo>
                    <a:pt x="372872" y="27050"/>
                  </a:lnTo>
                  <a:lnTo>
                    <a:pt x="345948" y="0"/>
                  </a:lnTo>
                  <a:close/>
                </a:path>
                <a:path w="373379" h="664845">
                  <a:moveTo>
                    <a:pt x="40385" y="332613"/>
                  </a:moveTo>
                  <a:lnTo>
                    <a:pt x="40385" y="359537"/>
                  </a:lnTo>
                  <a:lnTo>
                    <a:pt x="53848" y="346075"/>
                  </a:lnTo>
                  <a:lnTo>
                    <a:pt x="40385" y="332613"/>
                  </a:lnTo>
                  <a:close/>
                </a:path>
                <a:path w="373379" h="664845">
                  <a:moveTo>
                    <a:pt x="53854" y="346075"/>
                  </a:moveTo>
                  <a:lnTo>
                    <a:pt x="40385" y="359537"/>
                  </a:lnTo>
                  <a:lnTo>
                    <a:pt x="67323" y="359537"/>
                  </a:lnTo>
                  <a:lnTo>
                    <a:pt x="53854" y="346075"/>
                  </a:lnTo>
                  <a:close/>
                </a:path>
                <a:path w="373379" h="664845">
                  <a:moveTo>
                    <a:pt x="67309" y="332613"/>
                  </a:moveTo>
                  <a:lnTo>
                    <a:pt x="40385" y="332613"/>
                  </a:lnTo>
                  <a:lnTo>
                    <a:pt x="53854" y="346075"/>
                  </a:lnTo>
                  <a:lnTo>
                    <a:pt x="67309" y="3326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0" name="object 41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719060" y="3992892"/>
              <a:ext cx="576110" cy="894575"/>
            </a:xfrm>
            <a:prstGeom prst="rect">
              <a:avLst/>
            </a:prstGeom>
          </p:spPr>
        </p:pic>
        <p:sp>
          <p:nvSpPr>
            <p:cNvPr id="411" name="object 411"/>
            <p:cNvSpPr/>
            <p:nvPr/>
          </p:nvSpPr>
          <p:spPr>
            <a:xfrm>
              <a:off x="7744714" y="4018661"/>
              <a:ext cx="401955" cy="678180"/>
            </a:xfrm>
            <a:custGeom>
              <a:avLst/>
              <a:gdLst/>
              <a:ahLst/>
              <a:cxnLst/>
              <a:rect l="l" t="t" r="r" b="b"/>
              <a:pathLst>
                <a:path w="401954" h="678179">
                  <a:moveTo>
                    <a:pt x="260190" y="619502"/>
                  </a:moveTo>
                  <a:lnTo>
                    <a:pt x="235838" y="648715"/>
                  </a:lnTo>
                  <a:lnTo>
                    <a:pt x="360171" y="678052"/>
                  </a:lnTo>
                  <a:lnTo>
                    <a:pt x="339910" y="631697"/>
                  </a:lnTo>
                  <a:lnTo>
                    <a:pt x="274827" y="631697"/>
                  </a:lnTo>
                  <a:lnTo>
                    <a:pt x="260190" y="619502"/>
                  </a:lnTo>
                  <a:close/>
                </a:path>
                <a:path w="401954" h="678179">
                  <a:moveTo>
                    <a:pt x="284615" y="590201"/>
                  </a:moveTo>
                  <a:lnTo>
                    <a:pt x="260190" y="619502"/>
                  </a:lnTo>
                  <a:lnTo>
                    <a:pt x="274827" y="631697"/>
                  </a:lnTo>
                  <a:lnTo>
                    <a:pt x="299211" y="602361"/>
                  </a:lnTo>
                  <a:lnTo>
                    <a:pt x="284615" y="590201"/>
                  </a:lnTo>
                  <a:close/>
                </a:path>
                <a:path w="401954" h="678179">
                  <a:moveTo>
                    <a:pt x="308990" y="560958"/>
                  </a:moveTo>
                  <a:lnTo>
                    <a:pt x="284615" y="590201"/>
                  </a:lnTo>
                  <a:lnTo>
                    <a:pt x="299211" y="602361"/>
                  </a:lnTo>
                  <a:lnTo>
                    <a:pt x="274827" y="631697"/>
                  </a:lnTo>
                  <a:lnTo>
                    <a:pt x="339910" y="631697"/>
                  </a:lnTo>
                  <a:lnTo>
                    <a:pt x="308990" y="560958"/>
                  </a:lnTo>
                  <a:close/>
                </a:path>
                <a:path w="401954" h="678179">
                  <a:moveTo>
                    <a:pt x="373887" y="0"/>
                  </a:moveTo>
                  <a:lnTo>
                    <a:pt x="0" y="402716"/>
                  </a:lnTo>
                  <a:lnTo>
                    <a:pt x="260190" y="619502"/>
                  </a:lnTo>
                  <a:lnTo>
                    <a:pt x="284615" y="590201"/>
                  </a:lnTo>
                  <a:lnTo>
                    <a:pt x="72961" y="413893"/>
                  </a:lnTo>
                  <a:lnTo>
                    <a:pt x="41655" y="413893"/>
                  </a:lnTo>
                  <a:lnTo>
                    <a:pt x="39877" y="386333"/>
                  </a:lnTo>
                  <a:lnTo>
                    <a:pt x="67247" y="386333"/>
                  </a:lnTo>
                  <a:lnTo>
                    <a:pt x="401827" y="26034"/>
                  </a:lnTo>
                  <a:lnTo>
                    <a:pt x="373887" y="0"/>
                  </a:lnTo>
                  <a:close/>
                </a:path>
                <a:path w="401954" h="678179">
                  <a:moveTo>
                    <a:pt x="39877" y="386333"/>
                  </a:moveTo>
                  <a:lnTo>
                    <a:pt x="41655" y="413893"/>
                  </a:lnTo>
                  <a:lnTo>
                    <a:pt x="55310" y="399189"/>
                  </a:lnTo>
                  <a:lnTo>
                    <a:pt x="39877" y="386333"/>
                  </a:lnTo>
                  <a:close/>
                </a:path>
                <a:path w="401954" h="678179">
                  <a:moveTo>
                    <a:pt x="55310" y="399189"/>
                  </a:moveTo>
                  <a:lnTo>
                    <a:pt x="41655" y="413893"/>
                  </a:lnTo>
                  <a:lnTo>
                    <a:pt x="72961" y="413893"/>
                  </a:lnTo>
                  <a:lnTo>
                    <a:pt x="55310" y="399189"/>
                  </a:lnTo>
                  <a:close/>
                </a:path>
                <a:path w="401954" h="678179">
                  <a:moveTo>
                    <a:pt x="67247" y="386333"/>
                  </a:moveTo>
                  <a:lnTo>
                    <a:pt x="39877" y="386333"/>
                  </a:lnTo>
                  <a:lnTo>
                    <a:pt x="55310" y="399189"/>
                  </a:lnTo>
                  <a:lnTo>
                    <a:pt x="67247" y="3863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2" name="object 41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007096" y="3656063"/>
              <a:ext cx="551700" cy="551700"/>
            </a:xfrm>
            <a:prstGeom prst="rect">
              <a:avLst/>
            </a:prstGeom>
          </p:spPr>
        </p:pic>
        <p:sp>
          <p:nvSpPr>
            <p:cNvPr id="413" name="object 413"/>
            <p:cNvSpPr/>
            <p:nvPr/>
          </p:nvSpPr>
          <p:spPr>
            <a:xfrm>
              <a:off x="8052561" y="3701414"/>
              <a:ext cx="411480" cy="411480"/>
            </a:xfrm>
            <a:custGeom>
              <a:avLst/>
              <a:gdLst/>
              <a:ahLst/>
              <a:cxnLst/>
              <a:rect l="l" t="t" r="r" b="b"/>
              <a:pathLst>
                <a:path w="411479" h="411479">
                  <a:moveTo>
                    <a:pt x="205740" y="0"/>
                  </a:moveTo>
                  <a:lnTo>
                    <a:pt x="158593" y="5431"/>
                  </a:lnTo>
                  <a:lnTo>
                    <a:pt x="115299" y="20905"/>
                  </a:lnTo>
                  <a:lnTo>
                    <a:pt x="77097" y="45186"/>
                  </a:lnTo>
                  <a:lnTo>
                    <a:pt x="45226" y="77044"/>
                  </a:lnTo>
                  <a:lnTo>
                    <a:pt x="20927" y="115244"/>
                  </a:lnTo>
                  <a:lnTo>
                    <a:pt x="5438" y="158553"/>
                  </a:lnTo>
                  <a:lnTo>
                    <a:pt x="0" y="205740"/>
                  </a:lnTo>
                  <a:lnTo>
                    <a:pt x="5438" y="252886"/>
                  </a:lnTo>
                  <a:lnTo>
                    <a:pt x="20927" y="296180"/>
                  </a:lnTo>
                  <a:lnTo>
                    <a:pt x="45226" y="334382"/>
                  </a:lnTo>
                  <a:lnTo>
                    <a:pt x="77097" y="366253"/>
                  </a:lnTo>
                  <a:lnTo>
                    <a:pt x="115299" y="390552"/>
                  </a:lnTo>
                  <a:lnTo>
                    <a:pt x="158593" y="406041"/>
                  </a:lnTo>
                  <a:lnTo>
                    <a:pt x="205740" y="411480"/>
                  </a:lnTo>
                  <a:lnTo>
                    <a:pt x="252926" y="406041"/>
                  </a:lnTo>
                  <a:lnTo>
                    <a:pt x="296235" y="390552"/>
                  </a:lnTo>
                  <a:lnTo>
                    <a:pt x="334435" y="366253"/>
                  </a:lnTo>
                  <a:lnTo>
                    <a:pt x="366293" y="334382"/>
                  </a:lnTo>
                  <a:lnTo>
                    <a:pt x="390574" y="296180"/>
                  </a:lnTo>
                  <a:lnTo>
                    <a:pt x="406048" y="252886"/>
                  </a:lnTo>
                  <a:lnTo>
                    <a:pt x="411480" y="205740"/>
                  </a:lnTo>
                  <a:lnTo>
                    <a:pt x="406048" y="158553"/>
                  </a:lnTo>
                  <a:lnTo>
                    <a:pt x="390574" y="115244"/>
                  </a:lnTo>
                  <a:lnTo>
                    <a:pt x="366293" y="77044"/>
                  </a:lnTo>
                  <a:lnTo>
                    <a:pt x="334435" y="45186"/>
                  </a:lnTo>
                  <a:lnTo>
                    <a:pt x="296235" y="20905"/>
                  </a:lnTo>
                  <a:lnTo>
                    <a:pt x="252926" y="5431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8052561" y="3701414"/>
              <a:ext cx="411480" cy="411480"/>
            </a:xfrm>
            <a:custGeom>
              <a:avLst/>
              <a:gdLst/>
              <a:ahLst/>
              <a:cxnLst/>
              <a:rect l="l" t="t" r="r" b="b"/>
              <a:pathLst>
                <a:path w="411479" h="411479">
                  <a:moveTo>
                    <a:pt x="0" y="205740"/>
                  </a:moveTo>
                  <a:lnTo>
                    <a:pt x="5438" y="158553"/>
                  </a:lnTo>
                  <a:lnTo>
                    <a:pt x="20927" y="115244"/>
                  </a:lnTo>
                  <a:lnTo>
                    <a:pt x="45226" y="77044"/>
                  </a:lnTo>
                  <a:lnTo>
                    <a:pt x="77097" y="45186"/>
                  </a:lnTo>
                  <a:lnTo>
                    <a:pt x="115299" y="20905"/>
                  </a:lnTo>
                  <a:lnTo>
                    <a:pt x="158593" y="5431"/>
                  </a:lnTo>
                  <a:lnTo>
                    <a:pt x="205740" y="0"/>
                  </a:lnTo>
                  <a:lnTo>
                    <a:pt x="252926" y="5431"/>
                  </a:lnTo>
                  <a:lnTo>
                    <a:pt x="296235" y="20905"/>
                  </a:lnTo>
                  <a:lnTo>
                    <a:pt x="334435" y="45186"/>
                  </a:lnTo>
                  <a:lnTo>
                    <a:pt x="366293" y="77044"/>
                  </a:lnTo>
                  <a:lnTo>
                    <a:pt x="390574" y="115244"/>
                  </a:lnTo>
                  <a:lnTo>
                    <a:pt x="406048" y="158553"/>
                  </a:lnTo>
                  <a:lnTo>
                    <a:pt x="411480" y="205740"/>
                  </a:lnTo>
                  <a:lnTo>
                    <a:pt x="406048" y="252886"/>
                  </a:lnTo>
                  <a:lnTo>
                    <a:pt x="390574" y="296180"/>
                  </a:lnTo>
                  <a:lnTo>
                    <a:pt x="366293" y="334382"/>
                  </a:lnTo>
                  <a:lnTo>
                    <a:pt x="334435" y="366253"/>
                  </a:lnTo>
                  <a:lnTo>
                    <a:pt x="296235" y="390552"/>
                  </a:lnTo>
                  <a:lnTo>
                    <a:pt x="252926" y="406041"/>
                  </a:lnTo>
                  <a:lnTo>
                    <a:pt x="205740" y="411480"/>
                  </a:lnTo>
                  <a:lnTo>
                    <a:pt x="158593" y="406041"/>
                  </a:lnTo>
                  <a:lnTo>
                    <a:pt x="115299" y="390552"/>
                  </a:lnTo>
                  <a:lnTo>
                    <a:pt x="77097" y="366253"/>
                  </a:lnTo>
                  <a:lnTo>
                    <a:pt x="45226" y="334382"/>
                  </a:lnTo>
                  <a:lnTo>
                    <a:pt x="20927" y="296180"/>
                  </a:lnTo>
                  <a:lnTo>
                    <a:pt x="5438" y="252886"/>
                  </a:lnTo>
                  <a:lnTo>
                    <a:pt x="0" y="20574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5" name="object 41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342376" y="4873713"/>
              <a:ext cx="923569" cy="548678"/>
            </a:xfrm>
            <a:prstGeom prst="rect">
              <a:avLst/>
            </a:prstGeom>
          </p:spPr>
        </p:pic>
        <p:sp>
          <p:nvSpPr>
            <p:cNvPr id="416" name="object 416"/>
            <p:cNvSpPr/>
            <p:nvPr/>
          </p:nvSpPr>
          <p:spPr>
            <a:xfrm>
              <a:off x="8368284" y="4918964"/>
              <a:ext cx="706755" cy="428625"/>
            </a:xfrm>
            <a:custGeom>
              <a:avLst/>
              <a:gdLst/>
              <a:ahLst/>
              <a:cxnLst/>
              <a:rect l="l" t="t" r="r" b="b"/>
              <a:pathLst>
                <a:path w="706754" h="428625">
                  <a:moveTo>
                    <a:pt x="27432" y="0"/>
                  </a:moveTo>
                  <a:lnTo>
                    <a:pt x="0" y="26416"/>
                  </a:lnTo>
                  <a:lnTo>
                    <a:pt x="387223" y="428117"/>
                  </a:lnTo>
                  <a:lnTo>
                    <a:pt x="429174" y="387985"/>
                  </a:lnTo>
                  <a:lnTo>
                    <a:pt x="401447" y="387985"/>
                  </a:lnTo>
                  <a:lnTo>
                    <a:pt x="374650" y="387350"/>
                  </a:lnTo>
                  <a:lnTo>
                    <a:pt x="388274" y="374320"/>
                  </a:lnTo>
                  <a:lnTo>
                    <a:pt x="27432" y="0"/>
                  </a:lnTo>
                  <a:close/>
                </a:path>
                <a:path w="706754" h="428625">
                  <a:moveTo>
                    <a:pt x="388274" y="374320"/>
                  </a:moveTo>
                  <a:lnTo>
                    <a:pt x="374650" y="387350"/>
                  </a:lnTo>
                  <a:lnTo>
                    <a:pt x="401447" y="387985"/>
                  </a:lnTo>
                  <a:lnTo>
                    <a:pt x="388274" y="374320"/>
                  </a:lnTo>
                  <a:close/>
                </a:path>
                <a:path w="706754" h="428625">
                  <a:moveTo>
                    <a:pt x="610674" y="161645"/>
                  </a:moveTo>
                  <a:lnTo>
                    <a:pt x="388274" y="374320"/>
                  </a:lnTo>
                  <a:lnTo>
                    <a:pt x="401447" y="387985"/>
                  </a:lnTo>
                  <a:lnTo>
                    <a:pt x="429174" y="387985"/>
                  </a:lnTo>
                  <a:lnTo>
                    <a:pt x="637008" y="189165"/>
                  </a:lnTo>
                  <a:lnTo>
                    <a:pt x="610674" y="161645"/>
                  </a:lnTo>
                  <a:close/>
                </a:path>
                <a:path w="706754" h="428625">
                  <a:moveTo>
                    <a:pt x="687806" y="148462"/>
                  </a:moveTo>
                  <a:lnTo>
                    <a:pt x="624459" y="148462"/>
                  </a:lnTo>
                  <a:lnTo>
                    <a:pt x="650748" y="176022"/>
                  </a:lnTo>
                  <a:lnTo>
                    <a:pt x="637008" y="189165"/>
                  </a:lnTo>
                  <a:lnTo>
                    <a:pt x="663321" y="216662"/>
                  </a:lnTo>
                  <a:lnTo>
                    <a:pt x="687806" y="148462"/>
                  </a:lnTo>
                  <a:close/>
                </a:path>
                <a:path w="706754" h="428625">
                  <a:moveTo>
                    <a:pt x="624459" y="148462"/>
                  </a:moveTo>
                  <a:lnTo>
                    <a:pt x="610674" y="161645"/>
                  </a:lnTo>
                  <a:lnTo>
                    <a:pt x="637008" y="189165"/>
                  </a:lnTo>
                  <a:lnTo>
                    <a:pt x="650748" y="176022"/>
                  </a:lnTo>
                  <a:lnTo>
                    <a:pt x="624459" y="148462"/>
                  </a:lnTo>
                  <a:close/>
                </a:path>
                <a:path w="706754" h="428625">
                  <a:moveTo>
                    <a:pt x="706501" y="96393"/>
                  </a:moveTo>
                  <a:lnTo>
                    <a:pt x="584326" y="134112"/>
                  </a:lnTo>
                  <a:lnTo>
                    <a:pt x="610674" y="161645"/>
                  </a:lnTo>
                  <a:lnTo>
                    <a:pt x="624459" y="148462"/>
                  </a:lnTo>
                  <a:lnTo>
                    <a:pt x="687806" y="148462"/>
                  </a:lnTo>
                  <a:lnTo>
                    <a:pt x="706501" y="963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7" name="object 41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0207752" y="4032504"/>
              <a:ext cx="606564" cy="882396"/>
            </a:xfrm>
            <a:prstGeom prst="rect">
              <a:avLst/>
            </a:prstGeom>
          </p:spPr>
        </p:pic>
        <p:sp>
          <p:nvSpPr>
            <p:cNvPr id="418" name="object 418"/>
            <p:cNvSpPr/>
            <p:nvPr/>
          </p:nvSpPr>
          <p:spPr>
            <a:xfrm>
              <a:off x="10336148" y="4059555"/>
              <a:ext cx="401955" cy="664845"/>
            </a:xfrm>
            <a:custGeom>
              <a:avLst/>
              <a:gdLst/>
              <a:ahLst/>
              <a:cxnLst/>
              <a:rect l="l" t="t" r="r" b="b"/>
              <a:pathLst>
                <a:path w="401954" h="664845">
                  <a:moveTo>
                    <a:pt x="63500" y="547370"/>
                  </a:moveTo>
                  <a:lnTo>
                    <a:pt x="13207" y="664845"/>
                  </a:lnTo>
                  <a:lnTo>
                    <a:pt x="137414" y="634619"/>
                  </a:lnTo>
                  <a:lnTo>
                    <a:pt x="123212" y="617855"/>
                  </a:lnTo>
                  <a:lnTo>
                    <a:pt x="98171" y="617855"/>
                  </a:lnTo>
                  <a:lnTo>
                    <a:pt x="73659" y="588772"/>
                  </a:lnTo>
                  <a:lnTo>
                    <a:pt x="88168" y="576488"/>
                  </a:lnTo>
                  <a:lnTo>
                    <a:pt x="63500" y="547370"/>
                  </a:lnTo>
                  <a:close/>
                </a:path>
                <a:path w="401954" h="664845">
                  <a:moveTo>
                    <a:pt x="88168" y="576488"/>
                  </a:moveTo>
                  <a:lnTo>
                    <a:pt x="73659" y="588772"/>
                  </a:lnTo>
                  <a:lnTo>
                    <a:pt x="98171" y="617855"/>
                  </a:lnTo>
                  <a:lnTo>
                    <a:pt x="112757" y="605513"/>
                  </a:lnTo>
                  <a:lnTo>
                    <a:pt x="88168" y="576488"/>
                  </a:lnTo>
                  <a:close/>
                </a:path>
                <a:path w="401954" h="664845">
                  <a:moveTo>
                    <a:pt x="112757" y="605513"/>
                  </a:moveTo>
                  <a:lnTo>
                    <a:pt x="98171" y="617855"/>
                  </a:lnTo>
                  <a:lnTo>
                    <a:pt x="123212" y="617855"/>
                  </a:lnTo>
                  <a:lnTo>
                    <a:pt x="112757" y="605513"/>
                  </a:lnTo>
                  <a:close/>
                </a:path>
                <a:path w="401954" h="664845">
                  <a:moveTo>
                    <a:pt x="344925" y="359100"/>
                  </a:moveTo>
                  <a:lnTo>
                    <a:pt x="88168" y="576488"/>
                  </a:lnTo>
                  <a:lnTo>
                    <a:pt x="112757" y="605513"/>
                  </a:lnTo>
                  <a:lnTo>
                    <a:pt x="386667" y="373761"/>
                  </a:lnTo>
                  <a:lnTo>
                    <a:pt x="360172" y="373761"/>
                  </a:lnTo>
                  <a:lnTo>
                    <a:pt x="344925" y="359100"/>
                  </a:lnTo>
                  <a:close/>
                </a:path>
                <a:path w="401954" h="664845">
                  <a:moveTo>
                    <a:pt x="361060" y="345440"/>
                  </a:moveTo>
                  <a:lnTo>
                    <a:pt x="344925" y="359100"/>
                  </a:lnTo>
                  <a:lnTo>
                    <a:pt x="360172" y="373761"/>
                  </a:lnTo>
                  <a:lnTo>
                    <a:pt x="361060" y="345440"/>
                  </a:lnTo>
                  <a:close/>
                </a:path>
                <a:path w="401954" h="664845">
                  <a:moveTo>
                    <a:pt x="385712" y="345440"/>
                  </a:moveTo>
                  <a:lnTo>
                    <a:pt x="361060" y="345440"/>
                  </a:lnTo>
                  <a:lnTo>
                    <a:pt x="360172" y="373761"/>
                  </a:lnTo>
                  <a:lnTo>
                    <a:pt x="386667" y="373761"/>
                  </a:lnTo>
                  <a:lnTo>
                    <a:pt x="401827" y="360934"/>
                  </a:lnTo>
                  <a:lnTo>
                    <a:pt x="385712" y="345440"/>
                  </a:lnTo>
                  <a:close/>
                </a:path>
                <a:path w="401954" h="664845">
                  <a:moveTo>
                    <a:pt x="26416" y="0"/>
                  </a:moveTo>
                  <a:lnTo>
                    <a:pt x="0" y="27432"/>
                  </a:lnTo>
                  <a:lnTo>
                    <a:pt x="344925" y="359100"/>
                  </a:lnTo>
                  <a:lnTo>
                    <a:pt x="361060" y="345440"/>
                  </a:lnTo>
                  <a:lnTo>
                    <a:pt x="385712" y="345440"/>
                  </a:lnTo>
                  <a:lnTo>
                    <a:pt x="264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9" name="object 41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238488" y="3904488"/>
              <a:ext cx="605053" cy="882395"/>
            </a:xfrm>
            <a:prstGeom prst="rect">
              <a:avLst/>
            </a:prstGeom>
          </p:spPr>
        </p:pic>
        <p:sp>
          <p:nvSpPr>
            <p:cNvPr id="420" name="object 420"/>
            <p:cNvSpPr/>
            <p:nvPr/>
          </p:nvSpPr>
          <p:spPr>
            <a:xfrm>
              <a:off x="9353677" y="4045585"/>
              <a:ext cx="415290" cy="666115"/>
            </a:xfrm>
            <a:custGeom>
              <a:avLst/>
              <a:gdLst/>
              <a:ahLst/>
              <a:cxnLst/>
              <a:rect l="l" t="t" r="r" b="b"/>
              <a:pathLst>
                <a:path w="415290" h="666114">
                  <a:moveTo>
                    <a:pt x="357383" y="345150"/>
                  </a:moveTo>
                  <a:lnTo>
                    <a:pt x="0" y="636396"/>
                  </a:lnTo>
                  <a:lnTo>
                    <a:pt x="24002" y="665860"/>
                  </a:lnTo>
                  <a:lnTo>
                    <a:pt x="399350" y="360044"/>
                  </a:lnTo>
                  <a:lnTo>
                    <a:pt x="372872" y="360044"/>
                  </a:lnTo>
                  <a:lnTo>
                    <a:pt x="357383" y="345150"/>
                  </a:lnTo>
                  <a:close/>
                </a:path>
                <a:path w="415290" h="666114">
                  <a:moveTo>
                    <a:pt x="374015" y="331596"/>
                  </a:moveTo>
                  <a:lnTo>
                    <a:pt x="357383" y="345150"/>
                  </a:lnTo>
                  <a:lnTo>
                    <a:pt x="372872" y="360044"/>
                  </a:lnTo>
                  <a:lnTo>
                    <a:pt x="374015" y="331596"/>
                  </a:lnTo>
                  <a:close/>
                </a:path>
                <a:path w="415290" h="666114">
                  <a:moveTo>
                    <a:pt x="398272" y="331596"/>
                  </a:moveTo>
                  <a:lnTo>
                    <a:pt x="374015" y="331596"/>
                  </a:lnTo>
                  <a:lnTo>
                    <a:pt x="372872" y="360044"/>
                  </a:lnTo>
                  <a:lnTo>
                    <a:pt x="399350" y="360044"/>
                  </a:lnTo>
                  <a:lnTo>
                    <a:pt x="414781" y="347471"/>
                  </a:lnTo>
                  <a:lnTo>
                    <a:pt x="398272" y="331596"/>
                  </a:lnTo>
                  <a:close/>
                </a:path>
                <a:path w="415290" h="666114">
                  <a:moveTo>
                    <a:pt x="121442" y="65415"/>
                  </a:moveTo>
                  <a:lnTo>
                    <a:pt x="95047" y="92868"/>
                  </a:lnTo>
                  <a:lnTo>
                    <a:pt x="357383" y="345150"/>
                  </a:lnTo>
                  <a:lnTo>
                    <a:pt x="374015" y="331596"/>
                  </a:lnTo>
                  <a:lnTo>
                    <a:pt x="398272" y="331596"/>
                  </a:lnTo>
                  <a:lnTo>
                    <a:pt x="121442" y="65415"/>
                  </a:lnTo>
                  <a:close/>
                </a:path>
                <a:path w="415290" h="666114">
                  <a:moveTo>
                    <a:pt x="25907" y="0"/>
                  </a:moveTo>
                  <a:lnTo>
                    <a:pt x="68579" y="120395"/>
                  </a:lnTo>
                  <a:lnTo>
                    <a:pt x="95047" y="92868"/>
                  </a:lnTo>
                  <a:lnTo>
                    <a:pt x="81279" y="79628"/>
                  </a:lnTo>
                  <a:lnTo>
                    <a:pt x="107696" y="52196"/>
                  </a:lnTo>
                  <a:lnTo>
                    <a:pt x="134151" y="52196"/>
                  </a:lnTo>
                  <a:lnTo>
                    <a:pt x="147827" y="37972"/>
                  </a:lnTo>
                  <a:lnTo>
                    <a:pt x="25907" y="0"/>
                  </a:lnTo>
                  <a:close/>
                </a:path>
                <a:path w="415290" h="666114">
                  <a:moveTo>
                    <a:pt x="107696" y="52196"/>
                  </a:moveTo>
                  <a:lnTo>
                    <a:pt x="81279" y="79628"/>
                  </a:lnTo>
                  <a:lnTo>
                    <a:pt x="95047" y="92868"/>
                  </a:lnTo>
                  <a:lnTo>
                    <a:pt x="121442" y="65415"/>
                  </a:lnTo>
                  <a:lnTo>
                    <a:pt x="107696" y="52196"/>
                  </a:lnTo>
                  <a:close/>
                </a:path>
                <a:path w="415290" h="666114">
                  <a:moveTo>
                    <a:pt x="134151" y="52196"/>
                  </a:moveTo>
                  <a:lnTo>
                    <a:pt x="107696" y="52196"/>
                  </a:lnTo>
                  <a:lnTo>
                    <a:pt x="121442" y="65415"/>
                  </a:lnTo>
                  <a:lnTo>
                    <a:pt x="134151" y="521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1" name="object 42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9354311" y="3395446"/>
              <a:ext cx="894575" cy="605053"/>
            </a:xfrm>
            <a:prstGeom prst="rect">
              <a:avLst/>
            </a:prstGeom>
          </p:spPr>
        </p:pic>
        <p:sp>
          <p:nvSpPr>
            <p:cNvPr id="422" name="object 422"/>
            <p:cNvSpPr/>
            <p:nvPr/>
          </p:nvSpPr>
          <p:spPr>
            <a:xfrm>
              <a:off x="9380220" y="3422650"/>
              <a:ext cx="678180" cy="387350"/>
            </a:xfrm>
            <a:custGeom>
              <a:avLst/>
              <a:gdLst/>
              <a:ahLst/>
              <a:cxnLst/>
              <a:rect l="l" t="t" r="r" b="b"/>
              <a:pathLst>
                <a:path w="678179" h="387350">
                  <a:moveTo>
                    <a:pt x="586625" y="316299"/>
                  </a:moveTo>
                  <a:lnTo>
                    <a:pt x="558673" y="342138"/>
                  </a:lnTo>
                  <a:lnTo>
                    <a:pt x="678179" y="387350"/>
                  </a:lnTo>
                  <a:lnTo>
                    <a:pt x="661668" y="330326"/>
                  </a:lnTo>
                  <a:lnTo>
                    <a:pt x="599566" y="330326"/>
                  </a:lnTo>
                  <a:lnTo>
                    <a:pt x="586625" y="316299"/>
                  </a:lnTo>
                  <a:close/>
                </a:path>
                <a:path w="678179" h="387350">
                  <a:moveTo>
                    <a:pt x="346455" y="0"/>
                  </a:moveTo>
                  <a:lnTo>
                    <a:pt x="0" y="331977"/>
                  </a:lnTo>
                  <a:lnTo>
                    <a:pt x="26288" y="359537"/>
                  </a:lnTo>
                  <a:lnTo>
                    <a:pt x="344910" y="54298"/>
                  </a:lnTo>
                  <a:lnTo>
                    <a:pt x="331724" y="40004"/>
                  </a:lnTo>
                  <a:lnTo>
                    <a:pt x="383390" y="40004"/>
                  </a:lnTo>
                  <a:lnTo>
                    <a:pt x="346455" y="0"/>
                  </a:lnTo>
                  <a:close/>
                </a:path>
                <a:path w="678179" h="387350">
                  <a:moveTo>
                    <a:pt x="614601" y="290440"/>
                  </a:moveTo>
                  <a:lnTo>
                    <a:pt x="586625" y="316299"/>
                  </a:lnTo>
                  <a:lnTo>
                    <a:pt x="599566" y="330326"/>
                  </a:lnTo>
                  <a:lnTo>
                    <a:pt x="627506" y="304419"/>
                  </a:lnTo>
                  <a:lnTo>
                    <a:pt x="614601" y="290440"/>
                  </a:lnTo>
                  <a:close/>
                </a:path>
                <a:path w="678179" h="387350">
                  <a:moveTo>
                    <a:pt x="642620" y="264541"/>
                  </a:moveTo>
                  <a:lnTo>
                    <a:pt x="614601" y="290440"/>
                  </a:lnTo>
                  <a:lnTo>
                    <a:pt x="627506" y="304419"/>
                  </a:lnTo>
                  <a:lnTo>
                    <a:pt x="599566" y="330326"/>
                  </a:lnTo>
                  <a:lnTo>
                    <a:pt x="661668" y="330326"/>
                  </a:lnTo>
                  <a:lnTo>
                    <a:pt x="642620" y="264541"/>
                  </a:lnTo>
                  <a:close/>
                </a:path>
                <a:path w="678179" h="387350">
                  <a:moveTo>
                    <a:pt x="383390" y="40004"/>
                  </a:moveTo>
                  <a:lnTo>
                    <a:pt x="331724" y="40004"/>
                  </a:lnTo>
                  <a:lnTo>
                    <a:pt x="358901" y="40894"/>
                  </a:lnTo>
                  <a:lnTo>
                    <a:pt x="344910" y="54298"/>
                  </a:lnTo>
                  <a:lnTo>
                    <a:pt x="586625" y="316299"/>
                  </a:lnTo>
                  <a:lnTo>
                    <a:pt x="614601" y="290440"/>
                  </a:lnTo>
                  <a:lnTo>
                    <a:pt x="383390" y="40004"/>
                  </a:lnTo>
                  <a:close/>
                </a:path>
                <a:path w="678179" h="387350">
                  <a:moveTo>
                    <a:pt x="331724" y="40004"/>
                  </a:moveTo>
                  <a:lnTo>
                    <a:pt x="344910" y="54298"/>
                  </a:lnTo>
                  <a:lnTo>
                    <a:pt x="358901" y="40894"/>
                  </a:lnTo>
                  <a:lnTo>
                    <a:pt x="331724" y="400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3" name="object 42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0180320" y="3090672"/>
              <a:ext cx="647674" cy="909827"/>
            </a:xfrm>
            <a:prstGeom prst="rect">
              <a:avLst/>
            </a:prstGeom>
          </p:spPr>
        </p:pic>
        <p:sp>
          <p:nvSpPr>
            <p:cNvPr id="424" name="object 424"/>
            <p:cNvSpPr/>
            <p:nvPr/>
          </p:nvSpPr>
          <p:spPr>
            <a:xfrm>
              <a:off x="10321671" y="3117215"/>
              <a:ext cx="431165" cy="692785"/>
            </a:xfrm>
            <a:custGeom>
              <a:avLst/>
              <a:gdLst/>
              <a:ahLst/>
              <a:cxnLst/>
              <a:rect l="l" t="t" r="r" b="b"/>
              <a:pathLst>
                <a:path w="431165" h="692785">
                  <a:moveTo>
                    <a:pt x="53975" y="576961"/>
                  </a:moveTo>
                  <a:lnTo>
                    <a:pt x="0" y="692785"/>
                  </a:lnTo>
                  <a:lnTo>
                    <a:pt x="124968" y="666496"/>
                  </a:lnTo>
                  <a:lnTo>
                    <a:pt x="110668" y="648462"/>
                  </a:lnTo>
                  <a:lnTo>
                    <a:pt x="86486" y="648462"/>
                  </a:lnTo>
                  <a:lnTo>
                    <a:pt x="62737" y="618617"/>
                  </a:lnTo>
                  <a:lnTo>
                    <a:pt x="77635" y="606801"/>
                  </a:lnTo>
                  <a:lnTo>
                    <a:pt x="53975" y="576961"/>
                  </a:lnTo>
                  <a:close/>
                </a:path>
                <a:path w="431165" h="692785">
                  <a:moveTo>
                    <a:pt x="77635" y="606801"/>
                  </a:moveTo>
                  <a:lnTo>
                    <a:pt x="62737" y="618617"/>
                  </a:lnTo>
                  <a:lnTo>
                    <a:pt x="86486" y="648462"/>
                  </a:lnTo>
                  <a:lnTo>
                    <a:pt x="101332" y="636687"/>
                  </a:lnTo>
                  <a:lnTo>
                    <a:pt x="77635" y="606801"/>
                  </a:lnTo>
                  <a:close/>
                </a:path>
                <a:path w="431165" h="692785">
                  <a:moveTo>
                    <a:pt x="101332" y="636687"/>
                  </a:moveTo>
                  <a:lnTo>
                    <a:pt x="86486" y="648462"/>
                  </a:lnTo>
                  <a:lnTo>
                    <a:pt x="110668" y="648462"/>
                  </a:lnTo>
                  <a:lnTo>
                    <a:pt x="101332" y="636687"/>
                  </a:lnTo>
                  <a:close/>
                </a:path>
                <a:path w="431165" h="692785">
                  <a:moveTo>
                    <a:pt x="372458" y="372980"/>
                  </a:moveTo>
                  <a:lnTo>
                    <a:pt x="77635" y="606801"/>
                  </a:lnTo>
                  <a:lnTo>
                    <a:pt x="101332" y="636687"/>
                  </a:lnTo>
                  <a:lnTo>
                    <a:pt x="414738" y="388112"/>
                  </a:lnTo>
                  <a:lnTo>
                    <a:pt x="388747" y="388112"/>
                  </a:lnTo>
                  <a:lnTo>
                    <a:pt x="372458" y="372980"/>
                  </a:lnTo>
                  <a:close/>
                </a:path>
                <a:path w="431165" h="692785">
                  <a:moveTo>
                    <a:pt x="389889" y="359156"/>
                  </a:moveTo>
                  <a:lnTo>
                    <a:pt x="372458" y="372980"/>
                  </a:lnTo>
                  <a:lnTo>
                    <a:pt x="388747" y="388112"/>
                  </a:lnTo>
                  <a:lnTo>
                    <a:pt x="389889" y="359156"/>
                  </a:lnTo>
                  <a:close/>
                </a:path>
                <a:path w="431165" h="692785">
                  <a:moveTo>
                    <a:pt x="413542" y="359156"/>
                  </a:moveTo>
                  <a:lnTo>
                    <a:pt x="389889" y="359156"/>
                  </a:lnTo>
                  <a:lnTo>
                    <a:pt x="388747" y="388112"/>
                  </a:lnTo>
                  <a:lnTo>
                    <a:pt x="414738" y="388112"/>
                  </a:lnTo>
                  <a:lnTo>
                    <a:pt x="430910" y="375285"/>
                  </a:lnTo>
                  <a:lnTo>
                    <a:pt x="413542" y="359156"/>
                  </a:lnTo>
                  <a:close/>
                </a:path>
                <a:path w="431165" h="692785">
                  <a:moveTo>
                    <a:pt x="26797" y="0"/>
                  </a:moveTo>
                  <a:lnTo>
                    <a:pt x="888" y="27812"/>
                  </a:lnTo>
                  <a:lnTo>
                    <a:pt x="372458" y="372980"/>
                  </a:lnTo>
                  <a:lnTo>
                    <a:pt x="389889" y="359156"/>
                  </a:lnTo>
                  <a:lnTo>
                    <a:pt x="413542" y="359156"/>
                  </a:lnTo>
                  <a:lnTo>
                    <a:pt x="267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5" name="object 42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383523" y="3090672"/>
              <a:ext cx="896137" cy="909827"/>
            </a:xfrm>
            <a:prstGeom prst="rect">
              <a:avLst/>
            </a:prstGeom>
          </p:spPr>
        </p:pic>
        <p:sp>
          <p:nvSpPr>
            <p:cNvPr id="426" name="object 426"/>
            <p:cNvSpPr/>
            <p:nvPr/>
          </p:nvSpPr>
          <p:spPr>
            <a:xfrm>
              <a:off x="8409940" y="3117850"/>
              <a:ext cx="678815" cy="692150"/>
            </a:xfrm>
            <a:custGeom>
              <a:avLst/>
              <a:gdLst/>
              <a:ahLst/>
              <a:cxnLst/>
              <a:rect l="l" t="t" r="r" b="b"/>
              <a:pathLst>
                <a:path w="678815" h="692150">
                  <a:moveTo>
                    <a:pt x="585057" y="623771"/>
                  </a:moveTo>
                  <a:lnTo>
                    <a:pt x="557783" y="650494"/>
                  </a:lnTo>
                  <a:lnTo>
                    <a:pt x="678687" y="692150"/>
                  </a:lnTo>
                  <a:lnTo>
                    <a:pt x="661032" y="637413"/>
                  </a:lnTo>
                  <a:lnTo>
                    <a:pt x="598424" y="637413"/>
                  </a:lnTo>
                  <a:lnTo>
                    <a:pt x="585057" y="623771"/>
                  </a:lnTo>
                  <a:close/>
                </a:path>
                <a:path w="678815" h="692150">
                  <a:moveTo>
                    <a:pt x="612256" y="597122"/>
                  </a:moveTo>
                  <a:lnTo>
                    <a:pt x="585057" y="623771"/>
                  </a:lnTo>
                  <a:lnTo>
                    <a:pt x="598424" y="637413"/>
                  </a:lnTo>
                  <a:lnTo>
                    <a:pt x="625601" y="610743"/>
                  </a:lnTo>
                  <a:lnTo>
                    <a:pt x="612256" y="597122"/>
                  </a:lnTo>
                  <a:close/>
                </a:path>
                <a:path w="678815" h="692150">
                  <a:moveTo>
                    <a:pt x="639444" y="570483"/>
                  </a:moveTo>
                  <a:lnTo>
                    <a:pt x="612256" y="597122"/>
                  </a:lnTo>
                  <a:lnTo>
                    <a:pt x="625601" y="610743"/>
                  </a:lnTo>
                  <a:lnTo>
                    <a:pt x="598424" y="637413"/>
                  </a:lnTo>
                  <a:lnTo>
                    <a:pt x="661032" y="637413"/>
                  </a:lnTo>
                  <a:lnTo>
                    <a:pt x="639444" y="570483"/>
                  </a:lnTo>
                  <a:close/>
                </a:path>
                <a:path w="678815" h="692150">
                  <a:moveTo>
                    <a:pt x="27177" y="0"/>
                  </a:moveTo>
                  <a:lnTo>
                    <a:pt x="0" y="26670"/>
                  </a:lnTo>
                  <a:lnTo>
                    <a:pt x="585057" y="623771"/>
                  </a:lnTo>
                  <a:lnTo>
                    <a:pt x="612256" y="597122"/>
                  </a:lnTo>
                  <a:lnTo>
                    <a:pt x="271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7" name="object 42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702040" y="3419856"/>
              <a:ext cx="149402" cy="1994916"/>
            </a:xfrm>
            <a:prstGeom prst="rect">
              <a:avLst/>
            </a:prstGeom>
          </p:spPr>
        </p:pic>
        <p:sp>
          <p:nvSpPr>
            <p:cNvPr id="428" name="object 428"/>
            <p:cNvSpPr/>
            <p:nvPr/>
          </p:nvSpPr>
          <p:spPr>
            <a:xfrm>
              <a:off x="8752078" y="3426587"/>
              <a:ext cx="0" cy="1704339"/>
            </a:xfrm>
            <a:custGeom>
              <a:avLst/>
              <a:gdLst/>
              <a:ahLst/>
              <a:cxnLst/>
              <a:rect l="l" t="t" r="r" b="b"/>
              <a:pathLst>
                <a:path h="1704339">
                  <a:moveTo>
                    <a:pt x="0" y="0"/>
                  </a:moveTo>
                  <a:lnTo>
                    <a:pt x="0" y="1703943"/>
                  </a:lnTo>
                </a:path>
              </a:pathLst>
            </a:custGeom>
            <a:ln w="459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9" name="object 429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685532" y="2473452"/>
              <a:ext cx="2583179" cy="571500"/>
            </a:xfrm>
            <a:prstGeom prst="rect">
              <a:avLst/>
            </a:prstGeom>
          </p:spPr>
        </p:pic>
        <p:sp>
          <p:nvSpPr>
            <p:cNvPr id="430" name="object 430"/>
            <p:cNvSpPr/>
            <p:nvPr/>
          </p:nvSpPr>
          <p:spPr>
            <a:xfrm>
              <a:off x="7712329" y="2500630"/>
              <a:ext cx="2366645" cy="358775"/>
            </a:xfrm>
            <a:custGeom>
              <a:avLst/>
              <a:gdLst/>
              <a:ahLst/>
              <a:cxnLst/>
              <a:rect l="l" t="t" r="r" b="b"/>
              <a:pathLst>
                <a:path w="2366645" h="358775">
                  <a:moveTo>
                    <a:pt x="2007997" y="0"/>
                  </a:moveTo>
                  <a:lnTo>
                    <a:pt x="0" y="10414"/>
                  </a:lnTo>
                  <a:lnTo>
                    <a:pt x="392938" y="358394"/>
                  </a:lnTo>
                  <a:lnTo>
                    <a:pt x="418084" y="329946"/>
                  </a:lnTo>
                  <a:lnTo>
                    <a:pt x="100051" y="48260"/>
                  </a:lnTo>
                  <a:lnTo>
                    <a:pt x="50038" y="48260"/>
                  </a:lnTo>
                  <a:lnTo>
                    <a:pt x="62484" y="14986"/>
                  </a:lnTo>
                  <a:lnTo>
                    <a:pt x="2024341" y="14986"/>
                  </a:lnTo>
                  <a:lnTo>
                    <a:pt x="2007997" y="0"/>
                  </a:lnTo>
                  <a:close/>
                </a:path>
                <a:path w="2366645" h="358775">
                  <a:moveTo>
                    <a:pt x="2269262" y="291140"/>
                  </a:moveTo>
                  <a:lnTo>
                    <a:pt x="2243454" y="319278"/>
                  </a:lnTo>
                  <a:lnTo>
                    <a:pt x="2366391" y="354330"/>
                  </a:lnTo>
                  <a:lnTo>
                    <a:pt x="2347183" y="304038"/>
                  </a:lnTo>
                  <a:lnTo>
                    <a:pt x="2283332" y="304038"/>
                  </a:lnTo>
                  <a:lnTo>
                    <a:pt x="2269262" y="291140"/>
                  </a:lnTo>
                  <a:close/>
                </a:path>
                <a:path w="2366645" h="358775">
                  <a:moveTo>
                    <a:pt x="2294965" y="263115"/>
                  </a:moveTo>
                  <a:lnTo>
                    <a:pt x="2269262" y="291140"/>
                  </a:lnTo>
                  <a:lnTo>
                    <a:pt x="2283332" y="304038"/>
                  </a:lnTo>
                  <a:lnTo>
                    <a:pt x="2308987" y="275971"/>
                  </a:lnTo>
                  <a:lnTo>
                    <a:pt x="2294965" y="263115"/>
                  </a:lnTo>
                  <a:close/>
                </a:path>
                <a:path w="2366645" h="358775">
                  <a:moveTo>
                    <a:pt x="2320798" y="234950"/>
                  </a:moveTo>
                  <a:lnTo>
                    <a:pt x="2294965" y="263115"/>
                  </a:lnTo>
                  <a:lnTo>
                    <a:pt x="2308987" y="275971"/>
                  </a:lnTo>
                  <a:lnTo>
                    <a:pt x="2283332" y="304038"/>
                  </a:lnTo>
                  <a:lnTo>
                    <a:pt x="2347183" y="304038"/>
                  </a:lnTo>
                  <a:lnTo>
                    <a:pt x="2320798" y="234950"/>
                  </a:lnTo>
                  <a:close/>
                </a:path>
                <a:path w="2366645" h="358775">
                  <a:moveTo>
                    <a:pt x="1987803" y="33147"/>
                  </a:moveTo>
                  <a:lnTo>
                    <a:pt x="2269262" y="291140"/>
                  </a:lnTo>
                  <a:lnTo>
                    <a:pt x="2294965" y="263115"/>
                  </a:lnTo>
                  <a:lnTo>
                    <a:pt x="2049593" y="38139"/>
                  </a:lnTo>
                  <a:lnTo>
                    <a:pt x="2000860" y="38139"/>
                  </a:lnTo>
                  <a:lnTo>
                    <a:pt x="1987803" y="33147"/>
                  </a:lnTo>
                  <a:close/>
                </a:path>
                <a:path w="2366645" h="358775">
                  <a:moveTo>
                    <a:pt x="62484" y="14986"/>
                  </a:moveTo>
                  <a:lnTo>
                    <a:pt x="50134" y="48001"/>
                  </a:lnTo>
                  <a:lnTo>
                    <a:pt x="50038" y="48260"/>
                  </a:lnTo>
                  <a:lnTo>
                    <a:pt x="99759" y="48001"/>
                  </a:lnTo>
                  <a:lnTo>
                    <a:pt x="62484" y="14986"/>
                  </a:lnTo>
                  <a:close/>
                </a:path>
                <a:path w="2366645" h="358775">
                  <a:moveTo>
                    <a:pt x="99759" y="48001"/>
                  </a:moveTo>
                  <a:lnTo>
                    <a:pt x="50038" y="48260"/>
                  </a:lnTo>
                  <a:lnTo>
                    <a:pt x="100051" y="48260"/>
                  </a:lnTo>
                  <a:lnTo>
                    <a:pt x="99759" y="48001"/>
                  </a:lnTo>
                  <a:close/>
                </a:path>
                <a:path w="2366645" h="358775">
                  <a:moveTo>
                    <a:pt x="2024341" y="14986"/>
                  </a:moveTo>
                  <a:lnTo>
                    <a:pt x="62484" y="14986"/>
                  </a:lnTo>
                  <a:lnTo>
                    <a:pt x="99759" y="48001"/>
                  </a:lnTo>
                  <a:lnTo>
                    <a:pt x="1993250" y="38139"/>
                  </a:lnTo>
                  <a:lnTo>
                    <a:pt x="1987803" y="33147"/>
                  </a:lnTo>
                  <a:lnTo>
                    <a:pt x="2044149" y="33147"/>
                  </a:lnTo>
                  <a:lnTo>
                    <a:pt x="2024341" y="14986"/>
                  </a:lnTo>
                  <a:close/>
                </a:path>
                <a:path w="2366645" h="358775">
                  <a:moveTo>
                    <a:pt x="2044149" y="33147"/>
                  </a:moveTo>
                  <a:lnTo>
                    <a:pt x="1987803" y="33147"/>
                  </a:lnTo>
                  <a:lnTo>
                    <a:pt x="2000860" y="38139"/>
                  </a:lnTo>
                  <a:lnTo>
                    <a:pt x="2049593" y="38139"/>
                  </a:lnTo>
                  <a:lnTo>
                    <a:pt x="2044149" y="331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1" name="object 43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9686544" y="2474976"/>
              <a:ext cx="1117104" cy="2990088"/>
            </a:xfrm>
            <a:prstGeom prst="rect">
              <a:avLst/>
            </a:prstGeom>
          </p:spPr>
        </p:pic>
        <p:sp>
          <p:nvSpPr>
            <p:cNvPr id="432" name="object 432"/>
            <p:cNvSpPr/>
            <p:nvPr/>
          </p:nvSpPr>
          <p:spPr>
            <a:xfrm>
              <a:off x="9712579" y="2500630"/>
              <a:ext cx="1015365" cy="2889250"/>
            </a:xfrm>
            <a:custGeom>
              <a:avLst/>
              <a:gdLst/>
              <a:ahLst/>
              <a:cxnLst/>
              <a:rect l="l" t="t" r="r" b="b"/>
              <a:pathLst>
                <a:path w="1015365" h="2889250">
                  <a:moveTo>
                    <a:pt x="734758" y="2575623"/>
                  </a:moveTo>
                  <a:lnTo>
                    <a:pt x="707831" y="2602550"/>
                  </a:lnTo>
                  <a:lnTo>
                    <a:pt x="994410" y="2889250"/>
                  </a:lnTo>
                  <a:lnTo>
                    <a:pt x="994742" y="2843403"/>
                  </a:lnTo>
                  <a:lnTo>
                    <a:pt x="956691" y="2843403"/>
                  </a:lnTo>
                  <a:lnTo>
                    <a:pt x="957020" y="2797885"/>
                  </a:lnTo>
                  <a:lnTo>
                    <a:pt x="734758" y="2575623"/>
                  </a:lnTo>
                  <a:close/>
                </a:path>
                <a:path w="1015365" h="2889250">
                  <a:moveTo>
                    <a:pt x="957020" y="2797885"/>
                  </a:moveTo>
                  <a:lnTo>
                    <a:pt x="956787" y="2830068"/>
                  </a:lnTo>
                  <a:lnTo>
                    <a:pt x="956691" y="2843403"/>
                  </a:lnTo>
                  <a:lnTo>
                    <a:pt x="989202" y="2830068"/>
                  </a:lnTo>
                  <a:lnTo>
                    <a:pt x="957020" y="2797885"/>
                  </a:lnTo>
                  <a:close/>
                </a:path>
                <a:path w="1015365" h="2889250">
                  <a:moveTo>
                    <a:pt x="1015103" y="39243"/>
                  </a:moveTo>
                  <a:lnTo>
                    <a:pt x="977011" y="39243"/>
                  </a:lnTo>
                  <a:lnTo>
                    <a:pt x="995679" y="58420"/>
                  </a:lnTo>
                  <a:lnTo>
                    <a:pt x="976872" y="58420"/>
                  </a:lnTo>
                  <a:lnTo>
                    <a:pt x="957020" y="2797885"/>
                  </a:lnTo>
                  <a:lnTo>
                    <a:pt x="989202" y="2830068"/>
                  </a:lnTo>
                  <a:lnTo>
                    <a:pt x="956691" y="2843403"/>
                  </a:lnTo>
                  <a:lnTo>
                    <a:pt x="994742" y="2843403"/>
                  </a:lnTo>
                  <a:lnTo>
                    <a:pt x="1014964" y="58420"/>
                  </a:lnTo>
                  <a:lnTo>
                    <a:pt x="995679" y="58420"/>
                  </a:lnTo>
                  <a:lnTo>
                    <a:pt x="976874" y="58036"/>
                  </a:lnTo>
                  <a:lnTo>
                    <a:pt x="1014966" y="58036"/>
                  </a:lnTo>
                  <a:lnTo>
                    <a:pt x="1015103" y="39243"/>
                  </a:lnTo>
                  <a:close/>
                </a:path>
                <a:path w="1015365" h="2889250">
                  <a:moveTo>
                    <a:pt x="640461" y="2508250"/>
                  </a:moveTo>
                  <a:lnTo>
                    <a:pt x="680847" y="2629535"/>
                  </a:lnTo>
                  <a:lnTo>
                    <a:pt x="707831" y="2602550"/>
                  </a:lnTo>
                  <a:lnTo>
                    <a:pt x="694309" y="2589022"/>
                  </a:lnTo>
                  <a:lnTo>
                    <a:pt x="721232" y="2562098"/>
                  </a:lnTo>
                  <a:lnTo>
                    <a:pt x="748284" y="2562098"/>
                  </a:lnTo>
                  <a:lnTo>
                    <a:pt x="761746" y="2548636"/>
                  </a:lnTo>
                  <a:lnTo>
                    <a:pt x="640461" y="2508250"/>
                  </a:lnTo>
                  <a:close/>
                </a:path>
                <a:path w="1015365" h="2889250">
                  <a:moveTo>
                    <a:pt x="721232" y="2562098"/>
                  </a:moveTo>
                  <a:lnTo>
                    <a:pt x="694309" y="2589022"/>
                  </a:lnTo>
                  <a:lnTo>
                    <a:pt x="707831" y="2602550"/>
                  </a:lnTo>
                  <a:lnTo>
                    <a:pt x="734758" y="2575623"/>
                  </a:lnTo>
                  <a:lnTo>
                    <a:pt x="721232" y="2562098"/>
                  </a:lnTo>
                  <a:close/>
                </a:path>
                <a:path w="1015365" h="2889250">
                  <a:moveTo>
                    <a:pt x="748284" y="2562098"/>
                  </a:moveTo>
                  <a:lnTo>
                    <a:pt x="721232" y="2562098"/>
                  </a:lnTo>
                  <a:lnTo>
                    <a:pt x="734758" y="2575623"/>
                  </a:lnTo>
                  <a:lnTo>
                    <a:pt x="748284" y="2562098"/>
                  </a:lnTo>
                  <a:close/>
                </a:path>
                <a:path w="1015365" h="2889250">
                  <a:moveTo>
                    <a:pt x="977011" y="39243"/>
                  </a:moveTo>
                  <a:lnTo>
                    <a:pt x="976874" y="58036"/>
                  </a:lnTo>
                  <a:lnTo>
                    <a:pt x="995679" y="58420"/>
                  </a:lnTo>
                  <a:lnTo>
                    <a:pt x="977011" y="39243"/>
                  </a:lnTo>
                  <a:close/>
                </a:path>
                <a:path w="1015365" h="2889250">
                  <a:moveTo>
                    <a:pt x="762" y="0"/>
                  </a:moveTo>
                  <a:lnTo>
                    <a:pt x="0" y="38100"/>
                  </a:lnTo>
                  <a:lnTo>
                    <a:pt x="976874" y="58036"/>
                  </a:lnTo>
                  <a:lnTo>
                    <a:pt x="977011" y="39243"/>
                  </a:lnTo>
                  <a:lnTo>
                    <a:pt x="1015103" y="39243"/>
                  </a:lnTo>
                  <a:lnTo>
                    <a:pt x="1015111" y="38100"/>
                  </a:lnTo>
                  <a:lnTo>
                    <a:pt x="1015238" y="2070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8597138" y="5168658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298945" y="0"/>
                  </a:moveTo>
                  <a:lnTo>
                    <a:pt x="0" y="0"/>
                  </a:lnTo>
                  <a:lnTo>
                    <a:pt x="0" y="298945"/>
                  </a:lnTo>
                  <a:lnTo>
                    <a:pt x="298945" y="298945"/>
                  </a:lnTo>
                  <a:lnTo>
                    <a:pt x="298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8597138" y="5168658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0" y="298945"/>
                  </a:moveTo>
                  <a:lnTo>
                    <a:pt x="298945" y="298945"/>
                  </a:lnTo>
                  <a:lnTo>
                    <a:pt x="298945" y="0"/>
                  </a:lnTo>
                  <a:lnTo>
                    <a:pt x="0" y="0"/>
                  </a:lnTo>
                  <a:lnTo>
                    <a:pt x="0" y="29894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5" name="object 435"/>
          <p:cNvSpPr txBox="1"/>
          <p:nvPr/>
        </p:nvSpPr>
        <p:spPr>
          <a:xfrm>
            <a:off x="5127116" y="5680964"/>
            <a:ext cx="15220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6035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Optimized </a:t>
            </a:r>
            <a:r>
              <a:rPr sz="1800" b="1" dirty="0">
                <a:latin typeface="Calibri"/>
                <a:cs typeface="Calibri"/>
              </a:rPr>
              <a:t>Dataflow</a:t>
            </a:r>
            <a:r>
              <a:rPr sz="1800" b="1" spc="-10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Graph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36" name="object 436"/>
          <p:cNvSpPr/>
          <p:nvPr/>
        </p:nvSpPr>
        <p:spPr>
          <a:xfrm>
            <a:off x="6432169" y="3739641"/>
            <a:ext cx="662940" cy="371475"/>
          </a:xfrm>
          <a:custGeom>
            <a:avLst/>
            <a:gdLst/>
            <a:ahLst/>
            <a:cxnLst/>
            <a:rect l="l" t="t" r="r" b="b"/>
            <a:pathLst>
              <a:path w="662940" h="371475">
                <a:moveTo>
                  <a:pt x="0" y="92836"/>
                </a:moveTo>
                <a:lnTo>
                  <a:pt x="477392" y="92836"/>
                </a:lnTo>
                <a:lnTo>
                  <a:pt x="477392" y="0"/>
                </a:lnTo>
                <a:lnTo>
                  <a:pt x="662939" y="185546"/>
                </a:lnTo>
                <a:lnTo>
                  <a:pt x="477392" y="371093"/>
                </a:lnTo>
                <a:lnTo>
                  <a:pt x="477392" y="278383"/>
                </a:lnTo>
                <a:lnTo>
                  <a:pt x="0" y="278383"/>
                </a:lnTo>
                <a:lnTo>
                  <a:pt x="0" y="92836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 txBox="1"/>
          <p:nvPr/>
        </p:nvSpPr>
        <p:spPr>
          <a:xfrm>
            <a:off x="3537458" y="4522978"/>
            <a:ext cx="6426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C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38" name="object 438"/>
          <p:cNvSpPr txBox="1"/>
          <p:nvPr/>
        </p:nvSpPr>
        <p:spPr>
          <a:xfrm>
            <a:off x="8569197" y="5719673"/>
            <a:ext cx="1320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RipTide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CGRA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39" name="object 439"/>
          <p:cNvSpPr txBox="1"/>
          <p:nvPr/>
        </p:nvSpPr>
        <p:spPr>
          <a:xfrm>
            <a:off x="8655192" y="5221249"/>
            <a:ext cx="180975" cy="18097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50800">
              <a:lnSpc>
                <a:spcPts val="1420"/>
              </a:lnSpc>
            </a:pPr>
            <a:r>
              <a:rPr sz="1200" spc="-5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40" name="object 440"/>
          <p:cNvGrpSpPr/>
          <p:nvPr/>
        </p:nvGrpSpPr>
        <p:grpSpPr>
          <a:xfrm>
            <a:off x="8538971" y="2361958"/>
            <a:ext cx="414020" cy="3156585"/>
            <a:chOff x="8538971" y="2361958"/>
            <a:chExt cx="414020" cy="3156585"/>
          </a:xfrm>
        </p:grpSpPr>
        <p:sp>
          <p:nvSpPr>
            <p:cNvPr id="441" name="object 441"/>
            <p:cNvSpPr/>
            <p:nvPr/>
          </p:nvSpPr>
          <p:spPr>
            <a:xfrm>
              <a:off x="8650350" y="5130530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189204" y="0"/>
                  </a:moveTo>
                  <a:lnTo>
                    <a:pt x="0" y="0"/>
                  </a:lnTo>
                  <a:lnTo>
                    <a:pt x="0" y="90820"/>
                  </a:lnTo>
                  <a:lnTo>
                    <a:pt x="189204" y="90820"/>
                  </a:lnTo>
                  <a:lnTo>
                    <a:pt x="189204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8650350" y="5130530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8848851" y="5221249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90820" y="0"/>
                  </a:moveTo>
                  <a:lnTo>
                    <a:pt x="0" y="0"/>
                  </a:lnTo>
                  <a:lnTo>
                    <a:pt x="0" y="189204"/>
                  </a:lnTo>
                  <a:lnTo>
                    <a:pt x="90820" y="189204"/>
                  </a:lnTo>
                  <a:lnTo>
                    <a:pt x="90820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8848851" y="5221249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0" y="189204"/>
                  </a:moveTo>
                  <a:lnTo>
                    <a:pt x="90820" y="189204"/>
                  </a:lnTo>
                  <a:lnTo>
                    <a:pt x="9082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8657843" y="5414629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189204" y="0"/>
                  </a:moveTo>
                  <a:lnTo>
                    <a:pt x="0" y="0"/>
                  </a:lnTo>
                  <a:lnTo>
                    <a:pt x="0" y="90820"/>
                  </a:lnTo>
                  <a:lnTo>
                    <a:pt x="189204" y="90820"/>
                  </a:lnTo>
                  <a:lnTo>
                    <a:pt x="189204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8657843" y="5414629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8551671" y="5221249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90820" y="0"/>
                  </a:moveTo>
                  <a:lnTo>
                    <a:pt x="0" y="0"/>
                  </a:lnTo>
                  <a:lnTo>
                    <a:pt x="0" y="189204"/>
                  </a:lnTo>
                  <a:lnTo>
                    <a:pt x="90820" y="189204"/>
                  </a:lnTo>
                  <a:lnTo>
                    <a:pt x="90820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8551671" y="5221249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29">
                  <a:moveTo>
                    <a:pt x="0" y="189204"/>
                  </a:moveTo>
                  <a:lnTo>
                    <a:pt x="90820" y="189204"/>
                  </a:lnTo>
                  <a:lnTo>
                    <a:pt x="9082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8597137" y="2374658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298945" y="0"/>
                  </a:moveTo>
                  <a:lnTo>
                    <a:pt x="0" y="0"/>
                  </a:lnTo>
                  <a:lnTo>
                    <a:pt x="0" y="298945"/>
                  </a:lnTo>
                  <a:lnTo>
                    <a:pt x="298945" y="298945"/>
                  </a:lnTo>
                  <a:lnTo>
                    <a:pt x="298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8597137" y="2374658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0" y="298945"/>
                  </a:moveTo>
                  <a:lnTo>
                    <a:pt x="298945" y="298945"/>
                  </a:lnTo>
                  <a:lnTo>
                    <a:pt x="298945" y="0"/>
                  </a:lnTo>
                  <a:lnTo>
                    <a:pt x="0" y="0"/>
                  </a:lnTo>
                  <a:lnTo>
                    <a:pt x="0" y="29894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1" name="object 451"/>
          <p:cNvSpPr txBox="1"/>
          <p:nvPr/>
        </p:nvSpPr>
        <p:spPr>
          <a:xfrm>
            <a:off x="8655192" y="2440051"/>
            <a:ext cx="180975" cy="17653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50800">
              <a:lnSpc>
                <a:spcPts val="1315"/>
              </a:lnSpc>
            </a:pPr>
            <a:r>
              <a:rPr sz="1200" spc="-5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52" name="object 452"/>
          <p:cNvGrpSpPr/>
          <p:nvPr/>
        </p:nvGrpSpPr>
        <p:grpSpPr>
          <a:xfrm>
            <a:off x="5650738" y="2012950"/>
            <a:ext cx="3302000" cy="711200"/>
            <a:chOff x="5650738" y="2012950"/>
            <a:chExt cx="3302000" cy="711200"/>
          </a:xfrm>
        </p:grpSpPr>
        <p:sp>
          <p:nvSpPr>
            <p:cNvPr id="453" name="object 453"/>
            <p:cNvSpPr/>
            <p:nvPr/>
          </p:nvSpPr>
          <p:spPr>
            <a:xfrm>
              <a:off x="8650351" y="2336530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189204" y="0"/>
                  </a:moveTo>
                  <a:lnTo>
                    <a:pt x="0" y="0"/>
                  </a:lnTo>
                  <a:lnTo>
                    <a:pt x="0" y="90820"/>
                  </a:lnTo>
                  <a:lnTo>
                    <a:pt x="189204" y="90820"/>
                  </a:lnTo>
                  <a:lnTo>
                    <a:pt x="189204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8650351" y="2336530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8848852" y="2427249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30">
                  <a:moveTo>
                    <a:pt x="90820" y="0"/>
                  </a:moveTo>
                  <a:lnTo>
                    <a:pt x="0" y="0"/>
                  </a:lnTo>
                  <a:lnTo>
                    <a:pt x="0" y="189204"/>
                  </a:lnTo>
                  <a:lnTo>
                    <a:pt x="90820" y="189204"/>
                  </a:lnTo>
                  <a:lnTo>
                    <a:pt x="90820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8848852" y="2427249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30">
                  <a:moveTo>
                    <a:pt x="0" y="189204"/>
                  </a:moveTo>
                  <a:lnTo>
                    <a:pt x="90820" y="189204"/>
                  </a:lnTo>
                  <a:lnTo>
                    <a:pt x="9082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8657844" y="2620629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189204" y="0"/>
                  </a:moveTo>
                  <a:lnTo>
                    <a:pt x="0" y="0"/>
                  </a:lnTo>
                  <a:lnTo>
                    <a:pt x="0" y="90820"/>
                  </a:lnTo>
                  <a:lnTo>
                    <a:pt x="189204" y="90820"/>
                  </a:lnTo>
                  <a:lnTo>
                    <a:pt x="189204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8657844" y="2620629"/>
              <a:ext cx="189230" cy="91440"/>
            </a:xfrm>
            <a:custGeom>
              <a:avLst/>
              <a:gdLst/>
              <a:ahLst/>
              <a:cxnLst/>
              <a:rect l="l" t="t" r="r" b="b"/>
              <a:pathLst>
                <a:path w="189229" h="91439">
                  <a:moveTo>
                    <a:pt x="0" y="90820"/>
                  </a:moveTo>
                  <a:lnTo>
                    <a:pt x="189204" y="90820"/>
                  </a:lnTo>
                  <a:lnTo>
                    <a:pt x="189204" y="0"/>
                  </a:lnTo>
                  <a:lnTo>
                    <a:pt x="0" y="0"/>
                  </a:lnTo>
                  <a:lnTo>
                    <a:pt x="0" y="9082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8551672" y="2427249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30">
                  <a:moveTo>
                    <a:pt x="90820" y="0"/>
                  </a:moveTo>
                  <a:lnTo>
                    <a:pt x="0" y="0"/>
                  </a:lnTo>
                  <a:lnTo>
                    <a:pt x="0" y="189204"/>
                  </a:lnTo>
                  <a:lnTo>
                    <a:pt x="90820" y="189204"/>
                  </a:lnTo>
                  <a:lnTo>
                    <a:pt x="90820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8551672" y="2427249"/>
              <a:ext cx="91440" cy="189230"/>
            </a:xfrm>
            <a:custGeom>
              <a:avLst/>
              <a:gdLst/>
              <a:ahLst/>
              <a:cxnLst/>
              <a:rect l="l" t="t" r="r" b="b"/>
              <a:pathLst>
                <a:path w="91440" h="189230">
                  <a:moveTo>
                    <a:pt x="0" y="189204"/>
                  </a:moveTo>
                  <a:lnTo>
                    <a:pt x="90820" y="189204"/>
                  </a:lnTo>
                  <a:lnTo>
                    <a:pt x="90820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5650738" y="2012950"/>
              <a:ext cx="2894330" cy="396240"/>
            </a:xfrm>
            <a:custGeom>
              <a:avLst/>
              <a:gdLst/>
              <a:ahLst/>
              <a:cxnLst/>
              <a:rect l="l" t="t" r="r" b="b"/>
              <a:pathLst>
                <a:path w="2894329" h="396239">
                  <a:moveTo>
                    <a:pt x="2695780" y="254375"/>
                  </a:moveTo>
                  <a:lnTo>
                    <a:pt x="2639187" y="395732"/>
                  </a:lnTo>
                  <a:lnTo>
                    <a:pt x="2893821" y="374650"/>
                  </a:lnTo>
                  <a:lnTo>
                    <a:pt x="2862367" y="339216"/>
                  </a:lnTo>
                  <a:lnTo>
                    <a:pt x="2702941" y="339216"/>
                  </a:lnTo>
                  <a:lnTo>
                    <a:pt x="2667589" y="325121"/>
                  </a:lnTo>
                  <a:lnTo>
                    <a:pt x="2708558" y="325121"/>
                  </a:lnTo>
                  <a:lnTo>
                    <a:pt x="2731135" y="268477"/>
                  </a:lnTo>
                  <a:lnTo>
                    <a:pt x="2695780" y="254375"/>
                  </a:lnTo>
                  <a:close/>
                </a:path>
                <a:path w="2894329" h="396239">
                  <a:moveTo>
                    <a:pt x="2317232" y="120880"/>
                  </a:moveTo>
                  <a:lnTo>
                    <a:pt x="2004064" y="120880"/>
                  </a:lnTo>
                  <a:lnTo>
                    <a:pt x="2045404" y="129225"/>
                  </a:lnTo>
                  <a:lnTo>
                    <a:pt x="2085150" y="137920"/>
                  </a:lnTo>
                  <a:lnTo>
                    <a:pt x="2124323" y="147065"/>
                  </a:lnTo>
                  <a:lnTo>
                    <a:pt x="2124057" y="147065"/>
                  </a:lnTo>
                  <a:lnTo>
                    <a:pt x="2203298" y="167412"/>
                  </a:lnTo>
                  <a:lnTo>
                    <a:pt x="2280131" y="189133"/>
                  </a:lnTo>
                  <a:lnTo>
                    <a:pt x="2356806" y="212851"/>
                  </a:lnTo>
                  <a:lnTo>
                    <a:pt x="2357502" y="213105"/>
                  </a:lnTo>
                  <a:lnTo>
                    <a:pt x="2432833" y="238237"/>
                  </a:lnTo>
                  <a:lnTo>
                    <a:pt x="2433299" y="238464"/>
                  </a:lnTo>
                  <a:lnTo>
                    <a:pt x="2508202" y="264771"/>
                  </a:lnTo>
                  <a:lnTo>
                    <a:pt x="2508059" y="264771"/>
                  </a:lnTo>
                  <a:lnTo>
                    <a:pt x="2583343" y="292641"/>
                  </a:lnTo>
                  <a:lnTo>
                    <a:pt x="2657368" y="321044"/>
                  </a:lnTo>
                  <a:lnTo>
                    <a:pt x="2657236" y="321044"/>
                  </a:lnTo>
                  <a:lnTo>
                    <a:pt x="2702941" y="339216"/>
                  </a:lnTo>
                  <a:lnTo>
                    <a:pt x="2708558" y="325121"/>
                  </a:lnTo>
                  <a:lnTo>
                    <a:pt x="2667456" y="325121"/>
                  </a:lnTo>
                  <a:lnTo>
                    <a:pt x="2695780" y="254375"/>
                  </a:lnTo>
                  <a:lnTo>
                    <a:pt x="2609977" y="221361"/>
                  </a:lnTo>
                  <a:lnTo>
                    <a:pt x="2534285" y="193166"/>
                  </a:lnTo>
                  <a:lnTo>
                    <a:pt x="2457831" y="166242"/>
                  </a:lnTo>
                  <a:lnTo>
                    <a:pt x="2400297" y="147065"/>
                  </a:lnTo>
                  <a:lnTo>
                    <a:pt x="2124323" y="147065"/>
                  </a:lnTo>
                  <a:lnTo>
                    <a:pt x="2123331" y="146899"/>
                  </a:lnTo>
                  <a:lnTo>
                    <a:pt x="2399801" y="146899"/>
                  </a:lnTo>
                  <a:lnTo>
                    <a:pt x="2380488" y="140462"/>
                  </a:lnTo>
                  <a:lnTo>
                    <a:pt x="2317232" y="120880"/>
                  </a:lnTo>
                  <a:close/>
                </a:path>
                <a:path w="2894329" h="396239">
                  <a:moveTo>
                    <a:pt x="2724150" y="183514"/>
                  </a:moveTo>
                  <a:lnTo>
                    <a:pt x="2695780" y="254375"/>
                  </a:lnTo>
                  <a:lnTo>
                    <a:pt x="2731135" y="268477"/>
                  </a:lnTo>
                  <a:lnTo>
                    <a:pt x="2702941" y="339216"/>
                  </a:lnTo>
                  <a:lnTo>
                    <a:pt x="2862367" y="339216"/>
                  </a:lnTo>
                  <a:lnTo>
                    <a:pt x="2724150" y="183514"/>
                  </a:lnTo>
                  <a:close/>
                </a:path>
                <a:path w="2894329" h="396239">
                  <a:moveTo>
                    <a:pt x="2655743" y="320421"/>
                  </a:moveTo>
                  <a:lnTo>
                    <a:pt x="2657176" y="321044"/>
                  </a:lnTo>
                  <a:lnTo>
                    <a:pt x="2657703" y="321247"/>
                  </a:lnTo>
                  <a:lnTo>
                    <a:pt x="2657331" y="321044"/>
                  </a:lnTo>
                  <a:lnTo>
                    <a:pt x="2655652" y="320421"/>
                  </a:lnTo>
                  <a:close/>
                </a:path>
                <a:path w="2894329" h="396239">
                  <a:moveTo>
                    <a:pt x="1532636" y="0"/>
                  </a:moveTo>
                  <a:lnTo>
                    <a:pt x="1438275" y="2032"/>
                  </a:lnTo>
                  <a:lnTo>
                    <a:pt x="1342263" y="7112"/>
                  </a:lnTo>
                  <a:lnTo>
                    <a:pt x="1244854" y="14859"/>
                  </a:lnTo>
                  <a:lnTo>
                    <a:pt x="1146047" y="25273"/>
                  </a:lnTo>
                  <a:lnTo>
                    <a:pt x="1045844" y="37973"/>
                  </a:lnTo>
                  <a:lnTo>
                    <a:pt x="944498" y="52832"/>
                  </a:lnTo>
                  <a:lnTo>
                    <a:pt x="842137" y="69469"/>
                  </a:lnTo>
                  <a:lnTo>
                    <a:pt x="738759" y="87884"/>
                  </a:lnTo>
                  <a:lnTo>
                    <a:pt x="634619" y="107696"/>
                  </a:lnTo>
                  <a:lnTo>
                    <a:pt x="424561" y="151129"/>
                  </a:lnTo>
                  <a:lnTo>
                    <a:pt x="0" y="246125"/>
                  </a:lnTo>
                  <a:lnTo>
                    <a:pt x="16890" y="320421"/>
                  </a:lnTo>
                  <a:lnTo>
                    <a:pt x="439085" y="225905"/>
                  </a:lnTo>
                  <a:lnTo>
                    <a:pt x="648774" y="182599"/>
                  </a:lnTo>
                  <a:lnTo>
                    <a:pt x="752043" y="162842"/>
                  </a:lnTo>
                  <a:lnTo>
                    <a:pt x="752183" y="162842"/>
                  </a:lnTo>
                  <a:lnTo>
                    <a:pt x="854366" y="144677"/>
                  </a:lnTo>
                  <a:lnTo>
                    <a:pt x="854560" y="144677"/>
                  </a:lnTo>
                  <a:lnTo>
                    <a:pt x="954461" y="128339"/>
                  </a:lnTo>
                  <a:lnTo>
                    <a:pt x="1054934" y="113641"/>
                  </a:lnTo>
                  <a:lnTo>
                    <a:pt x="1153816" y="101059"/>
                  </a:lnTo>
                  <a:lnTo>
                    <a:pt x="1153527" y="101059"/>
                  </a:lnTo>
                  <a:lnTo>
                    <a:pt x="1250115" y="90956"/>
                  </a:lnTo>
                  <a:lnTo>
                    <a:pt x="1249437" y="90956"/>
                  </a:lnTo>
                  <a:lnTo>
                    <a:pt x="1345197" y="83270"/>
                  </a:lnTo>
                  <a:lnTo>
                    <a:pt x="1441175" y="78232"/>
                  </a:lnTo>
                  <a:lnTo>
                    <a:pt x="1440433" y="78232"/>
                  </a:lnTo>
                  <a:lnTo>
                    <a:pt x="1533020" y="76211"/>
                  </a:lnTo>
                  <a:lnTo>
                    <a:pt x="2154501" y="76211"/>
                  </a:lnTo>
                  <a:lnTo>
                    <a:pt x="2142109" y="73025"/>
                  </a:lnTo>
                  <a:lnTo>
                    <a:pt x="2101088" y="63373"/>
                  </a:lnTo>
                  <a:lnTo>
                    <a:pt x="2059813" y="54355"/>
                  </a:lnTo>
                  <a:lnTo>
                    <a:pt x="2018411" y="45974"/>
                  </a:lnTo>
                  <a:lnTo>
                    <a:pt x="1976373" y="38226"/>
                  </a:lnTo>
                  <a:lnTo>
                    <a:pt x="1934083" y="30987"/>
                  </a:lnTo>
                  <a:lnTo>
                    <a:pt x="1891157" y="24511"/>
                  </a:lnTo>
                  <a:lnTo>
                    <a:pt x="1848104" y="18796"/>
                  </a:lnTo>
                  <a:lnTo>
                    <a:pt x="1804415" y="13715"/>
                  </a:lnTo>
                  <a:lnTo>
                    <a:pt x="1760346" y="9398"/>
                  </a:lnTo>
                  <a:lnTo>
                    <a:pt x="1715769" y="5841"/>
                  </a:lnTo>
                  <a:lnTo>
                    <a:pt x="1670685" y="3175"/>
                  </a:lnTo>
                  <a:lnTo>
                    <a:pt x="1624964" y="1270"/>
                  </a:lnTo>
                  <a:lnTo>
                    <a:pt x="1532636" y="0"/>
                  </a:lnTo>
                  <a:close/>
                </a:path>
                <a:path w="2894329" h="396239">
                  <a:moveTo>
                    <a:pt x="2583329" y="292641"/>
                  </a:moveTo>
                  <a:lnTo>
                    <a:pt x="2583054" y="292641"/>
                  </a:lnTo>
                  <a:lnTo>
                    <a:pt x="2591523" y="295788"/>
                  </a:lnTo>
                  <a:lnTo>
                    <a:pt x="2583329" y="292641"/>
                  </a:lnTo>
                  <a:close/>
                </a:path>
                <a:path w="2894329" h="396239">
                  <a:moveTo>
                    <a:pt x="237531" y="270305"/>
                  </a:moveTo>
                  <a:lnTo>
                    <a:pt x="228866" y="272215"/>
                  </a:lnTo>
                  <a:lnTo>
                    <a:pt x="229120" y="272215"/>
                  </a:lnTo>
                  <a:lnTo>
                    <a:pt x="237531" y="270305"/>
                  </a:lnTo>
                  <a:close/>
                </a:path>
                <a:path w="2894329" h="396239">
                  <a:moveTo>
                    <a:pt x="2505609" y="263861"/>
                  </a:moveTo>
                  <a:lnTo>
                    <a:pt x="2508610" y="264976"/>
                  </a:lnTo>
                  <a:lnTo>
                    <a:pt x="2508185" y="264771"/>
                  </a:lnTo>
                  <a:lnTo>
                    <a:pt x="2505600" y="263861"/>
                  </a:lnTo>
                  <a:close/>
                </a:path>
                <a:path w="2894329" h="396239">
                  <a:moveTo>
                    <a:pt x="2428144" y="236653"/>
                  </a:moveTo>
                  <a:lnTo>
                    <a:pt x="2433299" y="238464"/>
                  </a:lnTo>
                  <a:lnTo>
                    <a:pt x="2432833" y="238237"/>
                  </a:lnTo>
                  <a:lnTo>
                    <a:pt x="2428144" y="236653"/>
                  </a:lnTo>
                  <a:close/>
                </a:path>
                <a:path w="2894329" h="396239">
                  <a:moveTo>
                    <a:pt x="656093" y="181188"/>
                  </a:moveTo>
                  <a:lnTo>
                    <a:pt x="648737" y="182599"/>
                  </a:lnTo>
                  <a:lnTo>
                    <a:pt x="649244" y="182599"/>
                  </a:lnTo>
                  <a:lnTo>
                    <a:pt x="656093" y="181188"/>
                  </a:lnTo>
                  <a:close/>
                </a:path>
                <a:path w="2894329" h="396239">
                  <a:moveTo>
                    <a:pt x="752183" y="162842"/>
                  </a:moveTo>
                  <a:lnTo>
                    <a:pt x="752043" y="162842"/>
                  </a:lnTo>
                  <a:lnTo>
                    <a:pt x="750117" y="163210"/>
                  </a:lnTo>
                  <a:lnTo>
                    <a:pt x="752183" y="162842"/>
                  </a:lnTo>
                  <a:close/>
                </a:path>
                <a:path w="2894329" h="396239">
                  <a:moveTo>
                    <a:pt x="2121387" y="146379"/>
                  </a:moveTo>
                  <a:lnTo>
                    <a:pt x="2123331" y="146899"/>
                  </a:lnTo>
                  <a:lnTo>
                    <a:pt x="2124323" y="147065"/>
                  </a:lnTo>
                  <a:lnTo>
                    <a:pt x="2121387" y="146379"/>
                  </a:lnTo>
                  <a:close/>
                </a:path>
                <a:path w="2894329" h="396239">
                  <a:moveTo>
                    <a:pt x="854560" y="144677"/>
                  </a:moveTo>
                  <a:lnTo>
                    <a:pt x="854366" y="144677"/>
                  </a:lnTo>
                  <a:lnTo>
                    <a:pt x="852132" y="145074"/>
                  </a:lnTo>
                  <a:lnTo>
                    <a:pt x="854560" y="144677"/>
                  </a:lnTo>
                  <a:close/>
                </a:path>
                <a:path w="2894329" h="396239">
                  <a:moveTo>
                    <a:pt x="955507" y="128201"/>
                  </a:moveTo>
                  <a:lnTo>
                    <a:pt x="955300" y="128201"/>
                  </a:lnTo>
                  <a:lnTo>
                    <a:pt x="954461" y="128339"/>
                  </a:lnTo>
                  <a:lnTo>
                    <a:pt x="955507" y="128201"/>
                  </a:lnTo>
                  <a:close/>
                </a:path>
                <a:path w="2894329" h="396239">
                  <a:moveTo>
                    <a:pt x="1750550" y="85084"/>
                  </a:moveTo>
                  <a:lnTo>
                    <a:pt x="1796593" y="89498"/>
                  </a:lnTo>
                  <a:lnTo>
                    <a:pt x="1838788" y="94430"/>
                  </a:lnTo>
                  <a:lnTo>
                    <a:pt x="1881664" y="100182"/>
                  </a:lnTo>
                  <a:lnTo>
                    <a:pt x="1923251" y="106446"/>
                  </a:lnTo>
                  <a:lnTo>
                    <a:pt x="1965522" y="113641"/>
                  </a:lnTo>
                  <a:lnTo>
                    <a:pt x="1965371" y="113641"/>
                  </a:lnTo>
                  <a:lnTo>
                    <a:pt x="2005848" y="121239"/>
                  </a:lnTo>
                  <a:lnTo>
                    <a:pt x="2004064" y="120880"/>
                  </a:lnTo>
                  <a:lnTo>
                    <a:pt x="2317232" y="120880"/>
                  </a:lnTo>
                  <a:lnTo>
                    <a:pt x="2302129" y="116204"/>
                  </a:lnTo>
                  <a:lnTo>
                    <a:pt x="2222627" y="93725"/>
                  </a:lnTo>
                  <a:lnTo>
                    <a:pt x="2190024" y="85344"/>
                  </a:lnTo>
                  <a:lnTo>
                    <a:pt x="1753869" y="85344"/>
                  </a:lnTo>
                  <a:lnTo>
                    <a:pt x="1750550" y="85084"/>
                  </a:lnTo>
                  <a:close/>
                </a:path>
                <a:path w="2894329" h="396239">
                  <a:moveTo>
                    <a:pt x="1158936" y="100491"/>
                  </a:moveTo>
                  <a:lnTo>
                    <a:pt x="1153527" y="101059"/>
                  </a:lnTo>
                  <a:lnTo>
                    <a:pt x="1153685" y="101059"/>
                  </a:lnTo>
                  <a:lnTo>
                    <a:pt x="1158936" y="100491"/>
                  </a:lnTo>
                  <a:close/>
                </a:path>
                <a:path w="2894329" h="396239">
                  <a:moveTo>
                    <a:pt x="1158936" y="100491"/>
                  </a:moveTo>
                  <a:lnTo>
                    <a:pt x="1153685" y="101059"/>
                  </a:lnTo>
                  <a:lnTo>
                    <a:pt x="1154441" y="101059"/>
                  </a:lnTo>
                  <a:lnTo>
                    <a:pt x="1158936" y="100491"/>
                  </a:lnTo>
                  <a:close/>
                </a:path>
                <a:path w="2894329" h="396239">
                  <a:moveTo>
                    <a:pt x="1838840" y="94430"/>
                  </a:moveTo>
                  <a:lnTo>
                    <a:pt x="1838345" y="94430"/>
                  </a:lnTo>
                  <a:lnTo>
                    <a:pt x="1842585" y="94932"/>
                  </a:lnTo>
                  <a:lnTo>
                    <a:pt x="1838840" y="94430"/>
                  </a:lnTo>
                  <a:close/>
                </a:path>
                <a:path w="2894329" h="396239">
                  <a:moveTo>
                    <a:pt x="1796673" y="89498"/>
                  </a:moveTo>
                  <a:lnTo>
                    <a:pt x="1796292" y="89498"/>
                  </a:lnTo>
                  <a:lnTo>
                    <a:pt x="1798517" y="89713"/>
                  </a:lnTo>
                  <a:lnTo>
                    <a:pt x="1796673" y="89498"/>
                  </a:lnTo>
                  <a:close/>
                </a:path>
                <a:path w="2894329" h="396239">
                  <a:moveTo>
                    <a:pt x="1750526" y="85084"/>
                  </a:moveTo>
                  <a:lnTo>
                    <a:pt x="1753099" y="85344"/>
                  </a:lnTo>
                  <a:lnTo>
                    <a:pt x="1753235" y="85344"/>
                  </a:lnTo>
                  <a:lnTo>
                    <a:pt x="1750526" y="85084"/>
                  </a:lnTo>
                  <a:close/>
                </a:path>
                <a:path w="2894329" h="396239">
                  <a:moveTo>
                    <a:pt x="1707330" y="81712"/>
                  </a:moveTo>
                  <a:lnTo>
                    <a:pt x="1753869" y="85344"/>
                  </a:lnTo>
                  <a:lnTo>
                    <a:pt x="2190024" y="85344"/>
                  </a:lnTo>
                  <a:lnTo>
                    <a:pt x="2176687" y="81914"/>
                  </a:lnTo>
                  <a:lnTo>
                    <a:pt x="1710690" y="81914"/>
                  </a:lnTo>
                  <a:lnTo>
                    <a:pt x="1707330" y="81712"/>
                  </a:lnTo>
                  <a:close/>
                </a:path>
                <a:path w="2894329" h="396239">
                  <a:moveTo>
                    <a:pt x="1707330" y="81712"/>
                  </a:moveTo>
                  <a:lnTo>
                    <a:pt x="1709727" y="81914"/>
                  </a:lnTo>
                  <a:lnTo>
                    <a:pt x="1709928" y="81914"/>
                  </a:lnTo>
                  <a:lnTo>
                    <a:pt x="1707330" y="81712"/>
                  </a:lnTo>
                  <a:close/>
                </a:path>
                <a:path w="2894329" h="396239">
                  <a:moveTo>
                    <a:pt x="2154501" y="76211"/>
                  </a:moveTo>
                  <a:lnTo>
                    <a:pt x="1533020" y="76211"/>
                  </a:lnTo>
                  <a:lnTo>
                    <a:pt x="1626191" y="77510"/>
                  </a:lnTo>
                  <a:lnTo>
                    <a:pt x="1623325" y="77510"/>
                  </a:lnTo>
                  <a:lnTo>
                    <a:pt x="1668413" y="79293"/>
                  </a:lnTo>
                  <a:lnTo>
                    <a:pt x="1667253" y="79293"/>
                  </a:lnTo>
                  <a:lnTo>
                    <a:pt x="1710690" y="81914"/>
                  </a:lnTo>
                  <a:lnTo>
                    <a:pt x="2176687" y="81914"/>
                  </a:lnTo>
                  <a:lnTo>
                    <a:pt x="2154501" y="762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2" name="object 462"/>
          <p:cNvSpPr/>
          <p:nvPr/>
        </p:nvSpPr>
        <p:spPr>
          <a:xfrm>
            <a:off x="5870321" y="4054602"/>
            <a:ext cx="2684780" cy="1750060"/>
          </a:xfrm>
          <a:custGeom>
            <a:avLst/>
            <a:gdLst/>
            <a:ahLst/>
            <a:cxnLst/>
            <a:rect l="l" t="t" r="r" b="b"/>
            <a:pathLst>
              <a:path w="2684779" h="1750060">
                <a:moveTo>
                  <a:pt x="65404" y="0"/>
                </a:moveTo>
                <a:lnTo>
                  <a:pt x="0" y="39243"/>
                </a:lnTo>
                <a:lnTo>
                  <a:pt x="78104" y="169672"/>
                </a:lnTo>
                <a:lnTo>
                  <a:pt x="157225" y="299593"/>
                </a:lnTo>
                <a:lnTo>
                  <a:pt x="197738" y="364109"/>
                </a:lnTo>
                <a:lnTo>
                  <a:pt x="238759" y="428244"/>
                </a:lnTo>
                <a:lnTo>
                  <a:pt x="280669" y="491744"/>
                </a:lnTo>
                <a:lnTo>
                  <a:pt x="323595" y="554736"/>
                </a:lnTo>
                <a:lnTo>
                  <a:pt x="367664" y="616839"/>
                </a:lnTo>
                <a:lnTo>
                  <a:pt x="412876" y="678307"/>
                </a:lnTo>
                <a:lnTo>
                  <a:pt x="459486" y="738632"/>
                </a:lnTo>
                <a:lnTo>
                  <a:pt x="507618" y="797941"/>
                </a:lnTo>
                <a:lnTo>
                  <a:pt x="557276" y="856234"/>
                </a:lnTo>
                <a:lnTo>
                  <a:pt x="608838" y="913003"/>
                </a:lnTo>
                <a:lnTo>
                  <a:pt x="662177" y="968629"/>
                </a:lnTo>
                <a:lnTo>
                  <a:pt x="717550" y="1022604"/>
                </a:lnTo>
                <a:lnTo>
                  <a:pt x="775334" y="1076325"/>
                </a:lnTo>
                <a:lnTo>
                  <a:pt x="836168" y="1130935"/>
                </a:lnTo>
                <a:lnTo>
                  <a:pt x="899795" y="1186434"/>
                </a:lnTo>
                <a:lnTo>
                  <a:pt x="932560" y="1214247"/>
                </a:lnTo>
                <a:lnTo>
                  <a:pt x="965834" y="1242060"/>
                </a:lnTo>
                <a:lnTo>
                  <a:pt x="1033779" y="1297178"/>
                </a:lnTo>
                <a:lnTo>
                  <a:pt x="1103249" y="1351407"/>
                </a:lnTo>
                <a:lnTo>
                  <a:pt x="1173733" y="1404366"/>
                </a:lnTo>
                <a:lnTo>
                  <a:pt x="1209548" y="1430274"/>
                </a:lnTo>
                <a:lnTo>
                  <a:pt x="1245361" y="1455420"/>
                </a:lnTo>
                <a:lnTo>
                  <a:pt x="1281302" y="1480058"/>
                </a:lnTo>
                <a:lnTo>
                  <a:pt x="1317244" y="1504188"/>
                </a:lnTo>
                <a:lnTo>
                  <a:pt x="1353311" y="1527429"/>
                </a:lnTo>
                <a:lnTo>
                  <a:pt x="1389252" y="1549831"/>
                </a:lnTo>
                <a:lnTo>
                  <a:pt x="1425067" y="1571383"/>
                </a:lnTo>
                <a:lnTo>
                  <a:pt x="1460880" y="1592122"/>
                </a:lnTo>
                <a:lnTo>
                  <a:pt x="1496440" y="1611731"/>
                </a:lnTo>
                <a:lnTo>
                  <a:pt x="1531925" y="1630426"/>
                </a:lnTo>
                <a:lnTo>
                  <a:pt x="1567052" y="1647850"/>
                </a:lnTo>
                <a:lnTo>
                  <a:pt x="1601974" y="1664253"/>
                </a:lnTo>
                <a:lnTo>
                  <a:pt x="1670430" y="1693011"/>
                </a:lnTo>
                <a:lnTo>
                  <a:pt x="1737486" y="1716176"/>
                </a:lnTo>
                <a:lnTo>
                  <a:pt x="1802637" y="1733270"/>
                </a:lnTo>
                <a:lnTo>
                  <a:pt x="1866010" y="1744027"/>
                </a:lnTo>
                <a:lnTo>
                  <a:pt x="1928368" y="1749056"/>
                </a:lnTo>
                <a:lnTo>
                  <a:pt x="1959102" y="1749564"/>
                </a:lnTo>
                <a:lnTo>
                  <a:pt x="1989581" y="1748751"/>
                </a:lnTo>
                <a:lnTo>
                  <a:pt x="2049779" y="1743544"/>
                </a:lnTo>
                <a:lnTo>
                  <a:pt x="2108834" y="1733740"/>
                </a:lnTo>
                <a:lnTo>
                  <a:pt x="2166747" y="1719910"/>
                </a:lnTo>
                <a:lnTo>
                  <a:pt x="2223897" y="1702371"/>
                </a:lnTo>
                <a:lnTo>
                  <a:pt x="2279904" y="1681568"/>
                </a:lnTo>
                <a:lnTo>
                  <a:pt x="2299493" y="1673364"/>
                </a:lnTo>
                <a:lnTo>
                  <a:pt x="1960399" y="1673364"/>
                </a:lnTo>
                <a:lnTo>
                  <a:pt x="1934347" y="1672945"/>
                </a:lnTo>
                <a:lnTo>
                  <a:pt x="1932051" y="1672945"/>
                </a:lnTo>
                <a:lnTo>
                  <a:pt x="1904769" y="1671358"/>
                </a:lnTo>
                <a:lnTo>
                  <a:pt x="1904237" y="1671358"/>
                </a:lnTo>
                <a:lnTo>
                  <a:pt x="1876619" y="1668513"/>
                </a:lnTo>
                <a:lnTo>
                  <a:pt x="1876298" y="1668513"/>
                </a:lnTo>
                <a:lnTo>
                  <a:pt x="1848237" y="1664411"/>
                </a:lnTo>
                <a:lnTo>
                  <a:pt x="1847977" y="1664411"/>
                </a:lnTo>
                <a:lnTo>
                  <a:pt x="1819939" y="1659004"/>
                </a:lnTo>
                <a:lnTo>
                  <a:pt x="1819705" y="1659004"/>
                </a:lnTo>
                <a:lnTo>
                  <a:pt x="1818712" y="1658768"/>
                </a:lnTo>
                <a:lnTo>
                  <a:pt x="1817877" y="1658607"/>
                </a:lnTo>
                <a:lnTo>
                  <a:pt x="1818037" y="1658607"/>
                </a:lnTo>
                <a:lnTo>
                  <a:pt x="1788795" y="1651635"/>
                </a:lnTo>
                <a:lnTo>
                  <a:pt x="1788977" y="1651635"/>
                </a:lnTo>
                <a:lnTo>
                  <a:pt x="1759077" y="1643100"/>
                </a:lnTo>
                <a:lnTo>
                  <a:pt x="1728343" y="1633105"/>
                </a:lnTo>
                <a:lnTo>
                  <a:pt x="1728485" y="1633105"/>
                </a:lnTo>
                <a:lnTo>
                  <a:pt x="1697101" y="1621663"/>
                </a:lnTo>
                <a:lnTo>
                  <a:pt x="1695474" y="1620989"/>
                </a:lnTo>
                <a:lnTo>
                  <a:pt x="1665224" y="1608772"/>
                </a:lnTo>
                <a:lnTo>
                  <a:pt x="1632711" y="1594535"/>
                </a:lnTo>
                <a:lnTo>
                  <a:pt x="1566582" y="1562590"/>
                </a:lnTo>
                <a:lnTo>
                  <a:pt x="1532254" y="1544497"/>
                </a:lnTo>
                <a:lnTo>
                  <a:pt x="1497691" y="1525430"/>
                </a:lnTo>
                <a:lnTo>
                  <a:pt x="1463559" y="1505591"/>
                </a:lnTo>
                <a:lnTo>
                  <a:pt x="1429187" y="1484955"/>
                </a:lnTo>
                <a:lnTo>
                  <a:pt x="1395119" y="1463720"/>
                </a:lnTo>
                <a:lnTo>
                  <a:pt x="1359374" y="1440613"/>
                </a:lnTo>
                <a:lnTo>
                  <a:pt x="1358939" y="1440248"/>
                </a:lnTo>
                <a:lnTo>
                  <a:pt x="1324201" y="1417165"/>
                </a:lnTo>
                <a:lnTo>
                  <a:pt x="1289406" y="1393314"/>
                </a:lnTo>
                <a:lnTo>
                  <a:pt x="1254885" y="1368939"/>
                </a:lnTo>
                <a:lnTo>
                  <a:pt x="1218691" y="1342771"/>
                </a:lnTo>
                <a:lnTo>
                  <a:pt x="1148834" y="1290409"/>
                </a:lnTo>
                <a:lnTo>
                  <a:pt x="1080897" y="1237361"/>
                </a:lnTo>
                <a:lnTo>
                  <a:pt x="1014436" y="1183343"/>
                </a:lnTo>
                <a:lnTo>
                  <a:pt x="978587" y="1153316"/>
                </a:lnTo>
                <a:lnTo>
                  <a:pt x="946441" y="1125939"/>
                </a:lnTo>
                <a:lnTo>
                  <a:pt x="915342" y="1099050"/>
                </a:lnTo>
                <a:lnTo>
                  <a:pt x="884429" y="1071889"/>
                </a:lnTo>
                <a:lnTo>
                  <a:pt x="846543" y="1037939"/>
                </a:lnTo>
                <a:lnTo>
                  <a:pt x="805087" y="1000063"/>
                </a:lnTo>
                <a:lnTo>
                  <a:pt x="803416" y="998506"/>
                </a:lnTo>
                <a:lnTo>
                  <a:pt x="798015" y="993578"/>
                </a:lnTo>
                <a:lnTo>
                  <a:pt x="797869" y="993334"/>
                </a:lnTo>
                <a:lnTo>
                  <a:pt x="770318" y="967655"/>
                </a:lnTo>
                <a:lnTo>
                  <a:pt x="715899" y="914527"/>
                </a:lnTo>
                <a:lnTo>
                  <a:pt x="714472" y="913003"/>
                </a:lnTo>
                <a:lnTo>
                  <a:pt x="665992" y="862461"/>
                </a:lnTo>
                <a:lnTo>
                  <a:pt x="665481" y="862002"/>
                </a:lnTo>
                <a:lnTo>
                  <a:pt x="664972" y="861441"/>
                </a:lnTo>
                <a:lnTo>
                  <a:pt x="664211" y="860680"/>
                </a:lnTo>
                <a:lnTo>
                  <a:pt x="660249" y="856234"/>
                </a:lnTo>
                <a:lnTo>
                  <a:pt x="614187" y="805450"/>
                </a:lnTo>
                <a:lnTo>
                  <a:pt x="565784" y="748919"/>
                </a:lnTo>
                <a:lnTo>
                  <a:pt x="519540" y="691716"/>
                </a:lnTo>
                <a:lnTo>
                  <a:pt x="474323" y="633202"/>
                </a:lnTo>
                <a:lnTo>
                  <a:pt x="429821" y="572770"/>
                </a:lnTo>
                <a:lnTo>
                  <a:pt x="387953" y="513742"/>
                </a:lnTo>
                <a:lnTo>
                  <a:pt x="386585" y="511739"/>
                </a:lnTo>
                <a:lnTo>
                  <a:pt x="386422" y="511583"/>
                </a:lnTo>
                <a:lnTo>
                  <a:pt x="385955" y="510924"/>
                </a:lnTo>
                <a:lnTo>
                  <a:pt x="345201" y="451140"/>
                </a:lnTo>
                <a:lnTo>
                  <a:pt x="344300" y="449753"/>
                </a:lnTo>
                <a:lnTo>
                  <a:pt x="344146" y="449595"/>
                </a:lnTo>
                <a:lnTo>
                  <a:pt x="302753" y="386931"/>
                </a:lnTo>
                <a:lnTo>
                  <a:pt x="262122" y="323578"/>
                </a:lnTo>
                <a:lnTo>
                  <a:pt x="222898" y="260778"/>
                </a:lnTo>
                <a:lnTo>
                  <a:pt x="143378" y="130289"/>
                </a:lnTo>
                <a:lnTo>
                  <a:pt x="65404" y="0"/>
                </a:lnTo>
                <a:close/>
              </a:path>
              <a:path w="2684779" h="1750060">
                <a:moveTo>
                  <a:pt x="2067686" y="1663941"/>
                </a:moveTo>
                <a:lnTo>
                  <a:pt x="2039493" y="1668030"/>
                </a:lnTo>
                <a:lnTo>
                  <a:pt x="2039230" y="1668030"/>
                </a:lnTo>
                <a:lnTo>
                  <a:pt x="2012442" y="1670900"/>
                </a:lnTo>
                <a:lnTo>
                  <a:pt x="2012052" y="1670900"/>
                </a:lnTo>
                <a:lnTo>
                  <a:pt x="1985264" y="1672678"/>
                </a:lnTo>
                <a:lnTo>
                  <a:pt x="1983905" y="1672678"/>
                </a:lnTo>
                <a:lnTo>
                  <a:pt x="1957959" y="1673364"/>
                </a:lnTo>
                <a:lnTo>
                  <a:pt x="2299493" y="1673364"/>
                </a:lnTo>
                <a:lnTo>
                  <a:pt x="2307589" y="1669973"/>
                </a:lnTo>
                <a:lnTo>
                  <a:pt x="2320513" y="1664253"/>
                </a:lnTo>
                <a:lnTo>
                  <a:pt x="2065712" y="1664253"/>
                </a:lnTo>
                <a:lnTo>
                  <a:pt x="2067686" y="1663941"/>
                </a:lnTo>
                <a:close/>
              </a:path>
              <a:path w="2684779" h="1750060">
                <a:moveTo>
                  <a:pt x="1847161" y="1664253"/>
                </a:moveTo>
                <a:lnTo>
                  <a:pt x="1847977" y="1664411"/>
                </a:lnTo>
                <a:lnTo>
                  <a:pt x="1848237" y="1664411"/>
                </a:lnTo>
                <a:lnTo>
                  <a:pt x="1847161" y="1664253"/>
                </a:lnTo>
                <a:close/>
              </a:path>
              <a:path w="2684779" h="1750060">
                <a:moveTo>
                  <a:pt x="2093970" y="1659004"/>
                </a:moveTo>
                <a:lnTo>
                  <a:pt x="2065780" y="1664253"/>
                </a:lnTo>
                <a:lnTo>
                  <a:pt x="2065531" y="1664253"/>
                </a:lnTo>
                <a:lnTo>
                  <a:pt x="2067686" y="1663941"/>
                </a:lnTo>
                <a:lnTo>
                  <a:pt x="2321219" y="1663941"/>
                </a:lnTo>
                <a:lnTo>
                  <a:pt x="2331951" y="1659191"/>
                </a:lnTo>
                <a:lnTo>
                  <a:pt x="2093086" y="1659191"/>
                </a:lnTo>
                <a:lnTo>
                  <a:pt x="2093970" y="1659004"/>
                </a:lnTo>
                <a:close/>
              </a:path>
              <a:path w="2684779" h="1750060">
                <a:moveTo>
                  <a:pt x="2321219" y="1663941"/>
                </a:moveTo>
                <a:lnTo>
                  <a:pt x="2067686" y="1663941"/>
                </a:lnTo>
                <a:lnTo>
                  <a:pt x="2065712" y="1664253"/>
                </a:lnTo>
                <a:lnTo>
                  <a:pt x="2320513" y="1664253"/>
                </a:lnTo>
                <a:lnTo>
                  <a:pt x="2321219" y="1663941"/>
                </a:lnTo>
                <a:close/>
              </a:path>
              <a:path w="2684779" h="1750060">
                <a:moveTo>
                  <a:pt x="2470281" y="1500020"/>
                </a:moveTo>
                <a:lnTo>
                  <a:pt x="2407284" y="1536192"/>
                </a:lnTo>
                <a:lnTo>
                  <a:pt x="2355473" y="1563446"/>
                </a:lnTo>
                <a:lnTo>
                  <a:pt x="2302153" y="1589071"/>
                </a:lnTo>
                <a:lnTo>
                  <a:pt x="2251963" y="1610652"/>
                </a:lnTo>
                <a:lnTo>
                  <a:pt x="2199776" y="1630057"/>
                </a:lnTo>
                <a:lnTo>
                  <a:pt x="2146006" y="1646580"/>
                </a:lnTo>
                <a:lnTo>
                  <a:pt x="2093086" y="1659191"/>
                </a:lnTo>
                <a:lnTo>
                  <a:pt x="2331951" y="1659191"/>
                </a:lnTo>
                <a:lnTo>
                  <a:pt x="2389631" y="1631581"/>
                </a:lnTo>
                <a:lnTo>
                  <a:pt x="2443226" y="1603362"/>
                </a:lnTo>
                <a:lnTo>
                  <a:pt x="2496693" y="1573199"/>
                </a:lnTo>
                <a:lnTo>
                  <a:pt x="2510591" y="1564634"/>
                </a:lnTo>
                <a:lnTo>
                  <a:pt x="2470281" y="1500020"/>
                </a:lnTo>
                <a:close/>
              </a:path>
              <a:path w="2684779" h="1750060">
                <a:moveTo>
                  <a:pt x="1818712" y="1658768"/>
                </a:moveTo>
                <a:lnTo>
                  <a:pt x="1819723" y="1659004"/>
                </a:lnTo>
                <a:lnTo>
                  <a:pt x="1819939" y="1659004"/>
                </a:lnTo>
                <a:lnTo>
                  <a:pt x="1818712" y="1658768"/>
                </a:lnTo>
                <a:close/>
              </a:path>
              <a:path w="2684779" h="1750060">
                <a:moveTo>
                  <a:pt x="1818037" y="1658607"/>
                </a:moveTo>
                <a:lnTo>
                  <a:pt x="1817877" y="1658607"/>
                </a:lnTo>
                <a:lnTo>
                  <a:pt x="1818712" y="1658768"/>
                </a:lnTo>
                <a:lnTo>
                  <a:pt x="1818037" y="1658607"/>
                </a:lnTo>
                <a:close/>
              </a:path>
              <a:path w="2684779" h="1750060">
                <a:moveTo>
                  <a:pt x="1788977" y="1651635"/>
                </a:moveTo>
                <a:lnTo>
                  <a:pt x="1788795" y="1651635"/>
                </a:lnTo>
                <a:lnTo>
                  <a:pt x="1789904" y="1651899"/>
                </a:lnTo>
                <a:lnTo>
                  <a:pt x="1788977" y="1651635"/>
                </a:lnTo>
                <a:close/>
              </a:path>
              <a:path w="2684779" h="1750060">
                <a:moveTo>
                  <a:pt x="1728485" y="1633105"/>
                </a:moveTo>
                <a:lnTo>
                  <a:pt x="1728343" y="1633105"/>
                </a:lnTo>
                <a:lnTo>
                  <a:pt x="1729751" y="1633562"/>
                </a:lnTo>
                <a:lnTo>
                  <a:pt x="1728485" y="1633105"/>
                </a:lnTo>
                <a:close/>
              </a:path>
              <a:path w="2684779" h="1750060">
                <a:moveTo>
                  <a:pt x="2642450" y="1480058"/>
                </a:moveTo>
                <a:lnTo>
                  <a:pt x="2502994" y="1480058"/>
                </a:lnTo>
                <a:lnTo>
                  <a:pt x="2542614" y="1544497"/>
                </a:lnTo>
                <a:lnTo>
                  <a:pt x="2542711" y="1544840"/>
                </a:lnTo>
                <a:lnTo>
                  <a:pt x="2510591" y="1564634"/>
                </a:lnTo>
                <a:lnTo>
                  <a:pt x="2551049" y="1629486"/>
                </a:lnTo>
                <a:lnTo>
                  <a:pt x="2642450" y="1480058"/>
                </a:lnTo>
                <a:close/>
              </a:path>
              <a:path w="2684779" h="1750060">
                <a:moveTo>
                  <a:pt x="2502994" y="1480058"/>
                </a:moveTo>
                <a:lnTo>
                  <a:pt x="2502709" y="1480058"/>
                </a:lnTo>
                <a:lnTo>
                  <a:pt x="2470281" y="1500020"/>
                </a:lnTo>
                <a:lnTo>
                  <a:pt x="2510591" y="1564634"/>
                </a:lnTo>
                <a:lnTo>
                  <a:pt x="2542711" y="1544840"/>
                </a:lnTo>
                <a:lnTo>
                  <a:pt x="2542614" y="1544497"/>
                </a:lnTo>
                <a:lnTo>
                  <a:pt x="2502994" y="1480058"/>
                </a:lnTo>
                <a:close/>
              </a:path>
              <a:path w="2684779" h="1750060">
                <a:moveTo>
                  <a:pt x="2684399" y="1411478"/>
                </a:moveTo>
                <a:lnTo>
                  <a:pt x="2430018" y="1435481"/>
                </a:lnTo>
                <a:lnTo>
                  <a:pt x="2470281" y="1500020"/>
                </a:lnTo>
                <a:lnTo>
                  <a:pt x="2502709" y="1480058"/>
                </a:lnTo>
                <a:lnTo>
                  <a:pt x="2642450" y="1480058"/>
                </a:lnTo>
                <a:lnTo>
                  <a:pt x="2684399" y="1411478"/>
                </a:lnTo>
                <a:close/>
              </a:path>
              <a:path w="2684779" h="1750060">
                <a:moveTo>
                  <a:pt x="1358939" y="1440248"/>
                </a:moveTo>
                <a:lnTo>
                  <a:pt x="1359374" y="1440613"/>
                </a:lnTo>
                <a:lnTo>
                  <a:pt x="1362879" y="1442879"/>
                </a:lnTo>
                <a:lnTo>
                  <a:pt x="1358937" y="1440248"/>
                </a:lnTo>
                <a:close/>
              </a:path>
              <a:path w="2684779" h="1750060">
                <a:moveTo>
                  <a:pt x="1317304" y="1412441"/>
                </a:moveTo>
                <a:lnTo>
                  <a:pt x="1323792" y="1416893"/>
                </a:lnTo>
                <a:lnTo>
                  <a:pt x="1324427" y="1417165"/>
                </a:lnTo>
                <a:lnTo>
                  <a:pt x="1323969" y="1416893"/>
                </a:lnTo>
                <a:lnTo>
                  <a:pt x="1317304" y="1412441"/>
                </a:lnTo>
                <a:close/>
              </a:path>
              <a:path w="2684779" h="1750060">
                <a:moveTo>
                  <a:pt x="847016" y="1038362"/>
                </a:moveTo>
                <a:lnTo>
                  <a:pt x="856484" y="1046981"/>
                </a:lnTo>
                <a:lnTo>
                  <a:pt x="856636" y="1046981"/>
                </a:lnTo>
                <a:lnTo>
                  <a:pt x="847016" y="1038362"/>
                </a:lnTo>
                <a:close/>
              </a:path>
              <a:path w="2684779" h="1750060">
                <a:moveTo>
                  <a:pt x="766381" y="963832"/>
                </a:moveTo>
                <a:lnTo>
                  <a:pt x="769804" y="967176"/>
                </a:lnTo>
                <a:lnTo>
                  <a:pt x="770461" y="967655"/>
                </a:lnTo>
                <a:lnTo>
                  <a:pt x="766381" y="9638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r>
              <a:rPr spc="-25" dirty="0"/>
              <a:t>42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7738884" y="6494170"/>
              <a:ext cx="2919095" cy="177800"/>
            </a:xfrm>
            <a:custGeom>
              <a:avLst/>
              <a:gdLst/>
              <a:ahLst/>
              <a:cxnLst/>
              <a:rect l="l" t="t" r="r" b="b"/>
              <a:pathLst>
                <a:path w="2919095" h="177800">
                  <a:moveTo>
                    <a:pt x="10248" y="107442"/>
                  </a:moveTo>
                  <a:lnTo>
                    <a:pt x="0" y="107569"/>
                  </a:lnTo>
                  <a:lnTo>
                    <a:pt x="10248" y="107569"/>
                  </a:lnTo>
                  <a:lnTo>
                    <a:pt x="10248" y="107442"/>
                  </a:lnTo>
                  <a:close/>
                </a:path>
                <a:path w="2919095" h="177800">
                  <a:moveTo>
                    <a:pt x="2918612" y="176923"/>
                  </a:moveTo>
                  <a:lnTo>
                    <a:pt x="2913481" y="176961"/>
                  </a:lnTo>
                  <a:lnTo>
                    <a:pt x="2913481" y="177711"/>
                  </a:lnTo>
                  <a:lnTo>
                    <a:pt x="2918612" y="177673"/>
                  </a:lnTo>
                  <a:lnTo>
                    <a:pt x="2918612" y="176923"/>
                  </a:lnTo>
                  <a:close/>
                </a:path>
                <a:path w="2919095" h="177800">
                  <a:moveTo>
                    <a:pt x="2918612" y="174840"/>
                  </a:moveTo>
                  <a:lnTo>
                    <a:pt x="2913481" y="174917"/>
                  </a:lnTo>
                  <a:lnTo>
                    <a:pt x="2913481" y="175666"/>
                  </a:lnTo>
                  <a:lnTo>
                    <a:pt x="2918612" y="175590"/>
                  </a:lnTo>
                  <a:lnTo>
                    <a:pt x="2918612" y="174840"/>
                  </a:lnTo>
                  <a:close/>
                </a:path>
                <a:path w="2919095" h="177800">
                  <a:moveTo>
                    <a:pt x="2918612" y="172796"/>
                  </a:moveTo>
                  <a:lnTo>
                    <a:pt x="2913481" y="172834"/>
                  </a:lnTo>
                  <a:lnTo>
                    <a:pt x="2913481" y="173621"/>
                  </a:lnTo>
                  <a:lnTo>
                    <a:pt x="2918612" y="173545"/>
                  </a:lnTo>
                  <a:lnTo>
                    <a:pt x="2918612" y="172796"/>
                  </a:lnTo>
                  <a:close/>
                </a:path>
                <a:path w="2919095" h="177800">
                  <a:moveTo>
                    <a:pt x="2918612" y="170713"/>
                  </a:moveTo>
                  <a:lnTo>
                    <a:pt x="2913481" y="170789"/>
                  </a:lnTo>
                  <a:lnTo>
                    <a:pt x="2913481" y="171538"/>
                  </a:lnTo>
                  <a:lnTo>
                    <a:pt x="2918612" y="171500"/>
                  </a:lnTo>
                  <a:lnTo>
                    <a:pt x="2918612" y="170713"/>
                  </a:lnTo>
                  <a:close/>
                </a:path>
                <a:path w="2919095" h="177800">
                  <a:moveTo>
                    <a:pt x="2918612" y="168668"/>
                  </a:moveTo>
                  <a:lnTo>
                    <a:pt x="2913481" y="168757"/>
                  </a:lnTo>
                  <a:lnTo>
                    <a:pt x="2913481" y="169506"/>
                  </a:lnTo>
                  <a:lnTo>
                    <a:pt x="2918612" y="169418"/>
                  </a:lnTo>
                  <a:lnTo>
                    <a:pt x="2918612" y="168668"/>
                  </a:lnTo>
                  <a:close/>
                </a:path>
                <a:path w="2919095" h="177800">
                  <a:moveTo>
                    <a:pt x="2918612" y="166624"/>
                  </a:moveTo>
                  <a:lnTo>
                    <a:pt x="2913481" y="166662"/>
                  </a:lnTo>
                  <a:lnTo>
                    <a:pt x="2913481" y="167462"/>
                  </a:lnTo>
                  <a:lnTo>
                    <a:pt x="2918612" y="167373"/>
                  </a:lnTo>
                  <a:lnTo>
                    <a:pt x="2918612" y="166624"/>
                  </a:lnTo>
                  <a:close/>
                </a:path>
                <a:path w="2919095" h="177800">
                  <a:moveTo>
                    <a:pt x="2918612" y="164541"/>
                  </a:moveTo>
                  <a:lnTo>
                    <a:pt x="2913481" y="164630"/>
                  </a:lnTo>
                  <a:lnTo>
                    <a:pt x="2913481" y="165379"/>
                  </a:lnTo>
                  <a:lnTo>
                    <a:pt x="2918612" y="165328"/>
                  </a:lnTo>
                  <a:lnTo>
                    <a:pt x="2918612" y="164541"/>
                  </a:lnTo>
                  <a:close/>
                </a:path>
                <a:path w="2919095" h="177800">
                  <a:moveTo>
                    <a:pt x="2918612" y="162496"/>
                  </a:moveTo>
                  <a:lnTo>
                    <a:pt x="2913481" y="162585"/>
                  </a:lnTo>
                  <a:lnTo>
                    <a:pt x="2913481" y="163334"/>
                  </a:lnTo>
                  <a:lnTo>
                    <a:pt x="2918612" y="163245"/>
                  </a:lnTo>
                  <a:lnTo>
                    <a:pt x="2918612" y="162496"/>
                  </a:lnTo>
                  <a:close/>
                </a:path>
                <a:path w="2919095" h="177800">
                  <a:moveTo>
                    <a:pt x="2918612" y="160451"/>
                  </a:moveTo>
                  <a:lnTo>
                    <a:pt x="2913481" y="160502"/>
                  </a:lnTo>
                  <a:lnTo>
                    <a:pt x="2913481" y="161290"/>
                  </a:lnTo>
                  <a:lnTo>
                    <a:pt x="2918612" y="161213"/>
                  </a:lnTo>
                  <a:lnTo>
                    <a:pt x="2918612" y="160451"/>
                  </a:lnTo>
                  <a:close/>
                </a:path>
                <a:path w="2919095" h="177800">
                  <a:moveTo>
                    <a:pt x="2918612" y="158369"/>
                  </a:moveTo>
                  <a:lnTo>
                    <a:pt x="2913481" y="158457"/>
                  </a:lnTo>
                  <a:lnTo>
                    <a:pt x="2913481" y="159207"/>
                  </a:lnTo>
                  <a:lnTo>
                    <a:pt x="2918612" y="159169"/>
                  </a:lnTo>
                  <a:lnTo>
                    <a:pt x="2918612" y="158369"/>
                  </a:lnTo>
                  <a:close/>
                </a:path>
                <a:path w="2919095" h="177800">
                  <a:moveTo>
                    <a:pt x="2918612" y="156337"/>
                  </a:moveTo>
                  <a:lnTo>
                    <a:pt x="2913481" y="156413"/>
                  </a:lnTo>
                  <a:lnTo>
                    <a:pt x="2913481" y="157162"/>
                  </a:lnTo>
                  <a:lnTo>
                    <a:pt x="2918612" y="157086"/>
                  </a:lnTo>
                  <a:lnTo>
                    <a:pt x="2918612" y="156337"/>
                  </a:lnTo>
                  <a:close/>
                </a:path>
                <a:path w="2919095" h="177800">
                  <a:moveTo>
                    <a:pt x="2918612" y="154292"/>
                  </a:moveTo>
                  <a:lnTo>
                    <a:pt x="2913481" y="154330"/>
                  </a:lnTo>
                  <a:lnTo>
                    <a:pt x="2913481" y="155079"/>
                  </a:lnTo>
                  <a:lnTo>
                    <a:pt x="2918612" y="155041"/>
                  </a:lnTo>
                  <a:lnTo>
                    <a:pt x="2918612" y="154292"/>
                  </a:lnTo>
                  <a:close/>
                </a:path>
                <a:path w="2919095" h="177800">
                  <a:moveTo>
                    <a:pt x="2918612" y="152209"/>
                  </a:moveTo>
                  <a:lnTo>
                    <a:pt x="2913481" y="152285"/>
                  </a:lnTo>
                  <a:lnTo>
                    <a:pt x="2913481" y="153035"/>
                  </a:lnTo>
                  <a:lnTo>
                    <a:pt x="2918612" y="152996"/>
                  </a:lnTo>
                  <a:lnTo>
                    <a:pt x="2918612" y="152209"/>
                  </a:lnTo>
                  <a:close/>
                </a:path>
                <a:path w="2919095" h="177800">
                  <a:moveTo>
                    <a:pt x="2918612" y="150164"/>
                  </a:moveTo>
                  <a:lnTo>
                    <a:pt x="2913481" y="150241"/>
                  </a:lnTo>
                  <a:lnTo>
                    <a:pt x="2913481" y="150990"/>
                  </a:lnTo>
                  <a:lnTo>
                    <a:pt x="2918612" y="150914"/>
                  </a:lnTo>
                  <a:lnTo>
                    <a:pt x="2918612" y="150164"/>
                  </a:lnTo>
                  <a:close/>
                </a:path>
                <a:path w="2919095" h="177800">
                  <a:moveTo>
                    <a:pt x="2918612" y="148120"/>
                  </a:moveTo>
                  <a:lnTo>
                    <a:pt x="2913481" y="148158"/>
                  </a:lnTo>
                  <a:lnTo>
                    <a:pt x="2913481" y="148907"/>
                  </a:lnTo>
                  <a:lnTo>
                    <a:pt x="2918612" y="148869"/>
                  </a:lnTo>
                  <a:lnTo>
                    <a:pt x="2918612" y="148120"/>
                  </a:lnTo>
                  <a:close/>
                </a:path>
                <a:path w="2919095" h="177800">
                  <a:moveTo>
                    <a:pt x="2918612" y="146037"/>
                  </a:moveTo>
                  <a:lnTo>
                    <a:pt x="2913481" y="146126"/>
                  </a:lnTo>
                  <a:lnTo>
                    <a:pt x="2913481" y="146875"/>
                  </a:lnTo>
                  <a:lnTo>
                    <a:pt x="2918612" y="146824"/>
                  </a:lnTo>
                  <a:lnTo>
                    <a:pt x="2918612" y="146037"/>
                  </a:lnTo>
                  <a:close/>
                </a:path>
                <a:path w="2919095" h="177800">
                  <a:moveTo>
                    <a:pt x="2918612" y="143992"/>
                  </a:moveTo>
                  <a:lnTo>
                    <a:pt x="2913481" y="144081"/>
                  </a:lnTo>
                  <a:lnTo>
                    <a:pt x="2913481" y="144830"/>
                  </a:lnTo>
                  <a:lnTo>
                    <a:pt x="2918612" y="144741"/>
                  </a:lnTo>
                  <a:lnTo>
                    <a:pt x="2918612" y="143992"/>
                  </a:lnTo>
                  <a:close/>
                </a:path>
                <a:path w="2919095" h="177800">
                  <a:moveTo>
                    <a:pt x="2918612" y="141947"/>
                  </a:moveTo>
                  <a:lnTo>
                    <a:pt x="2913481" y="141998"/>
                  </a:lnTo>
                  <a:lnTo>
                    <a:pt x="2913481" y="142748"/>
                  </a:lnTo>
                  <a:lnTo>
                    <a:pt x="2918612" y="142697"/>
                  </a:lnTo>
                  <a:lnTo>
                    <a:pt x="2918612" y="141947"/>
                  </a:lnTo>
                  <a:close/>
                </a:path>
                <a:path w="2919095" h="177800">
                  <a:moveTo>
                    <a:pt x="2918612" y="139865"/>
                  </a:moveTo>
                  <a:lnTo>
                    <a:pt x="2913481" y="139954"/>
                  </a:lnTo>
                  <a:lnTo>
                    <a:pt x="2913481" y="140703"/>
                  </a:lnTo>
                  <a:lnTo>
                    <a:pt x="2918612" y="140614"/>
                  </a:lnTo>
                  <a:lnTo>
                    <a:pt x="2918612" y="139865"/>
                  </a:lnTo>
                  <a:close/>
                </a:path>
                <a:path w="2919095" h="177800">
                  <a:moveTo>
                    <a:pt x="2918612" y="137820"/>
                  </a:moveTo>
                  <a:lnTo>
                    <a:pt x="2913481" y="137871"/>
                  </a:lnTo>
                  <a:lnTo>
                    <a:pt x="2913481" y="138658"/>
                  </a:lnTo>
                  <a:lnTo>
                    <a:pt x="2918612" y="138582"/>
                  </a:lnTo>
                  <a:lnTo>
                    <a:pt x="2918612" y="137820"/>
                  </a:lnTo>
                  <a:close/>
                </a:path>
                <a:path w="2919095" h="177800">
                  <a:moveTo>
                    <a:pt x="2918612" y="135788"/>
                  </a:moveTo>
                  <a:lnTo>
                    <a:pt x="2913481" y="135826"/>
                  </a:lnTo>
                  <a:lnTo>
                    <a:pt x="2913481" y="136575"/>
                  </a:lnTo>
                  <a:lnTo>
                    <a:pt x="2918612" y="136537"/>
                  </a:lnTo>
                  <a:lnTo>
                    <a:pt x="2918612" y="135788"/>
                  </a:lnTo>
                  <a:close/>
                </a:path>
                <a:path w="2919095" h="177800">
                  <a:moveTo>
                    <a:pt x="2918612" y="133705"/>
                  </a:moveTo>
                  <a:lnTo>
                    <a:pt x="2913481" y="133781"/>
                  </a:lnTo>
                  <a:lnTo>
                    <a:pt x="2913481" y="134531"/>
                  </a:lnTo>
                  <a:lnTo>
                    <a:pt x="2918612" y="134454"/>
                  </a:lnTo>
                  <a:lnTo>
                    <a:pt x="2918612" y="133705"/>
                  </a:lnTo>
                  <a:close/>
                </a:path>
                <a:path w="2919095" h="177800">
                  <a:moveTo>
                    <a:pt x="2918612" y="131660"/>
                  </a:moveTo>
                  <a:lnTo>
                    <a:pt x="2913481" y="131699"/>
                  </a:lnTo>
                  <a:lnTo>
                    <a:pt x="2913481" y="132486"/>
                  </a:lnTo>
                  <a:lnTo>
                    <a:pt x="2918612" y="132410"/>
                  </a:lnTo>
                  <a:lnTo>
                    <a:pt x="2918612" y="131660"/>
                  </a:lnTo>
                  <a:close/>
                </a:path>
                <a:path w="2919095" h="177800">
                  <a:moveTo>
                    <a:pt x="2918612" y="129578"/>
                  </a:moveTo>
                  <a:lnTo>
                    <a:pt x="2913481" y="129654"/>
                  </a:lnTo>
                  <a:lnTo>
                    <a:pt x="2913481" y="130403"/>
                  </a:lnTo>
                  <a:lnTo>
                    <a:pt x="2918612" y="130365"/>
                  </a:lnTo>
                  <a:lnTo>
                    <a:pt x="2918612" y="129578"/>
                  </a:lnTo>
                  <a:close/>
                </a:path>
                <a:path w="2919095" h="177800">
                  <a:moveTo>
                    <a:pt x="2918612" y="127533"/>
                  </a:moveTo>
                  <a:lnTo>
                    <a:pt x="2913481" y="127609"/>
                  </a:lnTo>
                  <a:lnTo>
                    <a:pt x="2913481" y="128371"/>
                  </a:lnTo>
                  <a:lnTo>
                    <a:pt x="2918612" y="128282"/>
                  </a:lnTo>
                  <a:lnTo>
                    <a:pt x="2918612" y="127533"/>
                  </a:lnTo>
                  <a:close/>
                </a:path>
                <a:path w="2919095" h="177800">
                  <a:moveTo>
                    <a:pt x="2918612" y="125488"/>
                  </a:moveTo>
                  <a:lnTo>
                    <a:pt x="2913481" y="125526"/>
                  </a:lnTo>
                  <a:lnTo>
                    <a:pt x="2913481" y="126326"/>
                  </a:lnTo>
                  <a:lnTo>
                    <a:pt x="2918612" y="126238"/>
                  </a:lnTo>
                  <a:lnTo>
                    <a:pt x="2918612" y="125488"/>
                  </a:lnTo>
                  <a:close/>
                </a:path>
                <a:path w="2919095" h="177800">
                  <a:moveTo>
                    <a:pt x="2918612" y="123405"/>
                  </a:moveTo>
                  <a:lnTo>
                    <a:pt x="2913481" y="123494"/>
                  </a:lnTo>
                  <a:lnTo>
                    <a:pt x="2913481" y="124244"/>
                  </a:lnTo>
                  <a:lnTo>
                    <a:pt x="2918612" y="124193"/>
                  </a:lnTo>
                  <a:lnTo>
                    <a:pt x="2918612" y="123405"/>
                  </a:lnTo>
                  <a:close/>
                </a:path>
                <a:path w="2919095" h="177800">
                  <a:moveTo>
                    <a:pt x="2918612" y="121361"/>
                  </a:moveTo>
                  <a:lnTo>
                    <a:pt x="2913481" y="121450"/>
                  </a:lnTo>
                  <a:lnTo>
                    <a:pt x="2913481" y="122199"/>
                  </a:lnTo>
                  <a:lnTo>
                    <a:pt x="2918612" y="122110"/>
                  </a:lnTo>
                  <a:lnTo>
                    <a:pt x="2918612" y="121361"/>
                  </a:lnTo>
                  <a:close/>
                </a:path>
                <a:path w="2919095" h="177800">
                  <a:moveTo>
                    <a:pt x="2918612" y="119316"/>
                  </a:moveTo>
                  <a:lnTo>
                    <a:pt x="2913481" y="119367"/>
                  </a:lnTo>
                  <a:lnTo>
                    <a:pt x="2913481" y="120154"/>
                  </a:lnTo>
                  <a:lnTo>
                    <a:pt x="2918612" y="120078"/>
                  </a:lnTo>
                  <a:lnTo>
                    <a:pt x="2918612" y="119316"/>
                  </a:lnTo>
                  <a:close/>
                </a:path>
                <a:path w="2919095" h="177800">
                  <a:moveTo>
                    <a:pt x="2918612" y="117233"/>
                  </a:moveTo>
                  <a:lnTo>
                    <a:pt x="2913481" y="117322"/>
                  </a:lnTo>
                  <a:lnTo>
                    <a:pt x="2913481" y="118071"/>
                  </a:lnTo>
                  <a:lnTo>
                    <a:pt x="2918612" y="118033"/>
                  </a:lnTo>
                  <a:lnTo>
                    <a:pt x="2918612" y="117233"/>
                  </a:lnTo>
                  <a:close/>
                </a:path>
                <a:path w="2919095" h="177800">
                  <a:moveTo>
                    <a:pt x="2918612" y="115201"/>
                  </a:moveTo>
                  <a:lnTo>
                    <a:pt x="2913481" y="115277"/>
                  </a:lnTo>
                  <a:lnTo>
                    <a:pt x="2913481" y="116027"/>
                  </a:lnTo>
                  <a:lnTo>
                    <a:pt x="2918612" y="115951"/>
                  </a:lnTo>
                  <a:lnTo>
                    <a:pt x="2918612" y="115201"/>
                  </a:lnTo>
                  <a:close/>
                </a:path>
                <a:path w="2919095" h="177800">
                  <a:moveTo>
                    <a:pt x="2918612" y="113157"/>
                  </a:moveTo>
                  <a:lnTo>
                    <a:pt x="2913481" y="113195"/>
                  </a:lnTo>
                  <a:lnTo>
                    <a:pt x="2913481" y="113982"/>
                  </a:lnTo>
                  <a:lnTo>
                    <a:pt x="2918612" y="113906"/>
                  </a:lnTo>
                  <a:lnTo>
                    <a:pt x="2918612" y="113157"/>
                  </a:lnTo>
                  <a:close/>
                </a:path>
                <a:path w="2919095" h="177800">
                  <a:moveTo>
                    <a:pt x="2918612" y="111074"/>
                  </a:moveTo>
                  <a:lnTo>
                    <a:pt x="2913481" y="111150"/>
                  </a:lnTo>
                  <a:lnTo>
                    <a:pt x="2913481" y="111899"/>
                  </a:lnTo>
                  <a:lnTo>
                    <a:pt x="2918612" y="111861"/>
                  </a:lnTo>
                  <a:lnTo>
                    <a:pt x="2918612" y="111074"/>
                  </a:lnTo>
                  <a:close/>
                </a:path>
                <a:path w="2919095" h="177800">
                  <a:moveTo>
                    <a:pt x="2918612" y="109029"/>
                  </a:moveTo>
                  <a:lnTo>
                    <a:pt x="2913481" y="109105"/>
                  </a:lnTo>
                  <a:lnTo>
                    <a:pt x="2913481" y="109867"/>
                  </a:lnTo>
                  <a:lnTo>
                    <a:pt x="2918612" y="109778"/>
                  </a:lnTo>
                  <a:lnTo>
                    <a:pt x="2918612" y="109029"/>
                  </a:lnTo>
                  <a:close/>
                </a:path>
                <a:path w="2919095" h="177800">
                  <a:moveTo>
                    <a:pt x="2918612" y="106984"/>
                  </a:moveTo>
                  <a:lnTo>
                    <a:pt x="2913481" y="107022"/>
                  </a:lnTo>
                  <a:lnTo>
                    <a:pt x="2913481" y="107772"/>
                  </a:lnTo>
                  <a:lnTo>
                    <a:pt x="2918612" y="107734"/>
                  </a:lnTo>
                  <a:lnTo>
                    <a:pt x="2918612" y="106984"/>
                  </a:lnTo>
                  <a:close/>
                </a:path>
                <a:path w="2919095" h="177800">
                  <a:moveTo>
                    <a:pt x="2918612" y="104902"/>
                  </a:moveTo>
                  <a:lnTo>
                    <a:pt x="2913481" y="104990"/>
                  </a:lnTo>
                  <a:lnTo>
                    <a:pt x="2918612" y="104902"/>
                  </a:lnTo>
                  <a:close/>
                </a:path>
                <a:path w="2919095" h="177800">
                  <a:moveTo>
                    <a:pt x="2918612" y="102857"/>
                  </a:moveTo>
                  <a:lnTo>
                    <a:pt x="2913481" y="102908"/>
                  </a:lnTo>
                  <a:lnTo>
                    <a:pt x="2918612" y="102857"/>
                  </a:lnTo>
                  <a:close/>
                </a:path>
                <a:path w="2919095" h="177800">
                  <a:moveTo>
                    <a:pt x="2918612" y="100825"/>
                  </a:moveTo>
                  <a:lnTo>
                    <a:pt x="2913481" y="100863"/>
                  </a:lnTo>
                  <a:lnTo>
                    <a:pt x="2918612" y="100825"/>
                  </a:lnTo>
                  <a:close/>
                </a:path>
                <a:path w="2919095" h="177800">
                  <a:moveTo>
                    <a:pt x="2918612" y="98729"/>
                  </a:moveTo>
                  <a:lnTo>
                    <a:pt x="2913481" y="98818"/>
                  </a:lnTo>
                  <a:lnTo>
                    <a:pt x="2918612" y="98729"/>
                  </a:lnTo>
                  <a:close/>
                </a:path>
                <a:path w="2919095" h="177800">
                  <a:moveTo>
                    <a:pt x="2918612" y="96685"/>
                  </a:moveTo>
                  <a:lnTo>
                    <a:pt x="2913481" y="96735"/>
                  </a:lnTo>
                  <a:lnTo>
                    <a:pt x="2918612" y="96685"/>
                  </a:lnTo>
                  <a:close/>
                </a:path>
                <a:path w="2919095" h="177800">
                  <a:moveTo>
                    <a:pt x="2918612" y="94653"/>
                  </a:moveTo>
                  <a:lnTo>
                    <a:pt x="2913481" y="94691"/>
                  </a:lnTo>
                  <a:lnTo>
                    <a:pt x="2918612" y="94653"/>
                  </a:lnTo>
                  <a:close/>
                </a:path>
                <a:path w="2919095" h="177800">
                  <a:moveTo>
                    <a:pt x="2918612" y="92557"/>
                  </a:moveTo>
                  <a:lnTo>
                    <a:pt x="2913481" y="92646"/>
                  </a:lnTo>
                  <a:lnTo>
                    <a:pt x="2918612" y="92557"/>
                  </a:lnTo>
                  <a:close/>
                </a:path>
                <a:path w="2919095" h="177800">
                  <a:moveTo>
                    <a:pt x="2918612" y="90525"/>
                  </a:moveTo>
                  <a:lnTo>
                    <a:pt x="2913481" y="90563"/>
                  </a:lnTo>
                  <a:lnTo>
                    <a:pt x="2918612" y="90525"/>
                  </a:lnTo>
                  <a:close/>
                </a:path>
                <a:path w="2919095" h="177800">
                  <a:moveTo>
                    <a:pt x="2918612" y="88480"/>
                  </a:moveTo>
                  <a:lnTo>
                    <a:pt x="2913481" y="88519"/>
                  </a:lnTo>
                  <a:lnTo>
                    <a:pt x="2918612" y="88480"/>
                  </a:lnTo>
                  <a:close/>
                </a:path>
                <a:path w="2919095" h="177800">
                  <a:moveTo>
                    <a:pt x="2918612" y="86398"/>
                  </a:moveTo>
                  <a:lnTo>
                    <a:pt x="2913481" y="86474"/>
                  </a:lnTo>
                  <a:lnTo>
                    <a:pt x="2918612" y="86398"/>
                  </a:lnTo>
                  <a:close/>
                </a:path>
                <a:path w="2919095" h="177800">
                  <a:moveTo>
                    <a:pt x="2918612" y="84353"/>
                  </a:moveTo>
                  <a:lnTo>
                    <a:pt x="2913481" y="84391"/>
                  </a:lnTo>
                  <a:lnTo>
                    <a:pt x="2918612" y="84353"/>
                  </a:lnTo>
                  <a:close/>
                </a:path>
                <a:path w="2919095" h="177800">
                  <a:moveTo>
                    <a:pt x="2918612" y="82270"/>
                  </a:moveTo>
                  <a:lnTo>
                    <a:pt x="2913481" y="82346"/>
                  </a:lnTo>
                  <a:lnTo>
                    <a:pt x="2918612" y="82270"/>
                  </a:lnTo>
                  <a:close/>
                </a:path>
                <a:path w="2919095" h="177800">
                  <a:moveTo>
                    <a:pt x="2918612" y="80225"/>
                  </a:moveTo>
                  <a:lnTo>
                    <a:pt x="2913481" y="80314"/>
                  </a:lnTo>
                  <a:lnTo>
                    <a:pt x="2918612" y="80225"/>
                  </a:lnTo>
                  <a:close/>
                </a:path>
                <a:path w="2919095" h="177800">
                  <a:moveTo>
                    <a:pt x="2918612" y="72021"/>
                  </a:moveTo>
                  <a:lnTo>
                    <a:pt x="2913481" y="72059"/>
                  </a:lnTo>
                  <a:lnTo>
                    <a:pt x="2918612" y="72021"/>
                  </a:lnTo>
                  <a:close/>
                </a:path>
                <a:path w="2919095" h="177800">
                  <a:moveTo>
                    <a:pt x="2918612" y="69938"/>
                  </a:moveTo>
                  <a:lnTo>
                    <a:pt x="2913481" y="70015"/>
                  </a:lnTo>
                  <a:lnTo>
                    <a:pt x="2913481" y="70764"/>
                  </a:lnTo>
                  <a:lnTo>
                    <a:pt x="2918612" y="70726"/>
                  </a:lnTo>
                  <a:lnTo>
                    <a:pt x="2918612" y="69938"/>
                  </a:lnTo>
                  <a:close/>
                </a:path>
                <a:path w="2919095" h="177800">
                  <a:moveTo>
                    <a:pt x="2918612" y="63766"/>
                  </a:moveTo>
                  <a:lnTo>
                    <a:pt x="2913481" y="63842"/>
                  </a:lnTo>
                  <a:lnTo>
                    <a:pt x="2913481" y="64592"/>
                  </a:lnTo>
                  <a:lnTo>
                    <a:pt x="2918612" y="64554"/>
                  </a:lnTo>
                  <a:lnTo>
                    <a:pt x="2918612" y="63766"/>
                  </a:lnTo>
                  <a:close/>
                </a:path>
                <a:path w="2919095" h="177800">
                  <a:moveTo>
                    <a:pt x="2918612" y="61722"/>
                  </a:moveTo>
                  <a:lnTo>
                    <a:pt x="2913481" y="61810"/>
                  </a:lnTo>
                  <a:lnTo>
                    <a:pt x="2913481" y="62560"/>
                  </a:lnTo>
                  <a:lnTo>
                    <a:pt x="2918612" y="62471"/>
                  </a:lnTo>
                  <a:lnTo>
                    <a:pt x="2918612" y="61722"/>
                  </a:lnTo>
                  <a:close/>
                </a:path>
                <a:path w="2919095" h="177800">
                  <a:moveTo>
                    <a:pt x="2918612" y="59677"/>
                  </a:moveTo>
                  <a:lnTo>
                    <a:pt x="2913481" y="59728"/>
                  </a:lnTo>
                  <a:lnTo>
                    <a:pt x="2913481" y="60477"/>
                  </a:lnTo>
                  <a:lnTo>
                    <a:pt x="2918612" y="60426"/>
                  </a:lnTo>
                  <a:lnTo>
                    <a:pt x="2918612" y="59677"/>
                  </a:lnTo>
                  <a:close/>
                </a:path>
                <a:path w="2919095" h="177800">
                  <a:moveTo>
                    <a:pt x="2918612" y="57594"/>
                  </a:moveTo>
                  <a:lnTo>
                    <a:pt x="2913481" y="57683"/>
                  </a:lnTo>
                  <a:lnTo>
                    <a:pt x="2913481" y="58432"/>
                  </a:lnTo>
                  <a:lnTo>
                    <a:pt x="2918612" y="58381"/>
                  </a:lnTo>
                  <a:lnTo>
                    <a:pt x="2918612" y="57594"/>
                  </a:lnTo>
                  <a:close/>
                </a:path>
                <a:path w="2919095" h="177800">
                  <a:moveTo>
                    <a:pt x="2918612" y="55549"/>
                  </a:moveTo>
                  <a:lnTo>
                    <a:pt x="2913481" y="55600"/>
                  </a:lnTo>
                  <a:lnTo>
                    <a:pt x="2913481" y="56388"/>
                  </a:lnTo>
                  <a:lnTo>
                    <a:pt x="2918612" y="56299"/>
                  </a:lnTo>
                  <a:lnTo>
                    <a:pt x="2918612" y="55549"/>
                  </a:lnTo>
                  <a:close/>
                </a:path>
                <a:path w="2919095" h="177800">
                  <a:moveTo>
                    <a:pt x="2918612" y="53517"/>
                  </a:moveTo>
                  <a:lnTo>
                    <a:pt x="2913481" y="53555"/>
                  </a:lnTo>
                  <a:lnTo>
                    <a:pt x="2913481" y="54305"/>
                  </a:lnTo>
                  <a:lnTo>
                    <a:pt x="2918612" y="54267"/>
                  </a:lnTo>
                  <a:lnTo>
                    <a:pt x="2918612" y="53517"/>
                  </a:lnTo>
                  <a:close/>
                </a:path>
                <a:path w="2919095" h="177800">
                  <a:moveTo>
                    <a:pt x="2918612" y="51435"/>
                  </a:moveTo>
                  <a:lnTo>
                    <a:pt x="2913481" y="51511"/>
                  </a:lnTo>
                  <a:lnTo>
                    <a:pt x="2913481" y="52260"/>
                  </a:lnTo>
                  <a:lnTo>
                    <a:pt x="2918612" y="52184"/>
                  </a:lnTo>
                  <a:lnTo>
                    <a:pt x="2918612" y="51435"/>
                  </a:lnTo>
                  <a:close/>
                </a:path>
                <a:path w="2919095" h="177800">
                  <a:moveTo>
                    <a:pt x="2918612" y="49390"/>
                  </a:moveTo>
                  <a:lnTo>
                    <a:pt x="2913481" y="49428"/>
                  </a:lnTo>
                  <a:lnTo>
                    <a:pt x="2913481" y="50215"/>
                  </a:lnTo>
                  <a:lnTo>
                    <a:pt x="2918612" y="50139"/>
                  </a:lnTo>
                  <a:lnTo>
                    <a:pt x="2918612" y="49390"/>
                  </a:lnTo>
                  <a:close/>
                </a:path>
                <a:path w="2919095" h="177800">
                  <a:moveTo>
                    <a:pt x="2918612" y="47345"/>
                  </a:moveTo>
                  <a:lnTo>
                    <a:pt x="2913481" y="47383"/>
                  </a:lnTo>
                  <a:lnTo>
                    <a:pt x="2913481" y="48133"/>
                  </a:lnTo>
                  <a:lnTo>
                    <a:pt x="2918612" y="48094"/>
                  </a:lnTo>
                  <a:lnTo>
                    <a:pt x="2918612" y="47345"/>
                  </a:lnTo>
                  <a:close/>
                </a:path>
                <a:path w="2919095" h="177800">
                  <a:moveTo>
                    <a:pt x="2918612" y="45262"/>
                  </a:moveTo>
                  <a:lnTo>
                    <a:pt x="2913481" y="45339"/>
                  </a:lnTo>
                  <a:lnTo>
                    <a:pt x="2913481" y="46088"/>
                  </a:lnTo>
                  <a:lnTo>
                    <a:pt x="2918612" y="46012"/>
                  </a:lnTo>
                  <a:lnTo>
                    <a:pt x="2918612" y="45262"/>
                  </a:lnTo>
                  <a:close/>
                </a:path>
                <a:path w="2919095" h="177800">
                  <a:moveTo>
                    <a:pt x="2918612" y="43218"/>
                  </a:moveTo>
                  <a:lnTo>
                    <a:pt x="2913481" y="43256"/>
                  </a:lnTo>
                  <a:lnTo>
                    <a:pt x="2913481" y="44056"/>
                  </a:lnTo>
                  <a:lnTo>
                    <a:pt x="2918612" y="43967"/>
                  </a:lnTo>
                  <a:lnTo>
                    <a:pt x="2918612" y="43218"/>
                  </a:lnTo>
                  <a:close/>
                </a:path>
                <a:path w="2919095" h="177800">
                  <a:moveTo>
                    <a:pt x="2918612" y="39090"/>
                  </a:moveTo>
                  <a:lnTo>
                    <a:pt x="2913481" y="39179"/>
                  </a:lnTo>
                  <a:lnTo>
                    <a:pt x="2913481" y="39928"/>
                  </a:lnTo>
                  <a:lnTo>
                    <a:pt x="2918612" y="39839"/>
                  </a:lnTo>
                  <a:lnTo>
                    <a:pt x="2918612" y="39090"/>
                  </a:lnTo>
                  <a:close/>
                </a:path>
                <a:path w="2919095" h="177800">
                  <a:moveTo>
                    <a:pt x="2918612" y="32931"/>
                  </a:moveTo>
                  <a:lnTo>
                    <a:pt x="2913481" y="33007"/>
                  </a:lnTo>
                  <a:lnTo>
                    <a:pt x="2913481" y="33756"/>
                  </a:lnTo>
                  <a:lnTo>
                    <a:pt x="2918612" y="33680"/>
                  </a:lnTo>
                  <a:lnTo>
                    <a:pt x="2918612" y="32931"/>
                  </a:lnTo>
                  <a:close/>
                </a:path>
                <a:path w="2919095" h="177800">
                  <a:moveTo>
                    <a:pt x="2918612" y="30886"/>
                  </a:moveTo>
                  <a:lnTo>
                    <a:pt x="2913481" y="30924"/>
                  </a:lnTo>
                  <a:lnTo>
                    <a:pt x="2913481" y="31711"/>
                  </a:lnTo>
                  <a:lnTo>
                    <a:pt x="2918612" y="31635"/>
                  </a:lnTo>
                  <a:lnTo>
                    <a:pt x="2918612" y="30886"/>
                  </a:lnTo>
                  <a:close/>
                </a:path>
                <a:path w="2919095" h="177800">
                  <a:moveTo>
                    <a:pt x="2918612" y="10287"/>
                  </a:moveTo>
                  <a:lnTo>
                    <a:pt x="2913481" y="10375"/>
                  </a:lnTo>
                  <a:lnTo>
                    <a:pt x="2913481" y="11125"/>
                  </a:lnTo>
                  <a:lnTo>
                    <a:pt x="2918612" y="11036"/>
                  </a:lnTo>
                  <a:lnTo>
                    <a:pt x="2918612" y="10287"/>
                  </a:lnTo>
                  <a:close/>
                </a:path>
                <a:path w="2919095" h="177800">
                  <a:moveTo>
                    <a:pt x="2918612" y="8255"/>
                  </a:moveTo>
                  <a:lnTo>
                    <a:pt x="2913481" y="8293"/>
                  </a:lnTo>
                  <a:lnTo>
                    <a:pt x="2913481" y="9080"/>
                  </a:lnTo>
                  <a:lnTo>
                    <a:pt x="2918612" y="9004"/>
                  </a:lnTo>
                  <a:lnTo>
                    <a:pt x="2918612" y="8255"/>
                  </a:lnTo>
                  <a:close/>
                </a:path>
                <a:path w="2919095" h="177800">
                  <a:moveTo>
                    <a:pt x="2918612" y="6210"/>
                  </a:moveTo>
                  <a:lnTo>
                    <a:pt x="2913481" y="6248"/>
                  </a:lnTo>
                  <a:lnTo>
                    <a:pt x="2913481" y="6997"/>
                  </a:lnTo>
                  <a:lnTo>
                    <a:pt x="2918612" y="6959"/>
                  </a:lnTo>
                  <a:lnTo>
                    <a:pt x="2918612" y="6210"/>
                  </a:lnTo>
                  <a:close/>
                </a:path>
                <a:path w="2919095" h="177800">
                  <a:moveTo>
                    <a:pt x="2918612" y="4127"/>
                  </a:moveTo>
                  <a:lnTo>
                    <a:pt x="2913481" y="4203"/>
                  </a:lnTo>
                  <a:lnTo>
                    <a:pt x="2913481" y="4953"/>
                  </a:lnTo>
                  <a:lnTo>
                    <a:pt x="2918612" y="4876"/>
                  </a:lnTo>
                  <a:lnTo>
                    <a:pt x="2918612" y="4127"/>
                  </a:lnTo>
                  <a:close/>
                </a:path>
                <a:path w="2919095" h="177800">
                  <a:moveTo>
                    <a:pt x="2918612" y="2082"/>
                  </a:moveTo>
                  <a:lnTo>
                    <a:pt x="2913481" y="2120"/>
                  </a:lnTo>
                  <a:lnTo>
                    <a:pt x="2913481" y="2908"/>
                  </a:lnTo>
                  <a:lnTo>
                    <a:pt x="2918612" y="2832"/>
                  </a:lnTo>
                  <a:lnTo>
                    <a:pt x="2918612" y="2082"/>
                  </a:lnTo>
                  <a:close/>
                </a:path>
                <a:path w="2919095" h="177800">
                  <a:moveTo>
                    <a:pt x="2918612" y="0"/>
                  </a:moveTo>
                  <a:lnTo>
                    <a:pt x="2913481" y="76"/>
                  </a:lnTo>
                  <a:lnTo>
                    <a:pt x="2913481" y="825"/>
                  </a:lnTo>
                  <a:lnTo>
                    <a:pt x="2918612" y="787"/>
                  </a:lnTo>
                  <a:lnTo>
                    <a:pt x="2918612" y="0"/>
                  </a:lnTo>
                  <a:close/>
                </a:path>
              </a:pathLst>
            </a:custGeom>
            <a:solidFill>
              <a:srgbClr val="204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652366" y="6506540"/>
              <a:ext cx="5715" cy="66040"/>
            </a:xfrm>
            <a:custGeom>
              <a:avLst/>
              <a:gdLst/>
              <a:ahLst/>
              <a:cxnLst/>
              <a:rect l="l" t="t" r="r" b="b"/>
              <a:pathLst>
                <a:path w="5715" h="66040">
                  <a:moveTo>
                    <a:pt x="5130" y="65811"/>
                  </a:moveTo>
                  <a:lnTo>
                    <a:pt x="0" y="65849"/>
                  </a:lnTo>
                  <a:lnTo>
                    <a:pt x="5130" y="65811"/>
                  </a:lnTo>
                  <a:close/>
                </a:path>
                <a:path w="5715" h="66040">
                  <a:moveTo>
                    <a:pt x="5130" y="63728"/>
                  </a:moveTo>
                  <a:lnTo>
                    <a:pt x="0" y="63817"/>
                  </a:lnTo>
                  <a:lnTo>
                    <a:pt x="5130" y="63728"/>
                  </a:lnTo>
                  <a:close/>
                </a:path>
                <a:path w="5715" h="66040">
                  <a:moveTo>
                    <a:pt x="5130" y="61683"/>
                  </a:moveTo>
                  <a:lnTo>
                    <a:pt x="0" y="61772"/>
                  </a:lnTo>
                  <a:lnTo>
                    <a:pt x="5130" y="61683"/>
                  </a:lnTo>
                  <a:close/>
                </a:path>
                <a:path w="5715" h="66040">
                  <a:moveTo>
                    <a:pt x="5130" y="55524"/>
                  </a:moveTo>
                  <a:lnTo>
                    <a:pt x="0" y="55600"/>
                  </a:lnTo>
                  <a:lnTo>
                    <a:pt x="0" y="56349"/>
                  </a:lnTo>
                  <a:lnTo>
                    <a:pt x="5130" y="56273"/>
                  </a:lnTo>
                  <a:lnTo>
                    <a:pt x="5130" y="55524"/>
                  </a:lnTo>
                  <a:close/>
                </a:path>
                <a:path w="5715" h="66040">
                  <a:moveTo>
                    <a:pt x="5130" y="53479"/>
                  </a:moveTo>
                  <a:lnTo>
                    <a:pt x="0" y="53517"/>
                  </a:lnTo>
                  <a:lnTo>
                    <a:pt x="0" y="54267"/>
                  </a:lnTo>
                  <a:lnTo>
                    <a:pt x="5130" y="54229"/>
                  </a:lnTo>
                  <a:lnTo>
                    <a:pt x="5130" y="53479"/>
                  </a:lnTo>
                  <a:close/>
                </a:path>
                <a:path w="5715" h="66040">
                  <a:moveTo>
                    <a:pt x="5130" y="28765"/>
                  </a:moveTo>
                  <a:lnTo>
                    <a:pt x="0" y="28854"/>
                  </a:lnTo>
                  <a:lnTo>
                    <a:pt x="0" y="29603"/>
                  </a:lnTo>
                  <a:lnTo>
                    <a:pt x="5130" y="29552"/>
                  </a:lnTo>
                  <a:lnTo>
                    <a:pt x="5130" y="28765"/>
                  </a:lnTo>
                  <a:close/>
                </a:path>
                <a:path w="5715" h="66040">
                  <a:moveTo>
                    <a:pt x="5130" y="26720"/>
                  </a:moveTo>
                  <a:lnTo>
                    <a:pt x="0" y="26809"/>
                  </a:lnTo>
                  <a:lnTo>
                    <a:pt x="0" y="27559"/>
                  </a:lnTo>
                  <a:lnTo>
                    <a:pt x="5130" y="27470"/>
                  </a:lnTo>
                  <a:lnTo>
                    <a:pt x="5130" y="26720"/>
                  </a:lnTo>
                  <a:close/>
                </a:path>
                <a:path w="5715" h="66040">
                  <a:moveTo>
                    <a:pt x="5130" y="24676"/>
                  </a:moveTo>
                  <a:lnTo>
                    <a:pt x="0" y="24726"/>
                  </a:lnTo>
                  <a:lnTo>
                    <a:pt x="0" y="25514"/>
                  </a:lnTo>
                  <a:lnTo>
                    <a:pt x="5130" y="25425"/>
                  </a:lnTo>
                  <a:lnTo>
                    <a:pt x="5130" y="24676"/>
                  </a:lnTo>
                  <a:close/>
                </a:path>
                <a:path w="5715" h="66040">
                  <a:moveTo>
                    <a:pt x="5130" y="22593"/>
                  </a:moveTo>
                  <a:lnTo>
                    <a:pt x="0" y="22682"/>
                  </a:lnTo>
                  <a:lnTo>
                    <a:pt x="0" y="23431"/>
                  </a:lnTo>
                  <a:lnTo>
                    <a:pt x="5130" y="23393"/>
                  </a:lnTo>
                  <a:lnTo>
                    <a:pt x="5130" y="22593"/>
                  </a:lnTo>
                  <a:close/>
                </a:path>
                <a:path w="5715" h="66040">
                  <a:moveTo>
                    <a:pt x="5130" y="16421"/>
                  </a:moveTo>
                  <a:lnTo>
                    <a:pt x="0" y="16510"/>
                  </a:lnTo>
                  <a:lnTo>
                    <a:pt x="0" y="17259"/>
                  </a:lnTo>
                  <a:lnTo>
                    <a:pt x="5130" y="17221"/>
                  </a:lnTo>
                  <a:lnTo>
                    <a:pt x="5130" y="16421"/>
                  </a:lnTo>
                  <a:close/>
                </a:path>
                <a:path w="5715" h="66040">
                  <a:moveTo>
                    <a:pt x="5130" y="14389"/>
                  </a:moveTo>
                  <a:lnTo>
                    <a:pt x="0" y="14465"/>
                  </a:lnTo>
                  <a:lnTo>
                    <a:pt x="0" y="15214"/>
                  </a:lnTo>
                  <a:lnTo>
                    <a:pt x="5130" y="15138"/>
                  </a:lnTo>
                  <a:lnTo>
                    <a:pt x="5130" y="14389"/>
                  </a:lnTo>
                  <a:close/>
                </a:path>
                <a:path w="5715" h="66040">
                  <a:moveTo>
                    <a:pt x="5130" y="12344"/>
                  </a:moveTo>
                  <a:lnTo>
                    <a:pt x="0" y="12382"/>
                  </a:lnTo>
                  <a:lnTo>
                    <a:pt x="0" y="13182"/>
                  </a:lnTo>
                  <a:lnTo>
                    <a:pt x="5130" y="13093"/>
                  </a:lnTo>
                  <a:lnTo>
                    <a:pt x="5130" y="12344"/>
                  </a:lnTo>
                  <a:close/>
                </a:path>
                <a:path w="5715" h="66040">
                  <a:moveTo>
                    <a:pt x="5130" y="10261"/>
                  </a:moveTo>
                  <a:lnTo>
                    <a:pt x="0" y="10337"/>
                  </a:lnTo>
                  <a:lnTo>
                    <a:pt x="0" y="11099"/>
                  </a:lnTo>
                  <a:lnTo>
                    <a:pt x="5130" y="11049"/>
                  </a:lnTo>
                  <a:lnTo>
                    <a:pt x="5130" y="10261"/>
                  </a:lnTo>
                  <a:close/>
                </a:path>
                <a:path w="5715" h="66040">
                  <a:moveTo>
                    <a:pt x="5130" y="8216"/>
                  </a:moveTo>
                  <a:lnTo>
                    <a:pt x="0" y="8305"/>
                  </a:lnTo>
                  <a:lnTo>
                    <a:pt x="0" y="9055"/>
                  </a:lnTo>
                  <a:lnTo>
                    <a:pt x="5130" y="8966"/>
                  </a:lnTo>
                  <a:lnTo>
                    <a:pt x="5130" y="8216"/>
                  </a:lnTo>
                  <a:close/>
                </a:path>
                <a:path w="5715" h="66040">
                  <a:moveTo>
                    <a:pt x="5130" y="6172"/>
                  </a:moveTo>
                  <a:lnTo>
                    <a:pt x="0" y="6210"/>
                  </a:lnTo>
                  <a:lnTo>
                    <a:pt x="0" y="6972"/>
                  </a:lnTo>
                  <a:lnTo>
                    <a:pt x="5130" y="6921"/>
                  </a:lnTo>
                  <a:lnTo>
                    <a:pt x="5130" y="6172"/>
                  </a:lnTo>
                  <a:close/>
                </a:path>
                <a:path w="5715" h="66040">
                  <a:moveTo>
                    <a:pt x="5130" y="4089"/>
                  </a:moveTo>
                  <a:lnTo>
                    <a:pt x="0" y="4165"/>
                  </a:lnTo>
                  <a:lnTo>
                    <a:pt x="0" y="4927"/>
                  </a:lnTo>
                  <a:lnTo>
                    <a:pt x="5130" y="4876"/>
                  </a:lnTo>
                  <a:lnTo>
                    <a:pt x="5130" y="4089"/>
                  </a:lnTo>
                  <a:close/>
                </a:path>
                <a:path w="5715" h="66040">
                  <a:moveTo>
                    <a:pt x="5130" y="2044"/>
                  </a:moveTo>
                  <a:lnTo>
                    <a:pt x="0" y="2133"/>
                  </a:lnTo>
                  <a:lnTo>
                    <a:pt x="0" y="2882"/>
                  </a:lnTo>
                  <a:lnTo>
                    <a:pt x="5130" y="2794"/>
                  </a:lnTo>
                  <a:lnTo>
                    <a:pt x="5130" y="2044"/>
                  </a:lnTo>
                  <a:close/>
                </a:path>
                <a:path w="5715" h="66040">
                  <a:moveTo>
                    <a:pt x="5130" y="0"/>
                  </a:moveTo>
                  <a:lnTo>
                    <a:pt x="0" y="50"/>
                  </a:lnTo>
                  <a:lnTo>
                    <a:pt x="0" y="800"/>
                  </a:lnTo>
                  <a:lnTo>
                    <a:pt x="5130" y="749"/>
                  </a:lnTo>
                  <a:lnTo>
                    <a:pt x="5130" y="0"/>
                  </a:lnTo>
                  <a:close/>
                </a:path>
              </a:pathLst>
            </a:custGeom>
            <a:solidFill>
              <a:srgbClr val="204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07008" y="6494310"/>
              <a:ext cx="9963150" cy="180340"/>
            </a:xfrm>
            <a:custGeom>
              <a:avLst/>
              <a:gdLst/>
              <a:ahLst/>
              <a:cxnLst/>
              <a:rect l="l" t="t" r="r" b="b"/>
              <a:pathLst>
                <a:path w="9963150" h="180340">
                  <a:moveTo>
                    <a:pt x="117881" y="838"/>
                  </a:moveTo>
                  <a:lnTo>
                    <a:pt x="0" y="838"/>
                  </a:lnTo>
                  <a:lnTo>
                    <a:pt x="0" y="2108"/>
                  </a:lnTo>
                  <a:lnTo>
                    <a:pt x="117881" y="838"/>
                  </a:lnTo>
                  <a:close/>
                </a:path>
                <a:path w="9963150" h="180340">
                  <a:moveTo>
                    <a:pt x="261353" y="838"/>
                  </a:moveTo>
                  <a:lnTo>
                    <a:pt x="207556" y="838"/>
                  </a:lnTo>
                  <a:lnTo>
                    <a:pt x="0" y="3378"/>
                  </a:lnTo>
                  <a:lnTo>
                    <a:pt x="0" y="4648"/>
                  </a:lnTo>
                  <a:lnTo>
                    <a:pt x="261353" y="838"/>
                  </a:lnTo>
                  <a:close/>
                </a:path>
                <a:path w="9963150" h="180340">
                  <a:moveTo>
                    <a:pt x="404863" y="838"/>
                  </a:moveTo>
                  <a:lnTo>
                    <a:pt x="351066" y="838"/>
                  </a:lnTo>
                  <a:lnTo>
                    <a:pt x="0" y="5918"/>
                  </a:lnTo>
                  <a:lnTo>
                    <a:pt x="404863" y="838"/>
                  </a:lnTo>
                  <a:close/>
                </a:path>
                <a:path w="9963150" h="180340">
                  <a:moveTo>
                    <a:pt x="415112" y="178638"/>
                  </a:moveTo>
                  <a:lnTo>
                    <a:pt x="274205" y="179908"/>
                  </a:lnTo>
                  <a:lnTo>
                    <a:pt x="415112" y="179908"/>
                  </a:lnTo>
                  <a:lnTo>
                    <a:pt x="415112" y="178638"/>
                  </a:lnTo>
                  <a:close/>
                </a:path>
                <a:path w="9963150" h="180340">
                  <a:moveTo>
                    <a:pt x="415112" y="176098"/>
                  </a:moveTo>
                  <a:lnTo>
                    <a:pt x="130695" y="179908"/>
                  </a:lnTo>
                  <a:lnTo>
                    <a:pt x="184492" y="179908"/>
                  </a:lnTo>
                  <a:lnTo>
                    <a:pt x="415112" y="177368"/>
                  </a:lnTo>
                  <a:lnTo>
                    <a:pt x="415112" y="176098"/>
                  </a:lnTo>
                  <a:close/>
                </a:path>
                <a:path w="9963150" h="180340">
                  <a:moveTo>
                    <a:pt x="415112" y="174828"/>
                  </a:moveTo>
                  <a:lnTo>
                    <a:pt x="0" y="179908"/>
                  </a:lnTo>
                  <a:lnTo>
                    <a:pt x="38430" y="179908"/>
                  </a:lnTo>
                  <a:lnTo>
                    <a:pt x="415112" y="174828"/>
                  </a:lnTo>
                  <a:close/>
                </a:path>
                <a:path w="9963150" h="180340">
                  <a:moveTo>
                    <a:pt x="415112" y="172288"/>
                  </a:moveTo>
                  <a:lnTo>
                    <a:pt x="0" y="178638"/>
                  </a:lnTo>
                  <a:lnTo>
                    <a:pt x="415112" y="173558"/>
                  </a:lnTo>
                  <a:lnTo>
                    <a:pt x="415112" y="172288"/>
                  </a:lnTo>
                  <a:close/>
                </a:path>
                <a:path w="9963150" h="180340">
                  <a:moveTo>
                    <a:pt x="415112" y="169748"/>
                  </a:moveTo>
                  <a:lnTo>
                    <a:pt x="0" y="176098"/>
                  </a:lnTo>
                  <a:lnTo>
                    <a:pt x="0" y="177368"/>
                  </a:lnTo>
                  <a:lnTo>
                    <a:pt x="415112" y="171018"/>
                  </a:lnTo>
                  <a:lnTo>
                    <a:pt x="415112" y="169748"/>
                  </a:lnTo>
                  <a:close/>
                </a:path>
                <a:path w="9963150" h="180340">
                  <a:moveTo>
                    <a:pt x="415112" y="168478"/>
                  </a:moveTo>
                  <a:lnTo>
                    <a:pt x="0" y="173558"/>
                  </a:lnTo>
                  <a:lnTo>
                    <a:pt x="0" y="174828"/>
                  </a:lnTo>
                  <a:lnTo>
                    <a:pt x="415112" y="168478"/>
                  </a:lnTo>
                  <a:close/>
                </a:path>
                <a:path w="9963150" h="180340">
                  <a:moveTo>
                    <a:pt x="415112" y="165938"/>
                  </a:moveTo>
                  <a:lnTo>
                    <a:pt x="0" y="172288"/>
                  </a:lnTo>
                  <a:lnTo>
                    <a:pt x="415112" y="167208"/>
                  </a:lnTo>
                  <a:lnTo>
                    <a:pt x="415112" y="165938"/>
                  </a:lnTo>
                  <a:close/>
                </a:path>
                <a:path w="9963150" h="180340">
                  <a:moveTo>
                    <a:pt x="415112" y="164668"/>
                  </a:moveTo>
                  <a:lnTo>
                    <a:pt x="0" y="169748"/>
                  </a:lnTo>
                  <a:lnTo>
                    <a:pt x="0" y="171018"/>
                  </a:lnTo>
                  <a:lnTo>
                    <a:pt x="415112" y="164668"/>
                  </a:lnTo>
                  <a:close/>
                </a:path>
                <a:path w="9963150" h="180340">
                  <a:moveTo>
                    <a:pt x="415112" y="162128"/>
                  </a:moveTo>
                  <a:lnTo>
                    <a:pt x="0" y="168478"/>
                  </a:lnTo>
                  <a:lnTo>
                    <a:pt x="415112" y="163398"/>
                  </a:lnTo>
                  <a:lnTo>
                    <a:pt x="415112" y="162128"/>
                  </a:lnTo>
                  <a:close/>
                </a:path>
                <a:path w="9963150" h="180340">
                  <a:moveTo>
                    <a:pt x="415112" y="159588"/>
                  </a:moveTo>
                  <a:lnTo>
                    <a:pt x="0" y="165938"/>
                  </a:lnTo>
                  <a:lnTo>
                    <a:pt x="0" y="167208"/>
                  </a:lnTo>
                  <a:lnTo>
                    <a:pt x="415112" y="160858"/>
                  </a:lnTo>
                  <a:lnTo>
                    <a:pt x="415112" y="159588"/>
                  </a:lnTo>
                  <a:close/>
                </a:path>
                <a:path w="9963150" h="180340">
                  <a:moveTo>
                    <a:pt x="415112" y="158318"/>
                  </a:moveTo>
                  <a:lnTo>
                    <a:pt x="0" y="163398"/>
                  </a:lnTo>
                  <a:lnTo>
                    <a:pt x="0" y="164668"/>
                  </a:lnTo>
                  <a:lnTo>
                    <a:pt x="415112" y="158318"/>
                  </a:lnTo>
                  <a:close/>
                </a:path>
                <a:path w="9963150" h="180340">
                  <a:moveTo>
                    <a:pt x="415112" y="155778"/>
                  </a:moveTo>
                  <a:lnTo>
                    <a:pt x="0" y="162128"/>
                  </a:lnTo>
                  <a:lnTo>
                    <a:pt x="415112" y="157048"/>
                  </a:lnTo>
                  <a:lnTo>
                    <a:pt x="415112" y="155778"/>
                  </a:lnTo>
                  <a:close/>
                </a:path>
                <a:path w="9963150" h="180340">
                  <a:moveTo>
                    <a:pt x="415112" y="153238"/>
                  </a:moveTo>
                  <a:lnTo>
                    <a:pt x="0" y="159588"/>
                  </a:lnTo>
                  <a:lnTo>
                    <a:pt x="0" y="160858"/>
                  </a:lnTo>
                  <a:lnTo>
                    <a:pt x="415112" y="154508"/>
                  </a:lnTo>
                  <a:lnTo>
                    <a:pt x="415112" y="153238"/>
                  </a:lnTo>
                  <a:close/>
                </a:path>
                <a:path w="9963150" h="180340">
                  <a:moveTo>
                    <a:pt x="415112" y="149428"/>
                  </a:moveTo>
                  <a:lnTo>
                    <a:pt x="0" y="155778"/>
                  </a:lnTo>
                  <a:lnTo>
                    <a:pt x="415112" y="150698"/>
                  </a:lnTo>
                  <a:lnTo>
                    <a:pt x="415112" y="149428"/>
                  </a:lnTo>
                  <a:close/>
                </a:path>
                <a:path w="9963150" h="180340">
                  <a:moveTo>
                    <a:pt x="415112" y="148158"/>
                  </a:moveTo>
                  <a:lnTo>
                    <a:pt x="0" y="153238"/>
                  </a:lnTo>
                  <a:lnTo>
                    <a:pt x="0" y="154508"/>
                  </a:lnTo>
                  <a:lnTo>
                    <a:pt x="415112" y="148158"/>
                  </a:lnTo>
                  <a:close/>
                </a:path>
                <a:path w="9963150" h="180340">
                  <a:moveTo>
                    <a:pt x="415112" y="145618"/>
                  </a:moveTo>
                  <a:lnTo>
                    <a:pt x="0" y="151968"/>
                  </a:lnTo>
                  <a:lnTo>
                    <a:pt x="415112" y="146888"/>
                  </a:lnTo>
                  <a:lnTo>
                    <a:pt x="415112" y="145618"/>
                  </a:lnTo>
                  <a:close/>
                </a:path>
                <a:path w="9963150" h="180340">
                  <a:moveTo>
                    <a:pt x="415112" y="143078"/>
                  </a:moveTo>
                  <a:lnTo>
                    <a:pt x="0" y="149428"/>
                  </a:lnTo>
                  <a:lnTo>
                    <a:pt x="0" y="150698"/>
                  </a:lnTo>
                  <a:lnTo>
                    <a:pt x="415112" y="144348"/>
                  </a:lnTo>
                  <a:lnTo>
                    <a:pt x="415112" y="143078"/>
                  </a:lnTo>
                  <a:close/>
                </a:path>
                <a:path w="9963150" h="180340">
                  <a:moveTo>
                    <a:pt x="415112" y="141808"/>
                  </a:moveTo>
                  <a:lnTo>
                    <a:pt x="0" y="146888"/>
                  </a:lnTo>
                  <a:lnTo>
                    <a:pt x="0" y="148158"/>
                  </a:lnTo>
                  <a:lnTo>
                    <a:pt x="415112" y="141808"/>
                  </a:lnTo>
                  <a:close/>
                </a:path>
                <a:path w="9963150" h="180340">
                  <a:moveTo>
                    <a:pt x="415112" y="139268"/>
                  </a:moveTo>
                  <a:lnTo>
                    <a:pt x="0" y="145618"/>
                  </a:lnTo>
                  <a:lnTo>
                    <a:pt x="415112" y="140538"/>
                  </a:lnTo>
                  <a:lnTo>
                    <a:pt x="415112" y="139268"/>
                  </a:lnTo>
                  <a:close/>
                </a:path>
                <a:path w="9963150" h="180340">
                  <a:moveTo>
                    <a:pt x="415112" y="137998"/>
                  </a:moveTo>
                  <a:lnTo>
                    <a:pt x="0" y="143078"/>
                  </a:lnTo>
                  <a:lnTo>
                    <a:pt x="0" y="144348"/>
                  </a:lnTo>
                  <a:lnTo>
                    <a:pt x="415112" y="137998"/>
                  </a:lnTo>
                  <a:close/>
                </a:path>
                <a:path w="9963150" h="180340">
                  <a:moveTo>
                    <a:pt x="415112" y="135458"/>
                  </a:moveTo>
                  <a:lnTo>
                    <a:pt x="0" y="141808"/>
                  </a:lnTo>
                  <a:lnTo>
                    <a:pt x="415112" y="136728"/>
                  </a:lnTo>
                  <a:lnTo>
                    <a:pt x="415112" y="135458"/>
                  </a:lnTo>
                  <a:close/>
                </a:path>
                <a:path w="9963150" h="180340">
                  <a:moveTo>
                    <a:pt x="415112" y="132918"/>
                  </a:moveTo>
                  <a:lnTo>
                    <a:pt x="0" y="139268"/>
                  </a:lnTo>
                  <a:lnTo>
                    <a:pt x="0" y="140538"/>
                  </a:lnTo>
                  <a:lnTo>
                    <a:pt x="415112" y="134188"/>
                  </a:lnTo>
                  <a:lnTo>
                    <a:pt x="415112" y="132918"/>
                  </a:lnTo>
                  <a:close/>
                </a:path>
                <a:path w="9963150" h="180340">
                  <a:moveTo>
                    <a:pt x="415112" y="131648"/>
                  </a:moveTo>
                  <a:lnTo>
                    <a:pt x="0" y="136728"/>
                  </a:lnTo>
                  <a:lnTo>
                    <a:pt x="0" y="137998"/>
                  </a:lnTo>
                  <a:lnTo>
                    <a:pt x="415112" y="131648"/>
                  </a:lnTo>
                  <a:close/>
                </a:path>
                <a:path w="9963150" h="180340">
                  <a:moveTo>
                    <a:pt x="415112" y="129108"/>
                  </a:moveTo>
                  <a:lnTo>
                    <a:pt x="0" y="135458"/>
                  </a:lnTo>
                  <a:lnTo>
                    <a:pt x="415112" y="130378"/>
                  </a:lnTo>
                  <a:lnTo>
                    <a:pt x="415112" y="129108"/>
                  </a:lnTo>
                  <a:close/>
                </a:path>
                <a:path w="9963150" h="180340">
                  <a:moveTo>
                    <a:pt x="415112" y="126568"/>
                  </a:moveTo>
                  <a:lnTo>
                    <a:pt x="0" y="132918"/>
                  </a:lnTo>
                  <a:lnTo>
                    <a:pt x="0" y="134188"/>
                  </a:lnTo>
                  <a:lnTo>
                    <a:pt x="415112" y="127838"/>
                  </a:lnTo>
                  <a:lnTo>
                    <a:pt x="415112" y="126568"/>
                  </a:lnTo>
                  <a:close/>
                </a:path>
                <a:path w="9963150" h="180340">
                  <a:moveTo>
                    <a:pt x="415112" y="125298"/>
                  </a:moveTo>
                  <a:lnTo>
                    <a:pt x="0" y="130378"/>
                  </a:lnTo>
                  <a:lnTo>
                    <a:pt x="0" y="131648"/>
                  </a:lnTo>
                  <a:lnTo>
                    <a:pt x="415112" y="125298"/>
                  </a:lnTo>
                  <a:close/>
                </a:path>
                <a:path w="9963150" h="180340">
                  <a:moveTo>
                    <a:pt x="415112" y="122758"/>
                  </a:moveTo>
                  <a:lnTo>
                    <a:pt x="0" y="129108"/>
                  </a:lnTo>
                  <a:lnTo>
                    <a:pt x="415112" y="124028"/>
                  </a:lnTo>
                  <a:lnTo>
                    <a:pt x="415112" y="122758"/>
                  </a:lnTo>
                  <a:close/>
                </a:path>
                <a:path w="9963150" h="180340">
                  <a:moveTo>
                    <a:pt x="415112" y="121488"/>
                  </a:moveTo>
                  <a:lnTo>
                    <a:pt x="0" y="126568"/>
                  </a:lnTo>
                  <a:lnTo>
                    <a:pt x="0" y="127838"/>
                  </a:lnTo>
                  <a:lnTo>
                    <a:pt x="415112" y="121488"/>
                  </a:lnTo>
                  <a:close/>
                </a:path>
                <a:path w="9963150" h="180340">
                  <a:moveTo>
                    <a:pt x="415112" y="118948"/>
                  </a:moveTo>
                  <a:lnTo>
                    <a:pt x="0" y="125298"/>
                  </a:lnTo>
                  <a:lnTo>
                    <a:pt x="415112" y="120218"/>
                  </a:lnTo>
                  <a:lnTo>
                    <a:pt x="415112" y="118948"/>
                  </a:lnTo>
                  <a:close/>
                </a:path>
                <a:path w="9963150" h="180340">
                  <a:moveTo>
                    <a:pt x="415112" y="116408"/>
                  </a:moveTo>
                  <a:lnTo>
                    <a:pt x="0" y="122758"/>
                  </a:lnTo>
                  <a:lnTo>
                    <a:pt x="0" y="124028"/>
                  </a:lnTo>
                  <a:lnTo>
                    <a:pt x="415112" y="117678"/>
                  </a:lnTo>
                  <a:lnTo>
                    <a:pt x="415112" y="116408"/>
                  </a:lnTo>
                  <a:close/>
                </a:path>
                <a:path w="9963150" h="180340">
                  <a:moveTo>
                    <a:pt x="415112" y="115138"/>
                  </a:moveTo>
                  <a:lnTo>
                    <a:pt x="0" y="120218"/>
                  </a:lnTo>
                  <a:lnTo>
                    <a:pt x="0" y="121488"/>
                  </a:lnTo>
                  <a:lnTo>
                    <a:pt x="415112" y="115138"/>
                  </a:lnTo>
                  <a:close/>
                </a:path>
                <a:path w="9963150" h="180340">
                  <a:moveTo>
                    <a:pt x="415112" y="112598"/>
                  </a:moveTo>
                  <a:lnTo>
                    <a:pt x="0" y="118948"/>
                  </a:lnTo>
                  <a:lnTo>
                    <a:pt x="415112" y="113868"/>
                  </a:lnTo>
                  <a:lnTo>
                    <a:pt x="415112" y="112598"/>
                  </a:lnTo>
                  <a:close/>
                </a:path>
                <a:path w="9963150" h="180340">
                  <a:moveTo>
                    <a:pt x="415112" y="110058"/>
                  </a:moveTo>
                  <a:lnTo>
                    <a:pt x="0" y="116408"/>
                  </a:lnTo>
                  <a:lnTo>
                    <a:pt x="0" y="117678"/>
                  </a:lnTo>
                  <a:lnTo>
                    <a:pt x="415112" y="111328"/>
                  </a:lnTo>
                  <a:lnTo>
                    <a:pt x="415112" y="110058"/>
                  </a:lnTo>
                  <a:close/>
                </a:path>
                <a:path w="9963150" h="180340">
                  <a:moveTo>
                    <a:pt x="415112" y="106248"/>
                  </a:moveTo>
                  <a:lnTo>
                    <a:pt x="0" y="112598"/>
                  </a:lnTo>
                  <a:lnTo>
                    <a:pt x="415112" y="107518"/>
                  </a:lnTo>
                  <a:lnTo>
                    <a:pt x="415112" y="106248"/>
                  </a:lnTo>
                  <a:close/>
                </a:path>
                <a:path w="9963150" h="180340">
                  <a:moveTo>
                    <a:pt x="415112" y="104978"/>
                  </a:moveTo>
                  <a:lnTo>
                    <a:pt x="0" y="110058"/>
                  </a:lnTo>
                  <a:lnTo>
                    <a:pt x="0" y="111328"/>
                  </a:lnTo>
                  <a:lnTo>
                    <a:pt x="415112" y="104978"/>
                  </a:lnTo>
                  <a:close/>
                </a:path>
                <a:path w="9963150" h="180340">
                  <a:moveTo>
                    <a:pt x="415112" y="102438"/>
                  </a:moveTo>
                  <a:lnTo>
                    <a:pt x="0" y="108788"/>
                  </a:lnTo>
                  <a:lnTo>
                    <a:pt x="415112" y="103708"/>
                  </a:lnTo>
                  <a:lnTo>
                    <a:pt x="415112" y="102438"/>
                  </a:lnTo>
                  <a:close/>
                </a:path>
                <a:path w="9963150" h="180340">
                  <a:moveTo>
                    <a:pt x="415112" y="99898"/>
                  </a:moveTo>
                  <a:lnTo>
                    <a:pt x="0" y="106248"/>
                  </a:lnTo>
                  <a:lnTo>
                    <a:pt x="0" y="107518"/>
                  </a:lnTo>
                  <a:lnTo>
                    <a:pt x="415112" y="101168"/>
                  </a:lnTo>
                  <a:lnTo>
                    <a:pt x="415112" y="99898"/>
                  </a:lnTo>
                  <a:close/>
                </a:path>
                <a:path w="9963150" h="180340">
                  <a:moveTo>
                    <a:pt x="415112" y="98628"/>
                  </a:moveTo>
                  <a:lnTo>
                    <a:pt x="0" y="103708"/>
                  </a:lnTo>
                  <a:lnTo>
                    <a:pt x="0" y="104978"/>
                  </a:lnTo>
                  <a:lnTo>
                    <a:pt x="415112" y="98628"/>
                  </a:lnTo>
                  <a:close/>
                </a:path>
                <a:path w="9963150" h="180340">
                  <a:moveTo>
                    <a:pt x="415112" y="96088"/>
                  </a:moveTo>
                  <a:lnTo>
                    <a:pt x="0" y="102438"/>
                  </a:lnTo>
                  <a:lnTo>
                    <a:pt x="415112" y="97358"/>
                  </a:lnTo>
                  <a:lnTo>
                    <a:pt x="415112" y="96088"/>
                  </a:lnTo>
                  <a:close/>
                </a:path>
                <a:path w="9963150" h="180340">
                  <a:moveTo>
                    <a:pt x="415112" y="94818"/>
                  </a:moveTo>
                  <a:lnTo>
                    <a:pt x="0" y="99898"/>
                  </a:lnTo>
                  <a:lnTo>
                    <a:pt x="0" y="101168"/>
                  </a:lnTo>
                  <a:lnTo>
                    <a:pt x="415112" y="94818"/>
                  </a:lnTo>
                  <a:close/>
                </a:path>
                <a:path w="9963150" h="180340">
                  <a:moveTo>
                    <a:pt x="415112" y="89738"/>
                  </a:moveTo>
                  <a:lnTo>
                    <a:pt x="0" y="96088"/>
                  </a:lnTo>
                  <a:lnTo>
                    <a:pt x="0" y="97358"/>
                  </a:lnTo>
                  <a:lnTo>
                    <a:pt x="415112" y="91008"/>
                  </a:lnTo>
                  <a:lnTo>
                    <a:pt x="415112" y="89738"/>
                  </a:lnTo>
                  <a:close/>
                </a:path>
                <a:path w="9963150" h="180340">
                  <a:moveTo>
                    <a:pt x="415112" y="88468"/>
                  </a:moveTo>
                  <a:lnTo>
                    <a:pt x="0" y="93548"/>
                  </a:lnTo>
                  <a:lnTo>
                    <a:pt x="0" y="94818"/>
                  </a:lnTo>
                  <a:lnTo>
                    <a:pt x="415112" y="88468"/>
                  </a:lnTo>
                  <a:close/>
                </a:path>
                <a:path w="9963150" h="180340">
                  <a:moveTo>
                    <a:pt x="415112" y="85928"/>
                  </a:moveTo>
                  <a:lnTo>
                    <a:pt x="0" y="92278"/>
                  </a:lnTo>
                  <a:lnTo>
                    <a:pt x="415112" y="87198"/>
                  </a:lnTo>
                  <a:lnTo>
                    <a:pt x="415112" y="85928"/>
                  </a:lnTo>
                  <a:close/>
                </a:path>
                <a:path w="9963150" h="180340">
                  <a:moveTo>
                    <a:pt x="415112" y="83388"/>
                  </a:moveTo>
                  <a:lnTo>
                    <a:pt x="0" y="89738"/>
                  </a:lnTo>
                  <a:lnTo>
                    <a:pt x="0" y="91008"/>
                  </a:lnTo>
                  <a:lnTo>
                    <a:pt x="415112" y="84658"/>
                  </a:lnTo>
                  <a:lnTo>
                    <a:pt x="415112" y="83388"/>
                  </a:lnTo>
                  <a:close/>
                </a:path>
                <a:path w="9963150" h="180340">
                  <a:moveTo>
                    <a:pt x="415112" y="82118"/>
                  </a:moveTo>
                  <a:lnTo>
                    <a:pt x="0" y="87198"/>
                  </a:lnTo>
                  <a:lnTo>
                    <a:pt x="0" y="88468"/>
                  </a:lnTo>
                  <a:lnTo>
                    <a:pt x="415112" y="82118"/>
                  </a:lnTo>
                  <a:close/>
                </a:path>
                <a:path w="9963150" h="180340">
                  <a:moveTo>
                    <a:pt x="415112" y="79578"/>
                  </a:moveTo>
                  <a:lnTo>
                    <a:pt x="0" y="85928"/>
                  </a:lnTo>
                  <a:lnTo>
                    <a:pt x="415112" y="80848"/>
                  </a:lnTo>
                  <a:lnTo>
                    <a:pt x="415112" y="79578"/>
                  </a:lnTo>
                  <a:close/>
                </a:path>
                <a:path w="9963150" h="180340">
                  <a:moveTo>
                    <a:pt x="415112" y="78308"/>
                  </a:moveTo>
                  <a:lnTo>
                    <a:pt x="0" y="83388"/>
                  </a:lnTo>
                  <a:lnTo>
                    <a:pt x="0" y="84658"/>
                  </a:lnTo>
                  <a:lnTo>
                    <a:pt x="415112" y="78308"/>
                  </a:lnTo>
                  <a:close/>
                </a:path>
                <a:path w="9963150" h="180340">
                  <a:moveTo>
                    <a:pt x="415112" y="75768"/>
                  </a:moveTo>
                  <a:lnTo>
                    <a:pt x="0" y="82118"/>
                  </a:lnTo>
                  <a:lnTo>
                    <a:pt x="415112" y="77038"/>
                  </a:lnTo>
                  <a:lnTo>
                    <a:pt x="415112" y="75768"/>
                  </a:lnTo>
                  <a:close/>
                </a:path>
                <a:path w="9963150" h="180340">
                  <a:moveTo>
                    <a:pt x="415112" y="73228"/>
                  </a:moveTo>
                  <a:lnTo>
                    <a:pt x="0" y="79578"/>
                  </a:lnTo>
                  <a:lnTo>
                    <a:pt x="0" y="80848"/>
                  </a:lnTo>
                  <a:lnTo>
                    <a:pt x="415112" y="74498"/>
                  </a:lnTo>
                  <a:lnTo>
                    <a:pt x="415112" y="73228"/>
                  </a:lnTo>
                  <a:close/>
                </a:path>
                <a:path w="9963150" h="180340">
                  <a:moveTo>
                    <a:pt x="415112" y="71958"/>
                  </a:moveTo>
                  <a:lnTo>
                    <a:pt x="0" y="77038"/>
                  </a:lnTo>
                  <a:lnTo>
                    <a:pt x="0" y="78308"/>
                  </a:lnTo>
                  <a:lnTo>
                    <a:pt x="415112" y="71958"/>
                  </a:lnTo>
                  <a:close/>
                </a:path>
                <a:path w="9963150" h="180340">
                  <a:moveTo>
                    <a:pt x="415112" y="69418"/>
                  </a:moveTo>
                  <a:lnTo>
                    <a:pt x="0" y="75768"/>
                  </a:lnTo>
                  <a:lnTo>
                    <a:pt x="415112" y="70688"/>
                  </a:lnTo>
                  <a:lnTo>
                    <a:pt x="415112" y="69418"/>
                  </a:lnTo>
                  <a:close/>
                </a:path>
                <a:path w="9963150" h="180340">
                  <a:moveTo>
                    <a:pt x="415112" y="66878"/>
                  </a:moveTo>
                  <a:lnTo>
                    <a:pt x="0" y="73228"/>
                  </a:lnTo>
                  <a:lnTo>
                    <a:pt x="0" y="74498"/>
                  </a:lnTo>
                  <a:lnTo>
                    <a:pt x="415112" y="68148"/>
                  </a:lnTo>
                  <a:lnTo>
                    <a:pt x="415112" y="66878"/>
                  </a:lnTo>
                  <a:close/>
                </a:path>
                <a:path w="9963150" h="180340">
                  <a:moveTo>
                    <a:pt x="415112" y="63068"/>
                  </a:moveTo>
                  <a:lnTo>
                    <a:pt x="0" y="69418"/>
                  </a:lnTo>
                  <a:lnTo>
                    <a:pt x="0" y="70688"/>
                  </a:lnTo>
                  <a:lnTo>
                    <a:pt x="415112" y="64338"/>
                  </a:lnTo>
                  <a:lnTo>
                    <a:pt x="415112" y="63068"/>
                  </a:lnTo>
                  <a:close/>
                </a:path>
                <a:path w="9963150" h="180340">
                  <a:moveTo>
                    <a:pt x="415112" y="61798"/>
                  </a:moveTo>
                  <a:lnTo>
                    <a:pt x="0" y="66878"/>
                  </a:lnTo>
                  <a:lnTo>
                    <a:pt x="0" y="68148"/>
                  </a:lnTo>
                  <a:lnTo>
                    <a:pt x="415112" y="61798"/>
                  </a:lnTo>
                  <a:close/>
                </a:path>
                <a:path w="9963150" h="180340">
                  <a:moveTo>
                    <a:pt x="415112" y="59258"/>
                  </a:moveTo>
                  <a:lnTo>
                    <a:pt x="0" y="65608"/>
                  </a:lnTo>
                  <a:lnTo>
                    <a:pt x="415112" y="60528"/>
                  </a:lnTo>
                  <a:lnTo>
                    <a:pt x="415112" y="59258"/>
                  </a:lnTo>
                  <a:close/>
                </a:path>
                <a:path w="9963150" h="180340">
                  <a:moveTo>
                    <a:pt x="415112" y="56718"/>
                  </a:moveTo>
                  <a:lnTo>
                    <a:pt x="0" y="63068"/>
                  </a:lnTo>
                  <a:lnTo>
                    <a:pt x="0" y="64338"/>
                  </a:lnTo>
                  <a:lnTo>
                    <a:pt x="415112" y="57988"/>
                  </a:lnTo>
                  <a:lnTo>
                    <a:pt x="415112" y="56718"/>
                  </a:lnTo>
                  <a:close/>
                </a:path>
                <a:path w="9963150" h="180340">
                  <a:moveTo>
                    <a:pt x="415112" y="55448"/>
                  </a:moveTo>
                  <a:lnTo>
                    <a:pt x="0" y="60528"/>
                  </a:lnTo>
                  <a:lnTo>
                    <a:pt x="0" y="61798"/>
                  </a:lnTo>
                  <a:lnTo>
                    <a:pt x="415112" y="55448"/>
                  </a:lnTo>
                  <a:close/>
                </a:path>
                <a:path w="9963150" h="180340">
                  <a:moveTo>
                    <a:pt x="415112" y="52908"/>
                  </a:moveTo>
                  <a:lnTo>
                    <a:pt x="0" y="59258"/>
                  </a:lnTo>
                  <a:lnTo>
                    <a:pt x="415112" y="54178"/>
                  </a:lnTo>
                  <a:lnTo>
                    <a:pt x="415112" y="52908"/>
                  </a:lnTo>
                  <a:close/>
                </a:path>
                <a:path w="9963150" h="180340">
                  <a:moveTo>
                    <a:pt x="415112" y="51638"/>
                  </a:moveTo>
                  <a:lnTo>
                    <a:pt x="0" y="56718"/>
                  </a:lnTo>
                  <a:lnTo>
                    <a:pt x="0" y="57988"/>
                  </a:lnTo>
                  <a:lnTo>
                    <a:pt x="415112" y="51638"/>
                  </a:lnTo>
                  <a:close/>
                </a:path>
                <a:path w="9963150" h="180340">
                  <a:moveTo>
                    <a:pt x="415112" y="46558"/>
                  </a:moveTo>
                  <a:lnTo>
                    <a:pt x="0" y="52908"/>
                  </a:lnTo>
                  <a:lnTo>
                    <a:pt x="0" y="54178"/>
                  </a:lnTo>
                  <a:lnTo>
                    <a:pt x="415112" y="47828"/>
                  </a:lnTo>
                  <a:lnTo>
                    <a:pt x="415112" y="46558"/>
                  </a:lnTo>
                  <a:close/>
                </a:path>
                <a:path w="9963150" h="180340">
                  <a:moveTo>
                    <a:pt x="415112" y="45288"/>
                  </a:moveTo>
                  <a:lnTo>
                    <a:pt x="0" y="50368"/>
                  </a:lnTo>
                  <a:lnTo>
                    <a:pt x="0" y="51638"/>
                  </a:lnTo>
                  <a:lnTo>
                    <a:pt x="415112" y="45288"/>
                  </a:lnTo>
                  <a:close/>
                </a:path>
                <a:path w="9963150" h="180340">
                  <a:moveTo>
                    <a:pt x="415112" y="42748"/>
                  </a:moveTo>
                  <a:lnTo>
                    <a:pt x="0" y="49098"/>
                  </a:lnTo>
                  <a:lnTo>
                    <a:pt x="415112" y="44018"/>
                  </a:lnTo>
                  <a:lnTo>
                    <a:pt x="415112" y="42748"/>
                  </a:lnTo>
                  <a:close/>
                </a:path>
                <a:path w="9963150" h="180340">
                  <a:moveTo>
                    <a:pt x="415112" y="40208"/>
                  </a:moveTo>
                  <a:lnTo>
                    <a:pt x="0" y="46558"/>
                  </a:lnTo>
                  <a:lnTo>
                    <a:pt x="0" y="47828"/>
                  </a:lnTo>
                  <a:lnTo>
                    <a:pt x="415112" y="41478"/>
                  </a:lnTo>
                  <a:lnTo>
                    <a:pt x="415112" y="40208"/>
                  </a:lnTo>
                  <a:close/>
                </a:path>
                <a:path w="9963150" h="180340">
                  <a:moveTo>
                    <a:pt x="415112" y="38938"/>
                  </a:moveTo>
                  <a:lnTo>
                    <a:pt x="0" y="44018"/>
                  </a:lnTo>
                  <a:lnTo>
                    <a:pt x="0" y="45288"/>
                  </a:lnTo>
                  <a:lnTo>
                    <a:pt x="415112" y="38938"/>
                  </a:lnTo>
                  <a:close/>
                </a:path>
                <a:path w="9963150" h="180340">
                  <a:moveTo>
                    <a:pt x="415112" y="36398"/>
                  </a:moveTo>
                  <a:lnTo>
                    <a:pt x="0" y="42748"/>
                  </a:lnTo>
                  <a:lnTo>
                    <a:pt x="415112" y="37668"/>
                  </a:lnTo>
                  <a:lnTo>
                    <a:pt x="415112" y="36398"/>
                  </a:lnTo>
                  <a:close/>
                </a:path>
                <a:path w="9963150" h="180340">
                  <a:moveTo>
                    <a:pt x="415112" y="35128"/>
                  </a:moveTo>
                  <a:lnTo>
                    <a:pt x="0" y="40208"/>
                  </a:lnTo>
                  <a:lnTo>
                    <a:pt x="0" y="41478"/>
                  </a:lnTo>
                  <a:lnTo>
                    <a:pt x="415112" y="35128"/>
                  </a:lnTo>
                  <a:close/>
                </a:path>
                <a:path w="9963150" h="180340">
                  <a:moveTo>
                    <a:pt x="415112" y="32588"/>
                  </a:moveTo>
                  <a:lnTo>
                    <a:pt x="0" y="38938"/>
                  </a:lnTo>
                  <a:lnTo>
                    <a:pt x="415112" y="33858"/>
                  </a:lnTo>
                  <a:lnTo>
                    <a:pt x="415112" y="32588"/>
                  </a:lnTo>
                  <a:close/>
                </a:path>
                <a:path w="9963150" h="180340">
                  <a:moveTo>
                    <a:pt x="415112" y="30048"/>
                  </a:moveTo>
                  <a:lnTo>
                    <a:pt x="0" y="36398"/>
                  </a:lnTo>
                  <a:lnTo>
                    <a:pt x="0" y="37668"/>
                  </a:lnTo>
                  <a:lnTo>
                    <a:pt x="415112" y="31318"/>
                  </a:lnTo>
                  <a:lnTo>
                    <a:pt x="415112" y="30048"/>
                  </a:lnTo>
                  <a:close/>
                </a:path>
                <a:path w="9963150" h="180340">
                  <a:moveTo>
                    <a:pt x="415112" y="28778"/>
                  </a:moveTo>
                  <a:lnTo>
                    <a:pt x="0" y="33858"/>
                  </a:lnTo>
                  <a:lnTo>
                    <a:pt x="0" y="35128"/>
                  </a:lnTo>
                  <a:lnTo>
                    <a:pt x="415112" y="28778"/>
                  </a:lnTo>
                  <a:close/>
                </a:path>
                <a:path w="9963150" h="180340">
                  <a:moveTo>
                    <a:pt x="415112" y="26238"/>
                  </a:moveTo>
                  <a:lnTo>
                    <a:pt x="0" y="32588"/>
                  </a:lnTo>
                  <a:lnTo>
                    <a:pt x="415112" y="27508"/>
                  </a:lnTo>
                  <a:lnTo>
                    <a:pt x="415112" y="26238"/>
                  </a:lnTo>
                  <a:close/>
                </a:path>
                <a:path w="9963150" h="180340">
                  <a:moveTo>
                    <a:pt x="415112" y="23698"/>
                  </a:moveTo>
                  <a:lnTo>
                    <a:pt x="0" y="30048"/>
                  </a:lnTo>
                  <a:lnTo>
                    <a:pt x="0" y="31318"/>
                  </a:lnTo>
                  <a:lnTo>
                    <a:pt x="415112" y="24968"/>
                  </a:lnTo>
                  <a:lnTo>
                    <a:pt x="415112" y="23698"/>
                  </a:lnTo>
                  <a:close/>
                </a:path>
                <a:path w="9963150" h="180340">
                  <a:moveTo>
                    <a:pt x="415112" y="19888"/>
                  </a:moveTo>
                  <a:lnTo>
                    <a:pt x="0" y="26238"/>
                  </a:lnTo>
                  <a:lnTo>
                    <a:pt x="415112" y="21158"/>
                  </a:lnTo>
                  <a:lnTo>
                    <a:pt x="415112" y="19888"/>
                  </a:lnTo>
                  <a:close/>
                </a:path>
                <a:path w="9963150" h="180340">
                  <a:moveTo>
                    <a:pt x="415112" y="18618"/>
                  </a:moveTo>
                  <a:lnTo>
                    <a:pt x="0" y="23698"/>
                  </a:lnTo>
                  <a:lnTo>
                    <a:pt x="0" y="24968"/>
                  </a:lnTo>
                  <a:lnTo>
                    <a:pt x="415112" y="18618"/>
                  </a:lnTo>
                  <a:close/>
                </a:path>
                <a:path w="9963150" h="180340">
                  <a:moveTo>
                    <a:pt x="415112" y="16078"/>
                  </a:moveTo>
                  <a:lnTo>
                    <a:pt x="0" y="22428"/>
                  </a:lnTo>
                  <a:lnTo>
                    <a:pt x="415112" y="17348"/>
                  </a:lnTo>
                  <a:lnTo>
                    <a:pt x="415112" y="16078"/>
                  </a:lnTo>
                  <a:close/>
                </a:path>
                <a:path w="9963150" h="180340">
                  <a:moveTo>
                    <a:pt x="415112" y="13538"/>
                  </a:moveTo>
                  <a:lnTo>
                    <a:pt x="0" y="19888"/>
                  </a:lnTo>
                  <a:lnTo>
                    <a:pt x="0" y="21158"/>
                  </a:lnTo>
                  <a:lnTo>
                    <a:pt x="415112" y="14808"/>
                  </a:lnTo>
                  <a:lnTo>
                    <a:pt x="415112" y="13538"/>
                  </a:lnTo>
                  <a:close/>
                </a:path>
                <a:path w="9963150" h="180340">
                  <a:moveTo>
                    <a:pt x="415112" y="12268"/>
                  </a:moveTo>
                  <a:lnTo>
                    <a:pt x="0" y="17348"/>
                  </a:lnTo>
                  <a:lnTo>
                    <a:pt x="0" y="18618"/>
                  </a:lnTo>
                  <a:lnTo>
                    <a:pt x="415112" y="12268"/>
                  </a:lnTo>
                  <a:close/>
                </a:path>
                <a:path w="9963150" h="180340">
                  <a:moveTo>
                    <a:pt x="415112" y="9728"/>
                  </a:moveTo>
                  <a:lnTo>
                    <a:pt x="0" y="16078"/>
                  </a:lnTo>
                  <a:lnTo>
                    <a:pt x="415112" y="10998"/>
                  </a:lnTo>
                  <a:lnTo>
                    <a:pt x="415112" y="9728"/>
                  </a:lnTo>
                  <a:close/>
                </a:path>
                <a:path w="9963150" h="180340">
                  <a:moveTo>
                    <a:pt x="415112" y="8458"/>
                  </a:moveTo>
                  <a:lnTo>
                    <a:pt x="0" y="13538"/>
                  </a:lnTo>
                  <a:lnTo>
                    <a:pt x="0" y="14808"/>
                  </a:lnTo>
                  <a:lnTo>
                    <a:pt x="415112" y="8458"/>
                  </a:lnTo>
                  <a:close/>
                </a:path>
                <a:path w="9963150" h="180340">
                  <a:moveTo>
                    <a:pt x="415112" y="3378"/>
                  </a:moveTo>
                  <a:lnTo>
                    <a:pt x="0" y="9728"/>
                  </a:lnTo>
                  <a:lnTo>
                    <a:pt x="0" y="10998"/>
                  </a:lnTo>
                  <a:lnTo>
                    <a:pt x="415112" y="4648"/>
                  </a:lnTo>
                  <a:lnTo>
                    <a:pt x="415112" y="3378"/>
                  </a:lnTo>
                  <a:close/>
                </a:path>
                <a:path w="9963150" h="180340">
                  <a:moveTo>
                    <a:pt x="415112" y="2108"/>
                  </a:moveTo>
                  <a:lnTo>
                    <a:pt x="0" y="7188"/>
                  </a:lnTo>
                  <a:lnTo>
                    <a:pt x="0" y="8458"/>
                  </a:lnTo>
                  <a:lnTo>
                    <a:pt x="415112" y="2108"/>
                  </a:lnTo>
                  <a:close/>
                </a:path>
                <a:path w="9963150" h="180340">
                  <a:moveTo>
                    <a:pt x="9665945" y="0"/>
                  </a:moveTo>
                  <a:lnTo>
                    <a:pt x="9548101" y="0"/>
                  </a:lnTo>
                  <a:lnTo>
                    <a:pt x="9548101" y="1270"/>
                  </a:lnTo>
                  <a:lnTo>
                    <a:pt x="9665945" y="0"/>
                  </a:lnTo>
                  <a:close/>
                </a:path>
                <a:path w="9963150" h="180340">
                  <a:moveTo>
                    <a:pt x="9809416" y="0"/>
                  </a:moveTo>
                  <a:lnTo>
                    <a:pt x="9755441" y="0"/>
                  </a:lnTo>
                  <a:lnTo>
                    <a:pt x="9548101" y="2540"/>
                  </a:lnTo>
                  <a:lnTo>
                    <a:pt x="9548101" y="3810"/>
                  </a:lnTo>
                  <a:lnTo>
                    <a:pt x="9809416" y="0"/>
                  </a:lnTo>
                  <a:close/>
                </a:path>
                <a:path w="9963150" h="180340">
                  <a:moveTo>
                    <a:pt x="9952888" y="0"/>
                  </a:moveTo>
                  <a:lnTo>
                    <a:pt x="9898913" y="0"/>
                  </a:lnTo>
                  <a:lnTo>
                    <a:pt x="9548101" y="5080"/>
                  </a:lnTo>
                  <a:lnTo>
                    <a:pt x="9952888" y="0"/>
                  </a:lnTo>
                  <a:close/>
                </a:path>
                <a:path w="9963150" h="180340">
                  <a:moveTo>
                    <a:pt x="9963137" y="177800"/>
                  </a:moveTo>
                  <a:lnTo>
                    <a:pt x="9822053" y="179070"/>
                  </a:lnTo>
                  <a:lnTo>
                    <a:pt x="9963137" y="179070"/>
                  </a:lnTo>
                  <a:lnTo>
                    <a:pt x="9963137" y="177800"/>
                  </a:lnTo>
                  <a:close/>
                </a:path>
                <a:path w="9963150" h="180340">
                  <a:moveTo>
                    <a:pt x="9963137" y="175260"/>
                  </a:moveTo>
                  <a:lnTo>
                    <a:pt x="9678581" y="179070"/>
                  </a:lnTo>
                  <a:lnTo>
                    <a:pt x="9732556" y="179070"/>
                  </a:lnTo>
                  <a:lnTo>
                    <a:pt x="9963137" y="176530"/>
                  </a:lnTo>
                  <a:lnTo>
                    <a:pt x="9963137" y="175260"/>
                  </a:lnTo>
                  <a:close/>
                </a:path>
                <a:path w="9963150" h="180340">
                  <a:moveTo>
                    <a:pt x="9963137" y="173990"/>
                  </a:moveTo>
                  <a:lnTo>
                    <a:pt x="9548101" y="179070"/>
                  </a:lnTo>
                  <a:lnTo>
                    <a:pt x="9586354" y="179070"/>
                  </a:lnTo>
                  <a:lnTo>
                    <a:pt x="9963137" y="173990"/>
                  </a:lnTo>
                  <a:close/>
                </a:path>
                <a:path w="9963150" h="180340">
                  <a:moveTo>
                    <a:pt x="9963137" y="171450"/>
                  </a:moveTo>
                  <a:lnTo>
                    <a:pt x="9548101" y="177800"/>
                  </a:lnTo>
                  <a:lnTo>
                    <a:pt x="9963137" y="172720"/>
                  </a:lnTo>
                  <a:lnTo>
                    <a:pt x="9963137" y="171450"/>
                  </a:lnTo>
                  <a:close/>
                </a:path>
                <a:path w="9963150" h="180340">
                  <a:moveTo>
                    <a:pt x="9963137" y="168910"/>
                  </a:moveTo>
                  <a:lnTo>
                    <a:pt x="9548101" y="175260"/>
                  </a:lnTo>
                  <a:lnTo>
                    <a:pt x="9548101" y="176530"/>
                  </a:lnTo>
                  <a:lnTo>
                    <a:pt x="9963137" y="170180"/>
                  </a:lnTo>
                  <a:lnTo>
                    <a:pt x="9963137" y="168910"/>
                  </a:lnTo>
                  <a:close/>
                </a:path>
                <a:path w="9963150" h="180340">
                  <a:moveTo>
                    <a:pt x="9963137" y="167640"/>
                  </a:moveTo>
                  <a:lnTo>
                    <a:pt x="9548101" y="172720"/>
                  </a:lnTo>
                  <a:lnTo>
                    <a:pt x="9548101" y="173990"/>
                  </a:lnTo>
                  <a:lnTo>
                    <a:pt x="9963137" y="167640"/>
                  </a:lnTo>
                  <a:close/>
                </a:path>
                <a:path w="9963150" h="180340">
                  <a:moveTo>
                    <a:pt x="9963137" y="165100"/>
                  </a:moveTo>
                  <a:lnTo>
                    <a:pt x="9548101" y="171450"/>
                  </a:lnTo>
                  <a:lnTo>
                    <a:pt x="9963137" y="166370"/>
                  </a:lnTo>
                  <a:lnTo>
                    <a:pt x="9963137" y="165100"/>
                  </a:lnTo>
                  <a:close/>
                </a:path>
                <a:path w="9963150" h="180340">
                  <a:moveTo>
                    <a:pt x="9963137" y="163830"/>
                  </a:moveTo>
                  <a:lnTo>
                    <a:pt x="9548101" y="168910"/>
                  </a:lnTo>
                  <a:lnTo>
                    <a:pt x="9548101" y="170180"/>
                  </a:lnTo>
                  <a:lnTo>
                    <a:pt x="9963137" y="163830"/>
                  </a:lnTo>
                  <a:close/>
                </a:path>
                <a:path w="9963150" h="180340">
                  <a:moveTo>
                    <a:pt x="9963137" y="161290"/>
                  </a:moveTo>
                  <a:lnTo>
                    <a:pt x="9548101" y="167640"/>
                  </a:lnTo>
                  <a:lnTo>
                    <a:pt x="9963137" y="162560"/>
                  </a:lnTo>
                  <a:lnTo>
                    <a:pt x="9963137" y="161290"/>
                  </a:lnTo>
                  <a:close/>
                </a:path>
                <a:path w="9963150" h="180340">
                  <a:moveTo>
                    <a:pt x="9963137" y="158750"/>
                  </a:moveTo>
                  <a:lnTo>
                    <a:pt x="9548101" y="165100"/>
                  </a:lnTo>
                  <a:lnTo>
                    <a:pt x="9548101" y="166370"/>
                  </a:lnTo>
                  <a:lnTo>
                    <a:pt x="9963137" y="160020"/>
                  </a:lnTo>
                  <a:lnTo>
                    <a:pt x="9963137" y="158750"/>
                  </a:lnTo>
                  <a:close/>
                </a:path>
                <a:path w="9963150" h="180340">
                  <a:moveTo>
                    <a:pt x="9963137" y="157480"/>
                  </a:moveTo>
                  <a:lnTo>
                    <a:pt x="9548101" y="162560"/>
                  </a:lnTo>
                  <a:lnTo>
                    <a:pt x="9548101" y="163830"/>
                  </a:lnTo>
                  <a:lnTo>
                    <a:pt x="9963137" y="157480"/>
                  </a:lnTo>
                  <a:close/>
                </a:path>
                <a:path w="9963150" h="180340">
                  <a:moveTo>
                    <a:pt x="9963137" y="154940"/>
                  </a:moveTo>
                  <a:lnTo>
                    <a:pt x="9548101" y="161290"/>
                  </a:lnTo>
                  <a:lnTo>
                    <a:pt x="9963137" y="156210"/>
                  </a:lnTo>
                  <a:lnTo>
                    <a:pt x="9963137" y="154940"/>
                  </a:lnTo>
                  <a:close/>
                </a:path>
                <a:path w="9963150" h="180340">
                  <a:moveTo>
                    <a:pt x="9963137" y="152400"/>
                  </a:moveTo>
                  <a:lnTo>
                    <a:pt x="9548101" y="158750"/>
                  </a:lnTo>
                  <a:lnTo>
                    <a:pt x="9548101" y="160020"/>
                  </a:lnTo>
                  <a:lnTo>
                    <a:pt x="9963137" y="153670"/>
                  </a:lnTo>
                  <a:lnTo>
                    <a:pt x="9963137" y="152400"/>
                  </a:lnTo>
                  <a:close/>
                </a:path>
                <a:path w="9963150" h="180340">
                  <a:moveTo>
                    <a:pt x="9963137" y="148590"/>
                  </a:moveTo>
                  <a:lnTo>
                    <a:pt x="9548101" y="154940"/>
                  </a:lnTo>
                  <a:lnTo>
                    <a:pt x="9963137" y="149860"/>
                  </a:lnTo>
                  <a:lnTo>
                    <a:pt x="9963137" y="148590"/>
                  </a:lnTo>
                  <a:close/>
                </a:path>
                <a:path w="9963150" h="180340">
                  <a:moveTo>
                    <a:pt x="9963137" y="147320"/>
                  </a:moveTo>
                  <a:lnTo>
                    <a:pt x="9548101" y="152400"/>
                  </a:lnTo>
                  <a:lnTo>
                    <a:pt x="9548101" y="153670"/>
                  </a:lnTo>
                  <a:lnTo>
                    <a:pt x="9963137" y="147320"/>
                  </a:lnTo>
                  <a:close/>
                </a:path>
                <a:path w="9963150" h="180340">
                  <a:moveTo>
                    <a:pt x="9963137" y="144780"/>
                  </a:moveTo>
                  <a:lnTo>
                    <a:pt x="9548101" y="151130"/>
                  </a:lnTo>
                  <a:lnTo>
                    <a:pt x="9963137" y="146050"/>
                  </a:lnTo>
                  <a:lnTo>
                    <a:pt x="9963137" y="144780"/>
                  </a:lnTo>
                  <a:close/>
                </a:path>
                <a:path w="9963150" h="180340">
                  <a:moveTo>
                    <a:pt x="9963137" y="142240"/>
                  </a:moveTo>
                  <a:lnTo>
                    <a:pt x="9548101" y="148590"/>
                  </a:lnTo>
                  <a:lnTo>
                    <a:pt x="9548101" y="149860"/>
                  </a:lnTo>
                  <a:lnTo>
                    <a:pt x="9963137" y="143510"/>
                  </a:lnTo>
                  <a:lnTo>
                    <a:pt x="9963137" y="142240"/>
                  </a:lnTo>
                  <a:close/>
                </a:path>
                <a:path w="9963150" h="180340">
                  <a:moveTo>
                    <a:pt x="9963137" y="140970"/>
                  </a:moveTo>
                  <a:lnTo>
                    <a:pt x="9548101" y="146050"/>
                  </a:lnTo>
                  <a:lnTo>
                    <a:pt x="9548101" y="147320"/>
                  </a:lnTo>
                  <a:lnTo>
                    <a:pt x="9963137" y="140970"/>
                  </a:lnTo>
                  <a:close/>
                </a:path>
                <a:path w="9963150" h="180340">
                  <a:moveTo>
                    <a:pt x="9963137" y="138430"/>
                  </a:moveTo>
                  <a:lnTo>
                    <a:pt x="9548101" y="144780"/>
                  </a:lnTo>
                  <a:lnTo>
                    <a:pt x="9963137" y="139700"/>
                  </a:lnTo>
                  <a:lnTo>
                    <a:pt x="9963137" y="138430"/>
                  </a:lnTo>
                  <a:close/>
                </a:path>
                <a:path w="9963150" h="180340">
                  <a:moveTo>
                    <a:pt x="9963137" y="137160"/>
                  </a:moveTo>
                  <a:lnTo>
                    <a:pt x="9548101" y="142240"/>
                  </a:lnTo>
                  <a:lnTo>
                    <a:pt x="9548101" y="143510"/>
                  </a:lnTo>
                  <a:lnTo>
                    <a:pt x="9963137" y="137160"/>
                  </a:lnTo>
                  <a:close/>
                </a:path>
                <a:path w="9963150" h="180340">
                  <a:moveTo>
                    <a:pt x="9963137" y="132080"/>
                  </a:moveTo>
                  <a:lnTo>
                    <a:pt x="9548101" y="138430"/>
                  </a:lnTo>
                  <a:lnTo>
                    <a:pt x="9548101" y="139700"/>
                  </a:lnTo>
                  <a:lnTo>
                    <a:pt x="9963137" y="133350"/>
                  </a:lnTo>
                  <a:lnTo>
                    <a:pt x="9963137" y="132080"/>
                  </a:lnTo>
                  <a:close/>
                </a:path>
                <a:path w="9963150" h="180340">
                  <a:moveTo>
                    <a:pt x="9963137" y="130810"/>
                  </a:moveTo>
                  <a:lnTo>
                    <a:pt x="9548101" y="135890"/>
                  </a:lnTo>
                  <a:lnTo>
                    <a:pt x="9548101" y="137160"/>
                  </a:lnTo>
                  <a:lnTo>
                    <a:pt x="9963137" y="130810"/>
                  </a:lnTo>
                  <a:close/>
                </a:path>
                <a:path w="9963150" h="180340">
                  <a:moveTo>
                    <a:pt x="9963137" y="128270"/>
                  </a:moveTo>
                  <a:lnTo>
                    <a:pt x="9548101" y="134620"/>
                  </a:lnTo>
                  <a:lnTo>
                    <a:pt x="9963137" y="129540"/>
                  </a:lnTo>
                  <a:lnTo>
                    <a:pt x="9963137" y="128270"/>
                  </a:lnTo>
                  <a:close/>
                </a:path>
                <a:path w="9963150" h="180340">
                  <a:moveTo>
                    <a:pt x="9963137" y="125730"/>
                  </a:moveTo>
                  <a:lnTo>
                    <a:pt x="9548101" y="132080"/>
                  </a:lnTo>
                  <a:lnTo>
                    <a:pt x="9548101" y="133350"/>
                  </a:lnTo>
                  <a:lnTo>
                    <a:pt x="9963137" y="127000"/>
                  </a:lnTo>
                  <a:lnTo>
                    <a:pt x="9963137" y="125730"/>
                  </a:lnTo>
                  <a:close/>
                </a:path>
                <a:path w="9963150" h="180340">
                  <a:moveTo>
                    <a:pt x="9963137" y="124460"/>
                  </a:moveTo>
                  <a:lnTo>
                    <a:pt x="9548101" y="129540"/>
                  </a:lnTo>
                  <a:lnTo>
                    <a:pt x="9548101" y="130810"/>
                  </a:lnTo>
                  <a:lnTo>
                    <a:pt x="9963137" y="124460"/>
                  </a:lnTo>
                  <a:close/>
                </a:path>
                <a:path w="9963150" h="180340">
                  <a:moveTo>
                    <a:pt x="9963137" y="121920"/>
                  </a:moveTo>
                  <a:lnTo>
                    <a:pt x="9548101" y="128270"/>
                  </a:lnTo>
                  <a:lnTo>
                    <a:pt x="9963137" y="123190"/>
                  </a:lnTo>
                  <a:lnTo>
                    <a:pt x="9963137" y="121920"/>
                  </a:lnTo>
                  <a:close/>
                </a:path>
                <a:path w="9963150" h="180340">
                  <a:moveTo>
                    <a:pt x="9963137" y="120650"/>
                  </a:moveTo>
                  <a:lnTo>
                    <a:pt x="9548101" y="125730"/>
                  </a:lnTo>
                  <a:lnTo>
                    <a:pt x="9548101" y="127000"/>
                  </a:lnTo>
                  <a:lnTo>
                    <a:pt x="9963137" y="120650"/>
                  </a:lnTo>
                  <a:close/>
                </a:path>
                <a:path w="9963150" h="180340">
                  <a:moveTo>
                    <a:pt x="9963137" y="118110"/>
                  </a:moveTo>
                  <a:lnTo>
                    <a:pt x="9548101" y="124460"/>
                  </a:lnTo>
                  <a:lnTo>
                    <a:pt x="9963137" y="119380"/>
                  </a:lnTo>
                  <a:lnTo>
                    <a:pt x="9963137" y="118110"/>
                  </a:lnTo>
                  <a:close/>
                </a:path>
                <a:path w="9963150" h="180340">
                  <a:moveTo>
                    <a:pt x="9963137" y="115570"/>
                  </a:moveTo>
                  <a:lnTo>
                    <a:pt x="9548101" y="121920"/>
                  </a:lnTo>
                  <a:lnTo>
                    <a:pt x="9548101" y="123190"/>
                  </a:lnTo>
                  <a:lnTo>
                    <a:pt x="9963137" y="116840"/>
                  </a:lnTo>
                  <a:lnTo>
                    <a:pt x="9963137" y="115570"/>
                  </a:lnTo>
                  <a:close/>
                </a:path>
                <a:path w="9963150" h="180340">
                  <a:moveTo>
                    <a:pt x="9963137" y="114300"/>
                  </a:moveTo>
                  <a:lnTo>
                    <a:pt x="9548101" y="119380"/>
                  </a:lnTo>
                  <a:lnTo>
                    <a:pt x="9548101" y="120650"/>
                  </a:lnTo>
                  <a:lnTo>
                    <a:pt x="9963137" y="114300"/>
                  </a:lnTo>
                  <a:close/>
                </a:path>
                <a:path w="9963150" h="180340">
                  <a:moveTo>
                    <a:pt x="9963137" y="111760"/>
                  </a:moveTo>
                  <a:lnTo>
                    <a:pt x="9548101" y="118110"/>
                  </a:lnTo>
                  <a:lnTo>
                    <a:pt x="9963137" y="113030"/>
                  </a:lnTo>
                  <a:lnTo>
                    <a:pt x="9963137" y="111760"/>
                  </a:lnTo>
                  <a:close/>
                </a:path>
                <a:path w="9963150" h="180340">
                  <a:moveTo>
                    <a:pt x="9963137" y="109220"/>
                  </a:moveTo>
                  <a:lnTo>
                    <a:pt x="9548101" y="115570"/>
                  </a:lnTo>
                  <a:lnTo>
                    <a:pt x="9548101" y="116840"/>
                  </a:lnTo>
                  <a:lnTo>
                    <a:pt x="9963137" y="110490"/>
                  </a:lnTo>
                  <a:lnTo>
                    <a:pt x="9963137" y="109220"/>
                  </a:lnTo>
                  <a:close/>
                </a:path>
                <a:path w="9963150" h="180340">
                  <a:moveTo>
                    <a:pt x="9963137" y="105410"/>
                  </a:moveTo>
                  <a:lnTo>
                    <a:pt x="9548101" y="111760"/>
                  </a:lnTo>
                  <a:lnTo>
                    <a:pt x="9963137" y="106680"/>
                  </a:lnTo>
                  <a:lnTo>
                    <a:pt x="9963137" y="105410"/>
                  </a:lnTo>
                  <a:close/>
                </a:path>
                <a:path w="9963150" h="180340">
                  <a:moveTo>
                    <a:pt x="9963137" y="104140"/>
                  </a:moveTo>
                  <a:lnTo>
                    <a:pt x="9548101" y="109220"/>
                  </a:lnTo>
                  <a:lnTo>
                    <a:pt x="9548101" y="110490"/>
                  </a:lnTo>
                  <a:lnTo>
                    <a:pt x="9963137" y="104140"/>
                  </a:lnTo>
                  <a:close/>
                </a:path>
                <a:path w="9963150" h="180340">
                  <a:moveTo>
                    <a:pt x="9963137" y="101600"/>
                  </a:moveTo>
                  <a:lnTo>
                    <a:pt x="9548101" y="107950"/>
                  </a:lnTo>
                  <a:lnTo>
                    <a:pt x="9963137" y="102870"/>
                  </a:lnTo>
                  <a:lnTo>
                    <a:pt x="9963137" y="101600"/>
                  </a:lnTo>
                  <a:close/>
                </a:path>
                <a:path w="9963150" h="180340">
                  <a:moveTo>
                    <a:pt x="9963137" y="99060"/>
                  </a:moveTo>
                  <a:lnTo>
                    <a:pt x="9548101" y="105410"/>
                  </a:lnTo>
                  <a:lnTo>
                    <a:pt x="9548101" y="106680"/>
                  </a:lnTo>
                  <a:lnTo>
                    <a:pt x="9963137" y="100330"/>
                  </a:lnTo>
                  <a:lnTo>
                    <a:pt x="9963137" y="99060"/>
                  </a:lnTo>
                  <a:close/>
                </a:path>
                <a:path w="9963150" h="180340">
                  <a:moveTo>
                    <a:pt x="9963137" y="97790"/>
                  </a:moveTo>
                  <a:lnTo>
                    <a:pt x="9548101" y="102870"/>
                  </a:lnTo>
                  <a:lnTo>
                    <a:pt x="9548101" y="104140"/>
                  </a:lnTo>
                  <a:lnTo>
                    <a:pt x="9963137" y="97790"/>
                  </a:lnTo>
                  <a:close/>
                </a:path>
                <a:path w="9963150" h="180340">
                  <a:moveTo>
                    <a:pt x="9963137" y="95250"/>
                  </a:moveTo>
                  <a:lnTo>
                    <a:pt x="9548101" y="101600"/>
                  </a:lnTo>
                  <a:lnTo>
                    <a:pt x="9963137" y="96520"/>
                  </a:lnTo>
                  <a:lnTo>
                    <a:pt x="9963137" y="95250"/>
                  </a:lnTo>
                  <a:close/>
                </a:path>
                <a:path w="9963150" h="180340">
                  <a:moveTo>
                    <a:pt x="9963137" y="93980"/>
                  </a:moveTo>
                  <a:lnTo>
                    <a:pt x="9548101" y="99060"/>
                  </a:lnTo>
                  <a:lnTo>
                    <a:pt x="9548101" y="100330"/>
                  </a:lnTo>
                  <a:lnTo>
                    <a:pt x="9963137" y="93980"/>
                  </a:lnTo>
                  <a:close/>
                </a:path>
                <a:path w="9963150" h="180340">
                  <a:moveTo>
                    <a:pt x="9963137" y="88900"/>
                  </a:moveTo>
                  <a:lnTo>
                    <a:pt x="9548101" y="95250"/>
                  </a:lnTo>
                  <a:lnTo>
                    <a:pt x="9548101" y="96520"/>
                  </a:lnTo>
                  <a:lnTo>
                    <a:pt x="9963137" y="90170"/>
                  </a:lnTo>
                  <a:lnTo>
                    <a:pt x="9963137" y="88900"/>
                  </a:lnTo>
                  <a:close/>
                </a:path>
                <a:path w="9963150" h="180340">
                  <a:moveTo>
                    <a:pt x="9963137" y="87630"/>
                  </a:moveTo>
                  <a:lnTo>
                    <a:pt x="9548101" y="92710"/>
                  </a:lnTo>
                  <a:lnTo>
                    <a:pt x="9548101" y="93980"/>
                  </a:lnTo>
                  <a:lnTo>
                    <a:pt x="9963137" y="87630"/>
                  </a:lnTo>
                  <a:close/>
                </a:path>
                <a:path w="9963150" h="180340">
                  <a:moveTo>
                    <a:pt x="9963137" y="85090"/>
                  </a:moveTo>
                  <a:lnTo>
                    <a:pt x="9548101" y="91440"/>
                  </a:lnTo>
                  <a:lnTo>
                    <a:pt x="9963137" y="86360"/>
                  </a:lnTo>
                  <a:lnTo>
                    <a:pt x="9963137" y="85090"/>
                  </a:lnTo>
                  <a:close/>
                </a:path>
                <a:path w="9963150" h="180340">
                  <a:moveTo>
                    <a:pt x="9963137" y="82550"/>
                  </a:moveTo>
                  <a:lnTo>
                    <a:pt x="9548101" y="88900"/>
                  </a:lnTo>
                  <a:lnTo>
                    <a:pt x="9548101" y="90170"/>
                  </a:lnTo>
                  <a:lnTo>
                    <a:pt x="9963137" y="83820"/>
                  </a:lnTo>
                  <a:lnTo>
                    <a:pt x="9963137" y="82550"/>
                  </a:lnTo>
                  <a:close/>
                </a:path>
                <a:path w="9963150" h="180340">
                  <a:moveTo>
                    <a:pt x="9963137" y="81280"/>
                  </a:moveTo>
                  <a:lnTo>
                    <a:pt x="9548101" y="86360"/>
                  </a:lnTo>
                  <a:lnTo>
                    <a:pt x="9548101" y="87630"/>
                  </a:lnTo>
                  <a:lnTo>
                    <a:pt x="9963137" y="81280"/>
                  </a:lnTo>
                  <a:close/>
                </a:path>
                <a:path w="9963150" h="180340">
                  <a:moveTo>
                    <a:pt x="9963137" y="78740"/>
                  </a:moveTo>
                  <a:lnTo>
                    <a:pt x="9548101" y="85090"/>
                  </a:lnTo>
                  <a:lnTo>
                    <a:pt x="9963137" y="80010"/>
                  </a:lnTo>
                  <a:lnTo>
                    <a:pt x="9963137" y="78740"/>
                  </a:lnTo>
                  <a:close/>
                </a:path>
                <a:path w="9963150" h="180340">
                  <a:moveTo>
                    <a:pt x="9963137" y="77470"/>
                  </a:moveTo>
                  <a:lnTo>
                    <a:pt x="9548101" y="82550"/>
                  </a:lnTo>
                  <a:lnTo>
                    <a:pt x="9548101" y="83820"/>
                  </a:lnTo>
                  <a:lnTo>
                    <a:pt x="9963137" y="77470"/>
                  </a:lnTo>
                  <a:close/>
                </a:path>
                <a:path w="9963150" h="180340">
                  <a:moveTo>
                    <a:pt x="9963137" y="74930"/>
                  </a:moveTo>
                  <a:lnTo>
                    <a:pt x="9548101" y="81280"/>
                  </a:lnTo>
                  <a:lnTo>
                    <a:pt x="9963137" y="76200"/>
                  </a:lnTo>
                  <a:lnTo>
                    <a:pt x="9963137" y="74930"/>
                  </a:lnTo>
                  <a:close/>
                </a:path>
                <a:path w="9963150" h="180340">
                  <a:moveTo>
                    <a:pt x="9963137" y="72390"/>
                  </a:moveTo>
                  <a:lnTo>
                    <a:pt x="9548101" y="78740"/>
                  </a:lnTo>
                  <a:lnTo>
                    <a:pt x="9548101" y="80010"/>
                  </a:lnTo>
                  <a:lnTo>
                    <a:pt x="9963137" y="73660"/>
                  </a:lnTo>
                  <a:lnTo>
                    <a:pt x="9963137" y="72390"/>
                  </a:lnTo>
                  <a:close/>
                </a:path>
                <a:path w="9963150" h="180340">
                  <a:moveTo>
                    <a:pt x="9963137" y="71120"/>
                  </a:moveTo>
                  <a:lnTo>
                    <a:pt x="9548101" y="76200"/>
                  </a:lnTo>
                  <a:lnTo>
                    <a:pt x="9548101" y="77470"/>
                  </a:lnTo>
                  <a:lnTo>
                    <a:pt x="9963137" y="71120"/>
                  </a:lnTo>
                  <a:close/>
                </a:path>
                <a:path w="9963150" h="180340">
                  <a:moveTo>
                    <a:pt x="9963137" y="68580"/>
                  </a:moveTo>
                  <a:lnTo>
                    <a:pt x="9548101" y="74930"/>
                  </a:lnTo>
                  <a:lnTo>
                    <a:pt x="9963137" y="69850"/>
                  </a:lnTo>
                  <a:lnTo>
                    <a:pt x="9963137" y="68580"/>
                  </a:lnTo>
                  <a:close/>
                </a:path>
                <a:path w="9963150" h="180340">
                  <a:moveTo>
                    <a:pt x="9963137" y="66040"/>
                  </a:moveTo>
                  <a:lnTo>
                    <a:pt x="9548101" y="72390"/>
                  </a:lnTo>
                  <a:lnTo>
                    <a:pt x="9548101" y="73660"/>
                  </a:lnTo>
                  <a:lnTo>
                    <a:pt x="9963137" y="67310"/>
                  </a:lnTo>
                  <a:lnTo>
                    <a:pt x="9963137" y="66040"/>
                  </a:lnTo>
                  <a:close/>
                </a:path>
                <a:path w="9963150" h="180340">
                  <a:moveTo>
                    <a:pt x="9963137" y="64770"/>
                  </a:moveTo>
                  <a:lnTo>
                    <a:pt x="9548101" y="69850"/>
                  </a:lnTo>
                  <a:lnTo>
                    <a:pt x="9548101" y="71120"/>
                  </a:lnTo>
                  <a:lnTo>
                    <a:pt x="9963137" y="64770"/>
                  </a:lnTo>
                  <a:close/>
                </a:path>
                <a:path w="9963150" h="180340">
                  <a:moveTo>
                    <a:pt x="9963137" y="62230"/>
                  </a:moveTo>
                  <a:lnTo>
                    <a:pt x="9548101" y="68580"/>
                  </a:lnTo>
                  <a:lnTo>
                    <a:pt x="9963137" y="63500"/>
                  </a:lnTo>
                  <a:lnTo>
                    <a:pt x="9963137" y="62230"/>
                  </a:lnTo>
                  <a:close/>
                </a:path>
                <a:path w="9963150" h="180340">
                  <a:moveTo>
                    <a:pt x="9963137" y="60960"/>
                  </a:moveTo>
                  <a:lnTo>
                    <a:pt x="9548101" y="66040"/>
                  </a:lnTo>
                  <a:lnTo>
                    <a:pt x="9548101" y="67310"/>
                  </a:lnTo>
                  <a:lnTo>
                    <a:pt x="9963137" y="60960"/>
                  </a:lnTo>
                  <a:close/>
                </a:path>
                <a:path w="9963150" h="180340">
                  <a:moveTo>
                    <a:pt x="9963137" y="58420"/>
                  </a:moveTo>
                  <a:lnTo>
                    <a:pt x="9548101" y="64770"/>
                  </a:lnTo>
                  <a:lnTo>
                    <a:pt x="9963137" y="59690"/>
                  </a:lnTo>
                  <a:lnTo>
                    <a:pt x="9963137" y="58420"/>
                  </a:lnTo>
                  <a:close/>
                </a:path>
                <a:path w="9963150" h="180340">
                  <a:moveTo>
                    <a:pt x="9963137" y="55880"/>
                  </a:moveTo>
                  <a:lnTo>
                    <a:pt x="9548101" y="62230"/>
                  </a:lnTo>
                  <a:lnTo>
                    <a:pt x="9548101" y="63500"/>
                  </a:lnTo>
                  <a:lnTo>
                    <a:pt x="9963137" y="57150"/>
                  </a:lnTo>
                  <a:lnTo>
                    <a:pt x="9963137" y="55880"/>
                  </a:lnTo>
                  <a:close/>
                </a:path>
                <a:path w="9963150" h="180340">
                  <a:moveTo>
                    <a:pt x="9963137" y="54610"/>
                  </a:moveTo>
                  <a:lnTo>
                    <a:pt x="9548101" y="59690"/>
                  </a:lnTo>
                  <a:lnTo>
                    <a:pt x="9548101" y="60960"/>
                  </a:lnTo>
                  <a:lnTo>
                    <a:pt x="9963137" y="54610"/>
                  </a:lnTo>
                  <a:close/>
                </a:path>
                <a:path w="9963150" h="180340">
                  <a:moveTo>
                    <a:pt x="9963137" y="52070"/>
                  </a:moveTo>
                  <a:lnTo>
                    <a:pt x="9548101" y="58420"/>
                  </a:lnTo>
                  <a:lnTo>
                    <a:pt x="9963137" y="53340"/>
                  </a:lnTo>
                  <a:lnTo>
                    <a:pt x="9963137" y="52070"/>
                  </a:lnTo>
                  <a:close/>
                </a:path>
                <a:path w="9963150" h="180340">
                  <a:moveTo>
                    <a:pt x="9963137" y="50800"/>
                  </a:moveTo>
                  <a:lnTo>
                    <a:pt x="9548101" y="55880"/>
                  </a:lnTo>
                  <a:lnTo>
                    <a:pt x="9548101" y="57150"/>
                  </a:lnTo>
                  <a:lnTo>
                    <a:pt x="9963137" y="50800"/>
                  </a:lnTo>
                  <a:close/>
                </a:path>
                <a:path w="9963150" h="180340">
                  <a:moveTo>
                    <a:pt x="9963137" y="45720"/>
                  </a:moveTo>
                  <a:lnTo>
                    <a:pt x="9548101" y="52070"/>
                  </a:lnTo>
                  <a:lnTo>
                    <a:pt x="9548101" y="53340"/>
                  </a:lnTo>
                  <a:lnTo>
                    <a:pt x="9963137" y="46990"/>
                  </a:lnTo>
                  <a:lnTo>
                    <a:pt x="9963137" y="45720"/>
                  </a:lnTo>
                  <a:close/>
                </a:path>
                <a:path w="9963150" h="180340">
                  <a:moveTo>
                    <a:pt x="9963137" y="44450"/>
                  </a:moveTo>
                  <a:lnTo>
                    <a:pt x="9548101" y="49530"/>
                  </a:lnTo>
                  <a:lnTo>
                    <a:pt x="9548101" y="50800"/>
                  </a:lnTo>
                  <a:lnTo>
                    <a:pt x="9963137" y="44450"/>
                  </a:lnTo>
                  <a:close/>
                </a:path>
                <a:path w="9963150" h="180340">
                  <a:moveTo>
                    <a:pt x="9963137" y="41910"/>
                  </a:moveTo>
                  <a:lnTo>
                    <a:pt x="9548101" y="48260"/>
                  </a:lnTo>
                  <a:lnTo>
                    <a:pt x="9963137" y="43180"/>
                  </a:lnTo>
                  <a:lnTo>
                    <a:pt x="9963137" y="41910"/>
                  </a:lnTo>
                  <a:close/>
                </a:path>
                <a:path w="9963150" h="180340">
                  <a:moveTo>
                    <a:pt x="9963137" y="39370"/>
                  </a:moveTo>
                  <a:lnTo>
                    <a:pt x="9548101" y="45720"/>
                  </a:lnTo>
                  <a:lnTo>
                    <a:pt x="9548101" y="46990"/>
                  </a:lnTo>
                  <a:lnTo>
                    <a:pt x="9963137" y="40640"/>
                  </a:lnTo>
                  <a:lnTo>
                    <a:pt x="9963137" y="39370"/>
                  </a:lnTo>
                  <a:close/>
                </a:path>
                <a:path w="9963150" h="180340">
                  <a:moveTo>
                    <a:pt x="9963137" y="38100"/>
                  </a:moveTo>
                  <a:lnTo>
                    <a:pt x="9548101" y="43180"/>
                  </a:lnTo>
                  <a:lnTo>
                    <a:pt x="9548101" y="44450"/>
                  </a:lnTo>
                  <a:lnTo>
                    <a:pt x="9963137" y="38100"/>
                  </a:lnTo>
                  <a:close/>
                </a:path>
                <a:path w="9963150" h="180340">
                  <a:moveTo>
                    <a:pt x="9963137" y="35560"/>
                  </a:moveTo>
                  <a:lnTo>
                    <a:pt x="9548101" y="41910"/>
                  </a:lnTo>
                  <a:lnTo>
                    <a:pt x="9963137" y="36830"/>
                  </a:lnTo>
                  <a:lnTo>
                    <a:pt x="9963137" y="35560"/>
                  </a:lnTo>
                  <a:close/>
                </a:path>
                <a:path w="9963150" h="180340">
                  <a:moveTo>
                    <a:pt x="9963137" y="34290"/>
                  </a:moveTo>
                  <a:lnTo>
                    <a:pt x="9548101" y="39370"/>
                  </a:lnTo>
                  <a:lnTo>
                    <a:pt x="9548101" y="40640"/>
                  </a:lnTo>
                  <a:lnTo>
                    <a:pt x="9963137" y="34290"/>
                  </a:lnTo>
                  <a:close/>
                </a:path>
                <a:path w="9963150" h="180340">
                  <a:moveTo>
                    <a:pt x="9963137" y="31750"/>
                  </a:moveTo>
                  <a:lnTo>
                    <a:pt x="9548101" y="38100"/>
                  </a:lnTo>
                  <a:lnTo>
                    <a:pt x="9963137" y="33020"/>
                  </a:lnTo>
                  <a:lnTo>
                    <a:pt x="9963137" y="31750"/>
                  </a:lnTo>
                  <a:close/>
                </a:path>
                <a:path w="9963150" h="180340">
                  <a:moveTo>
                    <a:pt x="9963137" y="29210"/>
                  </a:moveTo>
                  <a:lnTo>
                    <a:pt x="9548101" y="35560"/>
                  </a:lnTo>
                  <a:lnTo>
                    <a:pt x="9548101" y="36830"/>
                  </a:lnTo>
                  <a:lnTo>
                    <a:pt x="9963137" y="30480"/>
                  </a:lnTo>
                  <a:lnTo>
                    <a:pt x="9963137" y="29210"/>
                  </a:lnTo>
                  <a:close/>
                </a:path>
                <a:path w="9963150" h="180340">
                  <a:moveTo>
                    <a:pt x="9963137" y="27940"/>
                  </a:moveTo>
                  <a:lnTo>
                    <a:pt x="9548101" y="33020"/>
                  </a:lnTo>
                  <a:lnTo>
                    <a:pt x="9548101" y="34290"/>
                  </a:lnTo>
                  <a:lnTo>
                    <a:pt x="9963137" y="27940"/>
                  </a:lnTo>
                  <a:close/>
                </a:path>
                <a:path w="9963150" h="180340">
                  <a:moveTo>
                    <a:pt x="9963137" y="25400"/>
                  </a:moveTo>
                  <a:lnTo>
                    <a:pt x="9548101" y="31750"/>
                  </a:lnTo>
                  <a:lnTo>
                    <a:pt x="9963137" y="26670"/>
                  </a:lnTo>
                  <a:lnTo>
                    <a:pt x="9963137" y="25400"/>
                  </a:lnTo>
                  <a:close/>
                </a:path>
                <a:path w="9963150" h="180340">
                  <a:moveTo>
                    <a:pt x="9963137" y="22860"/>
                  </a:moveTo>
                  <a:lnTo>
                    <a:pt x="9548101" y="29210"/>
                  </a:lnTo>
                  <a:lnTo>
                    <a:pt x="9548101" y="30480"/>
                  </a:lnTo>
                  <a:lnTo>
                    <a:pt x="9963137" y="24130"/>
                  </a:lnTo>
                  <a:lnTo>
                    <a:pt x="9963137" y="22860"/>
                  </a:lnTo>
                  <a:close/>
                </a:path>
                <a:path w="9963150" h="180340">
                  <a:moveTo>
                    <a:pt x="9963137" y="21590"/>
                  </a:moveTo>
                  <a:lnTo>
                    <a:pt x="9548101" y="26670"/>
                  </a:lnTo>
                  <a:lnTo>
                    <a:pt x="9548101" y="27940"/>
                  </a:lnTo>
                  <a:lnTo>
                    <a:pt x="9963137" y="21590"/>
                  </a:lnTo>
                  <a:close/>
                </a:path>
                <a:path w="9963150" h="180340">
                  <a:moveTo>
                    <a:pt x="9963137" y="19050"/>
                  </a:moveTo>
                  <a:lnTo>
                    <a:pt x="9548101" y="25400"/>
                  </a:lnTo>
                  <a:lnTo>
                    <a:pt x="9963137" y="20320"/>
                  </a:lnTo>
                  <a:lnTo>
                    <a:pt x="9963137" y="19050"/>
                  </a:lnTo>
                  <a:close/>
                </a:path>
                <a:path w="9963150" h="180340">
                  <a:moveTo>
                    <a:pt x="9963137" y="17780"/>
                  </a:moveTo>
                  <a:lnTo>
                    <a:pt x="9548101" y="22860"/>
                  </a:lnTo>
                  <a:lnTo>
                    <a:pt x="9548101" y="24130"/>
                  </a:lnTo>
                  <a:lnTo>
                    <a:pt x="9963137" y="17780"/>
                  </a:lnTo>
                  <a:close/>
                </a:path>
                <a:path w="9963150" h="180340">
                  <a:moveTo>
                    <a:pt x="9963137" y="15240"/>
                  </a:moveTo>
                  <a:lnTo>
                    <a:pt x="9548101" y="21590"/>
                  </a:lnTo>
                  <a:lnTo>
                    <a:pt x="9963137" y="16510"/>
                  </a:lnTo>
                  <a:lnTo>
                    <a:pt x="9963137" y="15240"/>
                  </a:lnTo>
                  <a:close/>
                </a:path>
                <a:path w="9963150" h="180340">
                  <a:moveTo>
                    <a:pt x="9963137" y="12700"/>
                  </a:moveTo>
                  <a:lnTo>
                    <a:pt x="9548101" y="19050"/>
                  </a:lnTo>
                  <a:lnTo>
                    <a:pt x="9548101" y="20320"/>
                  </a:lnTo>
                  <a:lnTo>
                    <a:pt x="9963137" y="13970"/>
                  </a:lnTo>
                  <a:lnTo>
                    <a:pt x="9963137" y="12700"/>
                  </a:lnTo>
                  <a:close/>
                </a:path>
                <a:path w="9963150" h="180340">
                  <a:moveTo>
                    <a:pt x="9963137" y="11430"/>
                  </a:moveTo>
                  <a:lnTo>
                    <a:pt x="9548101" y="16510"/>
                  </a:lnTo>
                  <a:lnTo>
                    <a:pt x="9548101" y="17780"/>
                  </a:lnTo>
                  <a:lnTo>
                    <a:pt x="9963137" y="11430"/>
                  </a:lnTo>
                  <a:close/>
                </a:path>
                <a:path w="9963150" h="180340">
                  <a:moveTo>
                    <a:pt x="9963137" y="8890"/>
                  </a:moveTo>
                  <a:lnTo>
                    <a:pt x="9548101" y="15240"/>
                  </a:lnTo>
                  <a:lnTo>
                    <a:pt x="9963137" y="10160"/>
                  </a:lnTo>
                  <a:lnTo>
                    <a:pt x="9963137" y="8890"/>
                  </a:lnTo>
                  <a:close/>
                </a:path>
                <a:path w="9963150" h="180340">
                  <a:moveTo>
                    <a:pt x="9963137" y="6350"/>
                  </a:moveTo>
                  <a:lnTo>
                    <a:pt x="9548101" y="12700"/>
                  </a:lnTo>
                  <a:lnTo>
                    <a:pt x="9548101" y="13970"/>
                  </a:lnTo>
                  <a:lnTo>
                    <a:pt x="9963137" y="7620"/>
                  </a:lnTo>
                  <a:lnTo>
                    <a:pt x="9963137" y="6350"/>
                  </a:lnTo>
                  <a:close/>
                </a:path>
                <a:path w="9963150" h="180340">
                  <a:moveTo>
                    <a:pt x="9963137" y="2540"/>
                  </a:moveTo>
                  <a:lnTo>
                    <a:pt x="9548101" y="8890"/>
                  </a:lnTo>
                  <a:lnTo>
                    <a:pt x="9548101" y="10160"/>
                  </a:lnTo>
                  <a:lnTo>
                    <a:pt x="9963137" y="3810"/>
                  </a:lnTo>
                  <a:lnTo>
                    <a:pt x="9963137" y="2540"/>
                  </a:lnTo>
                  <a:close/>
                </a:path>
                <a:path w="9963150" h="180340">
                  <a:moveTo>
                    <a:pt x="9963137" y="1270"/>
                  </a:moveTo>
                  <a:lnTo>
                    <a:pt x="9548101" y="6350"/>
                  </a:lnTo>
                  <a:lnTo>
                    <a:pt x="9548101" y="7620"/>
                  </a:lnTo>
                  <a:lnTo>
                    <a:pt x="9963137" y="1270"/>
                  </a:lnTo>
                  <a:close/>
                </a:path>
              </a:pathLst>
            </a:custGeom>
            <a:solidFill>
              <a:srgbClr val="1B33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4252" y="6493411"/>
              <a:ext cx="38436" cy="17946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940" y="6493848"/>
              <a:ext cx="248549" cy="17906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152397" y="0"/>
              <a:ext cx="11040110" cy="6858000"/>
            </a:xfrm>
            <a:custGeom>
              <a:avLst/>
              <a:gdLst/>
              <a:ahLst/>
              <a:cxnLst/>
              <a:rect l="l" t="t" r="r" b="b"/>
              <a:pathLst>
                <a:path w="11040110" h="6858000">
                  <a:moveTo>
                    <a:pt x="1103960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1039602" y="6858000"/>
                  </a:lnTo>
                  <a:lnTo>
                    <a:pt x="110396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29511" y="1128902"/>
              <a:ext cx="9237345" cy="0"/>
            </a:xfrm>
            <a:custGeom>
              <a:avLst/>
              <a:gdLst/>
              <a:ahLst/>
              <a:cxnLst/>
              <a:rect l="l" t="t" r="r" b="b"/>
              <a:pathLst>
                <a:path w="9237345">
                  <a:moveTo>
                    <a:pt x="0" y="0"/>
                  </a:moveTo>
                  <a:lnTo>
                    <a:pt x="9236837" y="0"/>
                  </a:lnTo>
                </a:path>
              </a:pathLst>
            </a:custGeom>
            <a:ln w="1270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95282" y="6198666"/>
              <a:ext cx="2866898" cy="430034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563116" y="250063"/>
            <a:ext cx="99504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10" dirty="0">
                <a:solidFill>
                  <a:srgbClr val="525252"/>
                </a:solidFill>
                <a:latin typeface="Calibri"/>
                <a:cs typeface="Calibri"/>
              </a:rPr>
              <a:t>Intermediate</a:t>
            </a:r>
            <a:r>
              <a:rPr sz="3600" b="0" spc="-14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3600" b="0" spc="-10" dirty="0">
                <a:solidFill>
                  <a:srgbClr val="525252"/>
                </a:solidFill>
                <a:latin typeface="Calibri"/>
                <a:cs typeface="Calibri"/>
              </a:rPr>
              <a:t>representation</a:t>
            </a:r>
            <a:r>
              <a:rPr sz="3600" b="0" spc="-120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3600" b="0" dirty="0">
                <a:solidFill>
                  <a:srgbClr val="525252"/>
                </a:solidFill>
                <a:latin typeface="Calibri"/>
                <a:cs typeface="Calibri"/>
              </a:rPr>
              <a:t>for</a:t>
            </a:r>
            <a:r>
              <a:rPr sz="3600" b="0" spc="-114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3600" b="0" spc="-10" dirty="0">
                <a:solidFill>
                  <a:srgbClr val="525252"/>
                </a:solidFill>
                <a:latin typeface="Calibri"/>
                <a:cs typeface="Calibri"/>
              </a:rPr>
              <a:t>dataflow</a:t>
            </a:r>
            <a:r>
              <a:rPr sz="3600" b="0" spc="-110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3600" b="0" spc="-10" dirty="0">
                <a:solidFill>
                  <a:srgbClr val="525252"/>
                </a:solidFill>
                <a:latin typeface="Calibri"/>
                <a:cs typeface="Calibri"/>
              </a:rPr>
              <a:t>compilation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91919" y="1354582"/>
            <a:ext cx="10529189" cy="5291328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solidFill>
                  <a:srgbClr val="525252"/>
                </a:solidFill>
                <a:latin typeface="Calibri"/>
                <a:cs typeface="Calibri"/>
              </a:rPr>
              <a:t>Steering</a:t>
            </a:r>
            <a:r>
              <a:rPr sz="3600" b="0" spc="-80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3600" b="0" dirty="0">
                <a:solidFill>
                  <a:srgbClr val="525252"/>
                </a:solidFill>
                <a:latin typeface="Calibri"/>
                <a:cs typeface="Calibri"/>
              </a:rPr>
              <a:t>Sends</a:t>
            </a:r>
            <a:r>
              <a:rPr sz="3600" b="0" spc="-8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3600" b="0" spc="-10" dirty="0">
                <a:solidFill>
                  <a:srgbClr val="525252"/>
                </a:solidFill>
                <a:latin typeface="Calibri"/>
                <a:cs typeface="Calibri"/>
              </a:rPr>
              <a:t>Values</a:t>
            </a:r>
            <a:r>
              <a:rPr sz="3600" b="0" spc="-5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3600" b="0" dirty="0">
                <a:solidFill>
                  <a:srgbClr val="525252"/>
                </a:solidFill>
                <a:latin typeface="Calibri"/>
                <a:cs typeface="Calibri"/>
              </a:rPr>
              <a:t>Only</a:t>
            </a:r>
            <a:r>
              <a:rPr sz="3600" b="0" spc="-80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3600" b="0" dirty="0">
                <a:solidFill>
                  <a:srgbClr val="525252"/>
                </a:solidFill>
                <a:latin typeface="Calibri"/>
                <a:cs typeface="Calibri"/>
              </a:rPr>
              <a:t>Where</a:t>
            </a:r>
            <a:r>
              <a:rPr sz="3600" b="0" spc="-90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3600" b="0" dirty="0">
                <a:solidFill>
                  <a:srgbClr val="525252"/>
                </a:solidFill>
                <a:latin typeface="Calibri"/>
                <a:cs typeface="Calibri"/>
              </a:rPr>
              <a:t>They</a:t>
            </a:r>
            <a:r>
              <a:rPr sz="3600" b="0" spc="-5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3600" b="0" dirty="0">
                <a:solidFill>
                  <a:srgbClr val="525252"/>
                </a:solidFill>
                <a:latin typeface="Calibri"/>
                <a:cs typeface="Calibri"/>
              </a:rPr>
              <a:t>Are</a:t>
            </a:r>
            <a:r>
              <a:rPr sz="3600" b="0" spc="-70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3600" b="0" spc="-10" dirty="0">
                <a:solidFill>
                  <a:srgbClr val="525252"/>
                </a:solidFill>
                <a:latin typeface="Calibri"/>
                <a:cs typeface="Calibri"/>
              </a:rPr>
              <a:t>Needed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391919" y="1176908"/>
            <a:ext cx="10588625" cy="5469255"/>
            <a:chOff x="1391919" y="1176908"/>
            <a:chExt cx="10588625" cy="54692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1919" y="1354581"/>
              <a:ext cx="10529189" cy="529132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391920" y="1176908"/>
              <a:ext cx="10588625" cy="5469255"/>
            </a:xfrm>
            <a:custGeom>
              <a:avLst/>
              <a:gdLst/>
              <a:ahLst/>
              <a:cxnLst/>
              <a:rect l="l" t="t" r="r" b="b"/>
              <a:pathLst>
                <a:path w="10588625" h="5469255">
                  <a:moveTo>
                    <a:pt x="10588371" y="3014472"/>
                  </a:moveTo>
                  <a:lnTo>
                    <a:pt x="7074789" y="3014472"/>
                  </a:lnTo>
                  <a:lnTo>
                    <a:pt x="7074789" y="0"/>
                  </a:lnTo>
                  <a:lnTo>
                    <a:pt x="0" y="0"/>
                  </a:lnTo>
                  <a:lnTo>
                    <a:pt x="0" y="3014472"/>
                  </a:lnTo>
                  <a:lnTo>
                    <a:pt x="0" y="5469001"/>
                  </a:lnTo>
                  <a:lnTo>
                    <a:pt x="10588371" y="5469001"/>
                  </a:lnTo>
                  <a:lnTo>
                    <a:pt x="10588371" y="3014472"/>
                  </a:lnTo>
                  <a:close/>
                </a:path>
              </a:pathLst>
            </a:custGeom>
            <a:solidFill>
              <a:srgbClr val="848484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411605" y="4208221"/>
            <a:ext cx="922083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FFFFFF"/>
                </a:solidFill>
                <a:latin typeface="Arial"/>
                <a:cs typeface="Arial"/>
              </a:rPr>
              <a:t>Steering</a:t>
            </a:r>
            <a:r>
              <a:rPr sz="4800" b="1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b="1" dirty="0">
                <a:solidFill>
                  <a:srgbClr val="FFFFFF"/>
                </a:solidFill>
                <a:latin typeface="Arial"/>
                <a:cs typeface="Arial"/>
              </a:rPr>
              <a:t>instead</a:t>
            </a:r>
            <a:r>
              <a:rPr sz="48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4800" b="1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b="1" spc="-10" dirty="0">
                <a:solidFill>
                  <a:srgbClr val="FFFFFF"/>
                </a:solidFill>
                <a:latin typeface="Arial"/>
                <a:cs typeface="Arial"/>
              </a:rPr>
              <a:t>predication </a:t>
            </a:r>
            <a:r>
              <a:rPr sz="4800" b="1" dirty="0">
                <a:solidFill>
                  <a:srgbClr val="FFFFFF"/>
                </a:solidFill>
                <a:latin typeface="Arial"/>
                <a:cs typeface="Arial"/>
              </a:rPr>
              <a:t>Avoids</a:t>
            </a:r>
            <a:r>
              <a:rPr sz="4800" b="1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b="1" dirty="0">
                <a:solidFill>
                  <a:srgbClr val="FFFFFF"/>
                </a:solidFill>
                <a:latin typeface="Arial"/>
                <a:cs typeface="Arial"/>
              </a:rPr>
              <a:t>evaluating</a:t>
            </a:r>
            <a:r>
              <a:rPr sz="48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b="1" i="1" dirty="0">
                <a:solidFill>
                  <a:srgbClr val="FFFFFF"/>
                </a:solidFill>
                <a:latin typeface="Arial"/>
                <a:cs typeface="Arial"/>
              </a:rPr>
              <a:t>both</a:t>
            </a:r>
            <a:r>
              <a:rPr sz="4800" b="1" i="1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b="1" i="1" dirty="0">
                <a:solidFill>
                  <a:srgbClr val="FFFFFF"/>
                </a:solidFill>
                <a:latin typeface="Arial"/>
                <a:cs typeface="Arial"/>
              </a:rPr>
              <a:t>sides</a:t>
            </a:r>
            <a:r>
              <a:rPr sz="4800" b="1" i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b="1" spc="-2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4800" b="1" dirty="0">
                <a:solidFill>
                  <a:srgbClr val="FFFFFF"/>
                </a:solidFill>
                <a:latin typeface="Arial"/>
                <a:cs typeface="Arial"/>
              </a:rPr>
              <a:t>branch</a:t>
            </a:r>
            <a:r>
              <a:rPr sz="4800" b="1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b="1" dirty="0">
                <a:solidFill>
                  <a:srgbClr val="FFFFFF"/>
                </a:solidFill>
                <a:latin typeface="Arial"/>
                <a:cs typeface="Arial"/>
              </a:rPr>
              <a:t>like</a:t>
            </a:r>
            <a:r>
              <a:rPr sz="4800" b="1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b="1" dirty="0">
                <a:solidFill>
                  <a:srgbClr val="FFFFFF"/>
                </a:solidFill>
                <a:latin typeface="Arial"/>
                <a:cs typeface="Arial"/>
              </a:rPr>
              <a:t>predication</a:t>
            </a:r>
            <a:r>
              <a:rPr sz="4800" b="1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b="1" spc="-20" dirty="0">
                <a:solidFill>
                  <a:srgbClr val="FFFFFF"/>
                </a:solidFill>
                <a:latin typeface="Arial"/>
                <a:cs typeface="Arial"/>
              </a:rPr>
              <a:t>does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0" spc="-30" dirty="0">
                <a:solidFill>
                  <a:srgbClr val="525252"/>
                </a:solidFill>
                <a:latin typeface="Calibri"/>
                <a:cs typeface="Calibri"/>
              </a:rPr>
              <a:t>Control-</a:t>
            </a:r>
            <a:r>
              <a:rPr sz="3300" b="0" dirty="0">
                <a:solidFill>
                  <a:srgbClr val="525252"/>
                </a:solidFill>
                <a:latin typeface="Calibri"/>
                <a:cs typeface="Calibri"/>
              </a:rPr>
              <a:t>flow</a:t>
            </a:r>
            <a:r>
              <a:rPr sz="3300" b="0" spc="-4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3300" b="0" spc="-20" dirty="0">
                <a:solidFill>
                  <a:srgbClr val="525252"/>
                </a:solidFill>
                <a:latin typeface="Calibri"/>
                <a:cs typeface="Calibri"/>
              </a:rPr>
              <a:t>Operators</a:t>
            </a:r>
            <a:r>
              <a:rPr sz="3300" b="0" spc="-6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3300" b="0" dirty="0">
                <a:solidFill>
                  <a:srgbClr val="525252"/>
                </a:solidFill>
                <a:latin typeface="Calibri"/>
                <a:cs typeface="Calibri"/>
              </a:rPr>
              <a:t>Handle</a:t>
            </a:r>
            <a:r>
              <a:rPr sz="3300" b="0" spc="-5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3300" b="0" spc="-10" dirty="0">
                <a:solidFill>
                  <a:srgbClr val="525252"/>
                </a:solidFill>
                <a:latin typeface="Calibri"/>
                <a:cs typeface="Calibri"/>
              </a:rPr>
              <a:t>Loop-</a:t>
            </a:r>
            <a:r>
              <a:rPr sz="3300" b="0" dirty="0">
                <a:solidFill>
                  <a:srgbClr val="525252"/>
                </a:solidFill>
                <a:latin typeface="Calibri"/>
                <a:cs typeface="Calibri"/>
              </a:rPr>
              <a:t>Carried</a:t>
            </a:r>
            <a:r>
              <a:rPr sz="3300" b="0" spc="-6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3300" b="0" spc="-10" dirty="0">
                <a:solidFill>
                  <a:srgbClr val="525252"/>
                </a:solidFill>
                <a:latin typeface="Calibri"/>
                <a:cs typeface="Calibri"/>
              </a:rPr>
              <a:t>Dependences</a:t>
            </a:r>
            <a:endParaRPr sz="33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391919" y="1176908"/>
            <a:ext cx="10588625" cy="5469255"/>
            <a:chOff x="1391919" y="1176908"/>
            <a:chExt cx="10588625" cy="54692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1919" y="1354581"/>
              <a:ext cx="10529189" cy="529132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391920" y="1176908"/>
              <a:ext cx="10588625" cy="5469255"/>
            </a:xfrm>
            <a:custGeom>
              <a:avLst/>
              <a:gdLst/>
              <a:ahLst/>
              <a:cxnLst/>
              <a:rect l="l" t="t" r="r" b="b"/>
              <a:pathLst>
                <a:path w="10588625" h="5469255">
                  <a:moveTo>
                    <a:pt x="10588485" y="0"/>
                  </a:moveTo>
                  <a:lnTo>
                    <a:pt x="7201789" y="0"/>
                  </a:lnTo>
                  <a:lnTo>
                    <a:pt x="7201789" y="3014472"/>
                  </a:lnTo>
                  <a:lnTo>
                    <a:pt x="0" y="3014472"/>
                  </a:lnTo>
                  <a:lnTo>
                    <a:pt x="0" y="5469001"/>
                  </a:lnTo>
                  <a:lnTo>
                    <a:pt x="10588371" y="5469001"/>
                  </a:lnTo>
                  <a:lnTo>
                    <a:pt x="10588371" y="3014472"/>
                  </a:lnTo>
                  <a:lnTo>
                    <a:pt x="10588485" y="0"/>
                  </a:lnTo>
                  <a:close/>
                </a:path>
              </a:pathLst>
            </a:custGeom>
            <a:solidFill>
              <a:srgbClr val="848484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411605" y="4208221"/>
            <a:ext cx="918527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FFFFFF"/>
                </a:solidFill>
                <a:latin typeface="Arial"/>
                <a:cs typeface="Arial"/>
              </a:rPr>
              <a:t>Generate</a:t>
            </a:r>
            <a:r>
              <a:rPr sz="48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b="1" dirty="0">
                <a:solidFill>
                  <a:srgbClr val="FFFFFF"/>
                </a:solidFill>
                <a:latin typeface="Arial"/>
                <a:cs typeface="Arial"/>
              </a:rPr>
              <a:t>fresh</a:t>
            </a:r>
            <a:r>
              <a:rPr sz="4800" b="1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b="1" dirty="0">
                <a:solidFill>
                  <a:srgbClr val="FFFFFF"/>
                </a:solidFill>
                <a:latin typeface="Arial"/>
                <a:cs typeface="Arial"/>
              </a:rPr>
              <a:t>value</a:t>
            </a:r>
            <a:r>
              <a:rPr sz="48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b="1" dirty="0">
                <a:solidFill>
                  <a:srgbClr val="FFFFFF"/>
                </a:solidFill>
                <a:latin typeface="Arial"/>
                <a:cs typeface="Arial"/>
              </a:rPr>
              <a:t>tokens</a:t>
            </a:r>
            <a:r>
              <a:rPr sz="48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b="1" spc="-2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4800" b="1" dirty="0">
                <a:solidFill>
                  <a:srgbClr val="FFFFFF"/>
                </a:solidFill>
                <a:latin typeface="Arial"/>
                <a:cs typeface="Arial"/>
              </a:rPr>
              <a:t>loop</a:t>
            </a:r>
            <a:r>
              <a:rPr sz="480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b="1" dirty="0">
                <a:solidFill>
                  <a:srgbClr val="FFFFFF"/>
                </a:solidFill>
                <a:latin typeface="Arial"/>
                <a:cs typeface="Arial"/>
              </a:rPr>
              <a:t>carried</a:t>
            </a:r>
            <a:r>
              <a:rPr sz="48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b="1" dirty="0">
                <a:solidFill>
                  <a:srgbClr val="FFFFFF"/>
                </a:solidFill>
                <a:latin typeface="Arial"/>
                <a:cs typeface="Arial"/>
              </a:rPr>
              <a:t>dependences</a:t>
            </a:r>
            <a:r>
              <a:rPr sz="4800" b="1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b="1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4800" b="1" spc="-35" dirty="0">
                <a:solidFill>
                  <a:srgbClr val="FFFFFF"/>
                </a:solidFill>
                <a:latin typeface="Arial"/>
                <a:cs typeface="Arial"/>
              </a:rPr>
              <a:t>loop-</a:t>
            </a:r>
            <a:r>
              <a:rPr sz="4800" b="1" dirty="0">
                <a:solidFill>
                  <a:srgbClr val="FFFFFF"/>
                </a:solidFill>
                <a:latin typeface="Arial"/>
                <a:cs typeface="Arial"/>
              </a:rPr>
              <a:t>invariant</a:t>
            </a:r>
            <a:r>
              <a:rPr sz="48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b="1" spc="-10" dirty="0">
                <a:solidFill>
                  <a:srgbClr val="FFFFFF"/>
                </a:solidFill>
                <a:latin typeface="Arial"/>
                <a:cs typeface="Arial"/>
              </a:rPr>
              <a:t>values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solidFill>
                  <a:srgbClr val="525252"/>
                </a:solidFill>
                <a:latin typeface="Calibri"/>
                <a:cs typeface="Calibri"/>
              </a:rPr>
              <a:t>Memory</a:t>
            </a:r>
            <a:r>
              <a:rPr sz="3600" b="0" spc="-8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3600" b="0" dirty="0">
                <a:solidFill>
                  <a:srgbClr val="525252"/>
                </a:solidFill>
                <a:latin typeface="Calibri"/>
                <a:cs typeface="Calibri"/>
              </a:rPr>
              <a:t>Ordering</a:t>
            </a:r>
            <a:r>
              <a:rPr sz="3600" b="0" spc="-80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3600" b="0" dirty="0">
                <a:solidFill>
                  <a:srgbClr val="525252"/>
                </a:solidFill>
                <a:latin typeface="Calibri"/>
                <a:cs typeface="Calibri"/>
              </a:rPr>
              <a:t>Gates</a:t>
            </a:r>
            <a:r>
              <a:rPr sz="3600" b="0" spc="-60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3600" b="0" dirty="0">
                <a:solidFill>
                  <a:srgbClr val="525252"/>
                </a:solidFill>
                <a:latin typeface="Calibri"/>
                <a:cs typeface="Calibri"/>
              </a:rPr>
              <a:t>Maintain</a:t>
            </a:r>
            <a:r>
              <a:rPr sz="3600" b="0" spc="-7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3600" b="0" dirty="0">
                <a:solidFill>
                  <a:srgbClr val="525252"/>
                </a:solidFill>
                <a:latin typeface="Calibri"/>
                <a:cs typeface="Calibri"/>
              </a:rPr>
              <a:t>Memory</a:t>
            </a:r>
            <a:r>
              <a:rPr sz="3600" b="0" spc="-90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3600" b="0" spc="-10" dirty="0">
                <a:solidFill>
                  <a:srgbClr val="525252"/>
                </a:solidFill>
                <a:latin typeface="Calibri"/>
                <a:cs typeface="Calibri"/>
              </a:rPr>
              <a:t>Consistency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391919" y="1176908"/>
            <a:ext cx="10588625" cy="5469255"/>
            <a:chOff x="1391919" y="1176908"/>
            <a:chExt cx="10588625" cy="54692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1919" y="1354581"/>
              <a:ext cx="10529189" cy="529132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391920" y="1176908"/>
              <a:ext cx="10588625" cy="5469255"/>
            </a:xfrm>
            <a:custGeom>
              <a:avLst/>
              <a:gdLst/>
              <a:ahLst/>
              <a:cxnLst/>
              <a:rect l="l" t="t" r="r" b="b"/>
              <a:pathLst>
                <a:path w="10588625" h="5469255">
                  <a:moveTo>
                    <a:pt x="10588371" y="0"/>
                  </a:moveTo>
                  <a:lnTo>
                    <a:pt x="0" y="0"/>
                  </a:lnTo>
                  <a:lnTo>
                    <a:pt x="0" y="3014472"/>
                  </a:lnTo>
                  <a:lnTo>
                    <a:pt x="5542280" y="3014472"/>
                  </a:lnTo>
                  <a:lnTo>
                    <a:pt x="5542280" y="5469001"/>
                  </a:lnTo>
                  <a:lnTo>
                    <a:pt x="10588358" y="5469001"/>
                  </a:lnTo>
                  <a:lnTo>
                    <a:pt x="10588358" y="3014472"/>
                  </a:lnTo>
                  <a:lnTo>
                    <a:pt x="10588371" y="0"/>
                  </a:lnTo>
                  <a:close/>
                </a:path>
              </a:pathLst>
            </a:custGeom>
            <a:solidFill>
              <a:srgbClr val="848484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470786" y="1900250"/>
            <a:ext cx="921512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FFFFFF"/>
                </a:solidFill>
                <a:latin typeface="Arial"/>
                <a:cs typeface="Arial"/>
              </a:rPr>
              <a:t>Enforce</a:t>
            </a:r>
            <a:r>
              <a:rPr sz="4800" b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b="1" dirty="0">
                <a:solidFill>
                  <a:srgbClr val="FFFFFF"/>
                </a:solidFill>
                <a:latin typeface="Arial"/>
                <a:cs typeface="Arial"/>
              </a:rPr>
              <a:t>logical</a:t>
            </a:r>
            <a:r>
              <a:rPr sz="48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b="1" dirty="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r>
              <a:rPr sz="48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b="1" dirty="0">
                <a:solidFill>
                  <a:srgbClr val="FFFFFF"/>
                </a:solidFill>
                <a:latin typeface="Arial"/>
                <a:cs typeface="Arial"/>
              </a:rPr>
              <a:t>ordering</a:t>
            </a:r>
            <a:r>
              <a:rPr sz="4800" b="1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b="1" spc="-2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4800" b="1" dirty="0">
                <a:solidFill>
                  <a:srgbClr val="FFFFFF"/>
                </a:solidFill>
                <a:latin typeface="Arial"/>
                <a:cs typeface="Arial"/>
              </a:rPr>
              <a:t>concurrent</a:t>
            </a:r>
            <a:r>
              <a:rPr sz="48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b="1" dirty="0">
                <a:solidFill>
                  <a:srgbClr val="FFFFFF"/>
                </a:solidFill>
                <a:latin typeface="Arial"/>
                <a:cs typeface="Arial"/>
              </a:rPr>
              <a:t>memory</a:t>
            </a:r>
            <a:r>
              <a:rPr sz="4800" b="1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b="1" spc="-10" dirty="0">
                <a:solidFill>
                  <a:srgbClr val="FFFFFF"/>
                </a:solidFill>
                <a:latin typeface="Arial"/>
                <a:cs typeface="Arial"/>
              </a:rPr>
              <a:t>operations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28600"/>
            <a:ext cx="12192000" cy="182880"/>
          </a:xfrm>
          <a:custGeom>
            <a:avLst/>
            <a:gdLst/>
            <a:ahLst/>
            <a:cxnLst/>
            <a:rect l="l" t="t" r="r" b="b"/>
            <a:pathLst>
              <a:path w="12192000" h="182879">
                <a:moveTo>
                  <a:pt x="12192000" y="0"/>
                </a:moveTo>
                <a:lnTo>
                  <a:pt x="0" y="0"/>
                </a:lnTo>
                <a:lnTo>
                  <a:pt x="0" y="182879"/>
                </a:lnTo>
                <a:lnTo>
                  <a:pt x="12192000" y="182880"/>
                </a:lnTo>
                <a:lnTo>
                  <a:pt x="12192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493705"/>
            <a:ext cx="6040120" cy="22860"/>
          </a:xfrm>
          <a:custGeom>
            <a:avLst/>
            <a:gdLst/>
            <a:ahLst/>
            <a:cxnLst/>
            <a:rect l="l" t="t" r="r" b="b"/>
            <a:pathLst>
              <a:path w="6040120" h="22859">
                <a:moveTo>
                  <a:pt x="0" y="22505"/>
                </a:moveTo>
                <a:lnTo>
                  <a:pt x="6039785" y="22505"/>
                </a:lnTo>
                <a:lnTo>
                  <a:pt x="6039785" y="0"/>
                </a:lnTo>
                <a:lnTo>
                  <a:pt x="0" y="0"/>
                </a:lnTo>
                <a:lnTo>
                  <a:pt x="0" y="22505"/>
                </a:lnTo>
                <a:close/>
              </a:path>
            </a:pathLst>
          </a:custGeom>
          <a:solidFill>
            <a:srgbClr val="18AC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37140" y="6493705"/>
            <a:ext cx="6040120" cy="22860"/>
          </a:xfrm>
          <a:custGeom>
            <a:avLst/>
            <a:gdLst/>
            <a:ahLst/>
            <a:cxnLst/>
            <a:rect l="l" t="t" r="r" b="b"/>
            <a:pathLst>
              <a:path w="6040120" h="22859">
                <a:moveTo>
                  <a:pt x="0" y="22505"/>
                </a:moveTo>
                <a:lnTo>
                  <a:pt x="6039785" y="22505"/>
                </a:lnTo>
                <a:lnTo>
                  <a:pt x="6039785" y="0"/>
                </a:lnTo>
                <a:lnTo>
                  <a:pt x="0" y="0"/>
                </a:lnTo>
                <a:lnTo>
                  <a:pt x="0" y="22505"/>
                </a:lnTo>
                <a:close/>
              </a:path>
            </a:pathLst>
          </a:custGeom>
          <a:solidFill>
            <a:srgbClr val="18AC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565722"/>
            <a:ext cx="6040120" cy="36195"/>
          </a:xfrm>
          <a:custGeom>
            <a:avLst/>
            <a:gdLst/>
            <a:ahLst/>
            <a:cxnLst/>
            <a:rect l="l" t="t" r="r" b="b"/>
            <a:pathLst>
              <a:path w="6040120" h="36195">
                <a:moveTo>
                  <a:pt x="0" y="36010"/>
                </a:moveTo>
                <a:lnTo>
                  <a:pt x="6039785" y="36010"/>
                </a:lnTo>
                <a:lnTo>
                  <a:pt x="6039785" y="0"/>
                </a:lnTo>
                <a:lnTo>
                  <a:pt x="0" y="0"/>
                </a:lnTo>
                <a:lnTo>
                  <a:pt x="0" y="36010"/>
                </a:lnTo>
                <a:close/>
              </a:path>
            </a:pathLst>
          </a:custGeom>
          <a:solidFill>
            <a:srgbClr val="18AC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37140" y="6565722"/>
            <a:ext cx="6040120" cy="36195"/>
          </a:xfrm>
          <a:custGeom>
            <a:avLst/>
            <a:gdLst/>
            <a:ahLst/>
            <a:cxnLst/>
            <a:rect l="l" t="t" r="r" b="b"/>
            <a:pathLst>
              <a:path w="6040120" h="36195">
                <a:moveTo>
                  <a:pt x="0" y="36010"/>
                </a:moveTo>
                <a:lnTo>
                  <a:pt x="6039785" y="36010"/>
                </a:lnTo>
                <a:lnTo>
                  <a:pt x="6039785" y="0"/>
                </a:lnTo>
                <a:lnTo>
                  <a:pt x="0" y="0"/>
                </a:lnTo>
                <a:lnTo>
                  <a:pt x="0" y="36010"/>
                </a:lnTo>
                <a:close/>
              </a:path>
            </a:pathLst>
          </a:custGeom>
          <a:solidFill>
            <a:srgbClr val="18AC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522961"/>
            <a:ext cx="6040120" cy="36195"/>
          </a:xfrm>
          <a:custGeom>
            <a:avLst/>
            <a:gdLst/>
            <a:ahLst/>
            <a:cxnLst/>
            <a:rect l="l" t="t" r="r" b="b"/>
            <a:pathLst>
              <a:path w="6040120" h="36195">
                <a:moveTo>
                  <a:pt x="0" y="36010"/>
                </a:moveTo>
                <a:lnTo>
                  <a:pt x="6039785" y="36010"/>
                </a:lnTo>
                <a:lnTo>
                  <a:pt x="6039785" y="0"/>
                </a:lnTo>
                <a:lnTo>
                  <a:pt x="0" y="0"/>
                </a:lnTo>
                <a:lnTo>
                  <a:pt x="0" y="36010"/>
                </a:lnTo>
                <a:close/>
              </a:path>
            </a:pathLst>
          </a:custGeom>
          <a:solidFill>
            <a:srgbClr val="2040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37140" y="6522961"/>
            <a:ext cx="6040120" cy="36195"/>
          </a:xfrm>
          <a:custGeom>
            <a:avLst/>
            <a:gdLst/>
            <a:ahLst/>
            <a:cxnLst/>
            <a:rect l="l" t="t" r="r" b="b"/>
            <a:pathLst>
              <a:path w="6040120" h="36195">
                <a:moveTo>
                  <a:pt x="0" y="36010"/>
                </a:moveTo>
                <a:lnTo>
                  <a:pt x="6039785" y="36010"/>
                </a:lnTo>
                <a:lnTo>
                  <a:pt x="6039785" y="0"/>
                </a:lnTo>
                <a:lnTo>
                  <a:pt x="0" y="0"/>
                </a:lnTo>
                <a:lnTo>
                  <a:pt x="0" y="36010"/>
                </a:lnTo>
                <a:close/>
              </a:path>
            </a:pathLst>
          </a:custGeom>
          <a:solidFill>
            <a:srgbClr val="2040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651204"/>
            <a:ext cx="6040120" cy="22860"/>
          </a:xfrm>
          <a:custGeom>
            <a:avLst/>
            <a:gdLst/>
            <a:ahLst/>
            <a:cxnLst/>
            <a:rect l="l" t="t" r="r" b="b"/>
            <a:pathLst>
              <a:path w="6040120" h="22859">
                <a:moveTo>
                  <a:pt x="0" y="22506"/>
                </a:moveTo>
                <a:lnTo>
                  <a:pt x="6039785" y="22506"/>
                </a:lnTo>
                <a:lnTo>
                  <a:pt x="6039785" y="0"/>
                </a:lnTo>
                <a:lnTo>
                  <a:pt x="0" y="0"/>
                </a:lnTo>
                <a:lnTo>
                  <a:pt x="0" y="22506"/>
                </a:lnTo>
                <a:close/>
              </a:path>
            </a:pathLst>
          </a:custGeom>
          <a:solidFill>
            <a:srgbClr val="18AC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37140" y="6651204"/>
            <a:ext cx="6040120" cy="22860"/>
          </a:xfrm>
          <a:custGeom>
            <a:avLst/>
            <a:gdLst/>
            <a:ahLst/>
            <a:cxnLst/>
            <a:rect l="l" t="t" r="r" b="b"/>
            <a:pathLst>
              <a:path w="6040120" h="22859">
                <a:moveTo>
                  <a:pt x="0" y="22506"/>
                </a:moveTo>
                <a:lnTo>
                  <a:pt x="6039785" y="22506"/>
                </a:lnTo>
                <a:lnTo>
                  <a:pt x="6039785" y="0"/>
                </a:lnTo>
                <a:lnTo>
                  <a:pt x="0" y="0"/>
                </a:lnTo>
                <a:lnTo>
                  <a:pt x="0" y="22506"/>
                </a:lnTo>
                <a:close/>
              </a:path>
            </a:pathLst>
          </a:custGeom>
          <a:solidFill>
            <a:srgbClr val="18AC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608482"/>
            <a:ext cx="6040120" cy="36195"/>
          </a:xfrm>
          <a:custGeom>
            <a:avLst/>
            <a:gdLst/>
            <a:ahLst/>
            <a:cxnLst/>
            <a:rect l="l" t="t" r="r" b="b"/>
            <a:pathLst>
              <a:path w="6040120" h="36195">
                <a:moveTo>
                  <a:pt x="0" y="36010"/>
                </a:moveTo>
                <a:lnTo>
                  <a:pt x="6039785" y="36010"/>
                </a:lnTo>
                <a:lnTo>
                  <a:pt x="6039785" y="0"/>
                </a:lnTo>
                <a:lnTo>
                  <a:pt x="0" y="0"/>
                </a:lnTo>
                <a:lnTo>
                  <a:pt x="0" y="36010"/>
                </a:lnTo>
                <a:close/>
              </a:path>
            </a:pathLst>
          </a:custGeom>
          <a:solidFill>
            <a:srgbClr val="2040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37140" y="6608482"/>
            <a:ext cx="6040120" cy="36195"/>
          </a:xfrm>
          <a:custGeom>
            <a:avLst/>
            <a:gdLst/>
            <a:ahLst/>
            <a:cxnLst/>
            <a:rect l="l" t="t" r="r" b="b"/>
            <a:pathLst>
              <a:path w="6040120" h="36195">
                <a:moveTo>
                  <a:pt x="0" y="36010"/>
                </a:moveTo>
                <a:lnTo>
                  <a:pt x="6039785" y="36010"/>
                </a:lnTo>
                <a:lnTo>
                  <a:pt x="6039785" y="0"/>
                </a:lnTo>
                <a:lnTo>
                  <a:pt x="0" y="0"/>
                </a:lnTo>
                <a:lnTo>
                  <a:pt x="0" y="36010"/>
                </a:lnTo>
                <a:close/>
              </a:path>
            </a:pathLst>
          </a:custGeom>
          <a:solidFill>
            <a:srgbClr val="20408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0" y="6644493"/>
            <a:ext cx="1107440" cy="29845"/>
            <a:chOff x="0" y="6644493"/>
            <a:chExt cx="1107440" cy="29845"/>
          </a:xfrm>
        </p:grpSpPr>
        <p:sp>
          <p:nvSpPr>
            <p:cNvPr id="14" name="object 14"/>
            <p:cNvSpPr/>
            <p:nvPr/>
          </p:nvSpPr>
          <p:spPr>
            <a:xfrm>
              <a:off x="0" y="6673709"/>
              <a:ext cx="1107440" cy="635"/>
            </a:xfrm>
            <a:custGeom>
              <a:avLst/>
              <a:gdLst/>
              <a:ahLst/>
              <a:cxnLst/>
              <a:rect l="l" t="t" r="r" b="b"/>
              <a:pathLst>
                <a:path w="1107440" h="634">
                  <a:moveTo>
                    <a:pt x="1107015" y="0"/>
                  </a:moveTo>
                  <a:lnTo>
                    <a:pt x="0" y="0"/>
                  </a:lnTo>
                  <a:lnTo>
                    <a:pt x="1107015" y="41"/>
                  </a:lnTo>
                  <a:close/>
                </a:path>
              </a:pathLst>
            </a:custGeom>
            <a:solidFill>
              <a:srgbClr val="1AAC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6644493"/>
              <a:ext cx="1107440" cy="6985"/>
            </a:xfrm>
            <a:custGeom>
              <a:avLst/>
              <a:gdLst/>
              <a:ahLst/>
              <a:cxnLst/>
              <a:rect l="l" t="t" r="r" b="b"/>
              <a:pathLst>
                <a:path w="1107440" h="6984">
                  <a:moveTo>
                    <a:pt x="1107015" y="0"/>
                  </a:moveTo>
                  <a:lnTo>
                    <a:pt x="0" y="0"/>
                  </a:lnTo>
                  <a:lnTo>
                    <a:pt x="0" y="6709"/>
                  </a:lnTo>
                  <a:lnTo>
                    <a:pt x="1107015" y="6709"/>
                  </a:lnTo>
                  <a:lnTo>
                    <a:pt x="1107015" y="0"/>
                  </a:lnTo>
                  <a:close/>
                </a:path>
              </a:pathLst>
            </a:custGeom>
            <a:solidFill>
              <a:srgbClr val="172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6651203"/>
              <a:ext cx="1107440" cy="22860"/>
            </a:xfrm>
            <a:custGeom>
              <a:avLst/>
              <a:gdLst/>
              <a:ahLst/>
              <a:cxnLst/>
              <a:rect l="l" t="t" r="r" b="b"/>
              <a:pathLst>
                <a:path w="1107440" h="22859">
                  <a:moveTo>
                    <a:pt x="1107015" y="0"/>
                  </a:moveTo>
                  <a:lnTo>
                    <a:pt x="0" y="0"/>
                  </a:lnTo>
                  <a:lnTo>
                    <a:pt x="0" y="22506"/>
                  </a:lnTo>
                  <a:lnTo>
                    <a:pt x="1107015" y="22506"/>
                  </a:lnTo>
                  <a:lnTo>
                    <a:pt x="1107015" y="0"/>
                  </a:lnTo>
                  <a:close/>
                </a:path>
              </a:pathLst>
            </a:custGeom>
            <a:solidFill>
              <a:srgbClr val="03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0" y="6493713"/>
            <a:ext cx="1107440" cy="22860"/>
          </a:xfrm>
          <a:custGeom>
            <a:avLst/>
            <a:gdLst/>
            <a:ahLst/>
            <a:cxnLst/>
            <a:rect l="l" t="t" r="r" b="b"/>
            <a:pathLst>
              <a:path w="1107440" h="22859">
                <a:moveTo>
                  <a:pt x="1107008" y="6337"/>
                </a:moveTo>
                <a:lnTo>
                  <a:pt x="0" y="6337"/>
                </a:lnTo>
                <a:lnTo>
                  <a:pt x="0" y="22504"/>
                </a:lnTo>
                <a:lnTo>
                  <a:pt x="1107008" y="22504"/>
                </a:lnTo>
                <a:lnTo>
                  <a:pt x="1107008" y="6337"/>
                </a:lnTo>
                <a:close/>
              </a:path>
              <a:path w="1107440" h="22859">
                <a:moveTo>
                  <a:pt x="1107008" y="0"/>
                </a:moveTo>
                <a:lnTo>
                  <a:pt x="0" y="0"/>
                </a:lnTo>
                <a:lnTo>
                  <a:pt x="0" y="5410"/>
                </a:lnTo>
                <a:lnTo>
                  <a:pt x="1107008" y="5410"/>
                </a:lnTo>
                <a:lnTo>
                  <a:pt x="1107008" y="0"/>
                </a:lnTo>
                <a:close/>
              </a:path>
            </a:pathLst>
          </a:custGeom>
          <a:solidFill>
            <a:srgbClr val="03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0" y="6516211"/>
            <a:ext cx="1107440" cy="128905"/>
            <a:chOff x="0" y="6516211"/>
            <a:chExt cx="1107440" cy="128905"/>
          </a:xfrm>
        </p:grpSpPr>
        <p:sp>
          <p:nvSpPr>
            <p:cNvPr id="19" name="object 19"/>
            <p:cNvSpPr/>
            <p:nvPr/>
          </p:nvSpPr>
          <p:spPr>
            <a:xfrm>
              <a:off x="0" y="6565722"/>
              <a:ext cx="1107440" cy="36195"/>
            </a:xfrm>
            <a:custGeom>
              <a:avLst/>
              <a:gdLst/>
              <a:ahLst/>
              <a:cxnLst/>
              <a:rect l="l" t="t" r="r" b="b"/>
              <a:pathLst>
                <a:path w="1107440" h="36195">
                  <a:moveTo>
                    <a:pt x="1107015" y="0"/>
                  </a:moveTo>
                  <a:lnTo>
                    <a:pt x="0" y="0"/>
                  </a:lnTo>
                  <a:lnTo>
                    <a:pt x="0" y="36010"/>
                  </a:lnTo>
                  <a:lnTo>
                    <a:pt x="1107015" y="36010"/>
                  </a:lnTo>
                  <a:lnTo>
                    <a:pt x="1107015" y="0"/>
                  </a:lnTo>
                  <a:close/>
                </a:path>
              </a:pathLst>
            </a:custGeom>
            <a:solidFill>
              <a:srgbClr val="03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6522961"/>
              <a:ext cx="1107440" cy="36195"/>
            </a:xfrm>
            <a:custGeom>
              <a:avLst/>
              <a:gdLst/>
              <a:ahLst/>
              <a:cxnLst/>
              <a:rect l="l" t="t" r="r" b="b"/>
              <a:pathLst>
                <a:path w="1107440" h="36195">
                  <a:moveTo>
                    <a:pt x="1107015" y="0"/>
                  </a:moveTo>
                  <a:lnTo>
                    <a:pt x="0" y="0"/>
                  </a:lnTo>
                  <a:lnTo>
                    <a:pt x="0" y="36010"/>
                  </a:lnTo>
                  <a:lnTo>
                    <a:pt x="1107015" y="36010"/>
                  </a:lnTo>
                  <a:lnTo>
                    <a:pt x="1107015" y="0"/>
                  </a:lnTo>
                  <a:close/>
                </a:path>
              </a:pathLst>
            </a:custGeom>
            <a:solidFill>
              <a:srgbClr val="244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6516217"/>
              <a:ext cx="1107440" cy="92710"/>
            </a:xfrm>
            <a:custGeom>
              <a:avLst/>
              <a:gdLst/>
              <a:ahLst/>
              <a:cxnLst/>
              <a:rect l="l" t="t" r="r" b="b"/>
              <a:pathLst>
                <a:path w="1107440" h="92709">
                  <a:moveTo>
                    <a:pt x="1107008" y="85521"/>
                  </a:moveTo>
                  <a:lnTo>
                    <a:pt x="0" y="85521"/>
                  </a:lnTo>
                  <a:lnTo>
                    <a:pt x="0" y="92265"/>
                  </a:lnTo>
                  <a:lnTo>
                    <a:pt x="1107008" y="92265"/>
                  </a:lnTo>
                  <a:lnTo>
                    <a:pt x="1107008" y="85521"/>
                  </a:lnTo>
                  <a:close/>
                </a:path>
                <a:path w="1107440" h="92709">
                  <a:moveTo>
                    <a:pt x="1107008" y="42760"/>
                  </a:moveTo>
                  <a:lnTo>
                    <a:pt x="0" y="42760"/>
                  </a:lnTo>
                  <a:lnTo>
                    <a:pt x="0" y="49504"/>
                  </a:lnTo>
                  <a:lnTo>
                    <a:pt x="1107008" y="49504"/>
                  </a:lnTo>
                  <a:lnTo>
                    <a:pt x="1107008" y="42760"/>
                  </a:lnTo>
                  <a:close/>
                </a:path>
                <a:path w="1107440" h="92709">
                  <a:moveTo>
                    <a:pt x="1107008" y="0"/>
                  </a:moveTo>
                  <a:lnTo>
                    <a:pt x="0" y="0"/>
                  </a:lnTo>
                  <a:lnTo>
                    <a:pt x="0" y="6743"/>
                  </a:lnTo>
                  <a:lnTo>
                    <a:pt x="1107008" y="6743"/>
                  </a:lnTo>
                  <a:lnTo>
                    <a:pt x="1107008" y="0"/>
                  </a:lnTo>
                  <a:close/>
                </a:path>
              </a:pathLst>
            </a:custGeom>
            <a:solidFill>
              <a:srgbClr val="172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6608483"/>
              <a:ext cx="1107440" cy="36195"/>
            </a:xfrm>
            <a:custGeom>
              <a:avLst/>
              <a:gdLst/>
              <a:ahLst/>
              <a:cxnLst/>
              <a:rect l="l" t="t" r="r" b="b"/>
              <a:pathLst>
                <a:path w="1107440" h="36195">
                  <a:moveTo>
                    <a:pt x="1107015" y="0"/>
                  </a:moveTo>
                  <a:lnTo>
                    <a:pt x="0" y="0"/>
                  </a:lnTo>
                  <a:lnTo>
                    <a:pt x="0" y="36010"/>
                  </a:lnTo>
                  <a:lnTo>
                    <a:pt x="1107015" y="36010"/>
                  </a:lnTo>
                  <a:lnTo>
                    <a:pt x="1107015" y="0"/>
                  </a:lnTo>
                  <a:close/>
                </a:path>
              </a:pathLst>
            </a:custGeom>
            <a:solidFill>
              <a:srgbClr val="244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7749139" y="6644493"/>
            <a:ext cx="2906395" cy="29845"/>
            <a:chOff x="7749139" y="6644493"/>
            <a:chExt cx="2906395" cy="29845"/>
          </a:xfrm>
        </p:grpSpPr>
        <p:sp>
          <p:nvSpPr>
            <p:cNvPr id="24" name="object 24"/>
            <p:cNvSpPr/>
            <p:nvPr/>
          </p:nvSpPr>
          <p:spPr>
            <a:xfrm>
              <a:off x="7749139" y="6673709"/>
              <a:ext cx="2906395" cy="635"/>
            </a:xfrm>
            <a:custGeom>
              <a:avLst/>
              <a:gdLst/>
              <a:ahLst/>
              <a:cxnLst/>
              <a:rect l="l" t="t" r="r" b="b"/>
              <a:pathLst>
                <a:path w="2906395" h="634">
                  <a:moveTo>
                    <a:pt x="2905970" y="0"/>
                  </a:moveTo>
                  <a:lnTo>
                    <a:pt x="0" y="0"/>
                  </a:lnTo>
                  <a:lnTo>
                    <a:pt x="2905970" y="41"/>
                  </a:lnTo>
                  <a:close/>
                </a:path>
              </a:pathLst>
            </a:custGeom>
            <a:solidFill>
              <a:srgbClr val="204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749139" y="6644493"/>
              <a:ext cx="2906395" cy="6985"/>
            </a:xfrm>
            <a:custGeom>
              <a:avLst/>
              <a:gdLst/>
              <a:ahLst/>
              <a:cxnLst/>
              <a:rect l="l" t="t" r="r" b="b"/>
              <a:pathLst>
                <a:path w="2906395" h="6984">
                  <a:moveTo>
                    <a:pt x="2905970" y="0"/>
                  </a:moveTo>
                  <a:lnTo>
                    <a:pt x="0" y="0"/>
                  </a:lnTo>
                  <a:lnTo>
                    <a:pt x="0" y="6709"/>
                  </a:lnTo>
                  <a:lnTo>
                    <a:pt x="2905970" y="6709"/>
                  </a:lnTo>
                  <a:lnTo>
                    <a:pt x="2905970" y="0"/>
                  </a:lnTo>
                  <a:close/>
                </a:path>
              </a:pathLst>
            </a:custGeom>
            <a:solidFill>
              <a:srgbClr val="171B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749139" y="6651203"/>
              <a:ext cx="2906395" cy="22860"/>
            </a:xfrm>
            <a:custGeom>
              <a:avLst/>
              <a:gdLst/>
              <a:ahLst/>
              <a:cxnLst/>
              <a:rect l="l" t="t" r="r" b="b"/>
              <a:pathLst>
                <a:path w="2906395" h="22859">
                  <a:moveTo>
                    <a:pt x="2905970" y="0"/>
                  </a:moveTo>
                  <a:lnTo>
                    <a:pt x="0" y="0"/>
                  </a:lnTo>
                  <a:lnTo>
                    <a:pt x="0" y="22506"/>
                  </a:lnTo>
                  <a:lnTo>
                    <a:pt x="2905970" y="22506"/>
                  </a:lnTo>
                  <a:lnTo>
                    <a:pt x="2905970" y="0"/>
                  </a:lnTo>
                  <a:close/>
                </a:path>
              </a:pathLst>
            </a:custGeom>
            <a:solidFill>
              <a:srgbClr val="244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/>
          <p:nvPr/>
        </p:nvSpPr>
        <p:spPr>
          <a:xfrm>
            <a:off x="7749133" y="6493713"/>
            <a:ext cx="2906395" cy="22860"/>
          </a:xfrm>
          <a:custGeom>
            <a:avLst/>
            <a:gdLst/>
            <a:ahLst/>
            <a:cxnLst/>
            <a:rect l="l" t="t" r="r" b="b"/>
            <a:pathLst>
              <a:path w="2906395" h="22859">
                <a:moveTo>
                  <a:pt x="2905976" y="6337"/>
                </a:moveTo>
                <a:lnTo>
                  <a:pt x="0" y="6337"/>
                </a:lnTo>
                <a:lnTo>
                  <a:pt x="0" y="22504"/>
                </a:lnTo>
                <a:lnTo>
                  <a:pt x="2905976" y="22504"/>
                </a:lnTo>
                <a:lnTo>
                  <a:pt x="2905976" y="6337"/>
                </a:lnTo>
                <a:close/>
              </a:path>
              <a:path w="2906395" h="22859">
                <a:moveTo>
                  <a:pt x="2905976" y="0"/>
                </a:moveTo>
                <a:lnTo>
                  <a:pt x="0" y="0"/>
                </a:lnTo>
                <a:lnTo>
                  <a:pt x="0" y="5410"/>
                </a:lnTo>
                <a:lnTo>
                  <a:pt x="2905976" y="5410"/>
                </a:lnTo>
                <a:lnTo>
                  <a:pt x="2905976" y="0"/>
                </a:lnTo>
                <a:close/>
              </a:path>
            </a:pathLst>
          </a:custGeom>
          <a:solidFill>
            <a:srgbClr val="244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7749139" y="6516211"/>
            <a:ext cx="2906395" cy="128905"/>
            <a:chOff x="7749139" y="6516211"/>
            <a:chExt cx="2906395" cy="128905"/>
          </a:xfrm>
        </p:grpSpPr>
        <p:sp>
          <p:nvSpPr>
            <p:cNvPr id="29" name="object 29"/>
            <p:cNvSpPr/>
            <p:nvPr/>
          </p:nvSpPr>
          <p:spPr>
            <a:xfrm>
              <a:off x="7749139" y="6565722"/>
              <a:ext cx="2906395" cy="36195"/>
            </a:xfrm>
            <a:custGeom>
              <a:avLst/>
              <a:gdLst/>
              <a:ahLst/>
              <a:cxnLst/>
              <a:rect l="l" t="t" r="r" b="b"/>
              <a:pathLst>
                <a:path w="2906395" h="36195">
                  <a:moveTo>
                    <a:pt x="2905970" y="0"/>
                  </a:moveTo>
                  <a:lnTo>
                    <a:pt x="0" y="0"/>
                  </a:lnTo>
                  <a:lnTo>
                    <a:pt x="0" y="36010"/>
                  </a:lnTo>
                  <a:lnTo>
                    <a:pt x="2905970" y="36010"/>
                  </a:lnTo>
                  <a:lnTo>
                    <a:pt x="2905970" y="0"/>
                  </a:lnTo>
                  <a:close/>
                </a:path>
              </a:pathLst>
            </a:custGeom>
            <a:solidFill>
              <a:srgbClr val="244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749139" y="6522961"/>
              <a:ext cx="2906395" cy="36195"/>
            </a:xfrm>
            <a:custGeom>
              <a:avLst/>
              <a:gdLst/>
              <a:ahLst/>
              <a:cxnLst/>
              <a:rect l="l" t="t" r="r" b="b"/>
              <a:pathLst>
                <a:path w="2906395" h="36195">
                  <a:moveTo>
                    <a:pt x="2905970" y="0"/>
                  </a:moveTo>
                  <a:lnTo>
                    <a:pt x="0" y="0"/>
                  </a:lnTo>
                  <a:lnTo>
                    <a:pt x="0" y="36010"/>
                  </a:lnTo>
                  <a:lnTo>
                    <a:pt x="2905970" y="36010"/>
                  </a:lnTo>
                  <a:lnTo>
                    <a:pt x="2905970" y="0"/>
                  </a:lnTo>
                  <a:close/>
                </a:path>
              </a:pathLst>
            </a:custGeom>
            <a:solidFill>
              <a:srgbClr val="2229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749133" y="6516217"/>
              <a:ext cx="2906395" cy="92710"/>
            </a:xfrm>
            <a:custGeom>
              <a:avLst/>
              <a:gdLst/>
              <a:ahLst/>
              <a:cxnLst/>
              <a:rect l="l" t="t" r="r" b="b"/>
              <a:pathLst>
                <a:path w="2906395" h="92709">
                  <a:moveTo>
                    <a:pt x="2905963" y="85521"/>
                  </a:moveTo>
                  <a:lnTo>
                    <a:pt x="0" y="85521"/>
                  </a:lnTo>
                  <a:lnTo>
                    <a:pt x="0" y="92265"/>
                  </a:lnTo>
                  <a:lnTo>
                    <a:pt x="2905963" y="92265"/>
                  </a:lnTo>
                  <a:lnTo>
                    <a:pt x="2905963" y="85521"/>
                  </a:lnTo>
                  <a:close/>
                </a:path>
                <a:path w="2906395" h="92709">
                  <a:moveTo>
                    <a:pt x="2905963" y="42760"/>
                  </a:moveTo>
                  <a:lnTo>
                    <a:pt x="0" y="42760"/>
                  </a:lnTo>
                  <a:lnTo>
                    <a:pt x="0" y="49504"/>
                  </a:lnTo>
                  <a:lnTo>
                    <a:pt x="2905963" y="49504"/>
                  </a:lnTo>
                  <a:lnTo>
                    <a:pt x="2905963" y="42760"/>
                  </a:lnTo>
                  <a:close/>
                </a:path>
                <a:path w="2906395" h="92709">
                  <a:moveTo>
                    <a:pt x="2905963" y="0"/>
                  </a:moveTo>
                  <a:lnTo>
                    <a:pt x="0" y="0"/>
                  </a:lnTo>
                  <a:lnTo>
                    <a:pt x="0" y="6743"/>
                  </a:lnTo>
                  <a:lnTo>
                    <a:pt x="2905963" y="6743"/>
                  </a:lnTo>
                  <a:lnTo>
                    <a:pt x="2905963" y="0"/>
                  </a:lnTo>
                  <a:close/>
                </a:path>
              </a:pathLst>
            </a:custGeom>
            <a:solidFill>
              <a:srgbClr val="171B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749139" y="6608483"/>
              <a:ext cx="2906395" cy="36195"/>
            </a:xfrm>
            <a:custGeom>
              <a:avLst/>
              <a:gdLst/>
              <a:ahLst/>
              <a:cxnLst/>
              <a:rect l="l" t="t" r="r" b="b"/>
              <a:pathLst>
                <a:path w="2906395" h="36195">
                  <a:moveTo>
                    <a:pt x="2905970" y="0"/>
                  </a:moveTo>
                  <a:lnTo>
                    <a:pt x="0" y="0"/>
                  </a:lnTo>
                  <a:lnTo>
                    <a:pt x="0" y="36010"/>
                  </a:lnTo>
                  <a:lnTo>
                    <a:pt x="2905970" y="36010"/>
                  </a:lnTo>
                  <a:lnTo>
                    <a:pt x="2905970" y="0"/>
                  </a:lnTo>
                  <a:close/>
                </a:path>
              </a:pathLst>
            </a:custGeom>
            <a:solidFill>
              <a:srgbClr val="2229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1522124" y="6644493"/>
            <a:ext cx="2906395" cy="29845"/>
            <a:chOff x="1522124" y="6644493"/>
            <a:chExt cx="2906395" cy="29845"/>
          </a:xfrm>
        </p:grpSpPr>
        <p:sp>
          <p:nvSpPr>
            <p:cNvPr id="34" name="object 34"/>
            <p:cNvSpPr/>
            <p:nvPr/>
          </p:nvSpPr>
          <p:spPr>
            <a:xfrm>
              <a:off x="1522124" y="6673709"/>
              <a:ext cx="2906395" cy="635"/>
            </a:xfrm>
            <a:custGeom>
              <a:avLst/>
              <a:gdLst/>
              <a:ahLst/>
              <a:cxnLst/>
              <a:rect l="l" t="t" r="r" b="b"/>
              <a:pathLst>
                <a:path w="2906395" h="634">
                  <a:moveTo>
                    <a:pt x="2906004" y="0"/>
                  </a:moveTo>
                  <a:lnTo>
                    <a:pt x="0" y="0"/>
                  </a:lnTo>
                  <a:lnTo>
                    <a:pt x="2906004" y="41"/>
                  </a:lnTo>
                  <a:close/>
                </a:path>
              </a:pathLst>
            </a:custGeom>
            <a:solidFill>
              <a:srgbClr val="204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522124" y="6644493"/>
              <a:ext cx="2906395" cy="6985"/>
            </a:xfrm>
            <a:custGeom>
              <a:avLst/>
              <a:gdLst/>
              <a:ahLst/>
              <a:cxnLst/>
              <a:rect l="l" t="t" r="r" b="b"/>
              <a:pathLst>
                <a:path w="2906395" h="6984">
                  <a:moveTo>
                    <a:pt x="2906004" y="0"/>
                  </a:moveTo>
                  <a:lnTo>
                    <a:pt x="0" y="0"/>
                  </a:lnTo>
                  <a:lnTo>
                    <a:pt x="0" y="6709"/>
                  </a:lnTo>
                  <a:lnTo>
                    <a:pt x="2906004" y="6709"/>
                  </a:lnTo>
                  <a:lnTo>
                    <a:pt x="2906004" y="0"/>
                  </a:lnTo>
                  <a:close/>
                </a:path>
              </a:pathLst>
            </a:custGeom>
            <a:solidFill>
              <a:srgbClr val="171B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522124" y="6651203"/>
              <a:ext cx="2906395" cy="22860"/>
            </a:xfrm>
            <a:custGeom>
              <a:avLst/>
              <a:gdLst/>
              <a:ahLst/>
              <a:cxnLst/>
              <a:rect l="l" t="t" r="r" b="b"/>
              <a:pathLst>
                <a:path w="2906395" h="22859">
                  <a:moveTo>
                    <a:pt x="2906004" y="0"/>
                  </a:moveTo>
                  <a:lnTo>
                    <a:pt x="0" y="0"/>
                  </a:lnTo>
                  <a:lnTo>
                    <a:pt x="0" y="22506"/>
                  </a:lnTo>
                  <a:lnTo>
                    <a:pt x="2906004" y="22506"/>
                  </a:lnTo>
                  <a:lnTo>
                    <a:pt x="2906004" y="0"/>
                  </a:lnTo>
                  <a:close/>
                </a:path>
              </a:pathLst>
            </a:custGeom>
            <a:solidFill>
              <a:srgbClr val="244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/>
          <p:nvPr/>
        </p:nvSpPr>
        <p:spPr>
          <a:xfrm>
            <a:off x="1522120" y="6493713"/>
            <a:ext cx="2906395" cy="22860"/>
          </a:xfrm>
          <a:custGeom>
            <a:avLst/>
            <a:gdLst/>
            <a:ahLst/>
            <a:cxnLst/>
            <a:rect l="l" t="t" r="r" b="b"/>
            <a:pathLst>
              <a:path w="2906395" h="22859">
                <a:moveTo>
                  <a:pt x="2906001" y="6337"/>
                </a:moveTo>
                <a:lnTo>
                  <a:pt x="0" y="6337"/>
                </a:lnTo>
                <a:lnTo>
                  <a:pt x="0" y="22504"/>
                </a:lnTo>
                <a:lnTo>
                  <a:pt x="2906001" y="22504"/>
                </a:lnTo>
                <a:lnTo>
                  <a:pt x="2906001" y="6337"/>
                </a:lnTo>
                <a:close/>
              </a:path>
              <a:path w="2906395" h="22859">
                <a:moveTo>
                  <a:pt x="2906001" y="0"/>
                </a:moveTo>
                <a:lnTo>
                  <a:pt x="0" y="0"/>
                </a:lnTo>
                <a:lnTo>
                  <a:pt x="0" y="5410"/>
                </a:lnTo>
                <a:lnTo>
                  <a:pt x="2906001" y="5410"/>
                </a:lnTo>
                <a:lnTo>
                  <a:pt x="2906001" y="0"/>
                </a:lnTo>
                <a:close/>
              </a:path>
            </a:pathLst>
          </a:custGeom>
          <a:solidFill>
            <a:srgbClr val="244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8" name="object 38"/>
          <p:cNvGrpSpPr/>
          <p:nvPr/>
        </p:nvGrpSpPr>
        <p:grpSpPr>
          <a:xfrm>
            <a:off x="1107015" y="6493705"/>
            <a:ext cx="3321685" cy="180340"/>
            <a:chOff x="1107015" y="6493705"/>
            <a:chExt cx="3321685" cy="180340"/>
          </a:xfrm>
        </p:grpSpPr>
        <p:sp>
          <p:nvSpPr>
            <p:cNvPr id="39" name="object 39"/>
            <p:cNvSpPr/>
            <p:nvPr/>
          </p:nvSpPr>
          <p:spPr>
            <a:xfrm>
              <a:off x="1522124" y="6565722"/>
              <a:ext cx="2906395" cy="36195"/>
            </a:xfrm>
            <a:custGeom>
              <a:avLst/>
              <a:gdLst/>
              <a:ahLst/>
              <a:cxnLst/>
              <a:rect l="l" t="t" r="r" b="b"/>
              <a:pathLst>
                <a:path w="2906395" h="36195">
                  <a:moveTo>
                    <a:pt x="2906004" y="0"/>
                  </a:moveTo>
                  <a:lnTo>
                    <a:pt x="0" y="0"/>
                  </a:lnTo>
                  <a:lnTo>
                    <a:pt x="0" y="36010"/>
                  </a:lnTo>
                  <a:lnTo>
                    <a:pt x="2906004" y="36010"/>
                  </a:lnTo>
                  <a:lnTo>
                    <a:pt x="2906004" y="0"/>
                  </a:lnTo>
                  <a:close/>
                </a:path>
              </a:pathLst>
            </a:custGeom>
            <a:solidFill>
              <a:srgbClr val="244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522124" y="6522961"/>
              <a:ext cx="2906395" cy="36195"/>
            </a:xfrm>
            <a:custGeom>
              <a:avLst/>
              <a:gdLst/>
              <a:ahLst/>
              <a:cxnLst/>
              <a:rect l="l" t="t" r="r" b="b"/>
              <a:pathLst>
                <a:path w="2906395" h="36195">
                  <a:moveTo>
                    <a:pt x="2906004" y="0"/>
                  </a:moveTo>
                  <a:lnTo>
                    <a:pt x="0" y="0"/>
                  </a:lnTo>
                  <a:lnTo>
                    <a:pt x="0" y="36010"/>
                  </a:lnTo>
                  <a:lnTo>
                    <a:pt x="2906004" y="36010"/>
                  </a:lnTo>
                  <a:lnTo>
                    <a:pt x="2906004" y="0"/>
                  </a:lnTo>
                  <a:close/>
                </a:path>
              </a:pathLst>
            </a:custGeom>
            <a:solidFill>
              <a:srgbClr val="2229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522120" y="6516217"/>
              <a:ext cx="2906395" cy="92710"/>
            </a:xfrm>
            <a:custGeom>
              <a:avLst/>
              <a:gdLst/>
              <a:ahLst/>
              <a:cxnLst/>
              <a:rect l="l" t="t" r="r" b="b"/>
              <a:pathLst>
                <a:path w="2906395" h="92709">
                  <a:moveTo>
                    <a:pt x="2906001" y="85521"/>
                  </a:moveTo>
                  <a:lnTo>
                    <a:pt x="0" y="85521"/>
                  </a:lnTo>
                  <a:lnTo>
                    <a:pt x="0" y="92265"/>
                  </a:lnTo>
                  <a:lnTo>
                    <a:pt x="2906001" y="92265"/>
                  </a:lnTo>
                  <a:lnTo>
                    <a:pt x="2906001" y="85521"/>
                  </a:lnTo>
                  <a:close/>
                </a:path>
                <a:path w="2906395" h="92709">
                  <a:moveTo>
                    <a:pt x="2906001" y="42760"/>
                  </a:moveTo>
                  <a:lnTo>
                    <a:pt x="0" y="42760"/>
                  </a:lnTo>
                  <a:lnTo>
                    <a:pt x="0" y="49504"/>
                  </a:lnTo>
                  <a:lnTo>
                    <a:pt x="2906001" y="49504"/>
                  </a:lnTo>
                  <a:lnTo>
                    <a:pt x="2906001" y="42760"/>
                  </a:lnTo>
                  <a:close/>
                </a:path>
                <a:path w="2906395" h="92709">
                  <a:moveTo>
                    <a:pt x="2906001" y="0"/>
                  </a:moveTo>
                  <a:lnTo>
                    <a:pt x="0" y="0"/>
                  </a:lnTo>
                  <a:lnTo>
                    <a:pt x="0" y="6743"/>
                  </a:lnTo>
                  <a:lnTo>
                    <a:pt x="2906001" y="6743"/>
                  </a:lnTo>
                  <a:lnTo>
                    <a:pt x="2906001" y="0"/>
                  </a:lnTo>
                  <a:close/>
                </a:path>
              </a:pathLst>
            </a:custGeom>
            <a:solidFill>
              <a:srgbClr val="171B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522124" y="6608483"/>
              <a:ext cx="2906395" cy="36195"/>
            </a:xfrm>
            <a:custGeom>
              <a:avLst/>
              <a:gdLst/>
              <a:ahLst/>
              <a:cxnLst/>
              <a:rect l="l" t="t" r="r" b="b"/>
              <a:pathLst>
                <a:path w="2906395" h="36195">
                  <a:moveTo>
                    <a:pt x="2906004" y="0"/>
                  </a:moveTo>
                  <a:lnTo>
                    <a:pt x="0" y="0"/>
                  </a:lnTo>
                  <a:lnTo>
                    <a:pt x="0" y="36010"/>
                  </a:lnTo>
                  <a:lnTo>
                    <a:pt x="2906004" y="36010"/>
                  </a:lnTo>
                  <a:lnTo>
                    <a:pt x="2906004" y="0"/>
                  </a:lnTo>
                  <a:close/>
                </a:path>
              </a:pathLst>
            </a:custGeom>
            <a:solidFill>
              <a:srgbClr val="2229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107015" y="6673710"/>
              <a:ext cx="415290" cy="635"/>
            </a:xfrm>
            <a:custGeom>
              <a:avLst/>
              <a:gdLst/>
              <a:ahLst/>
              <a:cxnLst/>
              <a:rect l="l" t="t" r="r" b="b"/>
              <a:pathLst>
                <a:path w="415290" h="634">
                  <a:moveTo>
                    <a:pt x="415109" y="0"/>
                  </a:moveTo>
                  <a:lnTo>
                    <a:pt x="0" y="0"/>
                  </a:lnTo>
                  <a:lnTo>
                    <a:pt x="415109" y="41"/>
                  </a:lnTo>
                  <a:close/>
                </a:path>
              </a:pathLst>
            </a:custGeom>
            <a:solidFill>
              <a:srgbClr val="1529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107015" y="6644494"/>
              <a:ext cx="415290" cy="6985"/>
            </a:xfrm>
            <a:custGeom>
              <a:avLst/>
              <a:gdLst/>
              <a:ahLst/>
              <a:cxnLst/>
              <a:rect l="l" t="t" r="r" b="b"/>
              <a:pathLst>
                <a:path w="415290" h="6984">
                  <a:moveTo>
                    <a:pt x="415109" y="0"/>
                  </a:moveTo>
                  <a:lnTo>
                    <a:pt x="0" y="0"/>
                  </a:lnTo>
                  <a:lnTo>
                    <a:pt x="0" y="6709"/>
                  </a:lnTo>
                  <a:lnTo>
                    <a:pt x="415109" y="6709"/>
                  </a:lnTo>
                  <a:lnTo>
                    <a:pt x="415109" y="0"/>
                  </a:lnTo>
                  <a:close/>
                </a:path>
              </a:pathLst>
            </a:custGeom>
            <a:solidFill>
              <a:srgbClr val="0F12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107008" y="6493713"/>
              <a:ext cx="415290" cy="180340"/>
            </a:xfrm>
            <a:custGeom>
              <a:avLst/>
              <a:gdLst/>
              <a:ahLst/>
              <a:cxnLst/>
              <a:rect l="l" t="t" r="r" b="b"/>
              <a:pathLst>
                <a:path w="415290" h="180340">
                  <a:moveTo>
                    <a:pt x="415112" y="157492"/>
                  </a:moveTo>
                  <a:lnTo>
                    <a:pt x="0" y="157492"/>
                  </a:lnTo>
                  <a:lnTo>
                    <a:pt x="0" y="179997"/>
                  </a:lnTo>
                  <a:lnTo>
                    <a:pt x="415112" y="179997"/>
                  </a:lnTo>
                  <a:lnTo>
                    <a:pt x="415112" y="157492"/>
                  </a:lnTo>
                  <a:close/>
                </a:path>
                <a:path w="415290" h="180340">
                  <a:moveTo>
                    <a:pt x="415112" y="72009"/>
                  </a:moveTo>
                  <a:lnTo>
                    <a:pt x="0" y="72009"/>
                  </a:lnTo>
                  <a:lnTo>
                    <a:pt x="0" y="108026"/>
                  </a:lnTo>
                  <a:lnTo>
                    <a:pt x="415112" y="108026"/>
                  </a:lnTo>
                  <a:lnTo>
                    <a:pt x="415112" y="72009"/>
                  </a:lnTo>
                  <a:close/>
                </a:path>
                <a:path w="415290" h="180340">
                  <a:moveTo>
                    <a:pt x="415112" y="6337"/>
                  </a:moveTo>
                  <a:lnTo>
                    <a:pt x="0" y="6337"/>
                  </a:lnTo>
                  <a:lnTo>
                    <a:pt x="0" y="22504"/>
                  </a:lnTo>
                  <a:lnTo>
                    <a:pt x="415112" y="22504"/>
                  </a:lnTo>
                  <a:lnTo>
                    <a:pt x="415112" y="6337"/>
                  </a:lnTo>
                  <a:close/>
                </a:path>
                <a:path w="415290" h="180340">
                  <a:moveTo>
                    <a:pt x="415112" y="0"/>
                  </a:moveTo>
                  <a:lnTo>
                    <a:pt x="0" y="0"/>
                  </a:lnTo>
                  <a:lnTo>
                    <a:pt x="0" y="5410"/>
                  </a:lnTo>
                  <a:lnTo>
                    <a:pt x="415112" y="5410"/>
                  </a:lnTo>
                  <a:lnTo>
                    <a:pt x="415112" y="0"/>
                  </a:lnTo>
                  <a:close/>
                </a:path>
              </a:pathLst>
            </a:custGeom>
            <a:solidFill>
              <a:srgbClr val="172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107015" y="6522961"/>
              <a:ext cx="415290" cy="36195"/>
            </a:xfrm>
            <a:custGeom>
              <a:avLst/>
              <a:gdLst/>
              <a:ahLst/>
              <a:cxnLst/>
              <a:rect l="l" t="t" r="r" b="b"/>
              <a:pathLst>
                <a:path w="415290" h="36195">
                  <a:moveTo>
                    <a:pt x="415109" y="0"/>
                  </a:moveTo>
                  <a:lnTo>
                    <a:pt x="0" y="0"/>
                  </a:lnTo>
                  <a:lnTo>
                    <a:pt x="0" y="36010"/>
                  </a:lnTo>
                  <a:lnTo>
                    <a:pt x="415109" y="36010"/>
                  </a:lnTo>
                  <a:lnTo>
                    <a:pt x="415109" y="0"/>
                  </a:lnTo>
                  <a:close/>
                </a:path>
              </a:pathLst>
            </a:custGeom>
            <a:solidFill>
              <a:srgbClr val="171B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107008" y="6516217"/>
              <a:ext cx="415290" cy="92710"/>
            </a:xfrm>
            <a:custGeom>
              <a:avLst/>
              <a:gdLst/>
              <a:ahLst/>
              <a:cxnLst/>
              <a:rect l="l" t="t" r="r" b="b"/>
              <a:pathLst>
                <a:path w="415290" h="92709">
                  <a:moveTo>
                    <a:pt x="415112" y="85521"/>
                  </a:moveTo>
                  <a:lnTo>
                    <a:pt x="0" y="85521"/>
                  </a:lnTo>
                  <a:lnTo>
                    <a:pt x="0" y="92265"/>
                  </a:lnTo>
                  <a:lnTo>
                    <a:pt x="415112" y="92265"/>
                  </a:lnTo>
                  <a:lnTo>
                    <a:pt x="415112" y="85521"/>
                  </a:lnTo>
                  <a:close/>
                </a:path>
                <a:path w="415290" h="92709">
                  <a:moveTo>
                    <a:pt x="415112" y="42760"/>
                  </a:moveTo>
                  <a:lnTo>
                    <a:pt x="0" y="42760"/>
                  </a:lnTo>
                  <a:lnTo>
                    <a:pt x="0" y="49504"/>
                  </a:lnTo>
                  <a:lnTo>
                    <a:pt x="415112" y="49504"/>
                  </a:lnTo>
                  <a:lnTo>
                    <a:pt x="415112" y="42760"/>
                  </a:lnTo>
                  <a:close/>
                </a:path>
                <a:path w="415290" h="92709">
                  <a:moveTo>
                    <a:pt x="415112" y="0"/>
                  </a:moveTo>
                  <a:lnTo>
                    <a:pt x="0" y="0"/>
                  </a:lnTo>
                  <a:lnTo>
                    <a:pt x="0" y="6743"/>
                  </a:lnTo>
                  <a:lnTo>
                    <a:pt x="415112" y="6743"/>
                  </a:lnTo>
                  <a:lnTo>
                    <a:pt x="415112" y="0"/>
                  </a:lnTo>
                  <a:close/>
                </a:path>
              </a:pathLst>
            </a:custGeom>
            <a:solidFill>
              <a:srgbClr val="0F12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107015" y="6608483"/>
              <a:ext cx="415290" cy="36195"/>
            </a:xfrm>
            <a:custGeom>
              <a:avLst/>
              <a:gdLst/>
              <a:ahLst/>
              <a:cxnLst/>
              <a:rect l="l" t="t" r="r" b="b"/>
              <a:pathLst>
                <a:path w="415290" h="36195">
                  <a:moveTo>
                    <a:pt x="415109" y="0"/>
                  </a:moveTo>
                  <a:lnTo>
                    <a:pt x="0" y="0"/>
                  </a:lnTo>
                  <a:lnTo>
                    <a:pt x="0" y="36010"/>
                  </a:lnTo>
                  <a:lnTo>
                    <a:pt x="415109" y="36010"/>
                  </a:lnTo>
                  <a:lnTo>
                    <a:pt x="415109" y="0"/>
                  </a:lnTo>
                  <a:close/>
                </a:path>
              </a:pathLst>
            </a:custGeom>
            <a:solidFill>
              <a:srgbClr val="171B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/>
          <p:nvPr/>
        </p:nvSpPr>
        <p:spPr>
          <a:xfrm>
            <a:off x="11070145" y="6493725"/>
            <a:ext cx="1106805" cy="22860"/>
          </a:xfrm>
          <a:custGeom>
            <a:avLst/>
            <a:gdLst/>
            <a:ahLst/>
            <a:cxnLst/>
            <a:rect l="l" t="t" r="r" b="b"/>
            <a:pathLst>
              <a:path w="1106804" h="22859">
                <a:moveTo>
                  <a:pt x="1106779" y="6337"/>
                </a:moveTo>
                <a:lnTo>
                  <a:pt x="0" y="6337"/>
                </a:lnTo>
                <a:lnTo>
                  <a:pt x="0" y="22466"/>
                </a:lnTo>
                <a:lnTo>
                  <a:pt x="1106779" y="22466"/>
                </a:lnTo>
                <a:lnTo>
                  <a:pt x="1106779" y="6337"/>
                </a:lnTo>
                <a:close/>
              </a:path>
              <a:path w="1106804" h="22859">
                <a:moveTo>
                  <a:pt x="1106779" y="0"/>
                </a:moveTo>
                <a:lnTo>
                  <a:pt x="0" y="0"/>
                </a:lnTo>
                <a:lnTo>
                  <a:pt x="0" y="5397"/>
                </a:lnTo>
                <a:lnTo>
                  <a:pt x="1106779" y="5397"/>
                </a:lnTo>
                <a:lnTo>
                  <a:pt x="1106779" y="0"/>
                </a:lnTo>
                <a:close/>
              </a:path>
            </a:pathLst>
          </a:custGeom>
          <a:solidFill>
            <a:srgbClr val="03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0" name="object 50"/>
          <p:cNvGrpSpPr/>
          <p:nvPr/>
        </p:nvGrpSpPr>
        <p:grpSpPr>
          <a:xfrm>
            <a:off x="10655110" y="6493705"/>
            <a:ext cx="1522095" cy="180340"/>
            <a:chOff x="10655110" y="6493705"/>
            <a:chExt cx="1522095" cy="180340"/>
          </a:xfrm>
        </p:grpSpPr>
        <p:sp>
          <p:nvSpPr>
            <p:cNvPr id="51" name="object 51"/>
            <p:cNvSpPr/>
            <p:nvPr/>
          </p:nvSpPr>
          <p:spPr>
            <a:xfrm>
              <a:off x="11070151" y="6565722"/>
              <a:ext cx="1106805" cy="36195"/>
            </a:xfrm>
            <a:custGeom>
              <a:avLst/>
              <a:gdLst/>
              <a:ahLst/>
              <a:cxnLst/>
              <a:rect l="l" t="t" r="r" b="b"/>
              <a:pathLst>
                <a:path w="1106804" h="36195">
                  <a:moveTo>
                    <a:pt x="1106775" y="0"/>
                  </a:moveTo>
                  <a:lnTo>
                    <a:pt x="0" y="0"/>
                  </a:lnTo>
                  <a:lnTo>
                    <a:pt x="0" y="36010"/>
                  </a:lnTo>
                  <a:lnTo>
                    <a:pt x="1106775" y="36010"/>
                  </a:lnTo>
                  <a:lnTo>
                    <a:pt x="1106775" y="0"/>
                  </a:lnTo>
                  <a:close/>
                </a:path>
              </a:pathLst>
            </a:custGeom>
            <a:solidFill>
              <a:srgbClr val="03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1070151" y="6522961"/>
              <a:ext cx="1106805" cy="36195"/>
            </a:xfrm>
            <a:custGeom>
              <a:avLst/>
              <a:gdLst/>
              <a:ahLst/>
              <a:cxnLst/>
              <a:rect l="l" t="t" r="r" b="b"/>
              <a:pathLst>
                <a:path w="1106804" h="36195">
                  <a:moveTo>
                    <a:pt x="1106775" y="0"/>
                  </a:moveTo>
                  <a:lnTo>
                    <a:pt x="0" y="0"/>
                  </a:lnTo>
                  <a:lnTo>
                    <a:pt x="0" y="36010"/>
                  </a:lnTo>
                  <a:lnTo>
                    <a:pt x="1106775" y="36010"/>
                  </a:lnTo>
                  <a:lnTo>
                    <a:pt x="1106775" y="0"/>
                  </a:lnTo>
                  <a:close/>
                </a:path>
              </a:pathLst>
            </a:custGeom>
            <a:solidFill>
              <a:srgbClr val="244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1070146" y="6516217"/>
              <a:ext cx="1106805" cy="135255"/>
            </a:xfrm>
            <a:custGeom>
              <a:avLst/>
              <a:gdLst/>
              <a:ahLst/>
              <a:cxnLst/>
              <a:rect l="l" t="t" r="r" b="b"/>
              <a:pathLst>
                <a:path w="1106804" h="135254">
                  <a:moveTo>
                    <a:pt x="1106779" y="128282"/>
                  </a:moveTo>
                  <a:lnTo>
                    <a:pt x="0" y="128282"/>
                  </a:lnTo>
                  <a:lnTo>
                    <a:pt x="0" y="134988"/>
                  </a:lnTo>
                  <a:lnTo>
                    <a:pt x="1106779" y="134988"/>
                  </a:lnTo>
                  <a:lnTo>
                    <a:pt x="1106779" y="128282"/>
                  </a:lnTo>
                  <a:close/>
                </a:path>
                <a:path w="1106804" h="135254">
                  <a:moveTo>
                    <a:pt x="1106779" y="85521"/>
                  </a:moveTo>
                  <a:lnTo>
                    <a:pt x="0" y="85521"/>
                  </a:lnTo>
                  <a:lnTo>
                    <a:pt x="0" y="92265"/>
                  </a:lnTo>
                  <a:lnTo>
                    <a:pt x="1106779" y="92265"/>
                  </a:lnTo>
                  <a:lnTo>
                    <a:pt x="1106779" y="85521"/>
                  </a:lnTo>
                  <a:close/>
                </a:path>
                <a:path w="1106804" h="135254">
                  <a:moveTo>
                    <a:pt x="1106779" y="42760"/>
                  </a:moveTo>
                  <a:lnTo>
                    <a:pt x="0" y="42760"/>
                  </a:lnTo>
                  <a:lnTo>
                    <a:pt x="0" y="49504"/>
                  </a:lnTo>
                  <a:lnTo>
                    <a:pt x="1106779" y="49504"/>
                  </a:lnTo>
                  <a:lnTo>
                    <a:pt x="1106779" y="42760"/>
                  </a:lnTo>
                  <a:close/>
                </a:path>
                <a:path w="1106804" h="135254">
                  <a:moveTo>
                    <a:pt x="1106779" y="0"/>
                  </a:moveTo>
                  <a:lnTo>
                    <a:pt x="0" y="0"/>
                  </a:lnTo>
                  <a:lnTo>
                    <a:pt x="0" y="6743"/>
                  </a:lnTo>
                  <a:lnTo>
                    <a:pt x="1106779" y="6743"/>
                  </a:lnTo>
                  <a:lnTo>
                    <a:pt x="1106779" y="0"/>
                  </a:lnTo>
                  <a:close/>
                </a:path>
              </a:pathLst>
            </a:custGeom>
            <a:solidFill>
              <a:srgbClr val="172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1070151" y="6651204"/>
              <a:ext cx="1106805" cy="22860"/>
            </a:xfrm>
            <a:custGeom>
              <a:avLst/>
              <a:gdLst/>
              <a:ahLst/>
              <a:cxnLst/>
              <a:rect l="l" t="t" r="r" b="b"/>
              <a:pathLst>
                <a:path w="1106804" h="22859">
                  <a:moveTo>
                    <a:pt x="1106775" y="0"/>
                  </a:moveTo>
                  <a:lnTo>
                    <a:pt x="0" y="0"/>
                  </a:lnTo>
                  <a:lnTo>
                    <a:pt x="0" y="22506"/>
                  </a:lnTo>
                  <a:lnTo>
                    <a:pt x="1106775" y="22506"/>
                  </a:lnTo>
                  <a:lnTo>
                    <a:pt x="1106775" y="0"/>
                  </a:lnTo>
                  <a:close/>
                </a:path>
              </a:pathLst>
            </a:custGeom>
            <a:solidFill>
              <a:srgbClr val="03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1070151" y="6608483"/>
              <a:ext cx="1106805" cy="36195"/>
            </a:xfrm>
            <a:custGeom>
              <a:avLst/>
              <a:gdLst/>
              <a:ahLst/>
              <a:cxnLst/>
              <a:rect l="l" t="t" r="r" b="b"/>
              <a:pathLst>
                <a:path w="1106804" h="36195">
                  <a:moveTo>
                    <a:pt x="1106775" y="0"/>
                  </a:moveTo>
                  <a:lnTo>
                    <a:pt x="0" y="0"/>
                  </a:lnTo>
                  <a:lnTo>
                    <a:pt x="0" y="36010"/>
                  </a:lnTo>
                  <a:lnTo>
                    <a:pt x="1106775" y="36010"/>
                  </a:lnTo>
                  <a:lnTo>
                    <a:pt x="1106775" y="0"/>
                  </a:lnTo>
                  <a:close/>
                </a:path>
              </a:pathLst>
            </a:custGeom>
            <a:solidFill>
              <a:srgbClr val="244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0655110" y="6673710"/>
              <a:ext cx="415290" cy="635"/>
            </a:xfrm>
            <a:custGeom>
              <a:avLst/>
              <a:gdLst/>
              <a:ahLst/>
              <a:cxnLst/>
              <a:rect l="l" t="t" r="r" b="b"/>
              <a:pathLst>
                <a:path w="415290" h="634">
                  <a:moveTo>
                    <a:pt x="415040" y="0"/>
                  </a:moveTo>
                  <a:lnTo>
                    <a:pt x="0" y="0"/>
                  </a:lnTo>
                  <a:lnTo>
                    <a:pt x="415040" y="41"/>
                  </a:lnTo>
                  <a:close/>
                </a:path>
              </a:pathLst>
            </a:custGeom>
            <a:solidFill>
              <a:srgbClr val="1529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0655097" y="6500050"/>
              <a:ext cx="415290" cy="102235"/>
            </a:xfrm>
            <a:custGeom>
              <a:avLst/>
              <a:gdLst/>
              <a:ahLst/>
              <a:cxnLst/>
              <a:rect l="l" t="t" r="r" b="b"/>
              <a:pathLst>
                <a:path w="415290" h="102234">
                  <a:moveTo>
                    <a:pt x="415048" y="65671"/>
                  </a:moveTo>
                  <a:lnTo>
                    <a:pt x="0" y="65671"/>
                  </a:lnTo>
                  <a:lnTo>
                    <a:pt x="0" y="101688"/>
                  </a:lnTo>
                  <a:lnTo>
                    <a:pt x="415048" y="101688"/>
                  </a:lnTo>
                  <a:lnTo>
                    <a:pt x="415048" y="65671"/>
                  </a:lnTo>
                  <a:close/>
                </a:path>
                <a:path w="415290" h="102234">
                  <a:moveTo>
                    <a:pt x="415048" y="0"/>
                  </a:moveTo>
                  <a:lnTo>
                    <a:pt x="0" y="0"/>
                  </a:lnTo>
                  <a:lnTo>
                    <a:pt x="0" y="16167"/>
                  </a:lnTo>
                  <a:lnTo>
                    <a:pt x="415048" y="16167"/>
                  </a:lnTo>
                  <a:lnTo>
                    <a:pt x="415048" y="0"/>
                  </a:lnTo>
                  <a:close/>
                </a:path>
              </a:pathLst>
            </a:custGeom>
            <a:solidFill>
              <a:srgbClr val="172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0655110" y="6522961"/>
              <a:ext cx="415290" cy="36195"/>
            </a:xfrm>
            <a:custGeom>
              <a:avLst/>
              <a:gdLst/>
              <a:ahLst/>
              <a:cxnLst/>
              <a:rect l="l" t="t" r="r" b="b"/>
              <a:pathLst>
                <a:path w="415290" h="36195">
                  <a:moveTo>
                    <a:pt x="415040" y="0"/>
                  </a:moveTo>
                  <a:lnTo>
                    <a:pt x="0" y="0"/>
                  </a:lnTo>
                  <a:lnTo>
                    <a:pt x="0" y="36010"/>
                  </a:lnTo>
                  <a:lnTo>
                    <a:pt x="415040" y="36010"/>
                  </a:lnTo>
                  <a:lnTo>
                    <a:pt x="415040" y="0"/>
                  </a:lnTo>
                  <a:close/>
                </a:path>
              </a:pathLst>
            </a:custGeom>
            <a:solidFill>
              <a:srgbClr val="171B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0655097" y="6516217"/>
              <a:ext cx="415290" cy="135255"/>
            </a:xfrm>
            <a:custGeom>
              <a:avLst/>
              <a:gdLst/>
              <a:ahLst/>
              <a:cxnLst/>
              <a:rect l="l" t="t" r="r" b="b"/>
              <a:pathLst>
                <a:path w="415290" h="135254">
                  <a:moveTo>
                    <a:pt x="415048" y="128282"/>
                  </a:moveTo>
                  <a:lnTo>
                    <a:pt x="0" y="128282"/>
                  </a:lnTo>
                  <a:lnTo>
                    <a:pt x="0" y="134988"/>
                  </a:lnTo>
                  <a:lnTo>
                    <a:pt x="415048" y="134988"/>
                  </a:lnTo>
                  <a:lnTo>
                    <a:pt x="415048" y="128282"/>
                  </a:lnTo>
                  <a:close/>
                </a:path>
                <a:path w="415290" h="135254">
                  <a:moveTo>
                    <a:pt x="415048" y="85521"/>
                  </a:moveTo>
                  <a:lnTo>
                    <a:pt x="0" y="85521"/>
                  </a:lnTo>
                  <a:lnTo>
                    <a:pt x="0" y="92265"/>
                  </a:lnTo>
                  <a:lnTo>
                    <a:pt x="415048" y="92265"/>
                  </a:lnTo>
                  <a:lnTo>
                    <a:pt x="415048" y="85521"/>
                  </a:lnTo>
                  <a:close/>
                </a:path>
                <a:path w="415290" h="135254">
                  <a:moveTo>
                    <a:pt x="415048" y="42760"/>
                  </a:moveTo>
                  <a:lnTo>
                    <a:pt x="0" y="42760"/>
                  </a:lnTo>
                  <a:lnTo>
                    <a:pt x="0" y="49504"/>
                  </a:lnTo>
                  <a:lnTo>
                    <a:pt x="415048" y="49504"/>
                  </a:lnTo>
                  <a:lnTo>
                    <a:pt x="415048" y="42760"/>
                  </a:lnTo>
                  <a:close/>
                </a:path>
                <a:path w="415290" h="135254">
                  <a:moveTo>
                    <a:pt x="415048" y="0"/>
                  </a:moveTo>
                  <a:lnTo>
                    <a:pt x="0" y="0"/>
                  </a:lnTo>
                  <a:lnTo>
                    <a:pt x="0" y="6743"/>
                  </a:lnTo>
                  <a:lnTo>
                    <a:pt x="415048" y="6743"/>
                  </a:lnTo>
                  <a:lnTo>
                    <a:pt x="415048" y="0"/>
                  </a:lnTo>
                  <a:close/>
                </a:path>
              </a:pathLst>
            </a:custGeom>
            <a:solidFill>
              <a:srgbClr val="0F12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0655110" y="6651204"/>
              <a:ext cx="415290" cy="22860"/>
            </a:xfrm>
            <a:custGeom>
              <a:avLst/>
              <a:gdLst/>
              <a:ahLst/>
              <a:cxnLst/>
              <a:rect l="l" t="t" r="r" b="b"/>
              <a:pathLst>
                <a:path w="415290" h="22859">
                  <a:moveTo>
                    <a:pt x="415040" y="0"/>
                  </a:moveTo>
                  <a:lnTo>
                    <a:pt x="0" y="0"/>
                  </a:lnTo>
                  <a:lnTo>
                    <a:pt x="0" y="22506"/>
                  </a:lnTo>
                  <a:lnTo>
                    <a:pt x="415040" y="22506"/>
                  </a:lnTo>
                  <a:lnTo>
                    <a:pt x="415040" y="0"/>
                  </a:lnTo>
                  <a:close/>
                </a:path>
              </a:pathLst>
            </a:custGeom>
            <a:solidFill>
              <a:srgbClr val="172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0655110" y="6608483"/>
              <a:ext cx="415290" cy="36195"/>
            </a:xfrm>
            <a:custGeom>
              <a:avLst/>
              <a:gdLst/>
              <a:ahLst/>
              <a:cxnLst/>
              <a:rect l="l" t="t" r="r" b="b"/>
              <a:pathLst>
                <a:path w="415290" h="36195">
                  <a:moveTo>
                    <a:pt x="415040" y="0"/>
                  </a:moveTo>
                  <a:lnTo>
                    <a:pt x="0" y="0"/>
                  </a:lnTo>
                  <a:lnTo>
                    <a:pt x="0" y="36010"/>
                  </a:lnTo>
                  <a:lnTo>
                    <a:pt x="415040" y="36010"/>
                  </a:lnTo>
                  <a:lnTo>
                    <a:pt x="415040" y="0"/>
                  </a:lnTo>
                  <a:close/>
                </a:path>
              </a:pathLst>
            </a:custGeom>
            <a:solidFill>
              <a:srgbClr val="171B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0655110" y="6493705"/>
              <a:ext cx="415290" cy="5715"/>
            </a:xfrm>
            <a:custGeom>
              <a:avLst/>
              <a:gdLst/>
              <a:ahLst/>
              <a:cxnLst/>
              <a:rect l="l" t="t" r="r" b="b"/>
              <a:pathLst>
                <a:path w="415290" h="5714">
                  <a:moveTo>
                    <a:pt x="415040" y="0"/>
                  </a:moveTo>
                  <a:lnTo>
                    <a:pt x="0" y="0"/>
                  </a:lnTo>
                  <a:lnTo>
                    <a:pt x="0" y="5416"/>
                  </a:lnTo>
                  <a:lnTo>
                    <a:pt x="415040" y="5416"/>
                  </a:lnTo>
                  <a:lnTo>
                    <a:pt x="415040" y="0"/>
                  </a:lnTo>
                  <a:close/>
                </a:path>
              </a:pathLst>
            </a:custGeom>
            <a:solidFill>
              <a:srgbClr val="172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/>
          <p:nvPr/>
        </p:nvSpPr>
        <p:spPr>
          <a:xfrm>
            <a:off x="4843169" y="6673709"/>
            <a:ext cx="1196975" cy="635"/>
          </a:xfrm>
          <a:custGeom>
            <a:avLst/>
            <a:gdLst/>
            <a:ahLst/>
            <a:cxnLst/>
            <a:rect l="l" t="t" r="r" b="b"/>
            <a:pathLst>
              <a:path w="1196975" h="634">
                <a:moveTo>
                  <a:pt x="0" y="41"/>
                </a:moveTo>
                <a:lnTo>
                  <a:pt x="1196616" y="41"/>
                </a:lnTo>
                <a:lnTo>
                  <a:pt x="0" y="0"/>
                </a:lnTo>
                <a:close/>
              </a:path>
            </a:pathLst>
          </a:custGeom>
          <a:solidFill>
            <a:srgbClr val="1AAC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137140" y="6673709"/>
            <a:ext cx="1196975" cy="635"/>
          </a:xfrm>
          <a:custGeom>
            <a:avLst/>
            <a:gdLst/>
            <a:ahLst/>
            <a:cxnLst/>
            <a:rect l="l" t="t" r="r" b="b"/>
            <a:pathLst>
              <a:path w="1196975" h="634">
                <a:moveTo>
                  <a:pt x="0" y="41"/>
                </a:moveTo>
                <a:lnTo>
                  <a:pt x="1196957" y="41"/>
                </a:lnTo>
                <a:lnTo>
                  <a:pt x="0" y="0"/>
                </a:lnTo>
                <a:close/>
              </a:path>
            </a:pathLst>
          </a:custGeom>
          <a:solidFill>
            <a:srgbClr val="1AAC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843169" y="6500039"/>
            <a:ext cx="1196975" cy="16510"/>
          </a:xfrm>
          <a:custGeom>
            <a:avLst/>
            <a:gdLst/>
            <a:ahLst/>
            <a:cxnLst/>
            <a:rect l="l" t="t" r="r" b="b"/>
            <a:pathLst>
              <a:path w="1196975" h="16509">
                <a:moveTo>
                  <a:pt x="0" y="16172"/>
                </a:moveTo>
                <a:lnTo>
                  <a:pt x="1196616" y="16172"/>
                </a:lnTo>
                <a:lnTo>
                  <a:pt x="1196616" y="0"/>
                </a:lnTo>
                <a:lnTo>
                  <a:pt x="0" y="0"/>
                </a:lnTo>
                <a:lnTo>
                  <a:pt x="0" y="16172"/>
                </a:lnTo>
                <a:close/>
              </a:path>
            </a:pathLst>
          </a:custGeom>
          <a:solidFill>
            <a:srgbClr val="03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137140" y="6500039"/>
            <a:ext cx="1196975" cy="16510"/>
          </a:xfrm>
          <a:custGeom>
            <a:avLst/>
            <a:gdLst/>
            <a:ahLst/>
            <a:cxnLst/>
            <a:rect l="l" t="t" r="r" b="b"/>
            <a:pathLst>
              <a:path w="1196975" h="16509">
                <a:moveTo>
                  <a:pt x="0" y="16172"/>
                </a:moveTo>
                <a:lnTo>
                  <a:pt x="1196957" y="16172"/>
                </a:lnTo>
                <a:lnTo>
                  <a:pt x="1196957" y="0"/>
                </a:lnTo>
                <a:lnTo>
                  <a:pt x="0" y="0"/>
                </a:lnTo>
                <a:lnTo>
                  <a:pt x="0" y="16172"/>
                </a:lnTo>
                <a:close/>
              </a:path>
            </a:pathLst>
          </a:custGeom>
          <a:solidFill>
            <a:srgbClr val="03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843169" y="6565722"/>
            <a:ext cx="1196975" cy="36195"/>
          </a:xfrm>
          <a:custGeom>
            <a:avLst/>
            <a:gdLst/>
            <a:ahLst/>
            <a:cxnLst/>
            <a:rect l="l" t="t" r="r" b="b"/>
            <a:pathLst>
              <a:path w="1196975" h="36195">
                <a:moveTo>
                  <a:pt x="0" y="36010"/>
                </a:moveTo>
                <a:lnTo>
                  <a:pt x="1196616" y="36010"/>
                </a:lnTo>
                <a:lnTo>
                  <a:pt x="1196616" y="0"/>
                </a:lnTo>
                <a:lnTo>
                  <a:pt x="0" y="0"/>
                </a:lnTo>
                <a:lnTo>
                  <a:pt x="0" y="36010"/>
                </a:lnTo>
                <a:close/>
              </a:path>
            </a:pathLst>
          </a:custGeom>
          <a:solidFill>
            <a:srgbClr val="03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137140" y="6565722"/>
            <a:ext cx="1196975" cy="36195"/>
          </a:xfrm>
          <a:custGeom>
            <a:avLst/>
            <a:gdLst/>
            <a:ahLst/>
            <a:cxnLst/>
            <a:rect l="l" t="t" r="r" b="b"/>
            <a:pathLst>
              <a:path w="1196975" h="36195">
                <a:moveTo>
                  <a:pt x="0" y="36010"/>
                </a:moveTo>
                <a:lnTo>
                  <a:pt x="1196957" y="36010"/>
                </a:lnTo>
                <a:lnTo>
                  <a:pt x="1196957" y="0"/>
                </a:lnTo>
                <a:lnTo>
                  <a:pt x="0" y="0"/>
                </a:lnTo>
                <a:lnTo>
                  <a:pt x="0" y="36010"/>
                </a:lnTo>
                <a:close/>
              </a:path>
            </a:pathLst>
          </a:custGeom>
          <a:solidFill>
            <a:srgbClr val="03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843169" y="6522961"/>
            <a:ext cx="1196975" cy="36195"/>
          </a:xfrm>
          <a:custGeom>
            <a:avLst/>
            <a:gdLst/>
            <a:ahLst/>
            <a:cxnLst/>
            <a:rect l="l" t="t" r="r" b="b"/>
            <a:pathLst>
              <a:path w="1196975" h="36195">
                <a:moveTo>
                  <a:pt x="0" y="36010"/>
                </a:moveTo>
                <a:lnTo>
                  <a:pt x="1196616" y="36010"/>
                </a:lnTo>
                <a:lnTo>
                  <a:pt x="1196616" y="0"/>
                </a:lnTo>
                <a:lnTo>
                  <a:pt x="0" y="0"/>
                </a:lnTo>
                <a:lnTo>
                  <a:pt x="0" y="36010"/>
                </a:lnTo>
                <a:close/>
              </a:path>
            </a:pathLst>
          </a:custGeom>
          <a:solidFill>
            <a:srgbClr val="244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137140" y="6522961"/>
            <a:ext cx="1196975" cy="36195"/>
          </a:xfrm>
          <a:custGeom>
            <a:avLst/>
            <a:gdLst/>
            <a:ahLst/>
            <a:cxnLst/>
            <a:rect l="l" t="t" r="r" b="b"/>
            <a:pathLst>
              <a:path w="1196975" h="36195">
                <a:moveTo>
                  <a:pt x="0" y="36010"/>
                </a:moveTo>
                <a:lnTo>
                  <a:pt x="1196957" y="36010"/>
                </a:lnTo>
                <a:lnTo>
                  <a:pt x="1196957" y="0"/>
                </a:lnTo>
                <a:lnTo>
                  <a:pt x="0" y="0"/>
                </a:lnTo>
                <a:lnTo>
                  <a:pt x="0" y="36010"/>
                </a:lnTo>
                <a:close/>
              </a:path>
            </a:pathLst>
          </a:custGeom>
          <a:solidFill>
            <a:srgbClr val="244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843169" y="6516211"/>
            <a:ext cx="1196975" cy="6985"/>
          </a:xfrm>
          <a:custGeom>
            <a:avLst/>
            <a:gdLst/>
            <a:ahLst/>
            <a:cxnLst/>
            <a:rect l="l" t="t" r="r" b="b"/>
            <a:pathLst>
              <a:path w="1196975" h="6984">
                <a:moveTo>
                  <a:pt x="0" y="6749"/>
                </a:moveTo>
                <a:lnTo>
                  <a:pt x="1196616" y="6749"/>
                </a:lnTo>
                <a:lnTo>
                  <a:pt x="1196616" y="0"/>
                </a:lnTo>
                <a:lnTo>
                  <a:pt x="0" y="0"/>
                </a:lnTo>
                <a:lnTo>
                  <a:pt x="0" y="6749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137140" y="6516211"/>
            <a:ext cx="1196975" cy="6985"/>
          </a:xfrm>
          <a:custGeom>
            <a:avLst/>
            <a:gdLst/>
            <a:ahLst/>
            <a:cxnLst/>
            <a:rect l="l" t="t" r="r" b="b"/>
            <a:pathLst>
              <a:path w="1196975" h="6984">
                <a:moveTo>
                  <a:pt x="0" y="6749"/>
                </a:moveTo>
                <a:lnTo>
                  <a:pt x="1196957" y="6749"/>
                </a:lnTo>
                <a:lnTo>
                  <a:pt x="1196957" y="0"/>
                </a:lnTo>
                <a:lnTo>
                  <a:pt x="0" y="0"/>
                </a:lnTo>
                <a:lnTo>
                  <a:pt x="0" y="6749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843169" y="6644493"/>
            <a:ext cx="1196975" cy="6985"/>
          </a:xfrm>
          <a:custGeom>
            <a:avLst/>
            <a:gdLst/>
            <a:ahLst/>
            <a:cxnLst/>
            <a:rect l="l" t="t" r="r" b="b"/>
            <a:pathLst>
              <a:path w="1196975" h="6984">
                <a:moveTo>
                  <a:pt x="0" y="6709"/>
                </a:moveTo>
                <a:lnTo>
                  <a:pt x="1196616" y="6709"/>
                </a:lnTo>
                <a:lnTo>
                  <a:pt x="1196616" y="0"/>
                </a:lnTo>
                <a:lnTo>
                  <a:pt x="0" y="0"/>
                </a:lnTo>
                <a:lnTo>
                  <a:pt x="0" y="6709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137140" y="6644493"/>
            <a:ext cx="1196975" cy="6985"/>
          </a:xfrm>
          <a:custGeom>
            <a:avLst/>
            <a:gdLst/>
            <a:ahLst/>
            <a:cxnLst/>
            <a:rect l="l" t="t" r="r" b="b"/>
            <a:pathLst>
              <a:path w="1196975" h="6984">
                <a:moveTo>
                  <a:pt x="0" y="6709"/>
                </a:moveTo>
                <a:lnTo>
                  <a:pt x="1196957" y="6709"/>
                </a:lnTo>
                <a:lnTo>
                  <a:pt x="1196957" y="0"/>
                </a:lnTo>
                <a:lnTo>
                  <a:pt x="0" y="0"/>
                </a:lnTo>
                <a:lnTo>
                  <a:pt x="0" y="6709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843169" y="6601732"/>
            <a:ext cx="1196975" cy="6985"/>
          </a:xfrm>
          <a:custGeom>
            <a:avLst/>
            <a:gdLst/>
            <a:ahLst/>
            <a:cxnLst/>
            <a:rect l="l" t="t" r="r" b="b"/>
            <a:pathLst>
              <a:path w="1196975" h="6984">
                <a:moveTo>
                  <a:pt x="0" y="6749"/>
                </a:moveTo>
                <a:lnTo>
                  <a:pt x="1196616" y="6749"/>
                </a:lnTo>
                <a:lnTo>
                  <a:pt x="1196616" y="0"/>
                </a:lnTo>
                <a:lnTo>
                  <a:pt x="0" y="0"/>
                </a:lnTo>
                <a:lnTo>
                  <a:pt x="0" y="6749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137140" y="6601732"/>
            <a:ext cx="1196975" cy="6985"/>
          </a:xfrm>
          <a:custGeom>
            <a:avLst/>
            <a:gdLst/>
            <a:ahLst/>
            <a:cxnLst/>
            <a:rect l="l" t="t" r="r" b="b"/>
            <a:pathLst>
              <a:path w="1196975" h="6984">
                <a:moveTo>
                  <a:pt x="0" y="6749"/>
                </a:moveTo>
                <a:lnTo>
                  <a:pt x="1196957" y="6749"/>
                </a:lnTo>
                <a:lnTo>
                  <a:pt x="1196957" y="0"/>
                </a:lnTo>
                <a:lnTo>
                  <a:pt x="0" y="0"/>
                </a:lnTo>
                <a:lnTo>
                  <a:pt x="0" y="6749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843169" y="6558972"/>
            <a:ext cx="1196975" cy="6985"/>
          </a:xfrm>
          <a:custGeom>
            <a:avLst/>
            <a:gdLst/>
            <a:ahLst/>
            <a:cxnLst/>
            <a:rect l="l" t="t" r="r" b="b"/>
            <a:pathLst>
              <a:path w="1196975" h="6984">
                <a:moveTo>
                  <a:pt x="0" y="6749"/>
                </a:moveTo>
                <a:lnTo>
                  <a:pt x="1196616" y="6749"/>
                </a:lnTo>
                <a:lnTo>
                  <a:pt x="1196616" y="0"/>
                </a:lnTo>
                <a:lnTo>
                  <a:pt x="0" y="0"/>
                </a:lnTo>
                <a:lnTo>
                  <a:pt x="0" y="6749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137140" y="6558972"/>
            <a:ext cx="1196975" cy="6985"/>
          </a:xfrm>
          <a:custGeom>
            <a:avLst/>
            <a:gdLst/>
            <a:ahLst/>
            <a:cxnLst/>
            <a:rect l="l" t="t" r="r" b="b"/>
            <a:pathLst>
              <a:path w="1196975" h="6984">
                <a:moveTo>
                  <a:pt x="0" y="6749"/>
                </a:moveTo>
                <a:lnTo>
                  <a:pt x="1196957" y="6749"/>
                </a:lnTo>
                <a:lnTo>
                  <a:pt x="1196957" y="0"/>
                </a:lnTo>
                <a:lnTo>
                  <a:pt x="0" y="0"/>
                </a:lnTo>
                <a:lnTo>
                  <a:pt x="0" y="6749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843169" y="6651204"/>
            <a:ext cx="1196975" cy="22860"/>
          </a:xfrm>
          <a:custGeom>
            <a:avLst/>
            <a:gdLst/>
            <a:ahLst/>
            <a:cxnLst/>
            <a:rect l="l" t="t" r="r" b="b"/>
            <a:pathLst>
              <a:path w="1196975" h="22859">
                <a:moveTo>
                  <a:pt x="0" y="22506"/>
                </a:moveTo>
                <a:lnTo>
                  <a:pt x="1196616" y="22506"/>
                </a:lnTo>
                <a:lnTo>
                  <a:pt x="1196616" y="0"/>
                </a:lnTo>
                <a:lnTo>
                  <a:pt x="0" y="0"/>
                </a:lnTo>
                <a:lnTo>
                  <a:pt x="0" y="22506"/>
                </a:lnTo>
                <a:close/>
              </a:path>
            </a:pathLst>
          </a:custGeom>
          <a:solidFill>
            <a:srgbClr val="03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137140" y="6651204"/>
            <a:ext cx="1196975" cy="22860"/>
          </a:xfrm>
          <a:custGeom>
            <a:avLst/>
            <a:gdLst/>
            <a:ahLst/>
            <a:cxnLst/>
            <a:rect l="l" t="t" r="r" b="b"/>
            <a:pathLst>
              <a:path w="1196975" h="22859">
                <a:moveTo>
                  <a:pt x="0" y="22506"/>
                </a:moveTo>
                <a:lnTo>
                  <a:pt x="1196957" y="22506"/>
                </a:lnTo>
                <a:lnTo>
                  <a:pt x="1196957" y="0"/>
                </a:lnTo>
                <a:lnTo>
                  <a:pt x="0" y="0"/>
                </a:lnTo>
                <a:lnTo>
                  <a:pt x="0" y="22506"/>
                </a:lnTo>
                <a:close/>
              </a:path>
            </a:pathLst>
          </a:custGeom>
          <a:solidFill>
            <a:srgbClr val="03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843169" y="6608482"/>
            <a:ext cx="1196975" cy="36195"/>
          </a:xfrm>
          <a:custGeom>
            <a:avLst/>
            <a:gdLst/>
            <a:ahLst/>
            <a:cxnLst/>
            <a:rect l="l" t="t" r="r" b="b"/>
            <a:pathLst>
              <a:path w="1196975" h="36195">
                <a:moveTo>
                  <a:pt x="0" y="36010"/>
                </a:moveTo>
                <a:lnTo>
                  <a:pt x="1196616" y="36010"/>
                </a:lnTo>
                <a:lnTo>
                  <a:pt x="1196616" y="0"/>
                </a:lnTo>
                <a:lnTo>
                  <a:pt x="0" y="0"/>
                </a:lnTo>
                <a:lnTo>
                  <a:pt x="0" y="36010"/>
                </a:lnTo>
                <a:close/>
              </a:path>
            </a:pathLst>
          </a:custGeom>
          <a:solidFill>
            <a:srgbClr val="244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137140" y="6608482"/>
            <a:ext cx="1196975" cy="36195"/>
          </a:xfrm>
          <a:custGeom>
            <a:avLst/>
            <a:gdLst/>
            <a:ahLst/>
            <a:cxnLst/>
            <a:rect l="l" t="t" r="r" b="b"/>
            <a:pathLst>
              <a:path w="1196975" h="36195">
                <a:moveTo>
                  <a:pt x="0" y="36010"/>
                </a:moveTo>
                <a:lnTo>
                  <a:pt x="1196957" y="36010"/>
                </a:lnTo>
                <a:lnTo>
                  <a:pt x="1196957" y="0"/>
                </a:lnTo>
                <a:lnTo>
                  <a:pt x="0" y="0"/>
                </a:lnTo>
                <a:lnTo>
                  <a:pt x="0" y="36010"/>
                </a:lnTo>
                <a:close/>
              </a:path>
            </a:pathLst>
          </a:custGeom>
          <a:solidFill>
            <a:srgbClr val="244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843169" y="6493705"/>
            <a:ext cx="1196975" cy="5715"/>
          </a:xfrm>
          <a:custGeom>
            <a:avLst/>
            <a:gdLst/>
            <a:ahLst/>
            <a:cxnLst/>
            <a:rect l="l" t="t" r="r" b="b"/>
            <a:pathLst>
              <a:path w="1196975" h="5714">
                <a:moveTo>
                  <a:pt x="0" y="5416"/>
                </a:moveTo>
                <a:lnTo>
                  <a:pt x="1196616" y="5416"/>
                </a:lnTo>
                <a:lnTo>
                  <a:pt x="1196616" y="0"/>
                </a:lnTo>
                <a:lnTo>
                  <a:pt x="0" y="0"/>
                </a:lnTo>
                <a:lnTo>
                  <a:pt x="0" y="5416"/>
                </a:lnTo>
                <a:close/>
              </a:path>
            </a:pathLst>
          </a:custGeom>
          <a:solidFill>
            <a:srgbClr val="03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137140" y="6493705"/>
            <a:ext cx="1196975" cy="5715"/>
          </a:xfrm>
          <a:custGeom>
            <a:avLst/>
            <a:gdLst/>
            <a:ahLst/>
            <a:cxnLst/>
            <a:rect l="l" t="t" r="r" b="b"/>
            <a:pathLst>
              <a:path w="1196975" h="5714">
                <a:moveTo>
                  <a:pt x="0" y="5416"/>
                </a:moveTo>
                <a:lnTo>
                  <a:pt x="1196957" y="5416"/>
                </a:lnTo>
                <a:lnTo>
                  <a:pt x="1196957" y="0"/>
                </a:lnTo>
                <a:lnTo>
                  <a:pt x="0" y="0"/>
                </a:lnTo>
                <a:lnTo>
                  <a:pt x="0" y="5416"/>
                </a:lnTo>
                <a:close/>
              </a:path>
            </a:pathLst>
          </a:custGeom>
          <a:solidFill>
            <a:srgbClr val="03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334098" y="6673709"/>
            <a:ext cx="415290" cy="635"/>
          </a:xfrm>
          <a:custGeom>
            <a:avLst/>
            <a:gdLst/>
            <a:ahLst/>
            <a:cxnLst/>
            <a:rect l="l" t="t" r="r" b="b"/>
            <a:pathLst>
              <a:path w="415290" h="634">
                <a:moveTo>
                  <a:pt x="415040" y="0"/>
                </a:moveTo>
                <a:lnTo>
                  <a:pt x="0" y="0"/>
                </a:lnTo>
                <a:lnTo>
                  <a:pt x="415040" y="41"/>
                </a:lnTo>
                <a:close/>
              </a:path>
            </a:pathLst>
          </a:custGeom>
          <a:solidFill>
            <a:srgbClr val="1529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334098" y="6500039"/>
            <a:ext cx="415290" cy="16510"/>
          </a:xfrm>
          <a:custGeom>
            <a:avLst/>
            <a:gdLst/>
            <a:ahLst/>
            <a:cxnLst/>
            <a:rect l="l" t="t" r="r" b="b"/>
            <a:pathLst>
              <a:path w="415290" h="16509">
                <a:moveTo>
                  <a:pt x="415040" y="0"/>
                </a:moveTo>
                <a:lnTo>
                  <a:pt x="0" y="0"/>
                </a:lnTo>
                <a:lnTo>
                  <a:pt x="0" y="16172"/>
                </a:lnTo>
                <a:lnTo>
                  <a:pt x="415040" y="16172"/>
                </a:lnTo>
                <a:lnTo>
                  <a:pt x="415040" y="0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7" name="object 87"/>
          <p:cNvGrpSpPr/>
          <p:nvPr/>
        </p:nvGrpSpPr>
        <p:grpSpPr>
          <a:xfrm>
            <a:off x="7334098" y="6493705"/>
            <a:ext cx="415290" cy="180340"/>
            <a:chOff x="7334098" y="6493705"/>
            <a:chExt cx="415290" cy="180340"/>
          </a:xfrm>
        </p:grpSpPr>
        <p:sp>
          <p:nvSpPr>
            <p:cNvPr id="88" name="object 88"/>
            <p:cNvSpPr/>
            <p:nvPr/>
          </p:nvSpPr>
          <p:spPr>
            <a:xfrm>
              <a:off x="7334098" y="6565722"/>
              <a:ext cx="415290" cy="36195"/>
            </a:xfrm>
            <a:custGeom>
              <a:avLst/>
              <a:gdLst/>
              <a:ahLst/>
              <a:cxnLst/>
              <a:rect l="l" t="t" r="r" b="b"/>
              <a:pathLst>
                <a:path w="415290" h="36195">
                  <a:moveTo>
                    <a:pt x="415040" y="0"/>
                  </a:moveTo>
                  <a:lnTo>
                    <a:pt x="0" y="0"/>
                  </a:lnTo>
                  <a:lnTo>
                    <a:pt x="0" y="36010"/>
                  </a:lnTo>
                  <a:lnTo>
                    <a:pt x="415040" y="36010"/>
                  </a:lnTo>
                  <a:lnTo>
                    <a:pt x="415040" y="0"/>
                  </a:lnTo>
                  <a:close/>
                </a:path>
              </a:pathLst>
            </a:custGeom>
            <a:solidFill>
              <a:srgbClr val="172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7334098" y="6522961"/>
              <a:ext cx="415290" cy="36195"/>
            </a:xfrm>
            <a:custGeom>
              <a:avLst/>
              <a:gdLst/>
              <a:ahLst/>
              <a:cxnLst/>
              <a:rect l="l" t="t" r="r" b="b"/>
              <a:pathLst>
                <a:path w="415290" h="36195">
                  <a:moveTo>
                    <a:pt x="415040" y="0"/>
                  </a:moveTo>
                  <a:lnTo>
                    <a:pt x="0" y="0"/>
                  </a:lnTo>
                  <a:lnTo>
                    <a:pt x="0" y="36010"/>
                  </a:lnTo>
                  <a:lnTo>
                    <a:pt x="415040" y="36010"/>
                  </a:lnTo>
                  <a:lnTo>
                    <a:pt x="415040" y="0"/>
                  </a:lnTo>
                  <a:close/>
                </a:path>
              </a:pathLst>
            </a:custGeom>
            <a:solidFill>
              <a:srgbClr val="171B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7334098" y="6516217"/>
              <a:ext cx="415290" cy="135255"/>
            </a:xfrm>
            <a:custGeom>
              <a:avLst/>
              <a:gdLst/>
              <a:ahLst/>
              <a:cxnLst/>
              <a:rect l="l" t="t" r="r" b="b"/>
              <a:pathLst>
                <a:path w="415290" h="135254">
                  <a:moveTo>
                    <a:pt x="415036" y="128282"/>
                  </a:moveTo>
                  <a:lnTo>
                    <a:pt x="0" y="128282"/>
                  </a:lnTo>
                  <a:lnTo>
                    <a:pt x="0" y="134988"/>
                  </a:lnTo>
                  <a:lnTo>
                    <a:pt x="415036" y="134988"/>
                  </a:lnTo>
                  <a:lnTo>
                    <a:pt x="415036" y="128282"/>
                  </a:lnTo>
                  <a:close/>
                </a:path>
                <a:path w="415290" h="135254">
                  <a:moveTo>
                    <a:pt x="415036" y="85521"/>
                  </a:moveTo>
                  <a:lnTo>
                    <a:pt x="0" y="85521"/>
                  </a:lnTo>
                  <a:lnTo>
                    <a:pt x="0" y="92265"/>
                  </a:lnTo>
                  <a:lnTo>
                    <a:pt x="415036" y="92265"/>
                  </a:lnTo>
                  <a:lnTo>
                    <a:pt x="415036" y="85521"/>
                  </a:lnTo>
                  <a:close/>
                </a:path>
                <a:path w="415290" h="135254">
                  <a:moveTo>
                    <a:pt x="415036" y="42760"/>
                  </a:moveTo>
                  <a:lnTo>
                    <a:pt x="0" y="42760"/>
                  </a:lnTo>
                  <a:lnTo>
                    <a:pt x="0" y="49504"/>
                  </a:lnTo>
                  <a:lnTo>
                    <a:pt x="415036" y="49504"/>
                  </a:lnTo>
                  <a:lnTo>
                    <a:pt x="415036" y="42760"/>
                  </a:lnTo>
                  <a:close/>
                </a:path>
                <a:path w="415290" h="135254">
                  <a:moveTo>
                    <a:pt x="415036" y="0"/>
                  </a:moveTo>
                  <a:lnTo>
                    <a:pt x="0" y="0"/>
                  </a:lnTo>
                  <a:lnTo>
                    <a:pt x="0" y="6743"/>
                  </a:lnTo>
                  <a:lnTo>
                    <a:pt x="415036" y="6743"/>
                  </a:lnTo>
                  <a:lnTo>
                    <a:pt x="415036" y="0"/>
                  </a:lnTo>
                  <a:close/>
                </a:path>
              </a:pathLst>
            </a:custGeom>
            <a:solidFill>
              <a:srgbClr val="0F12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7334098" y="6651204"/>
              <a:ext cx="415290" cy="22860"/>
            </a:xfrm>
            <a:custGeom>
              <a:avLst/>
              <a:gdLst/>
              <a:ahLst/>
              <a:cxnLst/>
              <a:rect l="l" t="t" r="r" b="b"/>
              <a:pathLst>
                <a:path w="415290" h="22859">
                  <a:moveTo>
                    <a:pt x="415040" y="0"/>
                  </a:moveTo>
                  <a:lnTo>
                    <a:pt x="0" y="0"/>
                  </a:lnTo>
                  <a:lnTo>
                    <a:pt x="0" y="22506"/>
                  </a:lnTo>
                  <a:lnTo>
                    <a:pt x="415040" y="22506"/>
                  </a:lnTo>
                  <a:lnTo>
                    <a:pt x="415040" y="0"/>
                  </a:lnTo>
                  <a:close/>
                </a:path>
              </a:pathLst>
            </a:custGeom>
            <a:solidFill>
              <a:srgbClr val="172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7334098" y="6608483"/>
              <a:ext cx="415290" cy="36195"/>
            </a:xfrm>
            <a:custGeom>
              <a:avLst/>
              <a:gdLst/>
              <a:ahLst/>
              <a:cxnLst/>
              <a:rect l="l" t="t" r="r" b="b"/>
              <a:pathLst>
                <a:path w="415290" h="36195">
                  <a:moveTo>
                    <a:pt x="415040" y="0"/>
                  </a:moveTo>
                  <a:lnTo>
                    <a:pt x="0" y="0"/>
                  </a:lnTo>
                  <a:lnTo>
                    <a:pt x="0" y="36010"/>
                  </a:lnTo>
                  <a:lnTo>
                    <a:pt x="415040" y="36010"/>
                  </a:lnTo>
                  <a:lnTo>
                    <a:pt x="415040" y="0"/>
                  </a:lnTo>
                  <a:close/>
                </a:path>
              </a:pathLst>
            </a:custGeom>
            <a:solidFill>
              <a:srgbClr val="171B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334098" y="6493705"/>
              <a:ext cx="415290" cy="5715"/>
            </a:xfrm>
            <a:custGeom>
              <a:avLst/>
              <a:gdLst/>
              <a:ahLst/>
              <a:cxnLst/>
              <a:rect l="l" t="t" r="r" b="b"/>
              <a:pathLst>
                <a:path w="415290" h="5714">
                  <a:moveTo>
                    <a:pt x="415040" y="0"/>
                  </a:moveTo>
                  <a:lnTo>
                    <a:pt x="0" y="0"/>
                  </a:lnTo>
                  <a:lnTo>
                    <a:pt x="0" y="5416"/>
                  </a:lnTo>
                  <a:lnTo>
                    <a:pt x="415040" y="5416"/>
                  </a:lnTo>
                  <a:lnTo>
                    <a:pt x="415040" y="0"/>
                  </a:lnTo>
                  <a:close/>
                </a:path>
              </a:pathLst>
            </a:custGeom>
            <a:solidFill>
              <a:srgbClr val="172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" name="object 94"/>
          <p:cNvSpPr/>
          <p:nvPr/>
        </p:nvSpPr>
        <p:spPr>
          <a:xfrm>
            <a:off x="4428128" y="6673709"/>
            <a:ext cx="415290" cy="635"/>
          </a:xfrm>
          <a:custGeom>
            <a:avLst/>
            <a:gdLst/>
            <a:ahLst/>
            <a:cxnLst/>
            <a:rect l="l" t="t" r="r" b="b"/>
            <a:pathLst>
              <a:path w="415289" h="634">
                <a:moveTo>
                  <a:pt x="415040" y="0"/>
                </a:moveTo>
                <a:lnTo>
                  <a:pt x="0" y="0"/>
                </a:lnTo>
                <a:lnTo>
                  <a:pt x="415040" y="41"/>
                </a:lnTo>
                <a:close/>
              </a:path>
            </a:pathLst>
          </a:custGeom>
          <a:solidFill>
            <a:srgbClr val="1529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428128" y="6500039"/>
            <a:ext cx="415290" cy="16510"/>
          </a:xfrm>
          <a:custGeom>
            <a:avLst/>
            <a:gdLst/>
            <a:ahLst/>
            <a:cxnLst/>
            <a:rect l="l" t="t" r="r" b="b"/>
            <a:pathLst>
              <a:path w="415289" h="16509">
                <a:moveTo>
                  <a:pt x="415040" y="0"/>
                </a:moveTo>
                <a:lnTo>
                  <a:pt x="0" y="0"/>
                </a:lnTo>
                <a:lnTo>
                  <a:pt x="0" y="16172"/>
                </a:lnTo>
                <a:lnTo>
                  <a:pt x="415040" y="16172"/>
                </a:lnTo>
                <a:lnTo>
                  <a:pt x="415040" y="0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6" name="object 9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7" name="object 97"/>
            <p:cNvSpPr/>
            <p:nvPr/>
          </p:nvSpPr>
          <p:spPr>
            <a:xfrm>
              <a:off x="4428128" y="6565722"/>
              <a:ext cx="415290" cy="36195"/>
            </a:xfrm>
            <a:custGeom>
              <a:avLst/>
              <a:gdLst/>
              <a:ahLst/>
              <a:cxnLst/>
              <a:rect l="l" t="t" r="r" b="b"/>
              <a:pathLst>
                <a:path w="415289" h="36195">
                  <a:moveTo>
                    <a:pt x="415040" y="0"/>
                  </a:moveTo>
                  <a:lnTo>
                    <a:pt x="0" y="0"/>
                  </a:lnTo>
                  <a:lnTo>
                    <a:pt x="0" y="36010"/>
                  </a:lnTo>
                  <a:lnTo>
                    <a:pt x="415040" y="36010"/>
                  </a:lnTo>
                  <a:lnTo>
                    <a:pt x="415040" y="0"/>
                  </a:lnTo>
                  <a:close/>
                </a:path>
              </a:pathLst>
            </a:custGeom>
            <a:solidFill>
              <a:srgbClr val="172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4428128" y="6522961"/>
              <a:ext cx="415290" cy="36195"/>
            </a:xfrm>
            <a:custGeom>
              <a:avLst/>
              <a:gdLst/>
              <a:ahLst/>
              <a:cxnLst/>
              <a:rect l="l" t="t" r="r" b="b"/>
              <a:pathLst>
                <a:path w="415289" h="36195">
                  <a:moveTo>
                    <a:pt x="415040" y="0"/>
                  </a:moveTo>
                  <a:lnTo>
                    <a:pt x="0" y="0"/>
                  </a:lnTo>
                  <a:lnTo>
                    <a:pt x="0" y="36010"/>
                  </a:lnTo>
                  <a:lnTo>
                    <a:pt x="415040" y="36010"/>
                  </a:lnTo>
                  <a:lnTo>
                    <a:pt x="415040" y="0"/>
                  </a:lnTo>
                  <a:close/>
                </a:path>
              </a:pathLst>
            </a:custGeom>
            <a:solidFill>
              <a:srgbClr val="171B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4428121" y="6516217"/>
              <a:ext cx="415290" cy="135255"/>
            </a:xfrm>
            <a:custGeom>
              <a:avLst/>
              <a:gdLst/>
              <a:ahLst/>
              <a:cxnLst/>
              <a:rect l="l" t="t" r="r" b="b"/>
              <a:pathLst>
                <a:path w="415289" h="135254">
                  <a:moveTo>
                    <a:pt x="415036" y="128282"/>
                  </a:moveTo>
                  <a:lnTo>
                    <a:pt x="0" y="128282"/>
                  </a:lnTo>
                  <a:lnTo>
                    <a:pt x="0" y="134988"/>
                  </a:lnTo>
                  <a:lnTo>
                    <a:pt x="415036" y="134988"/>
                  </a:lnTo>
                  <a:lnTo>
                    <a:pt x="415036" y="128282"/>
                  </a:lnTo>
                  <a:close/>
                </a:path>
                <a:path w="415289" h="135254">
                  <a:moveTo>
                    <a:pt x="415036" y="85521"/>
                  </a:moveTo>
                  <a:lnTo>
                    <a:pt x="0" y="85521"/>
                  </a:lnTo>
                  <a:lnTo>
                    <a:pt x="0" y="92265"/>
                  </a:lnTo>
                  <a:lnTo>
                    <a:pt x="415036" y="92265"/>
                  </a:lnTo>
                  <a:lnTo>
                    <a:pt x="415036" y="85521"/>
                  </a:lnTo>
                  <a:close/>
                </a:path>
                <a:path w="415289" h="135254">
                  <a:moveTo>
                    <a:pt x="415036" y="42760"/>
                  </a:moveTo>
                  <a:lnTo>
                    <a:pt x="0" y="42760"/>
                  </a:lnTo>
                  <a:lnTo>
                    <a:pt x="0" y="49504"/>
                  </a:lnTo>
                  <a:lnTo>
                    <a:pt x="415036" y="49504"/>
                  </a:lnTo>
                  <a:lnTo>
                    <a:pt x="415036" y="42760"/>
                  </a:lnTo>
                  <a:close/>
                </a:path>
                <a:path w="415289" h="135254">
                  <a:moveTo>
                    <a:pt x="415036" y="0"/>
                  </a:moveTo>
                  <a:lnTo>
                    <a:pt x="0" y="0"/>
                  </a:lnTo>
                  <a:lnTo>
                    <a:pt x="0" y="6743"/>
                  </a:lnTo>
                  <a:lnTo>
                    <a:pt x="415036" y="6743"/>
                  </a:lnTo>
                  <a:lnTo>
                    <a:pt x="415036" y="0"/>
                  </a:lnTo>
                  <a:close/>
                </a:path>
              </a:pathLst>
            </a:custGeom>
            <a:solidFill>
              <a:srgbClr val="0F12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4428128" y="6651204"/>
              <a:ext cx="415290" cy="22860"/>
            </a:xfrm>
            <a:custGeom>
              <a:avLst/>
              <a:gdLst/>
              <a:ahLst/>
              <a:cxnLst/>
              <a:rect l="l" t="t" r="r" b="b"/>
              <a:pathLst>
                <a:path w="415289" h="22859">
                  <a:moveTo>
                    <a:pt x="415040" y="0"/>
                  </a:moveTo>
                  <a:lnTo>
                    <a:pt x="0" y="0"/>
                  </a:lnTo>
                  <a:lnTo>
                    <a:pt x="0" y="22506"/>
                  </a:lnTo>
                  <a:lnTo>
                    <a:pt x="415040" y="22506"/>
                  </a:lnTo>
                  <a:lnTo>
                    <a:pt x="415040" y="0"/>
                  </a:lnTo>
                  <a:close/>
                </a:path>
              </a:pathLst>
            </a:custGeom>
            <a:solidFill>
              <a:srgbClr val="172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4428128" y="6608482"/>
              <a:ext cx="415290" cy="36195"/>
            </a:xfrm>
            <a:custGeom>
              <a:avLst/>
              <a:gdLst/>
              <a:ahLst/>
              <a:cxnLst/>
              <a:rect l="l" t="t" r="r" b="b"/>
              <a:pathLst>
                <a:path w="415289" h="36195">
                  <a:moveTo>
                    <a:pt x="415040" y="0"/>
                  </a:moveTo>
                  <a:lnTo>
                    <a:pt x="0" y="0"/>
                  </a:lnTo>
                  <a:lnTo>
                    <a:pt x="0" y="36010"/>
                  </a:lnTo>
                  <a:lnTo>
                    <a:pt x="415040" y="36010"/>
                  </a:lnTo>
                  <a:lnTo>
                    <a:pt x="415040" y="0"/>
                  </a:lnTo>
                  <a:close/>
                </a:path>
              </a:pathLst>
            </a:custGeom>
            <a:solidFill>
              <a:srgbClr val="171B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4428128" y="6493705"/>
              <a:ext cx="415290" cy="5715"/>
            </a:xfrm>
            <a:custGeom>
              <a:avLst/>
              <a:gdLst/>
              <a:ahLst/>
              <a:cxnLst/>
              <a:rect l="l" t="t" r="r" b="b"/>
              <a:pathLst>
                <a:path w="415289" h="5714">
                  <a:moveTo>
                    <a:pt x="415040" y="0"/>
                  </a:moveTo>
                  <a:lnTo>
                    <a:pt x="0" y="0"/>
                  </a:lnTo>
                  <a:lnTo>
                    <a:pt x="0" y="5416"/>
                  </a:lnTo>
                  <a:lnTo>
                    <a:pt x="415040" y="5416"/>
                  </a:lnTo>
                  <a:lnTo>
                    <a:pt x="415040" y="0"/>
                  </a:lnTo>
                  <a:close/>
                </a:path>
              </a:pathLst>
            </a:custGeom>
            <a:solidFill>
              <a:srgbClr val="172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0" y="6582933"/>
              <a:ext cx="12177395" cy="1905"/>
            </a:xfrm>
            <a:custGeom>
              <a:avLst/>
              <a:gdLst/>
              <a:ahLst/>
              <a:cxnLst/>
              <a:rect l="l" t="t" r="r" b="b"/>
              <a:pathLst>
                <a:path w="12177395" h="1904">
                  <a:moveTo>
                    <a:pt x="12176926" y="0"/>
                  </a:moveTo>
                  <a:lnTo>
                    <a:pt x="0" y="0"/>
                  </a:lnTo>
                  <a:lnTo>
                    <a:pt x="0" y="1588"/>
                  </a:lnTo>
                  <a:lnTo>
                    <a:pt x="12176926" y="1588"/>
                  </a:lnTo>
                  <a:lnTo>
                    <a:pt x="12176926" y="0"/>
                  </a:lnTo>
                  <a:close/>
                </a:path>
              </a:pathLst>
            </a:custGeom>
            <a:solidFill>
              <a:srgbClr val="EC9F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1070150" y="6499122"/>
              <a:ext cx="1106805" cy="1270"/>
            </a:xfrm>
            <a:custGeom>
              <a:avLst/>
              <a:gdLst/>
              <a:ahLst/>
              <a:cxnLst/>
              <a:rect l="l" t="t" r="r" b="b"/>
              <a:pathLst>
                <a:path w="1106804" h="1270">
                  <a:moveTo>
                    <a:pt x="1106775" y="0"/>
                  </a:moveTo>
                  <a:lnTo>
                    <a:pt x="0" y="0"/>
                  </a:lnTo>
                  <a:lnTo>
                    <a:pt x="0" y="916"/>
                  </a:lnTo>
                  <a:lnTo>
                    <a:pt x="1106775" y="916"/>
                  </a:lnTo>
                  <a:lnTo>
                    <a:pt x="1106775" y="0"/>
                  </a:lnTo>
                  <a:close/>
                </a:path>
              </a:pathLst>
            </a:custGeom>
            <a:solidFill>
              <a:srgbClr val="B3B4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7749139" y="6499122"/>
              <a:ext cx="2906395" cy="1270"/>
            </a:xfrm>
            <a:custGeom>
              <a:avLst/>
              <a:gdLst/>
              <a:ahLst/>
              <a:cxnLst/>
              <a:rect l="l" t="t" r="r" b="b"/>
              <a:pathLst>
                <a:path w="2906395" h="1270">
                  <a:moveTo>
                    <a:pt x="2905970" y="0"/>
                  </a:moveTo>
                  <a:lnTo>
                    <a:pt x="0" y="0"/>
                  </a:lnTo>
                  <a:lnTo>
                    <a:pt x="0" y="916"/>
                  </a:lnTo>
                  <a:lnTo>
                    <a:pt x="2905970" y="916"/>
                  </a:lnTo>
                  <a:lnTo>
                    <a:pt x="2905970" y="0"/>
                  </a:lnTo>
                  <a:close/>
                </a:path>
              </a:pathLst>
            </a:custGeom>
            <a:solidFill>
              <a:srgbClr val="AC83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0" y="6499122"/>
              <a:ext cx="1107440" cy="1270"/>
            </a:xfrm>
            <a:custGeom>
              <a:avLst/>
              <a:gdLst/>
              <a:ahLst/>
              <a:cxnLst/>
              <a:rect l="l" t="t" r="r" b="b"/>
              <a:pathLst>
                <a:path w="1107440" h="1270">
                  <a:moveTo>
                    <a:pt x="1107015" y="0"/>
                  </a:moveTo>
                  <a:lnTo>
                    <a:pt x="0" y="0"/>
                  </a:lnTo>
                  <a:lnTo>
                    <a:pt x="0" y="916"/>
                  </a:lnTo>
                  <a:lnTo>
                    <a:pt x="1107015" y="916"/>
                  </a:lnTo>
                  <a:lnTo>
                    <a:pt x="1107015" y="0"/>
                  </a:lnTo>
                  <a:close/>
                </a:path>
              </a:pathLst>
            </a:custGeom>
            <a:solidFill>
              <a:srgbClr val="B3B4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522124" y="6499122"/>
              <a:ext cx="2906395" cy="1270"/>
            </a:xfrm>
            <a:custGeom>
              <a:avLst/>
              <a:gdLst/>
              <a:ahLst/>
              <a:cxnLst/>
              <a:rect l="l" t="t" r="r" b="b"/>
              <a:pathLst>
                <a:path w="2906395" h="1270">
                  <a:moveTo>
                    <a:pt x="2906004" y="0"/>
                  </a:moveTo>
                  <a:lnTo>
                    <a:pt x="0" y="0"/>
                  </a:lnTo>
                  <a:lnTo>
                    <a:pt x="0" y="916"/>
                  </a:lnTo>
                  <a:lnTo>
                    <a:pt x="2906004" y="916"/>
                  </a:lnTo>
                  <a:lnTo>
                    <a:pt x="2906004" y="0"/>
                  </a:lnTo>
                  <a:close/>
                </a:path>
              </a:pathLst>
            </a:custGeom>
            <a:solidFill>
              <a:srgbClr val="AC83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107008" y="6499123"/>
              <a:ext cx="9963150" cy="1270"/>
            </a:xfrm>
            <a:custGeom>
              <a:avLst/>
              <a:gdLst/>
              <a:ahLst/>
              <a:cxnLst/>
              <a:rect l="l" t="t" r="r" b="b"/>
              <a:pathLst>
                <a:path w="9963150" h="1270">
                  <a:moveTo>
                    <a:pt x="415112" y="0"/>
                  </a:moveTo>
                  <a:lnTo>
                    <a:pt x="0" y="0"/>
                  </a:lnTo>
                  <a:lnTo>
                    <a:pt x="0" y="927"/>
                  </a:lnTo>
                  <a:lnTo>
                    <a:pt x="415112" y="927"/>
                  </a:lnTo>
                  <a:lnTo>
                    <a:pt x="415112" y="0"/>
                  </a:lnTo>
                  <a:close/>
                </a:path>
                <a:path w="9963150" h="1270">
                  <a:moveTo>
                    <a:pt x="9963137" y="0"/>
                  </a:moveTo>
                  <a:lnTo>
                    <a:pt x="9548089" y="0"/>
                  </a:lnTo>
                  <a:lnTo>
                    <a:pt x="9548089" y="927"/>
                  </a:lnTo>
                  <a:lnTo>
                    <a:pt x="9963137" y="927"/>
                  </a:lnTo>
                  <a:lnTo>
                    <a:pt x="9963137" y="0"/>
                  </a:lnTo>
                  <a:close/>
                </a:path>
              </a:pathLst>
            </a:custGeom>
            <a:solidFill>
              <a:srgbClr val="9A75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843157" y="6499123"/>
              <a:ext cx="2491105" cy="1270"/>
            </a:xfrm>
            <a:custGeom>
              <a:avLst/>
              <a:gdLst/>
              <a:ahLst/>
              <a:cxnLst/>
              <a:rect l="l" t="t" r="r" b="b"/>
              <a:pathLst>
                <a:path w="2491104" h="1270">
                  <a:moveTo>
                    <a:pt x="1196619" y="0"/>
                  </a:moveTo>
                  <a:lnTo>
                    <a:pt x="0" y="0"/>
                  </a:lnTo>
                  <a:lnTo>
                    <a:pt x="0" y="927"/>
                  </a:lnTo>
                  <a:lnTo>
                    <a:pt x="1196619" y="927"/>
                  </a:lnTo>
                  <a:lnTo>
                    <a:pt x="1196619" y="0"/>
                  </a:lnTo>
                  <a:close/>
                </a:path>
                <a:path w="2491104" h="1270">
                  <a:moveTo>
                    <a:pt x="2490940" y="0"/>
                  </a:moveTo>
                  <a:lnTo>
                    <a:pt x="1293977" y="0"/>
                  </a:lnTo>
                  <a:lnTo>
                    <a:pt x="1293977" y="927"/>
                  </a:lnTo>
                  <a:lnTo>
                    <a:pt x="2490940" y="927"/>
                  </a:lnTo>
                  <a:lnTo>
                    <a:pt x="2490940" y="0"/>
                  </a:lnTo>
                  <a:close/>
                </a:path>
              </a:pathLst>
            </a:custGeom>
            <a:solidFill>
              <a:srgbClr val="B3B4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428121" y="6499123"/>
              <a:ext cx="3321050" cy="1270"/>
            </a:xfrm>
            <a:custGeom>
              <a:avLst/>
              <a:gdLst/>
              <a:ahLst/>
              <a:cxnLst/>
              <a:rect l="l" t="t" r="r" b="b"/>
              <a:pathLst>
                <a:path w="3321050" h="1270">
                  <a:moveTo>
                    <a:pt x="415036" y="0"/>
                  </a:moveTo>
                  <a:lnTo>
                    <a:pt x="0" y="0"/>
                  </a:lnTo>
                  <a:lnTo>
                    <a:pt x="0" y="927"/>
                  </a:lnTo>
                  <a:lnTo>
                    <a:pt x="415036" y="927"/>
                  </a:lnTo>
                  <a:lnTo>
                    <a:pt x="415036" y="0"/>
                  </a:lnTo>
                  <a:close/>
                </a:path>
                <a:path w="3321050" h="1270">
                  <a:moveTo>
                    <a:pt x="3321012" y="0"/>
                  </a:moveTo>
                  <a:lnTo>
                    <a:pt x="2905976" y="0"/>
                  </a:lnTo>
                  <a:lnTo>
                    <a:pt x="2905976" y="927"/>
                  </a:lnTo>
                  <a:lnTo>
                    <a:pt x="3321012" y="927"/>
                  </a:lnTo>
                  <a:lnTo>
                    <a:pt x="3321012" y="0"/>
                  </a:lnTo>
                  <a:close/>
                </a:path>
              </a:pathLst>
            </a:custGeom>
            <a:solidFill>
              <a:srgbClr val="9A75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0" y="6667124"/>
              <a:ext cx="12177395" cy="1905"/>
            </a:xfrm>
            <a:custGeom>
              <a:avLst/>
              <a:gdLst/>
              <a:ahLst/>
              <a:cxnLst/>
              <a:rect l="l" t="t" r="r" b="b"/>
              <a:pathLst>
                <a:path w="12177395" h="1904">
                  <a:moveTo>
                    <a:pt x="12176926" y="0"/>
                  </a:moveTo>
                  <a:lnTo>
                    <a:pt x="0" y="0"/>
                  </a:lnTo>
                  <a:lnTo>
                    <a:pt x="0" y="1583"/>
                  </a:lnTo>
                  <a:lnTo>
                    <a:pt x="12176926" y="1583"/>
                  </a:lnTo>
                  <a:lnTo>
                    <a:pt x="12176926" y="0"/>
                  </a:lnTo>
                  <a:close/>
                </a:path>
              </a:pathLst>
            </a:custGeom>
            <a:solidFill>
              <a:srgbClr val="EC9F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0" y="6574320"/>
              <a:ext cx="12177395" cy="88900"/>
            </a:xfrm>
            <a:custGeom>
              <a:avLst/>
              <a:gdLst/>
              <a:ahLst/>
              <a:cxnLst/>
              <a:rect l="l" t="t" r="r" b="b"/>
              <a:pathLst>
                <a:path w="12177395" h="88900">
                  <a:moveTo>
                    <a:pt x="6039777" y="87845"/>
                  </a:moveTo>
                  <a:lnTo>
                    <a:pt x="0" y="87845"/>
                  </a:lnTo>
                  <a:lnTo>
                    <a:pt x="0" y="88519"/>
                  </a:lnTo>
                  <a:lnTo>
                    <a:pt x="6039777" y="88519"/>
                  </a:lnTo>
                  <a:lnTo>
                    <a:pt x="6039777" y="87845"/>
                  </a:lnTo>
                  <a:close/>
                </a:path>
                <a:path w="12177395" h="88900">
                  <a:moveTo>
                    <a:pt x="6039777" y="84137"/>
                  </a:moveTo>
                  <a:lnTo>
                    <a:pt x="0" y="84137"/>
                  </a:lnTo>
                  <a:lnTo>
                    <a:pt x="0" y="86766"/>
                  </a:lnTo>
                  <a:lnTo>
                    <a:pt x="6039777" y="86766"/>
                  </a:lnTo>
                  <a:lnTo>
                    <a:pt x="6039777" y="84137"/>
                  </a:lnTo>
                  <a:close/>
                </a:path>
                <a:path w="12177395" h="88900">
                  <a:moveTo>
                    <a:pt x="6039777" y="16243"/>
                  </a:moveTo>
                  <a:lnTo>
                    <a:pt x="0" y="16243"/>
                  </a:lnTo>
                  <a:lnTo>
                    <a:pt x="0" y="18872"/>
                  </a:lnTo>
                  <a:lnTo>
                    <a:pt x="6039777" y="18872"/>
                  </a:lnTo>
                  <a:lnTo>
                    <a:pt x="6039777" y="16243"/>
                  </a:lnTo>
                  <a:close/>
                </a:path>
                <a:path w="12177395" h="88900">
                  <a:moveTo>
                    <a:pt x="6039777" y="14503"/>
                  </a:moveTo>
                  <a:lnTo>
                    <a:pt x="0" y="14503"/>
                  </a:lnTo>
                  <a:lnTo>
                    <a:pt x="0" y="15163"/>
                  </a:lnTo>
                  <a:lnTo>
                    <a:pt x="6039777" y="15163"/>
                  </a:lnTo>
                  <a:lnTo>
                    <a:pt x="6039777" y="14503"/>
                  </a:lnTo>
                  <a:close/>
                </a:path>
                <a:path w="12177395" h="88900">
                  <a:moveTo>
                    <a:pt x="6039777" y="3708"/>
                  </a:moveTo>
                  <a:lnTo>
                    <a:pt x="0" y="3708"/>
                  </a:lnTo>
                  <a:lnTo>
                    <a:pt x="0" y="4368"/>
                  </a:lnTo>
                  <a:lnTo>
                    <a:pt x="6039777" y="4368"/>
                  </a:lnTo>
                  <a:lnTo>
                    <a:pt x="6039777" y="3708"/>
                  </a:lnTo>
                  <a:close/>
                </a:path>
                <a:path w="12177395" h="88900">
                  <a:moveTo>
                    <a:pt x="6039777" y="0"/>
                  </a:moveTo>
                  <a:lnTo>
                    <a:pt x="0" y="0"/>
                  </a:lnTo>
                  <a:lnTo>
                    <a:pt x="0" y="2578"/>
                  </a:lnTo>
                  <a:lnTo>
                    <a:pt x="6039777" y="2578"/>
                  </a:lnTo>
                  <a:lnTo>
                    <a:pt x="6039777" y="0"/>
                  </a:lnTo>
                  <a:close/>
                </a:path>
                <a:path w="12177395" h="88900">
                  <a:moveTo>
                    <a:pt x="12176925" y="87845"/>
                  </a:moveTo>
                  <a:lnTo>
                    <a:pt x="6137135" y="87845"/>
                  </a:lnTo>
                  <a:lnTo>
                    <a:pt x="6137135" y="88519"/>
                  </a:lnTo>
                  <a:lnTo>
                    <a:pt x="12176925" y="88519"/>
                  </a:lnTo>
                  <a:lnTo>
                    <a:pt x="12176925" y="87845"/>
                  </a:lnTo>
                  <a:close/>
                </a:path>
                <a:path w="12177395" h="88900">
                  <a:moveTo>
                    <a:pt x="12176925" y="84137"/>
                  </a:moveTo>
                  <a:lnTo>
                    <a:pt x="6137135" y="84137"/>
                  </a:lnTo>
                  <a:lnTo>
                    <a:pt x="6137135" y="86766"/>
                  </a:lnTo>
                  <a:lnTo>
                    <a:pt x="12176925" y="86766"/>
                  </a:lnTo>
                  <a:lnTo>
                    <a:pt x="12176925" y="84137"/>
                  </a:lnTo>
                  <a:close/>
                </a:path>
                <a:path w="12177395" h="88900">
                  <a:moveTo>
                    <a:pt x="12176925" y="16243"/>
                  </a:moveTo>
                  <a:lnTo>
                    <a:pt x="6137135" y="16243"/>
                  </a:lnTo>
                  <a:lnTo>
                    <a:pt x="6137135" y="18872"/>
                  </a:lnTo>
                  <a:lnTo>
                    <a:pt x="12176925" y="18872"/>
                  </a:lnTo>
                  <a:lnTo>
                    <a:pt x="12176925" y="16243"/>
                  </a:lnTo>
                  <a:close/>
                </a:path>
                <a:path w="12177395" h="88900">
                  <a:moveTo>
                    <a:pt x="12176925" y="14503"/>
                  </a:moveTo>
                  <a:lnTo>
                    <a:pt x="6137135" y="14503"/>
                  </a:lnTo>
                  <a:lnTo>
                    <a:pt x="6137135" y="15163"/>
                  </a:lnTo>
                  <a:lnTo>
                    <a:pt x="12176925" y="15163"/>
                  </a:lnTo>
                  <a:lnTo>
                    <a:pt x="12176925" y="14503"/>
                  </a:lnTo>
                  <a:close/>
                </a:path>
                <a:path w="12177395" h="88900">
                  <a:moveTo>
                    <a:pt x="12176925" y="3708"/>
                  </a:moveTo>
                  <a:lnTo>
                    <a:pt x="6137135" y="3708"/>
                  </a:lnTo>
                  <a:lnTo>
                    <a:pt x="6137135" y="4368"/>
                  </a:lnTo>
                  <a:lnTo>
                    <a:pt x="12176925" y="4368"/>
                  </a:lnTo>
                  <a:lnTo>
                    <a:pt x="12176925" y="3708"/>
                  </a:lnTo>
                  <a:close/>
                </a:path>
                <a:path w="12177395" h="88900">
                  <a:moveTo>
                    <a:pt x="12176925" y="0"/>
                  </a:moveTo>
                  <a:lnTo>
                    <a:pt x="6137135" y="0"/>
                  </a:lnTo>
                  <a:lnTo>
                    <a:pt x="6137135" y="2578"/>
                  </a:lnTo>
                  <a:lnTo>
                    <a:pt x="12176925" y="2578"/>
                  </a:lnTo>
                  <a:lnTo>
                    <a:pt x="12176925" y="0"/>
                  </a:lnTo>
                  <a:close/>
                </a:path>
              </a:pathLst>
            </a:custGeom>
            <a:solidFill>
              <a:srgbClr val="CE17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0" y="6498788"/>
              <a:ext cx="12177395" cy="1905"/>
            </a:xfrm>
            <a:custGeom>
              <a:avLst/>
              <a:gdLst/>
              <a:ahLst/>
              <a:cxnLst/>
              <a:rect l="l" t="t" r="r" b="b"/>
              <a:pathLst>
                <a:path w="12177395" h="1904">
                  <a:moveTo>
                    <a:pt x="12176926" y="0"/>
                  </a:moveTo>
                  <a:lnTo>
                    <a:pt x="0" y="0"/>
                  </a:lnTo>
                  <a:lnTo>
                    <a:pt x="0" y="1583"/>
                  </a:lnTo>
                  <a:lnTo>
                    <a:pt x="12176926" y="1583"/>
                  </a:lnTo>
                  <a:lnTo>
                    <a:pt x="12176926" y="0"/>
                  </a:lnTo>
                  <a:close/>
                </a:path>
              </a:pathLst>
            </a:custGeom>
            <a:solidFill>
              <a:srgbClr val="EC9F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0" y="6504622"/>
              <a:ext cx="12177395" cy="140970"/>
            </a:xfrm>
            <a:custGeom>
              <a:avLst/>
              <a:gdLst/>
              <a:ahLst/>
              <a:cxnLst/>
              <a:rect l="l" t="t" r="r" b="b"/>
              <a:pathLst>
                <a:path w="12177395" h="140970">
                  <a:moveTo>
                    <a:pt x="6039777" y="139674"/>
                  </a:moveTo>
                  <a:lnTo>
                    <a:pt x="0" y="139674"/>
                  </a:lnTo>
                  <a:lnTo>
                    <a:pt x="0" y="140423"/>
                  </a:lnTo>
                  <a:lnTo>
                    <a:pt x="6039777" y="140423"/>
                  </a:lnTo>
                  <a:lnTo>
                    <a:pt x="6039777" y="139674"/>
                  </a:lnTo>
                  <a:close/>
                </a:path>
                <a:path w="12177395" h="140970">
                  <a:moveTo>
                    <a:pt x="6039777" y="126212"/>
                  </a:moveTo>
                  <a:lnTo>
                    <a:pt x="0" y="126212"/>
                  </a:lnTo>
                  <a:lnTo>
                    <a:pt x="0" y="128828"/>
                  </a:lnTo>
                  <a:lnTo>
                    <a:pt x="6039777" y="128828"/>
                  </a:lnTo>
                  <a:lnTo>
                    <a:pt x="6039777" y="126212"/>
                  </a:lnTo>
                  <a:close/>
                </a:path>
                <a:path w="12177395" h="140970">
                  <a:moveTo>
                    <a:pt x="6039777" y="124079"/>
                  </a:moveTo>
                  <a:lnTo>
                    <a:pt x="0" y="124079"/>
                  </a:lnTo>
                  <a:lnTo>
                    <a:pt x="0" y="124752"/>
                  </a:lnTo>
                  <a:lnTo>
                    <a:pt x="6039777" y="124752"/>
                  </a:lnTo>
                  <a:lnTo>
                    <a:pt x="6039777" y="124079"/>
                  </a:lnTo>
                  <a:close/>
                </a:path>
                <a:path w="12177395" h="140970">
                  <a:moveTo>
                    <a:pt x="6039777" y="119037"/>
                  </a:moveTo>
                  <a:lnTo>
                    <a:pt x="0" y="119037"/>
                  </a:lnTo>
                  <a:lnTo>
                    <a:pt x="0" y="119710"/>
                  </a:lnTo>
                  <a:lnTo>
                    <a:pt x="6039777" y="119710"/>
                  </a:lnTo>
                  <a:lnTo>
                    <a:pt x="6039777" y="119037"/>
                  </a:lnTo>
                  <a:close/>
                </a:path>
                <a:path w="12177395" h="140970">
                  <a:moveTo>
                    <a:pt x="6039777" y="114960"/>
                  </a:moveTo>
                  <a:lnTo>
                    <a:pt x="0" y="114960"/>
                  </a:lnTo>
                  <a:lnTo>
                    <a:pt x="0" y="117576"/>
                  </a:lnTo>
                  <a:lnTo>
                    <a:pt x="6039777" y="117576"/>
                  </a:lnTo>
                  <a:lnTo>
                    <a:pt x="6039777" y="114960"/>
                  </a:lnTo>
                  <a:close/>
                </a:path>
                <a:path w="12177395" h="140970">
                  <a:moveTo>
                    <a:pt x="6039777" y="103492"/>
                  </a:moveTo>
                  <a:lnTo>
                    <a:pt x="0" y="103492"/>
                  </a:lnTo>
                  <a:lnTo>
                    <a:pt x="0" y="104279"/>
                  </a:lnTo>
                  <a:lnTo>
                    <a:pt x="6039777" y="104279"/>
                  </a:lnTo>
                  <a:lnTo>
                    <a:pt x="6039777" y="103492"/>
                  </a:lnTo>
                  <a:close/>
                </a:path>
                <a:path w="12177395" h="140970">
                  <a:moveTo>
                    <a:pt x="6039777" y="54102"/>
                  </a:moveTo>
                  <a:lnTo>
                    <a:pt x="0" y="54102"/>
                  </a:lnTo>
                  <a:lnTo>
                    <a:pt x="0" y="54889"/>
                  </a:lnTo>
                  <a:lnTo>
                    <a:pt x="6039777" y="54889"/>
                  </a:lnTo>
                  <a:lnTo>
                    <a:pt x="6039777" y="54102"/>
                  </a:lnTo>
                  <a:close/>
                </a:path>
                <a:path w="12177395" h="140970">
                  <a:moveTo>
                    <a:pt x="6039777" y="40678"/>
                  </a:moveTo>
                  <a:lnTo>
                    <a:pt x="0" y="40678"/>
                  </a:lnTo>
                  <a:lnTo>
                    <a:pt x="0" y="43307"/>
                  </a:lnTo>
                  <a:lnTo>
                    <a:pt x="6039777" y="43307"/>
                  </a:lnTo>
                  <a:lnTo>
                    <a:pt x="6039777" y="40678"/>
                  </a:lnTo>
                  <a:close/>
                </a:path>
                <a:path w="12177395" h="140970">
                  <a:moveTo>
                    <a:pt x="6039777" y="38557"/>
                  </a:moveTo>
                  <a:lnTo>
                    <a:pt x="0" y="38557"/>
                  </a:lnTo>
                  <a:lnTo>
                    <a:pt x="0" y="39230"/>
                  </a:lnTo>
                  <a:lnTo>
                    <a:pt x="6039777" y="39230"/>
                  </a:lnTo>
                  <a:lnTo>
                    <a:pt x="6039777" y="38557"/>
                  </a:lnTo>
                  <a:close/>
                </a:path>
                <a:path w="12177395" h="140970">
                  <a:moveTo>
                    <a:pt x="6039777" y="33515"/>
                  </a:moveTo>
                  <a:lnTo>
                    <a:pt x="0" y="33515"/>
                  </a:lnTo>
                  <a:lnTo>
                    <a:pt x="0" y="34188"/>
                  </a:lnTo>
                  <a:lnTo>
                    <a:pt x="6039777" y="34188"/>
                  </a:lnTo>
                  <a:lnTo>
                    <a:pt x="6039777" y="33515"/>
                  </a:lnTo>
                  <a:close/>
                </a:path>
                <a:path w="12177395" h="140970">
                  <a:moveTo>
                    <a:pt x="6039777" y="29438"/>
                  </a:moveTo>
                  <a:lnTo>
                    <a:pt x="0" y="29438"/>
                  </a:lnTo>
                  <a:lnTo>
                    <a:pt x="0" y="32054"/>
                  </a:lnTo>
                  <a:lnTo>
                    <a:pt x="6039777" y="32054"/>
                  </a:lnTo>
                  <a:lnTo>
                    <a:pt x="6039777" y="29438"/>
                  </a:lnTo>
                  <a:close/>
                </a:path>
                <a:path w="12177395" h="140970">
                  <a:moveTo>
                    <a:pt x="6039777" y="17970"/>
                  </a:moveTo>
                  <a:lnTo>
                    <a:pt x="0" y="17970"/>
                  </a:lnTo>
                  <a:lnTo>
                    <a:pt x="0" y="18757"/>
                  </a:lnTo>
                  <a:lnTo>
                    <a:pt x="6039777" y="18757"/>
                  </a:lnTo>
                  <a:lnTo>
                    <a:pt x="6039777" y="17970"/>
                  </a:lnTo>
                  <a:close/>
                </a:path>
                <a:path w="12177395" h="140970">
                  <a:moveTo>
                    <a:pt x="6039777" y="1803"/>
                  </a:moveTo>
                  <a:lnTo>
                    <a:pt x="0" y="1803"/>
                  </a:lnTo>
                  <a:lnTo>
                    <a:pt x="0" y="4381"/>
                  </a:lnTo>
                  <a:lnTo>
                    <a:pt x="6039777" y="4381"/>
                  </a:lnTo>
                  <a:lnTo>
                    <a:pt x="6039777" y="1803"/>
                  </a:lnTo>
                  <a:close/>
                </a:path>
                <a:path w="12177395" h="140970">
                  <a:moveTo>
                    <a:pt x="6039777" y="0"/>
                  </a:moveTo>
                  <a:lnTo>
                    <a:pt x="0" y="0"/>
                  </a:lnTo>
                  <a:lnTo>
                    <a:pt x="0" y="673"/>
                  </a:lnTo>
                  <a:lnTo>
                    <a:pt x="6039777" y="673"/>
                  </a:lnTo>
                  <a:lnTo>
                    <a:pt x="6039777" y="0"/>
                  </a:lnTo>
                  <a:close/>
                </a:path>
                <a:path w="12177395" h="140970">
                  <a:moveTo>
                    <a:pt x="12176925" y="139674"/>
                  </a:moveTo>
                  <a:lnTo>
                    <a:pt x="6137135" y="139674"/>
                  </a:lnTo>
                  <a:lnTo>
                    <a:pt x="6137135" y="140423"/>
                  </a:lnTo>
                  <a:lnTo>
                    <a:pt x="12176925" y="140423"/>
                  </a:lnTo>
                  <a:lnTo>
                    <a:pt x="12176925" y="139674"/>
                  </a:lnTo>
                  <a:close/>
                </a:path>
                <a:path w="12177395" h="140970">
                  <a:moveTo>
                    <a:pt x="12176925" y="126212"/>
                  </a:moveTo>
                  <a:lnTo>
                    <a:pt x="6137135" y="126212"/>
                  </a:lnTo>
                  <a:lnTo>
                    <a:pt x="6137135" y="128828"/>
                  </a:lnTo>
                  <a:lnTo>
                    <a:pt x="12176925" y="128828"/>
                  </a:lnTo>
                  <a:lnTo>
                    <a:pt x="12176925" y="126212"/>
                  </a:lnTo>
                  <a:close/>
                </a:path>
                <a:path w="12177395" h="140970">
                  <a:moveTo>
                    <a:pt x="12176925" y="124079"/>
                  </a:moveTo>
                  <a:lnTo>
                    <a:pt x="6137135" y="124079"/>
                  </a:lnTo>
                  <a:lnTo>
                    <a:pt x="6137135" y="124752"/>
                  </a:lnTo>
                  <a:lnTo>
                    <a:pt x="12176925" y="124752"/>
                  </a:lnTo>
                  <a:lnTo>
                    <a:pt x="12176925" y="124079"/>
                  </a:lnTo>
                  <a:close/>
                </a:path>
                <a:path w="12177395" h="140970">
                  <a:moveTo>
                    <a:pt x="12176925" y="119037"/>
                  </a:moveTo>
                  <a:lnTo>
                    <a:pt x="6137135" y="119037"/>
                  </a:lnTo>
                  <a:lnTo>
                    <a:pt x="6137135" y="119710"/>
                  </a:lnTo>
                  <a:lnTo>
                    <a:pt x="12176925" y="119710"/>
                  </a:lnTo>
                  <a:lnTo>
                    <a:pt x="12176925" y="119037"/>
                  </a:lnTo>
                  <a:close/>
                </a:path>
                <a:path w="12177395" h="140970">
                  <a:moveTo>
                    <a:pt x="12176925" y="114960"/>
                  </a:moveTo>
                  <a:lnTo>
                    <a:pt x="6137135" y="114960"/>
                  </a:lnTo>
                  <a:lnTo>
                    <a:pt x="6137135" y="117576"/>
                  </a:lnTo>
                  <a:lnTo>
                    <a:pt x="12176925" y="117576"/>
                  </a:lnTo>
                  <a:lnTo>
                    <a:pt x="12176925" y="114960"/>
                  </a:lnTo>
                  <a:close/>
                </a:path>
                <a:path w="12177395" h="140970">
                  <a:moveTo>
                    <a:pt x="12176925" y="103492"/>
                  </a:moveTo>
                  <a:lnTo>
                    <a:pt x="6137135" y="103492"/>
                  </a:lnTo>
                  <a:lnTo>
                    <a:pt x="6137135" y="104279"/>
                  </a:lnTo>
                  <a:lnTo>
                    <a:pt x="12176925" y="104279"/>
                  </a:lnTo>
                  <a:lnTo>
                    <a:pt x="12176925" y="103492"/>
                  </a:lnTo>
                  <a:close/>
                </a:path>
                <a:path w="12177395" h="140970">
                  <a:moveTo>
                    <a:pt x="12176925" y="54102"/>
                  </a:moveTo>
                  <a:lnTo>
                    <a:pt x="6137135" y="54102"/>
                  </a:lnTo>
                  <a:lnTo>
                    <a:pt x="6137135" y="54889"/>
                  </a:lnTo>
                  <a:lnTo>
                    <a:pt x="12176925" y="54889"/>
                  </a:lnTo>
                  <a:lnTo>
                    <a:pt x="12176925" y="54102"/>
                  </a:lnTo>
                  <a:close/>
                </a:path>
                <a:path w="12177395" h="140970">
                  <a:moveTo>
                    <a:pt x="12176925" y="40678"/>
                  </a:moveTo>
                  <a:lnTo>
                    <a:pt x="6137135" y="40678"/>
                  </a:lnTo>
                  <a:lnTo>
                    <a:pt x="6137135" y="43307"/>
                  </a:lnTo>
                  <a:lnTo>
                    <a:pt x="12176925" y="43307"/>
                  </a:lnTo>
                  <a:lnTo>
                    <a:pt x="12176925" y="40678"/>
                  </a:lnTo>
                  <a:close/>
                </a:path>
                <a:path w="12177395" h="140970">
                  <a:moveTo>
                    <a:pt x="12176925" y="38557"/>
                  </a:moveTo>
                  <a:lnTo>
                    <a:pt x="6137135" y="38557"/>
                  </a:lnTo>
                  <a:lnTo>
                    <a:pt x="6137135" y="39230"/>
                  </a:lnTo>
                  <a:lnTo>
                    <a:pt x="12176925" y="39230"/>
                  </a:lnTo>
                  <a:lnTo>
                    <a:pt x="12176925" y="38557"/>
                  </a:lnTo>
                  <a:close/>
                </a:path>
                <a:path w="12177395" h="140970">
                  <a:moveTo>
                    <a:pt x="12176925" y="33515"/>
                  </a:moveTo>
                  <a:lnTo>
                    <a:pt x="6137135" y="33515"/>
                  </a:lnTo>
                  <a:lnTo>
                    <a:pt x="6137135" y="34188"/>
                  </a:lnTo>
                  <a:lnTo>
                    <a:pt x="12176925" y="34188"/>
                  </a:lnTo>
                  <a:lnTo>
                    <a:pt x="12176925" y="33515"/>
                  </a:lnTo>
                  <a:close/>
                </a:path>
                <a:path w="12177395" h="140970">
                  <a:moveTo>
                    <a:pt x="12176925" y="29438"/>
                  </a:moveTo>
                  <a:lnTo>
                    <a:pt x="6137135" y="29438"/>
                  </a:lnTo>
                  <a:lnTo>
                    <a:pt x="6137135" y="32054"/>
                  </a:lnTo>
                  <a:lnTo>
                    <a:pt x="12176925" y="32054"/>
                  </a:lnTo>
                  <a:lnTo>
                    <a:pt x="12176925" y="29438"/>
                  </a:lnTo>
                  <a:close/>
                </a:path>
                <a:path w="12177395" h="140970">
                  <a:moveTo>
                    <a:pt x="12176925" y="17970"/>
                  </a:moveTo>
                  <a:lnTo>
                    <a:pt x="6137135" y="17970"/>
                  </a:lnTo>
                  <a:lnTo>
                    <a:pt x="6137135" y="18757"/>
                  </a:lnTo>
                  <a:lnTo>
                    <a:pt x="12176925" y="18757"/>
                  </a:lnTo>
                  <a:lnTo>
                    <a:pt x="12176925" y="17970"/>
                  </a:lnTo>
                  <a:close/>
                </a:path>
                <a:path w="12177395" h="140970">
                  <a:moveTo>
                    <a:pt x="12176925" y="1803"/>
                  </a:moveTo>
                  <a:lnTo>
                    <a:pt x="6137135" y="1803"/>
                  </a:lnTo>
                  <a:lnTo>
                    <a:pt x="6137135" y="4381"/>
                  </a:lnTo>
                  <a:lnTo>
                    <a:pt x="12176925" y="4381"/>
                  </a:lnTo>
                  <a:lnTo>
                    <a:pt x="12176925" y="1803"/>
                  </a:lnTo>
                  <a:close/>
                </a:path>
                <a:path w="12177395" h="140970">
                  <a:moveTo>
                    <a:pt x="12176925" y="0"/>
                  </a:moveTo>
                  <a:lnTo>
                    <a:pt x="6137135" y="0"/>
                  </a:lnTo>
                  <a:lnTo>
                    <a:pt x="6137135" y="673"/>
                  </a:lnTo>
                  <a:lnTo>
                    <a:pt x="12176925" y="673"/>
                  </a:lnTo>
                  <a:lnTo>
                    <a:pt x="12176925" y="0"/>
                  </a:lnTo>
                  <a:close/>
                </a:path>
              </a:pathLst>
            </a:custGeom>
            <a:solidFill>
              <a:srgbClr val="CE17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6039785" y="6493705"/>
              <a:ext cx="97790" cy="180340"/>
            </a:xfrm>
            <a:custGeom>
              <a:avLst/>
              <a:gdLst/>
              <a:ahLst/>
              <a:cxnLst/>
              <a:rect l="l" t="t" r="r" b="b"/>
              <a:pathLst>
                <a:path w="97789" h="180340">
                  <a:moveTo>
                    <a:pt x="97355" y="0"/>
                  </a:moveTo>
                  <a:lnTo>
                    <a:pt x="0" y="0"/>
                  </a:lnTo>
                  <a:lnTo>
                    <a:pt x="0" y="180045"/>
                  </a:lnTo>
                  <a:lnTo>
                    <a:pt x="97355" y="180045"/>
                  </a:lnTo>
                  <a:lnTo>
                    <a:pt x="97355" y="0"/>
                  </a:lnTo>
                  <a:close/>
                </a:path>
              </a:pathLst>
            </a:custGeom>
            <a:solidFill>
              <a:srgbClr val="EC9F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0" y="6494957"/>
              <a:ext cx="1107440" cy="180340"/>
            </a:xfrm>
            <a:custGeom>
              <a:avLst/>
              <a:gdLst/>
              <a:ahLst/>
              <a:cxnLst/>
              <a:rect l="l" t="t" r="r" b="b"/>
              <a:pathLst>
                <a:path w="1107440" h="180340">
                  <a:moveTo>
                    <a:pt x="158864" y="0"/>
                  </a:moveTo>
                  <a:lnTo>
                    <a:pt x="107619" y="0"/>
                  </a:lnTo>
                  <a:lnTo>
                    <a:pt x="0" y="1549"/>
                  </a:lnTo>
                  <a:lnTo>
                    <a:pt x="0" y="2298"/>
                  </a:lnTo>
                  <a:lnTo>
                    <a:pt x="158864" y="0"/>
                  </a:lnTo>
                  <a:close/>
                </a:path>
                <a:path w="1107440" h="180340">
                  <a:moveTo>
                    <a:pt x="304939" y="0"/>
                  </a:moveTo>
                  <a:lnTo>
                    <a:pt x="251117" y="0"/>
                  </a:lnTo>
                  <a:lnTo>
                    <a:pt x="0" y="3581"/>
                  </a:lnTo>
                  <a:lnTo>
                    <a:pt x="0" y="4343"/>
                  </a:lnTo>
                  <a:lnTo>
                    <a:pt x="304939" y="0"/>
                  </a:lnTo>
                  <a:close/>
                </a:path>
                <a:path w="1107440" h="180340">
                  <a:moveTo>
                    <a:pt x="448437" y="0"/>
                  </a:moveTo>
                  <a:lnTo>
                    <a:pt x="394601" y="0"/>
                  </a:lnTo>
                  <a:lnTo>
                    <a:pt x="0" y="5626"/>
                  </a:lnTo>
                  <a:lnTo>
                    <a:pt x="0" y="6426"/>
                  </a:lnTo>
                  <a:lnTo>
                    <a:pt x="448437" y="0"/>
                  </a:lnTo>
                  <a:close/>
                </a:path>
                <a:path w="1107440" h="180340">
                  <a:moveTo>
                    <a:pt x="591947" y="0"/>
                  </a:moveTo>
                  <a:lnTo>
                    <a:pt x="538111" y="0"/>
                  </a:lnTo>
                  <a:lnTo>
                    <a:pt x="0" y="7721"/>
                  </a:lnTo>
                  <a:lnTo>
                    <a:pt x="0" y="8470"/>
                  </a:lnTo>
                  <a:lnTo>
                    <a:pt x="591947" y="0"/>
                  </a:lnTo>
                  <a:close/>
                </a:path>
                <a:path w="1107440" h="180340">
                  <a:moveTo>
                    <a:pt x="735457" y="0"/>
                  </a:moveTo>
                  <a:lnTo>
                    <a:pt x="681621" y="0"/>
                  </a:lnTo>
                  <a:lnTo>
                    <a:pt x="0" y="9753"/>
                  </a:lnTo>
                  <a:lnTo>
                    <a:pt x="0" y="10502"/>
                  </a:lnTo>
                  <a:lnTo>
                    <a:pt x="735457" y="0"/>
                  </a:lnTo>
                  <a:close/>
                </a:path>
                <a:path w="1107440" h="180340">
                  <a:moveTo>
                    <a:pt x="878928" y="0"/>
                  </a:moveTo>
                  <a:lnTo>
                    <a:pt x="827684" y="0"/>
                  </a:lnTo>
                  <a:lnTo>
                    <a:pt x="0" y="11798"/>
                  </a:lnTo>
                  <a:lnTo>
                    <a:pt x="0" y="12547"/>
                  </a:lnTo>
                  <a:lnTo>
                    <a:pt x="878928" y="0"/>
                  </a:lnTo>
                  <a:close/>
                </a:path>
                <a:path w="1107440" h="180340">
                  <a:moveTo>
                    <a:pt x="1024991" y="0"/>
                  </a:moveTo>
                  <a:lnTo>
                    <a:pt x="971194" y="0"/>
                  </a:lnTo>
                  <a:lnTo>
                    <a:pt x="0" y="13881"/>
                  </a:lnTo>
                  <a:lnTo>
                    <a:pt x="0" y="14630"/>
                  </a:lnTo>
                  <a:lnTo>
                    <a:pt x="1024991" y="0"/>
                  </a:lnTo>
                  <a:close/>
                </a:path>
                <a:path w="1107440" h="180340">
                  <a:moveTo>
                    <a:pt x="1107008" y="179044"/>
                  </a:moveTo>
                  <a:lnTo>
                    <a:pt x="1037805" y="180047"/>
                  </a:lnTo>
                  <a:lnTo>
                    <a:pt x="1089075" y="180047"/>
                  </a:lnTo>
                  <a:lnTo>
                    <a:pt x="1107008" y="179844"/>
                  </a:lnTo>
                  <a:lnTo>
                    <a:pt x="1107008" y="179044"/>
                  </a:lnTo>
                  <a:close/>
                </a:path>
                <a:path w="1107440" h="180340">
                  <a:moveTo>
                    <a:pt x="1107008" y="177012"/>
                  </a:moveTo>
                  <a:lnTo>
                    <a:pt x="891730" y="180047"/>
                  </a:lnTo>
                  <a:lnTo>
                    <a:pt x="945565" y="180047"/>
                  </a:lnTo>
                  <a:lnTo>
                    <a:pt x="1107008" y="177761"/>
                  </a:lnTo>
                  <a:lnTo>
                    <a:pt x="1107008" y="177012"/>
                  </a:lnTo>
                  <a:close/>
                </a:path>
                <a:path w="1107440" h="180340">
                  <a:moveTo>
                    <a:pt x="1107008" y="174967"/>
                  </a:moveTo>
                  <a:lnTo>
                    <a:pt x="748258" y="180047"/>
                  </a:lnTo>
                  <a:lnTo>
                    <a:pt x="802068" y="180047"/>
                  </a:lnTo>
                  <a:lnTo>
                    <a:pt x="1107008" y="175717"/>
                  </a:lnTo>
                  <a:lnTo>
                    <a:pt x="1107008" y="174967"/>
                  </a:lnTo>
                  <a:close/>
                </a:path>
                <a:path w="1107440" h="180340">
                  <a:moveTo>
                    <a:pt x="1107008" y="172885"/>
                  </a:moveTo>
                  <a:lnTo>
                    <a:pt x="604761" y="180047"/>
                  </a:lnTo>
                  <a:lnTo>
                    <a:pt x="658558" y="180047"/>
                  </a:lnTo>
                  <a:lnTo>
                    <a:pt x="1107008" y="173672"/>
                  </a:lnTo>
                  <a:lnTo>
                    <a:pt x="1107008" y="172885"/>
                  </a:lnTo>
                  <a:close/>
                </a:path>
                <a:path w="1107440" h="180340">
                  <a:moveTo>
                    <a:pt x="1107008" y="170840"/>
                  </a:moveTo>
                  <a:lnTo>
                    <a:pt x="461251" y="180047"/>
                  </a:lnTo>
                  <a:lnTo>
                    <a:pt x="515048" y="180047"/>
                  </a:lnTo>
                  <a:lnTo>
                    <a:pt x="1107008" y="171589"/>
                  </a:lnTo>
                  <a:lnTo>
                    <a:pt x="1107008" y="170840"/>
                  </a:lnTo>
                  <a:close/>
                </a:path>
                <a:path w="1107440" h="180340">
                  <a:moveTo>
                    <a:pt x="1107008" y="168795"/>
                  </a:moveTo>
                  <a:lnTo>
                    <a:pt x="317741" y="180047"/>
                  </a:lnTo>
                  <a:lnTo>
                    <a:pt x="371551" y="180047"/>
                  </a:lnTo>
                  <a:lnTo>
                    <a:pt x="1107008" y="169545"/>
                  </a:lnTo>
                  <a:lnTo>
                    <a:pt x="1107008" y="168795"/>
                  </a:lnTo>
                  <a:close/>
                </a:path>
                <a:path w="1107440" h="180340">
                  <a:moveTo>
                    <a:pt x="1107008" y="166712"/>
                  </a:moveTo>
                  <a:lnTo>
                    <a:pt x="174244" y="180047"/>
                  </a:lnTo>
                  <a:lnTo>
                    <a:pt x="225501" y="180047"/>
                  </a:lnTo>
                  <a:lnTo>
                    <a:pt x="1107008" y="167500"/>
                  </a:lnTo>
                  <a:lnTo>
                    <a:pt x="1107008" y="166712"/>
                  </a:lnTo>
                  <a:close/>
                </a:path>
                <a:path w="1107440" h="180340">
                  <a:moveTo>
                    <a:pt x="1107008" y="164668"/>
                  </a:moveTo>
                  <a:lnTo>
                    <a:pt x="25615" y="180098"/>
                  </a:lnTo>
                  <a:lnTo>
                    <a:pt x="79425" y="180098"/>
                  </a:lnTo>
                  <a:lnTo>
                    <a:pt x="1107008" y="165417"/>
                  </a:lnTo>
                  <a:lnTo>
                    <a:pt x="1107008" y="164668"/>
                  </a:lnTo>
                  <a:close/>
                </a:path>
                <a:path w="1107440" h="180340">
                  <a:moveTo>
                    <a:pt x="1107008" y="162623"/>
                  </a:moveTo>
                  <a:lnTo>
                    <a:pt x="0" y="178384"/>
                  </a:lnTo>
                  <a:lnTo>
                    <a:pt x="0" y="179171"/>
                  </a:lnTo>
                  <a:lnTo>
                    <a:pt x="1107008" y="163385"/>
                  </a:lnTo>
                  <a:lnTo>
                    <a:pt x="1107008" y="162623"/>
                  </a:lnTo>
                  <a:close/>
                </a:path>
                <a:path w="1107440" h="180340">
                  <a:moveTo>
                    <a:pt x="1107008" y="160540"/>
                  </a:moveTo>
                  <a:lnTo>
                    <a:pt x="0" y="176339"/>
                  </a:lnTo>
                  <a:lnTo>
                    <a:pt x="0" y="177088"/>
                  </a:lnTo>
                  <a:lnTo>
                    <a:pt x="1107008" y="161340"/>
                  </a:lnTo>
                  <a:lnTo>
                    <a:pt x="1107008" y="160540"/>
                  </a:lnTo>
                  <a:close/>
                </a:path>
                <a:path w="1107440" h="180340">
                  <a:moveTo>
                    <a:pt x="1107008" y="158508"/>
                  </a:moveTo>
                  <a:lnTo>
                    <a:pt x="0" y="174294"/>
                  </a:lnTo>
                  <a:lnTo>
                    <a:pt x="0" y="175044"/>
                  </a:lnTo>
                  <a:lnTo>
                    <a:pt x="1107008" y="159258"/>
                  </a:lnTo>
                  <a:lnTo>
                    <a:pt x="1107008" y="158508"/>
                  </a:lnTo>
                  <a:close/>
                </a:path>
                <a:path w="1107440" h="180340">
                  <a:moveTo>
                    <a:pt x="1107008" y="156464"/>
                  </a:moveTo>
                  <a:lnTo>
                    <a:pt x="0" y="172212"/>
                  </a:lnTo>
                  <a:lnTo>
                    <a:pt x="0" y="173012"/>
                  </a:lnTo>
                  <a:lnTo>
                    <a:pt x="1107008" y="157213"/>
                  </a:lnTo>
                  <a:lnTo>
                    <a:pt x="1107008" y="156464"/>
                  </a:lnTo>
                  <a:close/>
                </a:path>
                <a:path w="1107440" h="180340">
                  <a:moveTo>
                    <a:pt x="1107008" y="154381"/>
                  </a:moveTo>
                  <a:lnTo>
                    <a:pt x="0" y="170167"/>
                  </a:lnTo>
                  <a:lnTo>
                    <a:pt x="0" y="170929"/>
                  </a:lnTo>
                  <a:lnTo>
                    <a:pt x="1107008" y="155168"/>
                  </a:lnTo>
                  <a:lnTo>
                    <a:pt x="1107008" y="154381"/>
                  </a:lnTo>
                  <a:close/>
                </a:path>
                <a:path w="1107440" h="180340">
                  <a:moveTo>
                    <a:pt x="1107008" y="152336"/>
                  </a:moveTo>
                  <a:lnTo>
                    <a:pt x="0" y="168135"/>
                  </a:lnTo>
                  <a:lnTo>
                    <a:pt x="0" y="168884"/>
                  </a:lnTo>
                  <a:lnTo>
                    <a:pt x="1107008" y="153085"/>
                  </a:lnTo>
                  <a:lnTo>
                    <a:pt x="1107008" y="152336"/>
                  </a:lnTo>
                  <a:close/>
                </a:path>
                <a:path w="1107440" h="180340">
                  <a:moveTo>
                    <a:pt x="1107008" y="150291"/>
                  </a:moveTo>
                  <a:lnTo>
                    <a:pt x="0" y="166052"/>
                  </a:lnTo>
                  <a:lnTo>
                    <a:pt x="0" y="166839"/>
                  </a:lnTo>
                  <a:lnTo>
                    <a:pt x="1107008" y="151041"/>
                  </a:lnTo>
                  <a:lnTo>
                    <a:pt x="1107008" y="150291"/>
                  </a:lnTo>
                  <a:close/>
                </a:path>
                <a:path w="1107440" h="180340">
                  <a:moveTo>
                    <a:pt x="1107008" y="148209"/>
                  </a:moveTo>
                  <a:lnTo>
                    <a:pt x="0" y="164007"/>
                  </a:lnTo>
                  <a:lnTo>
                    <a:pt x="0" y="164757"/>
                  </a:lnTo>
                  <a:lnTo>
                    <a:pt x="1107008" y="148958"/>
                  </a:lnTo>
                  <a:lnTo>
                    <a:pt x="1107008" y="148209"/>
                  </a:lnTo>
                  <a:close/>
                </a:path>
                <a:path w="1107440" h="180340">
                  <a:moveTo>
                    <a:pt x="1107008" y="146164"/>
                  </a:moveTo>
                  <a:lnTo>
                    <a:pt x="0" y="161963"/>
                  </a:lnTo>
                  <a:lnTo>
                    <a:pt x="0" y="162712"/>
                  </a:lnTo>
                  <a:lnTo>
                    <a:pt x="1107008" y="146913"/>
                  </a:lnTo>
                  <a:lnTo>
                    <a:pt x="1107008" y="146164"/>
                  </a:lnTo>
                  <a:close/>
                </a:path>
                <a:path w="1107440" h="180340">
                  <a:moveTo>
                    <a:pt x="1107008" y="144119"/>
                  </a:moveTo>
                  <a:lnTo>
                    <a:pt x="0" y="159880"/>
                  </a:lnTo>
                  <a:lnTo>
                    <a:pt x="0" y="160667"/>
                  </a:lnTo>
                  <a:lnTo>
                    <a:pt x="1107008" y="144868"/>
                  </a:lnTo>
                  <a:lnTo>
                    <a:pt x="1107008" y="144119"/>
                  </a:lnTo>
                  <a:close/>
                </a:path>
                <a:path w="1107440" h="180340">
                  <a:moveTo>
                    <a:pt x="1107008" y="142036"/>
                  </a:moveTo>
                  <a:lnTo>
                    <a:pt x="0" y="157835"/>
                  </a:lnTo>
                  <a:lnTo>
                    <a:pt x="0" y="158584"/>
                  </a:lnTo>
                  <a:lnTo>
                    <a:pt x="1107008" y="142786"/>
                  </a:lnTo>
                  <a:lnTo>
                    <a:pt x="1107008" y="142036"/>
                  </a:lnTo>
                  <a:close/>
                </a:path>
                <a:path w="1107440" h="180340">
                  <a:moveTo>
                    <a:pt x="1107008" y="139992"/>
                  </a:moveTo>
                  <a:lnTo>
                    <a:pt x="0" y="155790"/>
                  </a:lnTo>
                  <a:lnTo>
                    <a:pt x="0" y="156540"/>
                  </a:lnTo>
                  <a:lnTo>
                    <a:pt x="1107008" y="140754"/>
                  </a:lnTo>
                  <a:lnTo>
                    <a:pt x="1107008" y="139992"/>
                  </a:lnTo>
                  <a:close/>
                </a:path>
                <a:path w="1107440" h="180340">
                  <a:moveTo>
                    <a:pt x="1107008" y="137909"/>
                  </a:moveTo>
                  <a:lnTo>
                    <a:pt x="0" y="153708"/>
                  </a:lnTo>
                  <a:lnTo>
                    <a:pt x="0" y="154508"/>
                  </a:lnTo>
                  <a:lnTo>
                    <a:pt x="1107008" y="138709"/>
                  </a:lnTo>
                  <a:lnTo>
                    <a:pt x="1107008" y="137909"/>
                  </a:lnTo>
                  <a:close/>
                </a:path>
                <a:path w="1107440" h="180340">
                  <a:moveTo>
                    <a:pt x="1107008" y="135877"/>
                  </a:moveTo>
                  <a:lnTo>
                    <a:pt x="0" y="151663"/>
                  </a:lnTo>
                  <a:lnTo>
                    <a:pt x="0" y="152412"/>
                  </a:lnTo>
                  <a:lnTo>
                    <a:pt x="1107008" y="136626"/>
                  </a:lnTo>
                  <a:lnTo>
                    <a:pt x="1107008" y="135877"/>
                  </a:lnTo>
                  <a:close/>
                </a:path>
                <a:path w="1107440" h="180340">
                  <a:moveTo>
                    <a:pt x="1107008" y="133832"/>
                  </a:moveTo>
                  <a:lnTo>
                    <a:pt x="0" y="149631"/>
                  </a:lnTo>
                  <a:lnTo>
                    <a:pt x="0" y="150380"/>
                  </a:lnTo>
                  <a:lnTo>
                    <a:pt x="1107008" y="134581"/>
                  </a:lnTo>
                  <a:lnTo>
                    <a:pt x="1107008" y="133832"/>
                  </a:lnTo>
                  <a:close/>
                </a:path>
                <a:path w="1107440" h="180340">
                  <a:moveTo>
                    <a:pt x="1107008" y="131749"/>
                  </a:moveTo>
                  <a:lnTo>
                    <a:pt x="0" y="147535"/>
                  </a:lnTo>
                  <a:lnTo>
                    <a:pt x="0" y="148297"/>
                  </a:lnTo>
                  <a:lnTo>
                    <a:pt x="1107008" y="132537"/>
                  </a:lnTo>
                  <a:lnTo>
                    <a:pt x="1107008" y="131749"/>
                  </a:lnTo>
                  <a:close/>
                </a:path>
                <a:path w="1107440" h="180340">
                  <a:moveTo>
                    <a:pt x="1107008" y="129705"/>
                  </a:moveTo>
                  <a:lnTo>
                    <a:pt x="0" y="145503"/>
                  </a:lnTo>
                  <a:lnTo>
                    <a:pt x="0" y="146253"/>
                  </a:lnTo>
                  <a:lnTo>
                    <a:pt x="1107008" y="130454"/>
                  </a:lnTo>
                  <a:lnTo>
                    <a:pt x="1107008" y="129705"/>
                  </a:lnTo>
                  <a:close/>
                </a:path>
                <a:path w="1107440" h="180340">
                  <a:moveTo>
                    <a:pt x="1107008" y="127660"/>
                  </a:moveTo>
                  <a:lnTo>
                    <a:pt x="0" y="143459"/>
                  </a:lnTo>
                  <a:lnTo>
                    <a:pt x="0" y="144208"/>
                  </a:lnTo>
                  <a:lnTo>
                    <a:pt x="1107008" y="128409"/>
                  </a:lnTo>
                  <a:lnTo>
                    <a:pt x="1107008" y="127660"/>
                  </a:lnTo>
                  <a:close/>
                </a:path>
                <a:path w="1107440" h="180340">
                  <a:moveTo>
                    <a:pt x="1107008" y="125577"/>
                  </a:moveTo>
                  <a:lnTo>
                    <a:pt x="0" y="141376"/>
                  </a:lnTo>
                  <a:lnTo>
                    <a:pt x="0" y="142125"/>
                  </a:lnTo>
                  <a:lnTo>
                    <a:pt x="1107008" y="126365"/>
                  </a:lnTo>
                  <a:lnTo>
                    <a:pt x="1107008" y="125577"/>
                  </a:lnTo>
                  <a:close/>
                </a:path>
                <a:path w="1107440" h="180340">
                  <a:moveTo>
                    <a:pt x="1107008" y="123532"/>
                  </a:moveTo>
                  <a:lnTo>
                    <a:pt x="0" y="139331"/>
                  </a:lnTo>
                  <a:lnTo>
                    <a:pt x="0" y="140081"/>
                  </a:lnTo>
                  <a:lnTo>
                    <a:pt x="1107008" y="124282"/>
                  </a:lnTo>
                  <a:lnTo>
                    <a:pt x="1107008" y="123532"/>
                  </a:lnTo>
                  <a:close/>
                </a:path>
                <a:path w="1107440" h="180340">
                  <a:moveTo>
                    <a:pt x="1107008" y="121488"/>
                  </a:moveTo>
                  <a:lnTo>
                    <a:pt x="0" y="137287"/>
                  </a:lnTo>
                  <a:lnTo>
                    <a:pt x="0" y="138036"/>
                  </a:lnTo>
                  <a:lnTo>
                    <a:pt x="1107008" y="122237"/>
                  </a:lnTo>
                  <a:lnTo>
                    <a:pt x="1107008" y="121488"/>
                  </a:lnTo>
                  <a:close/>
                </a:path>
                <a:path w="1107440" h="180340">
                  <a:moveTo>
                    <a:pt x="1107008" y="119405"/>
                  </a:moveTo>
                  <a:lnTo>
                    <a:pt x="0" y="135204"/>
                  </a:lnTo>
                  <a:lnTo>
                    <a:pt x="0" y="135953"/>
                  </a:lnTo>
                  <a:lnTo>
                    <a:pt x="1107008" y="120205"/>
                  </a:lnTo>
                  <a:lnTo>
                    <a:pt x="1107008" y="119405"/>
                  </a:lnTo>
                  <a:close/>
                </a:path>
                <a:path w="1107440" h="180340">
                  <a:moveTo>
                    <a:pt x="1107008" y="117360"/>
                  </a:moveTo>
                  <a:lnTo>
                    <a:pt x="0" y="133159"/>
                  </a:lnTo>
                  <a:lnTo>
                    <a:pt x="0" y="133908"/>
                  </a:lnTo>
                  <a:lnTo>
                    <a:pt x="1107008" y="118110"/>
                  </a:lnTo>
                  <a:lnTo>
                    <a:pt x="1107008" y="117360"/>
                  </a:lnTo>
                  <a:close/>
                </a:path>
                <a:path w="1107440" h="180340">
                  <a:moveTo>
                    <a:pt x="1107008" y="115328"/>
                  </a:moveTo>
                  <a:lnTo>
                    <a:pt x="0" y="131076"/>
                  </a:lnTo>
                  <a:lnTo>
                    <a:pt x="0" y="131876"/>
                  </a:lnTo>
                  <a:lnTo>
                    <a:pt x="1107008" y="116078"/>
                  </a:lnTo>
                  <a:lnTo>
                    <a:pt x="1107008" y="115328"/>
                  </a:lnTo>
                  <a:close/>
                </a:path>
                <a:path w="1107440" h="180340">
                  <a:moveTo>
                    <a:pt x="1107008" y="113245"/>
                  </a:moveTo>
                  <a:lnTo>
                    <a:pt x="0" y="129032"/>
                  </a:lnTo>
                  <a:lnTo>
                    <a:pt x="0" y="129781"/>
                  </a:lnTo>
                  <a:lnTo>
                    <a:pt x="1107008" y="114033"/>
                  </a:lnTo>
                  <a:lnTo>
                    <a:pt x="1107008" y="113245"/>
                  </a:lnTo>
                  <a:close/>
                </a:path>
                <a:path w="1107440" h="180340">
                  <a:moveTo>
                    <a:pt x="1107008" y="111201"/>
                  </a:moveTo>
                  <a:lnTo>
                    <a:pt x="0" y="127000"/>
                  </a:lnTo>
                  <a:lnTo>
                    <a:pt x="0" y="127749"/>
                  </a:lnTo>
                  <a:lnTo>
                    <a:pt x="1107008" y="111950"/>
                  </a:lnTo>
                  <a:lnTo>
                    <a:pt x="1107008" y="111201"/>
                  </a:lnTo>
                  <a:close/>
                </a:path>
                <a:path w="1107440" h="180340">
                  <a:moveTo>
                    <a:pt x="1107008" y="109156"/>
                  </a:moveTo>
                  <a:lnTo>
                    <a:pt x="0" y="124917"/>
                  </a:lnTo>
                  <a:lnTo>
                    <a:pt x="0" y="125704"/>
                  </a:lnTo>
                  <a:lnTo>
                    <a:pt x="1107008" y="109905"/>
                  </a:lnTo>
                  <a:lnTo>
                    <a:pt x="1107008" y="109156"/>
                  </a:lnTo>
                  <a:close/>
                </a:path>
                <a:path w="1107440" h="180340">
                  <a:moveTo>
                    <a:pt x="1107008" y="107073"/>
                  </a:moveTo>
                  <a:lnTo>
                    <a:pt x="0" y="122872"/>
                  </a:lnTo>
                  <a:lnTo>
                    <a:pt x="0" y="123621"/>
                  </a:lnTo>
                  <a:lnTo>
                    <a:pt x="1107008" y="107861"/>
                  </a:lnTo>
                  <a:lnTo>
                    <a:pt x="1107008" y="107073"/>
                  </a:lnTo>
                  <a:close/>
                </a:path>
                <a:path w="1107440" h="180340">
                  <a:moveTo>
                    <a:pt x="1107008" y="105029"/>
                  </a:moveTo>
                  <a:lnTo>
                    <a:pt x="0" y="120827"/>
                  </a:lnTo>
                  <a:lnTo>
                    <a:pt x="0" y="121577"/>
                  </a:lnTo>
                  <a:lnTo>
                    <a:pt x="1107008" y="105778"/>
                  </a:lnTo>
                  <a:lnTo>
                    <a:pt x="1107008" y="105029"/>
                  </a:lnTo>
                  <a:close/>
                </a:path>
                <a:path w="1107440" h="180340">
                  <a:moveTo>
                    <a:pt x="1107008" y="102984"/>
                  </a:moveTo>
                  <a:lnTo>
                    <a:pt x="0" y="118745"/>
                  </a:lnTo>
                  <a:lnTo>
                    <a:pt x="0" y="119532"/>
                  </a:lnTo>
                  <a:lnTo>
                    <a:pt x="1107008" y="103733"/>
                  </a:lnTo>
                  <a:lnTo>
                    <a:pt x="1107008" y="102984"/>
                  </a:lnTo>
                  <a:close/>
                </a:path>
                <a:path w="1107440" h="180340">
                  <a:moveTo>
                    <a:pt x="1107008" y="100901"/>
                  </a:moveTo>
                  <a:lnTo>
                    <a:pt x="0" y="116700"/>
                  </a:lnTo>
                  <a:lnTo>
                    <a:pt x="0" y="117449"/>
                  </a:lnTo>
                  <a:lnTo>
                    <a:pt x="1107008" y="101650"/>
                  </a:lnTo>
                  <a:lnTo>
                    <a:pt x="1107008" y="100901"/>
                  </a:lnTo>
                  <a:close/>
                </a:path>
                <a:path w="1107440" h="180340">
                  <a:moveTo>
                    <a:pt x="1107008" y="98869"/>
                  </a:moveTo>
                  <a:lnTo>
                    <a:pt x="0" y="114655"/>
                  </a:lnTo>
                  <a:lnTo>
                    <a:pt x="0" y="115404"/>
                  </a:lnTo>
                  <a:lnTo>
                    <a:pt x="1107008" y="99618"/>
                  </a:lnTo>
                  <a:lnTo>
                    <a:pt x="1107008" y="98869"/>
                  </a:lnTo>
                  <a:close/>
                </a:path>
                <a:path w="1107440" h="180340">
                  <a:moveTo>
                    <a:pt x="1107008" y="47434"/>
                  </a:moveTo>
                  <a:lnTo>
                    <a:pt x="0" y="63220"/>
                  </a:lnTo>
                  <a:lnTo>
                    <a:pt x="0" y="63982"/>
                  </a:lnTo>
                  <a:lnTo>
                    <a:pt x="1107008" y="48183"/>
                  </a:lnTo>
                  <a:lnTo>
                    <a:pt x="1107008" y="47434"/>
                  </a:lnTo>
                  <a:close/>
                </a:path>
                <a:path w="1107440" h="180340">
                  <a:moveTo>
                    <a:pt x="1107008" y="45389"/>
                  </a:moveTo>
                  <a:lnTo>
                    <a:pt x="0" y="61188"/>
                  </a:lnTo>
                  <a:lnTo>
                    <a:pt x="0" y="61937"/>
                  </a:lnTo>
                  <a:lnTo>
                    <a:pt x="1107008" y="46139"/>
                  </a:lnTo>
                  <a:lnTo>
                    <a:pt x="1107008" y="45389"/>
                  </a:lnTo>
                  <a:close/>
                </a:path>
                <a:path w="1107440" h="180340">
                  <a:moveTo>
                    <a:pt x="1107008" y="43307"/>
                  </a:moveTo>
                  <a:lnTo>
                    <a:pt x="0" y="59105"/>
                  </a:lnTo>
                  <a:lnTo>
                    <a:pt x="0" y="59855"/>
                  </a:lnTo>
                  <a:lnTo>
                    <a:pt x="1107008" y="44094"/>
                  </a:lnTo>
                  <a:lnTo>
                    <a:pt x="1107008" y="43307"/>
                  </a:lnTo>
                  <a:close/>
                </a:path>
                <a:path w="1107440" h="180340">
                  <a:moveTo>
                    <a:pt x="1107008" y="41262"/>
                  </a:moveTo>
                  <a:lnTo>
                    <a:pt x="0" y="57061"/>
                  </a:lnTo>
                  <a:lnTo>
                    <a:pt x="0" y="57810"/>
                  </a:lnTo>
                  <a:lnTo>
                    <a:pt x="1107008" y="42011"/>
                  </a:lnTo>
                  <a:lnTo>
                    <a:pt x="1107008" y="41262"/>
                  </a:lnTo>
                  <a:close/>
                </a:path>
                <a:path w="1107440" h="180340">
                  <a:moveTo>
                    <a:pt x="1107008" y="39217"/>
                  </a:moveTo>
                  <a:lnTo>
                    <a:pt x="0" y="55016"/>
                  </a:lnTo>
                  <a:lnTo>
                    <a:pt x="0" y="55765"/>
                  </a:lnTo>
                  <a:lnTo>
                    <a:pt x="1107008" y="39966"/>
                  </a:lnTo>
                  <a:lnTo>
                    <a:pt x="1107008" y="39217"/>
                  </a:lnTo>
                  <a:close/>
                </a:path>
                <a:path w="1107440" h="180340">
                  <a:moveTo>
                    <a:pt x="1107008" y="37134"/>
                  </a:moveTo>
                  <a:lnTo>
                    <a:pt x="0" y="52933"/>
                  </a:lnTo>
                  <a:lnTo>
                    <a:pt x="0" y="53682"/>
                  </a:lnTo>
                  <a:lnTo>
                    <a:pt x="1107008" y="37934"/>
                  </a:lnTo>
                  <a:lnTo>
                    <a:pt x="1107008" y="37134"/>
                  </a:lnTo>
                  <a:close/>
                </a:path>
                <a:path w="1107440" h="180340">
                  <a:moveTo>
                    <a:pt x="1107008" y="35090"/>
                  </a:moveTo>
                  <a:lnTo>
                    <a:pt x="0" y="50888"/>
                  </a:lnTo>
                  <a:lnTo>
                    <a:pt x="0" y="51638"/>
                  </a:lnTo>
                  <a:lnTo>
                    <a:pt x="1107008" y="35839"/>
                  </a:lnTo>
                  <a:lnTo>
                    <a:pt x="1107008" y="35090"/>
                  </a:lnTo>
                  <a:close/>
                </a:path>
                <a:path w="1107440" h="180340">
                  <a:moveTo>
                    <a:pt x="1107008" y="33058"/>
                  </a:moveTo>
                  <a:lnTo>
                    <a:pt x="0" y="48806"/>
                  </a:lnTo>
                  <a:lnTo>
                    <a:pt x="0" y="49593"/>
                  </a:lnTo>
                  <a:lnTo>
                    <a:pt x="1107008" y="33807"/>
                  </a:lnTo>
                  <a:lnTo>
                    <a:pt x="1107008" y="33058"/>
                  </a:lnTo>
                  <a:close/>
                </a:path>
                <a:path w="1107440" h="180340">
                  <a:moveTo>
                    <a:pt x="1107008" y="30975"/>
                  </a:moveTo>
                  <a:lnTo>
                    <a:pt x="0" y="46761"/>
                  </a:lnTo>
                  <a:lnTo>
                    <a:pt x="0" y="47510"/>
                  </a:lnTo>
                  <a:lnTo>
                    <a:pt x="1107008" y="31762"/>
                  </a:lnTo>
                  <a:lnTo>
                    <a:pt x="1107008" y="30975"/>
                  </a:lnTo>
                  <a:close/>
                </a:path>
                <a:path w="1107440" h="180340">
                  <a:moveTo>
                    <a:pt x="1107008" y="28930"/>
                  </a:moveTo>
                  <a:lnTo>
                    <a:pt x="0" y="44716"/>
                  </a:lnTo>
                  <a:lnTo>
                    <a:pt x="0" y="45466"/>
                  </a:lnTo>
                  <a:lnTo>
                    <a:pt x="1107008" y="29679"/>
                  </a:lnTo>
                  <a:lnTo>
                    <a:pt x="1107008" y="28930"/>
                  </a:lnTo>
                  <a:close/>
                </a:path>
                <a:path w="1107440" h="180340">
                  <a:moveTo>
                    <a:pt x="1107008" y="26885"/>
                  </a:moveTo>
                  <a:lnTo>
                    <a:pt x="0" y="42633"/>
                  </a:lnTo>
                  <a:lnTo>
                    <a:pt x="0" y="43434"/>
                  </a:lnTo>
                  <a:lnTo>
                    <a:pt x="1107008" y="27635"/>
                  </a:lnTo>
                  <a:lnTo>
                    <a:pt x="1107008" y="26885"/>
                  </a:lnTo>
                  <a:close/>
                </a:path>
                <a:path w="1107440" h="180340">
                  <a:moveTo>
                    <a:pt x="1107008" y="24803"/>
                  </a:moveTo>
                  <a:lnTo>
                    <a:pt x="0" y="40601"/>
                  </a:lnTo>
                  <a:lnTo>
                    <a:pt x="0" y="41351"/>
                  </a:lnTo>
                  <a:lnTo>
                    <a:pt x="1107008" y="25590"/>
                  </a:lnTo>
                  <a:lnTo>
                    <a:pt x="1107008" y="24803"/>
                  </a:lnTo>
                  <a:close/>
                </a:path>
                <a:path w="1107440" h="180340">
                  <a:moveTo>
                    <a:pt x="1107008" y="22758"/>
                  </a:moveTo>
                  <a:lnTo>
                    <a:pt x="0" y="38557"/>
                  </a:lnTo>
                  <a:lnTo>
                    <a:pt x="0" y="39306"/>
                  </a:lnTo>
                  <a:lnTo>
                    <a:pt x="1107008" y="23507"/>
                  </a:lnTo>
                  <a:lnTo>
                    <a:pt x="1107008" y="22758"/>
                  </a:lnTo>
                  <a:close/>
                </a:path>
                <a:path w="1107440" h="180340">
                  <a:moveTo>
                    <a:pt x="1107008" y="20713"/>
                  </a:moveTo>
                  <a:lnTo>
                    <a:pt x="0" y="36474"/>
                  </a:lnTo>
                  <a:lnTo>
                    <a:pt x="0" y="37261"/>
                  </a:lnTo>
                  <a:lnTo>
                    <a:pt x="1107008" y="21463"/>
                  </a:lnTo>
                  <a:lnTo>
                    <a:pt x="1107008" y="20713"/>
                  </a:lnTo>
                  <a:close/>
                </a:path>
                <a:path w="1107440" h="180340">
                  <a:moveTo>
                    <a:pt x="1107008" y="18630"/>
                  </a:moveTo>
                  <a:lnTo>
                    <a:pt x="0" y="34429"/>
                  </a:lnTo>
                  <a:lnTo>
                    <a:pt x="0" y="35179"/>
                  </a:lnTo>
                  <a:lnTo>
                    <a:pt x="1107008" y="19380"/>
                  </a:lnTo>
                  <a:lnTo>
                    <a:pt x="1107008" y="18630"/>
                  </a:lnTo>
                  <a:close/>
                </a:path>
                <a:path w="1107440" h="180340">
                  <a:moveTo>
                    <a:pt x="1107008" y="16586"/>
                  </a:moveTo>
                  <a:lnTo>
                    <a:pt x="0" y="32385"/>
                  </a:lnTo>
                  <a:lnTo>
                    <a:pt x="0" y="33134"/>
                  </a:lnTo>
                  <a:lnTo>
                    <a:pt x="1107008" y="17335"/>
                  </a:lnTo>
                  <a:lnTo>
                    <a:pt x="1107008" y="16586"/>
                  </a:lnTo>
                  <a:close/>
                </a:path>
                <a:path w="1107440" h="180340">
                  <a:moveTo>
                    <a:pt x="1107008" y="14554"/>
                  </a:moveTo>
                  <a:lnTo>
                    <a:pt x="0" y="30302"/>
                  </a:lnTo>
                  <a:lnTo>
                    <a:pt x="0" y="31089"/>
                  </a:lnTo>
                  <a:lnTo>
                    <a:pt x="1107008" y="15303"/>
                  </a:lnTo>
                  <a:lnTo>
                    <a:pt x="1107008" y="14554"/>
                  </a:lnTo>
                  <a:close/>
                </a:path>
                <a:path w="1107440" h="180340">
                  <a:moveTo>
                    <a:pt x="1107008" y="12471"/>
                  </a:moveTo>
                  <a:lnTo>
                    <a:pt x="0" y="28257"/>
                  </a:lnTo>
                  <a:lnTo>
                    <a:pt x="0" y="29006"/>
                  </a:lnTo>
                  <a:lnTo>
                    <a:pt x="1107008" y="13220"/>
                  </a:lnTo>
                  <a:lnTo>
                    <a:pt x="1107008" y="12471"/>
                  </a:lnTo>
                  <a:close/>
                </a:path>
                <a:path w="1107440" h="180340">
                  <a:moveTo>
                    <a:pt x="1107008" y="10426"/>
                  </a:moveTo>
                  <a:lnTo>
                    <a:pt x="0" y="26212"/>
                  </a:lnTo>
                  <a:lnTo>
                    <a:pt x="0" y="26962"/>
                  </a:lnTo>
                  <a:lnTo>
                    <a:pt x="1107008" y="11176"/>
                  </a:lnTo>
                  <a:lnTo>
                    <a:pt x="1107008" y="10426"/>
                  </a:lnTo>
                  <a:close/>
                </a:path>
                <a:path w="1107440" h="180340">
                  <a:moveTo>
                    <a:pt x="1107008" y="8343"/>
                  </a:moveTo>
                  <a:lnTo>
                    <a:pt x="0" y="24130"/>
                  </a:lnTo>
                  <a:lnTo>
                    <a:pt x="0" y="24930"/>
                  </a:lnTo>
                  <a:lnTo>
                    <a:pt x="1107008" y="9131"/>
                  </a:lnTo>
                  <a:lnTo>
                    <a:pt x="1107008" y="8343"/>
                  </a:lnTo>
                  <a:close/>
                </a:path>
                <a:path w="1107440" h="180340">
                  <a:moveTo>
                    <a:pt x="1107008" y="6299"/>
                  </a:moveTo>
                  <a:lnTo>
                    <a:pt x="0" y="22098"/>
                  </a:lnTo>
                  <a:lnTo>
                    <a:pt x="0" y="22847"/>
                  </a:lnTo>
                  <a:lnTo>
                    <a:pt x="1107008" y="7048"/>
                  </a:lnTo>
                  <a:lnTo>
                    <a:pt x="1107008" y="6299"/>
                  </a:lnTo>
                  <a:close/>
                </a:path>
                <a:path w="1107440" h="180340">
                  <a:moveTo>
                    <a:pt x="1107008" y="4254"/>
                  </a:moveTo>
                  <a:lnTo>
                    <a:pt x="0" y="20053"/>
                  </a:lnTo>
                  <a:lnTo>
                    <a:pt x="0" y="20802"/>
                  </a:lnTo>
                  <a:lnTo>
                    <a:pt x="1107008" y="5003"/>
                  </a:lnTo>
                  <a:lnTo>
                    <a:pt x="1107008" y="4254"/>
                  </a:lnTo>
                  <a:close/>
                </a:path>
                <a:path w="1107440" h="180340">
                  <a:moveTo>
                    <a:pt x="1107008" y="2171"/>
                  </a:moveTo>
                  <a:lnTo>
                    <a:pt x="0" y="17970"/>
                  </a:lnTo>
                  <a:lnTo>
                    <a:pt x="0" y="18719"/>
                  </a:lnTo>
                  <a:lnTo>
                    <a:pt x="1107008" y="2959"/>
                  </a:lnTo>
                  <a:lnTo>
                    <a:pt x="1107008" y="2171"/>
                  </a:lnTo>
                  <a:close/>
                </a:path>
                <a:path w="1107440" h="180340">
                  <a:moveTo>
                    <a:pt x="1107008" y="127"/>
                  </a:moveTo>
                  <a:lnTo>
                    <a:pt x="0" y="15925"/>
                  </a:lnTo>
                  <a:lnTo>
                    <a:pt x="0" y="16675"/>
                  </a:lnTo>
                  <a:lnTo>
                    <a:pt x="1107008" y="876"/>
                  </a:lnTo>
                  <a:lnTo>
                    <a:pt x="1107008" y="127"/>
                  </a:lnTo>
                  <a:close/>
                </a:path>
              </a:pathLst>
            </a:custGeom>
            <a:solidFill>
              <a:srgbClr val="008B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0" y="6492963"/>
              <a:ext cx="12179935" cy="180340"/>
            </a:xfrm>
            <a:custGeom>
              <a:avLst/>
              <a:gdLst/>
              <a:ahLst/>
              <a:cxnLst/>
              <a:rect l="l" t="t" r="r" b="b"/>
              <a:pathLst>
                <a:path w="12179935" h="180340">
                  <a:moveTo>
                    <a:pt x="1107008" y="98818"/>
                  </a:moveTo>
                  <a:lnTo>
                    <a:pt x="0" y="114566"/>
                  </a:lnTo>
                  <a:lnTo>
                    <a:pt x="0" y="115354"/>
                  </a:lnTo>
                  <a:lnTo>
                    <a:pt x="1107008" y="99568"/>
                  </a:lnTo>
                  <a:lnTo>
                    <a:pt x="1107008" y="98818"/>
                  </a:lnTo>
                  <a:close/>
                </a:path>
                <a:path w="12179935" h="180340">
                  <a:moveTo>
                    <a:pt x="1107008" y="96735"/>
                  </a:moveTo>
                  <a:lnTo>
                    <a:pt x="0" y="112522"/>
                  </a:lnTo>
                  <a:lnTo>
                    <a:pt x="0" y="113271"/>
                  </a:lnTo>
                  <a:lnTo>
                    <a:pt x="1107008" y="97485"/>
                  </a:lnTo>
                  <a:lnTo>
                    <a:pt x="1107008" y="96735"/>
                  </a:lnTo>
                  <a:close/>
                </a:path>
                <a:path w="12179935" h="180340">
                  <a:moveTo>
                    <a:pt x="1107008" y="94691"/>
                  </a:moveTo>
                  <a:lnTo>
                    <a:pt x="0" y="110477"/>
                  </a:lnTo>
                  <a:lnTo>
                    <a:pt x="0" y="111239"/>
                  </a:lnTo>
                  <a:lnTo>
                    <a:pt x="1107008" y="95440"/>
                  </a:lnTo>
                  <a:lnTo>
                    <a:pt x="1107008" y="94691"/>
                  </a:lnTo>
                  <a:close/>
                </a:path>
                <a:path w="12179935" h="180340">
                  <a:moveTo>
                    <a:pt x="1107008" y="92608"/>
                  </a:moveTo>
                  <a:lnTo>
                    <a:pt x="0" y="108394"/>
                  </a:lnTo>
                  <a:lnTo>
                    <a:pt x="0" y="109143"/>
                  </a:lnTo>
                  <a:lnTo>
                    <a:pt x="1107008" y="93395"/>
                  </a:lnTo>
                  <a:lnTo>
                    <a:pt x="1107008" y="92608"/>
                  </a:lnTo>
                  <a:close/>
                </a:path>
                <a:path w="12179935" h="180340">
                  <a:moveTo>
                    <a:pt x="1107008" y="90563"/>
                  </a:moveTo>
                  <a:lnTo>
                    <a:pt x="0" y="106362"/>
                  </a:lnTo>
                  <a:lnTo>
                    <a:pt x="0" y="107111"/>
                  </a:lnTo>
                  <a:lnTo>
                    <a:pt x="1107008" y="91313"/>
                  </a:lnTo>
                  <a:lnTo>
                    <a:pt x="1107008" y="90563"/>
                  </a:lnTo>
                  <a:close/>
                </a:path>
                <a:path w="12179935" h="180340">
                  <a:moveTo>
                    <a:pt x="1107008" y="88519"/>
                  </a:moveTo>
                  <a:lnTo>
                    <a:pt x="0" y="104317"/>
                  </a:lnTo>
                  <a:lnTo>
                    <a:pt x="0" y="105067"/>
                  </a:lnTo>
                  <a:lnTo>
                    <a:pt x="1107008" y="89268"/>
                  </a:lnTo>
                  <a:lnTo>
                    <a:pt x="1107008" y="88519"/>
                  </a:lnTo>
                  <a:close/>
                </a:path>
                <a:path w="12179935" h="180340">
                  <a:moveTo>
                    <a:pt x="1107008" y="86436"/>
                  </a:moveTo>
                  <a:lnTo>
                    <a:pt x="0" y="102235"/>
                  </a:lnTo>
                  <a:lnTo>
                    <a:pt x="0" y="102984"/>
                  </a:lnTo>
                  <a:lnTo>
                    <a:pt x="1107008" y="87223"/>
                  </a:lnTo>
                  <a:lnTo>
                    <a:pt x="1107008" y="86436"/>
                  </a:lnTo>
                  <a:close/>
                </a:path>
                <a:path w="12179935" h="180340">
                  <a:moveTo>
                    <a:pt x="1107008" y="84391"/>
                  </a:moveTo>
                  <a:lnTo>
                    <a:pt x="0" y="100190"/>
                  </a:lnTo>
                  <a:lnTo>
                    <a:pt x="0" y="100939"/>
                  </a:lnTo>
                  <a:lnTo>
                    <a:pt x="1107008" y="85140"/>
                  </a:lnTo>
                  <a:lnTo>
                    <a:pt x="1107008" y="84391"/>
                  </a:lnTo>
                  <a:close/>
                </a:path>
                <a:path w="12179935" h="180340">
                  <a:moveTo>
                    <a:pt x="1107008" y="82359"/>
                  </a:moveTo>
                  <a:lnTo>
                    <a:pt x="0" y="98145"/>
                  </a:lnTo>
                  <a:lnTo>
                    <a:pt x="0" y="98894"/>
                  </a:lnTo>
                  <a:lnTo>
                    <a:pt x="1107008" y="83108"/>
                  </a:lnTo>
                  <a:lnTo>
                    <a:pt x="1107008" y="82359"/>
                  </a:lnTo>
                  <a:close/>
                </a:path>
                <a:path w="12179935" h="180340">
                  <a:moveTo>
                    <a:pt x="1107008" y="80264"/>
                  </a:moveTo>
                  <a:lnTo>
                    <a:pt x="0" y="96062"/>
                  </a:lnTo>
                  <a:lnTo>
                    <a:pt x="0" y="96812"/>
                  </a:lnTo>
                  <a:lnTo>
                    <a:pt x="1107008" y="81064"/>
                  </a:lnTo>
                  <a:lnTo>
                    <a:pt x="1107008" y="80264"/>
                  </a:lnTo>
                  <a:close/>
                </a:path>
                <a:path w="12179935" h="180340">
                  <a:moveTo>
                    <a:pt x="1107008" y="78232"/>
                  </a:moveTo>
                  <a:lnTo>
                    <a:pt x="0" y="94018"/>
                  </a:lnTo>
                  <a:lnTo>
                    <a:pt x="0" y="94767"/>
                  </a:lnTo>
                  <a:lnTo>
                    <a:pt x="1107008" y="78981"/>
                  </a:lnTo>
                  <a:lnTo>
                    <a:pt x="1107008" y="78232"/>
                  </a:lnTo>
                  <a:close/>
                </a:path>
                <a:path w="12179935" h="180340">
                  <a:moveTo>
                    <a:pt x="1107008" y="76187"/>
                  </a:moveTo>
                  <a:lnTo>
                    <a:pt x="0" y="91935"/>
                  </a:lnTo>
                  <a:lnTo>
                    <a:pt x="0" y="92735"/>
                  </a:lnTo>
                  <a:lnTo>
                    <a:pt x="1107008" y="76936"/>
                  </a:lnTo>
                  <a:lnTo>
                    <a:pt x="1107008" y="76187"/>
                  </a:lnTo>
                  <a:close/>
                </a:path>
                <a:path w="12179935" h="180340">
                  <a:moveTo>
                    <a:pt x="1107008" y="74091"/>
                  </a:moveTo>
                  <a:lnTo>
                    <a:pt x="0" y="89890"/>
                  </a:lnTo>
                  <a:lnTo>
                    <a:pt x="0" y="90652"/>
                  </a:lnTo>
                  <a:lnTo>
                    <a:pt x="1107008" y="74891"/>
                  </a:lnTo>
                  <a:lnTo>
                    <a:pt x="1107008" y="74091"/>
                  </a:lnTo>
                  <a:close/>
                </a:path>
                <a:path w="12179935" h="180340">
                  <a:moveTo>
                    <a:pt x="1107008" y="72059"/>
                  </a:moveTo>
                  <a:lnTo>
                    <a:pt x="0" y="87858"/>
                  </a:lnTo>
                  <a:lnTo>
                    <a:pt x="0" y="88607"/>
                  </a:lnTo>
                  <a:lnTo>
                    <a:pt x="1107008" y="72809"/>
                  </a:lnTo>
                  <a:lnTo>
                    <a:pt x="1107008" y="72059"/>
                  </a:lnTo>
                  <a:close/>
                </a:path>
                <a:path w="12179935" h="180340">
                  <a:moveTo>
                    <a:pt x="1107008" y="70015"/>
                  </a:moveTo>
                  <a:lnTo>
                    <a:pt x="0" y="85775"/>
                  </a:lnTo>
                  <a:lnTo>
                    <a:pt x="0" y="86563"/>
                  </a:lnTo>
                  <a:lnTo>
                    <a:pt x="1107008" y="70764"/>
                  </a:lnTo>
                  <a:lnTo>
                    <a:pt x="1107008" y="70015"/>
                  </a:lnTo>
                  <a:close/>
                </a:path>
                <a:path w="12179935" h="180340">
                  <a:moveTo>
                    <a:pt x="1107008" y="67932"/>
                  </a:moveTo>
                  <a:lnTo>
                    <a:pt x="0" y="83731"/>
                  </a:lnTo>
                  <a:lnTo>
                    <a:pt x="0" y="84480"/>
                  </a:lnTo>
                  <a:lnTo>
                    <a:pt x="1107008" y="68719"/>
                  </a:lnTo>
                  <a:lnTo>
                    <a:pt x="1107008" y="67932"/>
                  </a:lnTo>
                  <a:close/>
                </a:path>
                <a:path w="12179935" h="180340">
                  <a:moveTo>
                    <a:pt x="1107008" y="65887"/>
                  </a:moveTo>
                  <a:lnTo>
                    <a:pt x="0" y="81686"/>
                  </a:lnTo>
                  <a:lnTo>
                    <a:pt x="0" y="82435"/>
                  </a:lnTo>
                  <a:lnTo>
                    <a:pt x="1107008" y="66636"/>
                  </a:lnTo>
                  <a:lnTo>
                    <a:pt x="1107008" y="65887"/>
                  </a:lnTo>
                  <a:close/>
                </a:path>
                <a:path w="12179935" h="180340">
                  <a:moveTo>
                    <a:pt x="1107008" y="63842"/>
                  </a:moveTo>
                  <a:lnTo>
                    <a:pt x="0" y="79603"/>
                  </a:lnTo>
                  <a:lnTo>
                    <a:pt x="0" y="80391"/>
                  </a:lnTo>
                  <a:lnTo>
                    <a:pt x="1107008" y="64592"/>
                  </a:lnTo>
                  <a:lnTo>
                    <a:pt x="1107008" y="63842"/>
                  </a:lnTo>
                  <a:close/>
                </a:path>
                <a:path w="12179935" h="180340">
                  <a:moveTo>
                    <a:pt x="1107008" y="61760"/>
                  </a:moveTo>
                  <a:lnTo>
                    <a:pt x="0" y="77558"/>
                  </a:lnTo>
                  <a:lnTo>
                    <a:pt x="0" y="78308"/>
                  </a:lnTo>
                  <a:lnTo>
                    <a:pt x="1107008" y="62509"/>
                  </a:lnTo>
                  <a:lnTo>
                    <a:pt x="1107008" y="61760"/>
                  </a:lnTo>
                  <a:close/>
                </a:path>
                <a:path w="12179935" h="180340">
                  <a:moveTo>
                    <a:pt x="1107008" y="59715"/>
                  </a:moveTo>
                  <a:lnTo>
                    <a:pt x="0" y="75514"/>
                  </a:lnTo>
                  <a:lnTo>
                    <a:pt x="0" y="76263"/>
                  </a:lnTo>
                  <a:lnTo>
                    <a:pt x="1107008" y="60464"/>
                  </a:lnTo>
                  <a:lnTo>
                    <a:pt x="1107008" y="59715"/>
                  </a:lnTo>
                  <a:close/>
                </a:path>
                <a:path w="12179935" h="180340">
                  <a:moveTo>
                    <a:pt x="1107008" y="57670"/>
                  </a:moveTo>
                  <a:lnTo>
                    <a:pt x="0" y="73431"/>
                  </a:lnTo>
                  <a:lnTo>
                    <a:pt x="0" y="74231"/>
                  </a:lnTo>
                  <a:lnTo>
                    <a:pt x="1107008" y="58420"/>
                  </a:lnTo>
                  <a:lnTo>
                    <a:pt x="1107008" y="57670"/>
                  </a:lnTo>
                  <a:close/>
                </a:path>
                <a:path w="12179935" h="180340">
                  <a:moveTo>
                    <a:pt x="1107008" y="55587"/>
                  </a:moveTo>
                  <a:lnTo>
                    <a:pt x="0" y="71386"/>
                  </a:lnTo>
                  <a:lnTo>
                    <a:pt x="0" y="72148"/>
                  </a:lnTo>
                  <a:lnTo>
                    <a:pt x="1107008" y="56337"/>
                  </a:lnTo>
                  <a:lnTo>
                    <a:pt x="1107008" y="55587"/>
                  </a:lnTo>
                  <a:close/>
                </a:path>
                <a:path w="12179935" h="180340">
                  <a:moveTo>
                    <a:pt x="1107008" y="53555"/>
                  </a:moveTo>
                  <a:lnTo>
                    <a:pt x="0" y="69342"/>
                  </a:lnTo>
                  <a:lnTo>
                    <a:pt x="0" y="70104"/>
                  </a:lnTo>
                  <a:lnTo>
                    <a:pt x="1107008" y="54305"/>
                  </a:lnTo>
                  <a:lnTo>
                    <a:pt x="1107008" y="53555"/>
                  </a:lnTo>
                  <a:close/>
                </a:path>
                <a:path w="12179935" h="180340">
                  <a:moveTo>
                    <a:pt x="1107008" y="51473"/>
                  </a:moveTo>
                  <a:lnTo>
                    <a:pt x="0" y="67259"/>
                  </a:lnTo>
                  <a:lnTo>
                    <a:pt x="0" y="68059"/>
                  </a:lnTo>
                  <a:lnTo>
                    <a:pt x="1107008" y="52260"/>
                  </a:lnTo>
                  <a:lnTo>
                    <a:pt x="1107008" y="51473"/>
                  </a:lnTo>
                  <a:close/>
                </a:path>
                <a:path w="12179935" h="180340">
                  <a:moveTo>
                    <a:pt x="1107008" y="18580"/>
                  </a:moveTo>
                  <a:lnTo>
                    <a:pt x="0" y="34378"/>
                  </a:lnTo>
                  <a:lnTo>
                    <a:pt x="0" y="35128"/>
                  </a:lnTo>
                  <a:lnTo>
                    <a:pt x="1107008" y="19329"/>
                  </a:lnTo>
                  <a:lnTo>
                    <a:pt x="1107008" y="18580"/>
                  </a:lnTo>
                  <a:close/>
                </a:path>
                <a:path w="12179935" h="180340">
                  <a:moveTo>
                    <a:pt x="11234115" y="0"/>
                  </a:moveTo>
                  <a:lnTo>
                    <a:pt x="11180140" y="0"/>
                  </a:lnTo>
                  <a:lnTo>
                    <a:pt x="11072533" y="1536"/>
                  </a:lnTo>
                  <a:lnTo>
                    <a:pt x="11072533" y="2286"/>
                  </a:lnTo>
                  <a:lnTo>
                    <a:pt x="11234115" y="0"/>
                  </a:lnTo>
                  <a:close/>
                </a:path>
                <a:path w="12179935" h="180340">
                  <a:moveTo>
                    <a:pt x="11377587" y="0"/>
                  </a:moveTo>
                  <a:lnTo>
                    <a:pt x="11323612" y="0"/>
                  </a:lnTo>
                  <a:lnTo>
                    <a:pt x="11072533" y="3581"/>
                  </a:lnTo>
                  <a:lnTo>
                    <a:pt x="11072533" y="4330"/>
                  </a:lnTo>
                  <a:lnTo>
                    <a:pt x="11377587" y="0"/>
                  </a:lnTo>
                  <a:close/>
                </a:path>
                <a:path w="12179935" h="180340">
                  <a:moveTo>
                    <a:pt x="11521059" y="0"/>
                  </a:moveTo>
                  <a:lnTo>
                    <a:pt x="11467427" y="0"/>
                  </a:lnTo>
                  <a:lnTo>
                    <a:pt x="11072533" y="5626"/>
                  </a:lnTo>
                  <a:lnTo>
                    <a:pt x="11072533" y="6375"/>
                  </a:lnTo>
                  <a:lnTo>
                    <a:pt x="11521059" y="0"/>
                  </a:lnTo>
                  <a:close/>
                </a:path>
                <a:path w="12179935" h="180340">
                  <a:moveTo>
                    <a:pt x="11664518" y="0"/>
                  </a:moveTo>
                  <a:lnTo>
                    <a:pt x="11610899" y="0"/>
                  </a:lnTo>
                  <a:lnTo>
                    <a:pt x="11072533" y="7670"/>
                  </a:lnTo>
                  <a:lnTo>
                    <a:pt x="11072533" y="8420"/>
                  </a:lnTo>
                  <a:lnTo>
                    <a:pt x="11664518" y="0"/>
                  </a:lnTo>
                  <a:close/>
                </a:path>
                <a:path w="12179935" h="180340">
                  <a:moveTo>
                    <a:pt x="11807990" y="0"/>
                  </a:moveTo>
                  <a:lnTo>
                    <a:pt x="11754358" y="0"/>
                  </a:lnTo>
                  <a:lnTo>
                    <a:pt x="11072533" y="9753"/>
                  </a:lnTo>
                  <a:lnTo>
                    <a:pt x="11072533" y="10502"/>
                  </a:lnTo>
                  <a:lnTo>
                    <a:pt x="11807990" y="0"/>
                  </a:lnTo>
                  <a:close/>
                </a:path>
                <a:path w="12179935" h="180340">
                  <a:moveTo>
                    <a:pt x="11951462" y="0"/>
                  </a:moveTo>
                  <a:lnTo>
                    <a:pt x="11900230" y="0"/>
                  </a:lnTo>
                  <a:lnTo>
                    <a:pt x="11072533" y="11798"/>
                  </a:lnTo>
                  <a:lnTo>
                    <a:pt x="11072533" y="12547"/>
                  </a:lnTo>
                  <a:lnTo>
                    <a:pt x="11951462" y="0"/>
                  </a:lnTo>
                  <a:close/>
                </a:path>
                <a:path w="12179935" h="180340">
                  <a:moveTo>
                    <a:pt x="12097664" y="0"/>
                  </a:moveTo>
                  <a:lnTo>
                    <a:pt x="12043702" y="0"/>
                  </a:lnTo>
                  <a:lnTo>
                    <a:pt x="11072533" y="13830"/>
                  </a:lnTo>
                  <a:lnTo>
                    <a:pt x="11072533" y="14579"/>
                  </a:lnTo>
                  <a:lnTo>
                    <a:pt x="12097664" y="0"/>
                  </a:lnTo>
                  <a:close/>
                </a:path>
                <a:path w="12179935" h="180340">
                  <a:moveTo>
                    <a:pt x="12179656" y="179044"/>
                  </a:moveTo>
                  <a:lnTo>
                    <a:pt x="12110314" y="180047"/>
                  </a:lnTo>
                  <a:lnTo>
                    <a:pt x="12161545" y="180047"/>
                  </a:lnTo>
                  <a:lnTo>
                    <a:pt x="12179656" y="179793"/>
                  </a:lnTo>
                  <a:lnTo>
                    <a:pt x="12179656" y="179044"/>
                  </a:lnTo>
                  <a:close/>
                </a:path>
                <a:path w="12179935" h="180340">
                  <a:moveTo>
                    <a:pt x="12179656" y="176999"/>
                  </a:moveTo>
                  <a:lnTo>
                    <a:pt x="11964441" y="180047"/>
                  </a:lnTo>
                  <a:lnTo>
                    <a:pt x="12018074" y="180047"/>
                  </a:lnTo>
                  <a:lnTo>
                    <a:pt x="12179656" y="177749"/>
                  </a:lnTo>
                  <a:lnTo>
                    <a:pt x="12179656" y="176999"/>
                  </a:lnTo>
                  <a:close/>
                </a:path>
                <a:path w="12179935" h="180340">
                  <a:moveTo>
                    <a:pt x="12179656" y="174917"/>
                  </a:moveTo>
                  <a:lnTo>
                    <a:pt x="11820970" y="180047"/>
                  </a:lnTo>
                  <a:lnTo>
                    <a:pt x="11874602" y="180047"/>
                  </a:lnTo>
                  <a:lnTo>
                    <a:pt x="12179656" y="175704"/>
                  </a:lnTo>
                  <a:lnTo>
                    <a:pt x="12179656" y="174917"/>
                  </a:lnTo>
                  <a:close/>
                </a:path>
                <a:path w="12179935" h="180340">
                  <a:moveTo>
                    <a:pt x="12179656" y="172872"/>
                  </a:moveTo>
                  <a:lnTo>
                    <a:pt x="11677510" y="180047"/>
                  </a:lnTo>
                  <a:lnTo>
                    <a:pt x="11731130" y="180047"/>
                  </a:lnTo>
                  <a:lnTo>
                    <a:pt x="12179656" y="173621"/>
                  </a:lnTo>
                  <a:lnTo>
                    <a:pt x="12179656" y="172872"/>
                  </a:lnTo>
                  <a:close/>
                </a:path>
                <a:path w="12179935" h="180340">
                  <a:moveTo>
                    <a:pt x="12179656" y="170827"/>
                  </a:moveTo>
                  <a:lnTo>
                    <a:pt x="11534038" y="180047"/>
                  </a:lnTo>
                  <a:lnTo>
                    <a:pt x="11587671" y="180047"/>
                  </a:lnTo>
                  <a:lnTo>
                    <a:pt x="12179656" y="171589"/>
                  </a:lnTo>
                  <a:lnTo>
                    <a:pt x="12179656" y="170827"/>
                  </a:lnTo>
                  <a:close/>
                </a:path>
                <a:path w="12179935" h="180340">
                  <a:moveTo>
                    <a:pt x="12179656" y="168744"/>
                  </a:moveTo>
                  <a:lnTo>
                    <a:pt x="11390567" y="180047"/>
                  </a:lnTo>
                  <a:lnTo>
                    <a:pt x="11444199" y="180047"/>
                  </a:lnTo>
                  <a:lnTo>
                    <a:pt x="12179656" y="169545"/>
                  </a:lnTo>
                  <a:lnTo>
                    <a:pt x="12179656" y="168744"/>
                  </a:lnTo>
                  <a:close/>
                </a:path>
                <a:path w="12179935" h="180340">
                  <a:moveTo>
                    <a:pt x="12179656" y="166712"/>
                  </a:moveTo>
                  <a:lnTo>
                    <a:pt x="11246752" y="180047"/>
                  </a:lnTo>
                  <a:lnTo>
                    <a:pt x="11297984" y="180047"/>
                  </a:lnTo>
                  <a:lnTo>
                    <a:pt x="12179656" y="167462"/>
                  </a:lnTo>
                  <a:lnTo>
                    <a:pt x="12179656" y="166712"/>
                  </a:lnTo>
                  <a:close/>
                </a:path>
                <a:path w="12179935" h="180340">
                  <a:moveTo>
                    <a:pt x="12179656" y="162585"/>
                  </a:moveTo>
                  <a:lnTo>
                    <a:pt x="11072533" y="178371"/>
                  </a:lnTo>
                  <a:lnTo>
                    <a:pt x="11072533" y="179133"/>
                  </a:lnTo>
                  <a:lnTo>
                    <a:pt x="12179656" y="163372"/>
                  </a:lnTo>
                  <a:lnTo>
                    <a:pt x="12179656" y="162585"/>
                  </a:lnTo>
                  <a:close/>
                </a:path>
                <a:path w="12179935" h="180340">
                  <a:moveTo>
                    <a:pt x="12179656" y="160540"/>
                  </a:moveTo>
                  <a:lnTo>
                    <a:pt x="11072533" y="176339"/>
                  </a:lnTo>
                  <a:lnTo>
                    <a:pt x="11072533" y="177088"/>
                  </a:lnTo>
                  <a:lnTo>
                    <a:pt x="12179656" y="161290"/>
                  </a:lnTo>
                  <a:lnTo>
                    <a:pt x="12179656" y="160540"/>
                  </a:lnTo>
                  <a:close/>
                </a:path>
                <a:path w="12179935" h="180340">
                  <a:moveTo>
                    <a:pt x="12179656" y="158496"/>
                  </a:moveTo>
                  <a:lnTo>
                    <a:pt x="11072533" y="174256"/>
                  </a:lnTo>
                  <a:lnTo>
                    <a:pt x="11072533" y="175044"/>
                  </a:lnTo>
                  <a:lnTo>
                    <a:pt x="12179656" y="159245"/>
                  </a:lnTo>
                  <a:lnTo>
                    <a:pt x="12179656" y="158496"/>
                  </a:lnTo>
                  <a:close/>
                </a:path>
                <a:path w="12179935" h="180340">
                  <a:moveTo>
                    <a:pt x="12179656" y="156413"/>
                  </a:moveTo>
                  <a:lnTo>
                    <a:pt x="11072533" y="172212"/>
                  </a:lnTo>
                  <a:lnTo>
                    <a:pt x="11072533" y="172961"/>
                  </a:lnTo>
                  <a:lnTo>
                    <a:pt x="12179656" y="157162"/>
                  </a:lnTo>
                  <a:lnTo>
                    <a:pt x="12179656" y="156413"/>
                  </a:lnTo>
                  <a:close/>
                </a:path>
                <a:path w="12179935" h="180340">
                  <a:moveTo>
                    <a:pt x="12179656" y="154368"/>
                  </a:moveTo>
                  <a:lnTo>
                    <a:pt x="11072533" y="170167"/>
                  </a:lnTo>
                  <a:lnTo>
                    <a:pt x="11072533" y="170916"/>
                  </a:lnTo>
                  <a:lnTo>
                    <a:pt x="12179656" y="155117"/>
                  </a:lnTo>
                  <a:lnTo>
                    <a:pt x="12179656" y="154368"/>
                  </a:lnTo>
                  <a:close/>
                </a:path>
                <a:path w="12179935" h="180340">
                  <a:moveTo>
                    <a:pt x="12179656" y="152323"/>
                  </a:moveTo>
                  <a:lnTo>
                    <a:pt x="11072533" y="168084"/>
                  </a:lnTo>
                  <a:lnTo>
                    <a:pt x="11072533" y="168871"/>
                  </a:lnTo>
                  <a:lnTo>
                    <a:pt x="12179656" y="153073"/>
                  </a:lnTo>
                  <a:lnTo>
                    <a:pt x="12179656" y="152323"/>
                  </a:lnTo>
                  <a:close/>
                </a:path>
                <a:path w="12179935" h="180340">
                  <a:moveTo>
                    <a:pt x="12179656" y="150241"/>
                  </a:moveTo>
                  <a:lnTo>
                    <a:pt x="11072533" y="166039"/>
                  </a:lnTo>
                  <a:lnTo>
                    <a:pt x="11072533" y="166789"/>
                  </a:lnTo>
                  <a:lnTo>
                    <a:pt x="12179656" y="150990"/>
                  </a:lnTo>
                  <a:lnTo>
                    <a:pt x="12179656" y="150241"/>
                  </a:lnTo>
                  <a:close/>
                </a:path>
                <a:path w="12179935" h="180340">
                  <a:moveTo>
                    <a:pt x="12179656" y="148196"/>
                  </a:moveTo>
                  <a:lnTo>
                    <a:pt x="11072533" y="163995"/>
                  </a:lnTo>
                  <a:lnTo>
                    <a:pt x="11072533" y="164744"/>
                  </a:lnTo>
                  <a:lnTo>
                    <a:pt x="12179656" y="148958"/>
                  </a:lnTo>
                  <a:lnTo>
                    <a:pt x="12179656" y="148196"/>
                  </a:lnTo>
                  <a:close/>
                </a:path>
                <a:path w="12179935" h="180340">
                  <a:moveTo>
                    <a:pt x="12179656" y="146164"/>
                  </a:moveTo>
                  <a:lnTo>
                    <a:pt x="11072533" y="161912"/>
                  </a:lnTo>
                  <a:lnTo>
                    <a:pt x="11072533" y="162699"/>
                  </a:lnTo>
                  <a:lnTo>
                    <a:pt x="12179656" y="146913"/>
                  </a:lnTo>
                  <a:lnTo>
                    <a:pt x="12179656" y="146164"/>
                  </a:lnTo>
                  <a:close/>
                </a:path>
                <a:path w="12179935" h="180340">
                  <a:moveTo>
                    <a:pt x="12179656" y="144081"/>
                  </a:moveTo>
                  <a:lnTo>
                    <a:pt x="11072533" y="159867"/>
                  </a:lnTo>
                  <a:lnTo>
                    <a:pt x="11072533" y="160616"/>
                  </a:lnTo>
                  <a:lnTo>
                    <a:pt x="12179656" y="144830"/>
                  </a:lnTo>
                  <a:lnTo>
                    <a:pt x="12179656" y="144081"/>
                  </a:lnTo>
                  <a:close/>
                </a:path>
                <a:path w="12179935" h="180340">
                  <a:moveTo>
                    <a:pt x="12179656" y="142036"/>
                  </a:moveTo>
                  <a:lnTo>
                    <a:pt x="11072533" y="157835"/>
                  </a:lnTo>
                  <a:lnTo>
                    <a:pt x="11072533" y="158584"/>
                  </a:lnTo>
                  <a:lnTo>
                    <a:pt x="12179656" y="142786"/>
                  </a:lnTo>
                  <a:lnTo>
                    <a:pt x="12179656" y="142036"/>
                  </a:lnTo>
                  <a:close/>
                </a:path>
                <a:path w="12179935" h="180340">
                  <a:moveTo>
                    <a:pt x="12179656" y="139954"/>
                  </a:moveTo>
                  <a:lnTo>
                    <a:pt x="11072533" y="155740"/>
                  </a:lnTo>
                  <a:lnTo>
                    <a:pt x="11072533" y="156502"/>
                  </a:lnTo>
                  <a:lnTo>
                    <a:pt x="12179656" y="140741"/>
                  </a:lnTo>
                  <a:lnTo>
                    <a:pt x="12179656" y="139954"/>
                  </a:lnTo>
                  <a:close/>
                </a:path>
                <a:path w="12179935" h="180340">
                  <a:moveTo>
                    <a:pt x="12179656" y="137909"/>
                  </a:moveTo>
                  <a:lnTo>
                    <a:pt x="11072533" y="153708"/>
                  </a:lnTo>
                  <a:lnTo>
                    <a:pt x="11072533" y="154457"/>
                  </a:lnTo>
                  <a:lnTo>
                    <a:pt x="12179656" y="138658"/>
                  </a:lnTo>
                  <a:lnTo>
                    <a:pt x="12179656" y="137909"/>
                  </a:lnTo>
                  <a:close/>
                </a:path>
                <a:path w="12179935" h="180340">
                  <a:moveTo>
                    <a:pt x="12179656" y="135864"/>
                  </a:moveTo>
                  <a:lnTo>
                    <a:pt x="11072533" y="151663"/>
                  </a:lnTo>
                  <a:lnTo>
                    <a:pt x="11072533" y="152412"/>
                  </a:lnTo>
                  <a:lnTo>
                    <a:pt x="12179656" y="136613"/>
                  </a:lnTo>
                  <a:lnTo>
                    <a:pt x="12179656" y="135864"/>
                  </a:lnTo>
                  <a:close/>
                </a:path>
                <a:path w="12179935" h="180340">
                  <a:moveTo>
                    <a:pt x="12179656" y="133781"/>
                  </a:moveTo>
                  <a:lnTo>
                    <a:pt x="11072533" y="149580"/>
                  </a:lnTo>
                  <a:lnTo>
                    <a:pt x="11072533" y="150329"/>
                  </a:lnTo>
                  <a:lnTo>
                    <a:pt x="12179656" y="134569"/>
                  </a:lnTo>
                  <a:lnTo>
                    <a:pt x="12179656" y="133781"/>
                  </a:lnTo>
                  <a:close/>
                </a:path>
                <a:path w="12179935" h="180340">
                  <a:moveTo>
                    <a:pt x="12179656" y="131737"/>
                  </a:moveTo>
                  <a:lnTo>
                    <a:pt x="11072533" y="147535"/>
                  </a:lnTo>
                  <a:lnTo>
                    <a:pt x="11072533" y="148285"/>
                  </a:lnTo>
                  <a:lnTo>
                    <a:pt x="12179656" y="132486"/>
                  </a:lnTo>
                  <a:lnTo>
                    <a:pt x="12179656" y="131737"/>
                  </a:lnTo>
                  <a:close/>
                </a:path>
                <a:path w="12179935" h="180340">
                  <a:moveTo>
                    <a:pt x="12179656" y="129692"/>
                  </a:moveTo>
                  <a:lnTo>
                    <a:pt x="11072533" y="145453"/>
                  </a:lnTo>
                  <a:lnTo>
                    <a:pt x="11072533" y="146240"/>
                  </a:lnTo>
                  <a:lnTo>
                    <a:pt x="12179656" y="130441"/>
                  </a:lnTo>
                  <a:lnTo>
                    <a:pt x="12179656" y="129692"/>
                  </a:lnTo>
                  <a:close/>
                </a:path>
                <a:path w="12179935" h="180340">
                  <a:moveTo>
                    <a:pt x="12179656" y="127609"/>
                  </a:moveTo>
                  <a:lnTo>
                    <a:pt x="11072533" y="143408"/>
                  </a:lnTo>
                  <a:lnTo>
                    <a:pt x="11072533" y="144157"/>
                  </a:lnTo>
                  <a:lnTo>
                    <a:pt x="12179656" y="128409"/>
                  </a:lnTo>
                  <a:lnTo>
                    <a:pt x="12179656" y="127609"/>
                  </a:lnTo>
                  <a:close/>
                </a:path>
                <a:path w="12179935" h="180340">
                  <a:moveTo>
                    <a:pt x="12179656" y="125564"/>
                  </a:moveTo>
                  <a:lnTo>
                    <a:pt x="11072533" y="141363"/>
                  </a:lnTo>
                  <a:lnTo>
                    <a:pt x="11072533" y="142113"/>
                  </a:lnTo>
                  <a:lnTo>
                    <a:pt x="12179656" y="126314"/>
                  </a:lnTo>
                  <a:lnTo>
                    <a:pt x="12179656" y="125564"/>
                  </a:lnTo>
                  <a:close/>
                </a:path>
                <a:path w="12179935" h="180340">
                  <a:moveTo>
                    <a:pt x="12179656" y="123532"/>
                  </a:moveTo>
                  <a:lnTo>
                    <a:pt x="11072533" y="139280"/>
                  </a:lnTo>
                  <a:lnTo>
                    <a:pt x="11072533" y="140081"/>
                  </a:lnTo>
                  <a:lnTo>
                    <a:pt x="12179656" y="124282"/>
                  </a:lnTo>
                  <a:lnTo>
                    <a:pt x="12179656" y="123532"/>
                  </a:lnTo>
                  <a:close/>
                </a:path>
                <a:path w="12179935" h="180340">
                  <a:moveTo>
                    <a:pt x="12179656" y="121450"/>
                  </a:moveTo>
                  <a:lnTo>
                    <a:pt x="11072533" y="137236"/>
                  </a:lnTo>
                  <a:lnTo>
                    <a:pt x="11072533" y="137985"/>
                  </a:lnTo>
                  <a:lnTo>
                    <a:pt x="12179656" y="122237"/>
                  </a:lnTo>
                  <a:lnTo>
                    <a:pt x="12179656" y="121450"/>
                  </a:lnTo>
                  <a:close/>
                </a:path>
                <a:path w="12179935" h="180340">
                  <a:moveTo>
                    <a:pt x="12179656" y="119405"/>
                  </a:moveTo>
                  <a:lnTo>
                    <a:pt x="11072533" y="135204"/>
                  </a:lnTo>
                  <a:lnTo>
                    <a:pt x="11072533" y="135953"/>
                  </a:lnTo>
                  <a:lnTo>
                    <a:pt x="12179656" y="120154"/>
                  </a:lnTo>
                  <a:lnTo>
                    <a:pt x="12179656" y="119405"/>
                  </a:lnTo>
                  <a:close/>
                </a:path>
                <a:path w="12179935" h="180340">
                  <a:moveTo>
                    <a:pt x="12179656" y="117360"/>
                  </a:moveTo>
                  <a:lnTo>
                    <a:pt x="11072533" y="133108"/>
                  </a:lnTo>
                  <a:lnTo>
                    <a:pt x="11072533" y="133908"/>
                  </a:lnTo>
                  <a:lnTo>
                    <a:pt x="12179656" y="118110"/>
                  </a:lnTo>
                  <a:lnTo>
                    <a:pt x="12179656" y="117360"/>
                  </a:lnTo>
                  <a:close/>
                </a:path>
                <a:path w="12179935" h="180340">
                  <a:moveTo>
                    <a:pt x="12179656" y="115277"/>
                  </a:moveTo>
                  <a:lnTo>
                    <a:pt x="11072533" y="131076"/>
                  </a:lnTo>
                  <a:lnTo>
                    <a:pt x="11072533" y="131826"/>
                  </a:lnTo>
                  <a:lnTo>
                    <a:pt x="12179656" y="116065"/>
                  </a:lnTo>
                  <a:lnTo>
                    <a:pt x="12179656" y="115277"/>
                  </a:lnTo>
                  <a:close/>
                </a:path>
                <a:path w="12179935" h="180340">
                  <a:moveTo>
                    <a:pt x="12179656" y="113233"/>
                  </a:moveTo>
                  <a:lnTo>
                    <a:pt x="11072533" y="129032"/>
                  </a:lnTo>
                  <a:lnTo>
                    <a:pt x="11072533" y="129781"/>
                  </a:lnTo>
                  <a:lnTo>
                    <a:pt x="12179656" y="113982"/>
                  </a:lnTo>
                  <a:lnTo>
                    <a:pt x="12179656" y="113233"/>
                  </a:lnTo>
                  <a:close/>
                </a:path>
                <a:path w="12179935" h="180340">
                  <a:moveTo>
                    <a:pt x="12179656" y="111188"/>
                  </a:moveTo>
                  <a:lnTo>
                    <a:pt x="11072533" y="126949"/>
                  </a:lnTo>
                  <a:lnTo>
                    <a:pt x="11072533" y="127736"/>
                  </a:lnTo>
                  <a:lnTo>
                    <a:pt x="12179656" y="111937"/>
                  </a:lnTo>
                  <a:lnTo>
                    <a:pt x="12179656" y="111188"/>
                  </a:lnTo>
                  <a:close/>
                </a:path>
                <a:path w="12179935" h="180340">
                  <a:moveTo>
                    <a:pt x="12179656" y="109105"/>
                  </a:moveTo>
                  <a:lnTo>
                    <a:pt x="11072533" y="124904"/>
                  </a:lnTo>
                  <a:lnTo>
                    <a:pt x="11072533" y="125653"/>
                  </a:lnTo>
                  <a:lnTo>
                    <a:pt x="12179656" y="109855"/>
                  </a:lnTo>
                  <a:lnTo>
                    <a:pt x="12179656" y="109105"/>
                  </a:lnTo>
                  <a:close/>
                </a:path>
                <a:path w="12179935" h="180340">
                  <a:moveTo>
                    <a:pt x="12179656" y="107061"/>
                  </a:moveTo>
                  <a:lnTo>
                    <a:pt x="11072533" y="122859"/>
                  </a:lnTo>
                  <a:lnTo>
                    <a:pt x="11072533" y="123609"/>
                  </a:lnTo>
                  <a:lnTo>
                    <a:pt x="12179656" y="107810"/>
                  </a:lnTo>
                  <a:lnTo>
                    <a:pt x="12179656" y="107061"/>
                  </a:lnTo>
                  <a:close/>
                </a:path>
                <a:path w="12179935" h="180340">
                  <a:moveTo>
                    <a:pt x="12179656" y="105029"/>
                  </a:moveTo>
                  <a:lnTo>
                    <a:pt x="11072533" y="120777"/>
                  </a:lnTo>
                  <a:lnTo>
                    <a:pt x="11072533" y="121564"/>
                  </a:lnTo>
                  <a:lnTo>
                    <a:pt x="12179656" y="105778"/>
                  </a:lnTo>
                  <a:lnTo>
                    <a:pt x="12179656" y="105029"/>
                  </a:lnTo>
                  <a:close/>
                </a:path>
                <a:path w="12179935" h="180340">
                  <a:moveTo>
                    <a:pt x="12179656" y="102946"/>
                  </a:moveTo>
                  <a:lnTo>
                    <a:pt x="11072533" y="118732"/>
                  </a:lnTo>
                  <a:lnTo>
                    <a:pt x="11072533" y="119481"/>
                  </a:lnTo>
                  <a:lnTo>
                    <a:pt x="12179656" y="103695"/>
                  </a:lnTo>
                  <a:lnTo>
                    <a:pt x="12179656" y="102946"/>
                  </a:lnTo>
                  <a:close/>
                </a:path>
                <a:path w="12179935" h="180340">
                  <a:moveTo>
                    <a:pt x="12179656" y="100901"/>
                  </a:moveTo>
                  <a:lnTo>
                    <a:pt x="11072533" y="116687"/>
                  </a:lnTo>
                  <a:lnTo>
                    <a:pt x="11072533" y="117436"/>
                  </a:lnTo>
                  <a:lnTo>
                    <a:pt x="12179656" y="101650"/>
                  </a:lnTo>
                  <a:lnTo>
                    <a:pt x="12179656" y="100901"/>
                  </a:lnTo>
                  <a:close/>
                </a:path>
                <a:path w="12179935" h="180340">
                  <a:moveTo>
                    <a:pt x="12179656" y="98818"/>
                  </a:moveTo>
                  <a:lnTo>
                    <a:pt x="11072533" y="114604"/>
                  </a:lnTo>
                  <a:lnTo>
                    <a:pt x="11072533" y="115354"/>
                  </a:lnTo>
                  <a:lnTo>
                    <a:pt x="12179656" y="99606"/>
                  </a:lnTo>
                  <a:lnTo>
                    <a:pt x="12179656" y="98818"/>
                  </a:lnTo>
                  <a:close/>
                </a:path>
              </a:pathLst>
            </a:custGeom>
            <a:solidFill>
              <a:srgbClr val="008B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1072533" y="6493078"/>
              <a:ext cx="1107440" cy="180340"/>
            </a:xfrm>
            <a:custGeom>
              <a:avLst/>
              <a:gdLst/>
              <a:ahLst/>
              <a:cxnLst/>
              <a:rect l="l" t="t" r="r" b="b"/>
              <a:pathLst>
                <a:path w="1107440" h="180340">
                  <a:moveTo>
                    <a:pt x="1107122" y="164553"/>
                  </a:moveTo>
                  <a:lnTo>
                    <a:pt x="25615" y="179933"/>
                  </a:lnTo>
                  <a:lnTo>
                    <a:pt x="79590" y="179933"/>
                  </a:lnTo>
                  <a:lnTo>
                    <a:pt x="1107122" y="165303"/>
                  </a:lnTo>
                  <a:lnTo>
                    <a:pt x="1107122" y="164553"/>
                  </a:lnTo>
                  <a:close/>
                </a:path>
                <a:path w="1107440" h="180340">
                  <a:moveTo>
                    <a:pt x="1107122" y="148082"/>
                  </a:moveTo>
                  <a:lnTo>
                    <a:pt x="0" y="163880"/>
                  </a:lnTo>
                  <a:lnTo>
                    <a:pt x="0" y="164630"/>
                  </a:lnTo>
                  <a:lnTo>
                    <a:pt x="1107122" y="148844"/>
                  </a:lnTo>
                  <a:lnTo>
                    <a:pt x="1107122" y="148082"/>
                  </a:lnTo>
                  <a:close/>
                </a:path>
                <a:path w="1107440" h="180340">
                  <a:moveTo>
                    <a:pt x="1107122" y="96659"/>
                  </a:moveTo>
                  <a:lnTo>
                    <a:pt x="0" y="112458"/>
                  </a:lnTo>
                  <a:lnTo>
                    <a:pt x="0" y="113207"/>
                  </a:lnTo>
                  <a:lnTo>
                    <a:pt x="1107122" y="97409"/>
                  </a:lnTo>
                  <a:lnTo>
                    <a:pt x="1107122" y="96659"/>
                  </a:lnTo>
                  <a:close/>
                </a:path>
                <a:path w="1107440" h="180340">
                  <a:moveTo>
                    <a:pt x="1107122" y="94615"/>
                  </a:moveTo>
                  <a:lnTo>
                    <a:pt x="0" y="110413"/>
                  </a:lnTo>
                  <a:lnTo>
                    <a:pt x="0" y="111163"/>
                  </a:lnTo>
                  <a:lnTo>
                    <a:pt x="1107122" y="95364"/>
                  </a:lnTo>
                  <a:lnTo>
                    <a:pt x="1107122" y="94615"/>
                  </a:lnTo>
                  <a:close/>
                </a:path>
                <a:path w="1107440" h="180340">
                  <a:moveTo>
                    <a:pt x="1107122" y="92532"/>
                  </a:moveTo>
                  <a:lnTo>
                    <a:pt x="0" y="108331"/>
                  </a:lnTo>
                  <a:lnTo>
                    <a:pt x="0" y="109080"/>
                  </a:lnTo>
                  <a:lnTo>
                    <a:pt x="1107122" y="93319"/>
                  </a:lnTo>
                  <a:lnTo>
                    <a:pt x="1107122" y="92532"/>
                  </a:lnTo>
                  <a:close/>
                </a:path>
                <a:path w="1107440" h="180340">
                  <a:moveTo>
                    <a:pt x="1107122" y="90487"/>
                  </a:moveTo>
                  <a:lnTo>
                    <a:pt x="0" y="106286"/>
                  </a:lnTo>
                  <a:lnTo>
                    <a:pt x="0" y="107035"/>
                  </a:lnTo>
                  <a:lnTo>
                    <a:pt x="1107122" y="91236"/>
                  </a:lnTo>
                  <a:lnTo>
                    <a:pt x="1107122" y="90487"/>
                  </a:lnTo>
                  <a:close/>
                </a:path>
                <a:path w="1107440" h="180340">
                  <a:moveTo>
                    <a:pt x="1107122" y="88442"/>
                  </a:moveTo>
                  <a:lnTo>
                    <a:pt x="0" y="104241"/>
                  </a:lnTo>
                  <a:lnTo>
                    <a:pt x="0" y="104990"/>
                  </a:lnTo>
                  <a:lnTo>
                    <a:pt x="1107122" y="89192"/>
                  </a:lnTo>
                  <a:lnTo>
                    <a:pt x="1107122" y="88442"/>
                  </a:lnTo>
                  <a:close/>
                </a:path>
                <a:path w="1107440" h="180340">
                  <a:moveTo>
                    <a:pt x="1107122" y="86360"/>
                  </a:moveTo>
                  <a:lnTo>
                    <a:pt x="0" y="102158"/>
                  </a:lnTo>
                  <a:lnTo>
                    <a:pt x="0" y="102908"/>
                  </a:lnTo>
                  <a:lnTo>
                    <a:pt x="1107122" y="87160"/>
                  </a:lnTo>
                  <a:lnTo>
                    <a:pt x="1107122" y="86360"/>
                  </a:lnTo>
                  <a:close/>
                </a:path>
                <a:path w="1107440" h="180340">
                  <a:moveTo>
                    <a:pt x="1107122" y="84328"/>
                  </a:moveTo>
                  <a:lnTo>
                    <a:pt x="0" y="100114"/>
                  </a:lnTo>
                  <a:lnTo>
                    <a:pt x="0" y="100863"/>
                  </a:lnTo>
                  <a:lnTo>
                    <a:pt x="1107122" y="85077"/>
                  </a:lnTo>
                  <a:lnTo>
                    <a:pt x="1107122" y="84328"/>
                  </a:lnTo>
                  <a:close/>
                </a:path>
                <a:path w="1107440" h="180340">
                  <a:moveTo>
                    <a:pt x="1107122" y="82283"/>
                  </a:moveTo>
                  <a:lnTo>
                    <a:pt x="0" y="98031"/>
                  </a:lnTo>
                  <a:lnTo>
                    <a:pt x="0" y="98818"/>
                  </a:lnTo>
                  <a:lnTo>
                    <a:pt x="1107122" y="83032"/>
                  </a:lnTo>
                  <a:lnTo>
                    <a:pt x="1107122" y="82283"/>
                  </a:lnTo>
                  <a:close/>
                </a:path>
                <a:path w="1107440" h="180340">
                  <a:moveTo>
                    <a:pt x="1107122" y="80200"/>
                  </a:moveTo>
                  <a:lnTo>
                    <a:pt x="0" y="95986"/>
                  </a:lnTo>
                  <a:lnTo>
                    <a:pt x="0" y="96735"/>
                  </a:lnTo>
                  <a:lnTo>
                    <a:pt x="1107122" y="80987"/>
                  </a:lnTo>
                  <a:lnTo>
                    <a:pt x="1107122" y="80200"/>
                  </a:lnTo>
                  <a:close/>
                </a:path>
                <a:path w="1107440" h="180340">
                  <a:moveTo>
                    <a:pt x="1107122" y="78155"/>
                  </a:moveTo>
                  <a:lnTo>
                    <a:pt x="0" y="93954"/>
                  </a:lnTo>
                  <a:lnTo>
                    <a:pt x="0" y="94703"/>
                  </a:lnTo>
                  <a:lnTo>
                    <a:pt x="1107122" y="78905"/>
                  </a:lnTo>
                  <a:lnTo>
                    <a:pt x="1107122" y="78155"/>
                  </a:lnTo>
                  <a:close/>
                </a:path>
                <a:path w="1107440" h="180340">
                  <a:moveTo>
                    <a:pt x="1107122" y="76111"/>
                  </a:moveTo>
                  <a:lnTo>
                    <a:pt x="0" y="91871"/>
                  </a:lnTo>
                  <a:lnTo>
                    <a:pt x="0" y="92659"/>
                  </a:lnTo>
                  <a:lnTo>
                    <a:pt x="1107122" y="76860"/>
                  </a:lnTo>
                  <a:lnTo>
                    <a:pt x="1107122" y="76111"/>
                  </a:lnTo>
                  <a:close/>
                </a:path>
                <a:path w="1107440" h="180340">
                  <a:moveTo>
                    <a:pt x="1107122" y="74028"/>
                  </a:moveTo>
                  <a:lnTo>
                    <a:pt x="0" y="89827"/>
                  </a:lnTo>
                  <a:lnTo>
                    <a:pt x="0" y="90576"/>
                  </a:lnTo>
                  <a:lnTo>
                    <a:pt x="1107122" y="74815"/>
                  </a:lnTo>
                  <a:lnTo>
                    <a:pt x="1107122" y="74028"/>
                  </a:lnTo>
                  <a:close/>
                </a:path>
                <a:path w="1107440" h="180340">
                  <a:moveTo>
                    <a:pt x="1107122" y="71983"/>
                  </a:moveTo>
                  <a:lnTo>
                    <a:pt x="0" y="87782"/>
                  </a:lnTo>
                  <a:lnTo>
                    <a:pt x="0" y="88531"/>
                  </a:lnTo>
                  <a:lnTo>
                    <a:pt x="1107122" y="72732"/>
                  </a:lnTo>
                  <a:lnTo>
                    <a:pt x="1107122" y="71983"/>
                  </a:lnTo>
                  <a:close/>
                </a:path>
                <a:path w="1107440" h="180340">
                  <a:moveTo>
                    <a:pt x="1107122" y="69938"/>
                  </a:moveTo>
                  <a:lnTo>
                    <a:pt x="0" y="85699"/>
                  </a:lnTo>
                  <a:lnTo>
                    <a:pt x="0" y="86487"/>
                  </a:lnTo>
                  <a:lnTo>
                    <a:pt x="1107122" y="70700"/>
                  </a:lnTo>
                  <a:lnTo>
                    <a:pt x="1107122" y="69938"/>
                  </a:lnTo>
                  <a:close/>
                </a:path>
                <a:path w="1107440" h="180340">
                  <a:moveTo>
                    <a:pt x="1107122" y="67856"/>
                  </a:moveTo>
                  <a:lnTo>
                    <a:pt x="0" y="83654"/>
                  </a:lnTo>
                  <a:lnTo>
                    <a:pt x="0" y="84404"/>
                  </a:lnTo>
                  <a:lnTo>
                    <a:pt x="1107122" y="68605"/>
                  </a:lnTo>
                  <a:lnTo>
                    <a:pt x="1107122" y="67856"/>
                  </a:lnTo>
                  <a:close/>
                </a:path>
                <a:path w="1107440" h="180340">
                  <a:moveTo>
                    <a:pt x="1107122" y="65811"/>
                  </a:moveTo>
                  <a:lnTo>
                    <a:pt x="0" y="81610"/>
                  </a:lnTo>
                  <a:lnTo>
                    <a:pt x="0" y="82359"/>
                  </a:lnTo>
                  <a:lnTo>
                    <a:pt x="1107122" y="66560"/>
                  </a:lnTo>
                  <a:lnTo>
                    <a:pt x="1107122" y="65811"/>
                  </a:lnTo>
                  <a:close/>
                </a:path>
                <a:path w="1107440" h="180340">
                  <a:moveTo>
                    <a:pt x="1107122" y="63766"/>
                  </a:moveTo>
                  <a:lnTo>
                    <a:pt x="0" y="79527"/>
                  </a:lnTo>
                  <a:lnTo>
                    <a:pt x="0" y="80327"/>
                  </a:lnTo>
                  <a:lnTo>
                    <a:pt x="1107122" y="64528"/>
                  </a:lnTo>
                  <a:lnTo>
                    <a:pt x="1107122" y="63766"/>
                  </a:lnTo>
                  <a:close/>
                </a:path>
                <a:path w="1107440" h="180340">
                  <a:moveTo>
                    <a:pt x="1107122" y="61683"/>
                  </a:moveTo>
                  <a:lnTo>
                    <a:pt x="0" y="77482"/>
                  </a:lnTo>
                  <a:lnTo>
                    <a:pt x="0" y="78232"/>
                  </a:lnTo>
                  <a:lnTo>
                    <a:pt x="1107122" y="62433"/>
                  </a:lnTo>
                  <a:lnTo>
                    <a:pt x="1107122" y="61683"/>
                  </a:lnTo>
                  <a:close/>
                </a:path>
                <a:path w="1107440" h="180340">
                  <a:moveTo>
                    <a:pt x="1107122" y="59639"/>
                  </a:moveTo>
                  <a:lnTo>
                    <a:pt x="0" y="75450"/>
                  </a:lnTo>
                  <a:lnTo>
                    <a:pt x="0" y="76200"/>
                  </a:lnTo>
                  <a:lnTo>
                    <a:pt x="1107122" y="60401"/>
                  </a:lnTo>
                  <a:lnTo>
                    <a:pt x="1107122" y="59639"/>
                  </a:lnTo>
                  <a:close/>
                </a:path>
                <a:path w="1107440" h="180340">
                  <a:moveTo>
                    <a:pt x="1107122" y="57556"/>
                  </a:moveTo>
                  <a:lnTo>
                    <a:pt x="0" y="73355"/>
                  </a:lnTo>
                  <a:lnTo>
                    <a:pt x="0" y="74155"/>
                  </a:lnTo>
                  <a:lnTo>
                    <a:pt x="1107122" y="58356"/>
                  </a:lnTo>
                  <a:lnTo>
                    <a:pt x="1107122" y="57556"/>
                  </a:lnTo>
                  <a:close/>
                </a:path>
                <a:path w="1107440" h="180340">
                  <a:moveTo>
                    <a:pt x="1107122" y="55524"/>
                  </a:moveTo>
                  <a:lnTo>
                    <a:pt x="0" y="71323"/>
                  </a:lnTo>
                  <a:lnTo>
                    <a:pt x="0" y="72072"/>
                  </a:lnTo>
                  <a:lnTo>
                    <a:pt x="1107122" y="56273"/>
                  </a:lnTo>
                  <a:lnTo>
                    <a:pt x="1107122" y="55524"/>
                  </a:lnTo>
                  <a:close/>
                </a:path>
                <a:path w="1107440" h="180340">
                  <a:moveTo>
                    <a:pt x="1107122" y="53479"/>
                  </a:moveTo>
                  <a:lnTo>
                    <a:pt x="0" y="69278"/>
                  </a:lnTo>
                  <a:lnTo>
                    <a:pt x="0" y="70027"/>
                  </a:lnTo>
                  <a:lnTo>
                    <a:pt x="1107122" y="54229"/>
                  </a:lnTo>
                  <a:lnTo>
                    <a:pt x="1107122" y="53479"/>
                  </a:lnTo>
                  <a:close/>
                </a:path>
                <a:path w="1107440" h="180340">
                  <a:moveTo>
                    <a:pt x="1107122" y="51396"/>
                  </a:moveTo>
                  <a:lnTo>
                    <a:pt x="0" y="67183"/>
                  </a:lnTo>
                  <a:lnTo>
                    <a:pt x="0" y="67945"/>
                  </a:lnTo>
                  <a:lnTo>
                    <a:pt x="1107122" y="52184"/>
                  </a:lnTo>
                  <a:lnTo>
                    <a:pt x="1107122" y="51396"/>
                  </a:lnTo>
                  <a:close/>
                </a:path>
                <a:path w="1107440" h="180340">
                  <a:moveTo>
                    <a:pt x="1107122" y="49352"/>
                  </a:moveTo>
                  <a:lnTo>
                    <a:pt x="0" y="65151"/>
                  </a:lnTo>
                  <a:lnTo>
                    <a:pt x="0" y="65900"/>
                  </a:lnTo>
                  <a:lnTo>
                    <a:pt x="1107122" y="50101"/>
                  </a:lnTo>
                  <a:lnTo>
                    <a:pt x="1107122" y="49352"/>
                  </a:lnTo>
                  <a:close/>
                </a:path>
                <a:path w="1107440" h="180340">
                  <a:moveTo>
                    <a:pt x="1107122" y="47307"/>
                  </a:moveTo>
                  <a:lnTo>
                    <a:pt x="0" y="63106"/>
                  </a:lnTo>
                  <a:lnTo>
                    <a:pt x="0" y="63855"/>
                  </a:lnTo>
                  <a:lnTo>
                    <a:pt x="1107122" y="48056"/>
                  </a:lnTo>
                  <a:lnTo>
                    <a:pt x="1107122" y="47307"/>
                  </a:lnTo>
                  <a:close/>
                </a:path>
                <a:path w="1107440" h="180340">
                  <a:moveTo>
                    <a:pt x="1107122" y="45224"/>
                  </a:moveTo>
                  <a:lnTo>
                    <a:pt x="0" y="61023"/>
                  </a:lnTo>
                  <a:lnTo>
                    <a:pt x="0" y="61772"/>
                  </a:lnTo>
                  <a:lnTo>
                    <a:pt x="1107122" y="46012"/>
                  </a:lnTo>
                  <a:lnTo>
                    <a:pt x="1107122" y="45224"/>
                  </a:lnTo>
                  <a:close/>
                </a:path>
                <a:path w="1107440" h="180340">
                  <a:moveTo>
                    <a:pt x="1107122" y="43180"/>
                  </a:moveTo>
                  <a:lnTo>
                    <a:pt x="0" y="58978"/>
                  </a:lnTo>
                  <a:lnTo>
                    <a:pt x="0" y="59728"/>
                  </a:lnTo>
                  <a:lnTo>
                    <a:pt x="1107122" y="43929"/>
                  </a:lnTo>
                  <a:lnTo>
                    <a:pt x="1107122" y="43180"/>
                  </a:lnTo>
                  <a:close/>
                </a:path>
                <a:path w="1107440" h="180340">
                  <a:moveTo>
                    <a:pt x="1107122" y="41148"/>
                  </a:moveTo>
                  <a:lnTo>
                    <a:pt x="0" y="56896"/>
                  </a:lnTo>
                  <a:lnTo>
                    <a:pt x="0" y="57683"/>
                  </a:lnTo>
                  <a:lnTo>
                    <a:pt x="1107122" y="41897"/>
                  </a:lnTo>
                  <a:lnTo>
                    <a:pt x="1107122" y="41148"/>
                  </a:lnTo>
                  <a:close/>
                </a:path>
                <a:path w="1107440" h="180340">
                  <a:moveTo>
                    <a:pt x="1107122" y="39052"/>
                  </a:moveTo>
                  <a:lnTo>
                    <a:pt x="0" y="54851"/>
                  </a:lnTo>
                  <a:lnTo>
                    <a:pt x="0" y="55600"/>
                  </a:lnTo>
                  <a:lnTo>
                    <a:pt x="1107122" y="39852"/>
                  </a:lnTo>
                  <a:lnTo>
                    <a:pt x="1107122" y="39052"/>
                  </a:lnTo>
                  <a:close/>
                </a:path>
                <a:path w="1107440" h="180340">
                  <a:moveTo>
                    <a:pt x="1107122" y="37020"/>
                  </a:moveTo>
                  <a:lnTo>
                    <a:pt x="0" y="52806"/>
                  </a:lnTo>
                  <a:lnTo>
                    <a:pt x="0" y="53555"/>
                  </a:lnTo>
                  <a:lnTo>
                    <a:pt x="1107122" y="37769"/>
                  </a:lnTo>
                  <a:lnTo>
                    <a:pt x="1107122" y="37020"/>
                  </a:lnTo>
                  <a:close/>
                </a:path>
                <a:path w="1107440" h="180340">
                  <a:moveTo>
                    <a:pt x="1107122" y="34975"/>
                  </a:moveTo>
                  <a:lnTo>
                    <a:pt x="0" y="50723"/>
                  </a:lnTo>
                  <a:lnTo>
                    <a:pt x="0" y="51523"/>
                  </a:lnTo>
                  <a:lnTo>
                    <a:pt x="1107122" y="35725"/>
                  </a:lnTo>
                  <a:lnTo>
                    <a:pt x="1107122" y="34975"/>
                  </a:lnTo>
                  <a:close/>
                </a:path>
                <a:path w="1107440" h="180340">
                  <a:moveTo>
                    <a:pt x="1107122" y="32893"/>
                  </a:moveTo>
                  <a:lnTo>
                    <a:pt x="0" y="48679"/>
                  </a:lnTo>
                  <a:lnTo>
                    <a:pt x="0" y="49428"/>
                  </a:lnTo>
                  <a:lnTo>
                    <a:pt x="1107122" y="33680"/>
                  </a:lnTo>
                  <a:lnTo>
                    <a:pt x="1107122" y="32893"/>
                  </a:lnTo>
                  <a:close/>
                </a:path>
                <a:path w="1107440" h="180340">
                  <a:moveTo>
                    <a:pt x="1107122" y="30848"/>
                  </a:moveTo>
                  <a:lnTo>
                    <a:pt x="0" y="46647"/>
                  </a:lnTo>
                  <a:lnTo>
                    <a:pt x="0" y="47396"/>
                  </a:lnTo>
                  <a:lnTo>
                    <a:pt x="1107122" y="31597"/>
                  </a:lnTo>
                  <a:lnTo>
                    <a:pt x="1107122" y="30848"/>
                  </a:lnTo>
                  <a:close/>
                </a:path>
                <a:path w="1107440" h="180340">
                  <a:moveTo>
                    <a:pt x="1107122" y="28803"/>
                  </a:moveTo>
                  <a:lnTo>
                    <a:pt x="0" y="44564"/>
                  </a:lnTo>
                  <a:lnTo>
                    <a:pt x="0" y="45351"/>
                  </a:lnTo>
                  <a:lnTo>
                    <a:pt x="1107122" y="29552"/>
                  </a:lnTo>
                  <a:lnTo>
                    <a:pt x="1107122" y="28803"/>
                  </a:lnTo>
                  <a:close/>
                </a:path>
                <a:path w="1107440" h="180340">
                  <a:moveTo>
                    <a:pt x="1107122" y="26720"/>
                  </a:moveTo>
                  <a:lnTo>
                    <a:pt x="0" y="42519"/>
                  </a:lnTo>
                  <a:lnTo>
                    <a:pt x="0" y="43268"/>
                  </a:lnTo>
                  <a:lnTo>
                    <a:pt x="1107122" y="27470"/>
                  </a:lnTo>
                  <a:lnTo>
                    <a:pt x="1107122" y="26720"/>
                  </a:lnTo>
                  <a:close/>
                </a:path>
                <a:path w="1107440" h="180340">
                  <a:moveTo>
                    <a:pt x="1107122" y="24676"/>
                  </a:moveTo>
                  <a:lnTo>
                    <a:pt x="0" y="40474"/>
                  </a:lnTo>
                  <a:lnTo>
                    <a:pt x="0" y="41224"/>
                  </a:lnTo>
                  <a:lnTo>
                    <a:pt x="1107122" y="25425"/>
                  </a:lnTo>
                  <a:lnTo>
                    <a:pt x="1107122" y="24676"/>
                  </a:lnTo>
                  <a:close/>
                </a:path>
                <a:path w="1107440" h="180340">
                  <a:moveTo>
                    <a:pt x="1107122" y="22644"/>
                  </a:moveTo>
                  <a:lnTo>
                    <a:pt x="0" y="38392"/>
                  </a:lnTo>
                  <a:lnTo>
                    <a:pt x="0" y="39179"/>
                  </a:lnTo>
                  <a:lnTo>
                    <a:pt x="1107122" y="23393"/>
                  </a:lnTo>
                  <a:lnTo>
                    <a:pt x="1107122" y="22644"/>
                  </a:lnTo>
                  <a:close/>
                </a:path>
                <a:path w="1107440" h="180340">
                  <a:moveTo>
                    <a:pt x="1107122" y="20561"/>
                  </a:moveTo>
                  <a:lnTo>
                    <a:pt x="0" y="36347"/>
                  </a:lnTo>
                  <a:lnTo>
                    <a:pt x="0" y="37096"/>
                  </a:lnTo>
                  <a:lnTo>
                    <a:pt x="1107122" y="21310"/>
                  </a:lnTo>
                  <a:lnTo>
                    <a:pt x="1107122" y="20561"/>
                  </a:lnTo>
                  <a:close/>
                </a:path>
                <a:path w="1107440" h="180340">
                  <a:moveTo>
                    <a:pt x="1107122" y="18516"/>
                  </a:moveTo>
                  <a:lnTo>
                    <a:pt x="0" y="34302"/>
                  </a:lnTo>
                  <a:lnTo>
                    <a:pt x="0" y="35052"/>
                  </a:lnTo>
                  <a:lnTo>
                    <a:pt x="1107122" y="19265"/>
                  </a:lnTo>
                  <a:lnTo>
                    <a:pt x="1107122" y="18516"/>
                  </a:lnTo>
                  <a:close/>
                </a:path>
                <a:path w="1107440" h="180340">
                  <a:moveTo>
                    <a:pt x="1107122" y="16471"/>
                  </a:moveTo>
                  <a:lnTo>
                    <a:pt x="0" y="32219"/>
                  </a:lnTo>
                  <a:lnTo>
                    <a:pt x="0" y="33020"/>
                  </a:lnTo>
                  <a:lnTo>
                    <a:pt x="1107122" y="17221"/>
                  </a:lnTo>
                  <a:lnTo>
                    <a:pt x="1107122" y="16471"/>
                  </a:lnTo>
                  <a:close/>
                </a:path>
                <a:path w="1107440" h="180340">
                  <a:moveTo>
                    <a:pt x="1107122" y="14389"/>
                  </a:moveTo>
                  <a:lnTo>
                    <a:pt x="0" y="30187"/>
                  </a:lnTo>
                  <a:lnTo>
                    <a:pt x="0" y="30937"/>
                  </a:lnTo>
                  <a:lnTo>
                    <a:pt x="1107122" y="15138"/>
                  </a:lnTo>
                  <a:lnTo>
                    <a:pt x="1107122" y="14389"/>
                  </a:lnTo>
                  <a:close/>
                </a:path>
                <a:path w="1107440" h="180340">
                  <a:moveTo>
                    <a:pt x="1107122" y="12344"/>
                  </a:moveTo>
                  <a:lnTo>
                    <a:pt x="0" y="28143"/>
                  </a:lnTo>
                  <a:lnTo>
                    <a:pt x="0" y="28892"/>
                  </a:lnTo>
                  <a:lnTo>
                    <a:pt x="1107122" y="13093"/>
                  </a:lnTo>
                  <a:lnTo>
                    <a:pt x="1107122" y="12344"/>
                  </a:lnTo>
                  <a:close/>
                </a:path>
                <a:path w="1107440" h="180340">
                  <a:moveTo>
                    <a:pt x="1107122" y="10261"/>
                  </a:moveTo>
                  <a:lnTo>
                    <a:pt x="0" y="26060"/>
                  </a:lnTo>
                  <a:lnTo>
                    <a:pt x="0" y="26809"/>
                  </a:lnTo>
                  <a:lnTo>
                    <a:pt x="1107122" y="11049"/>
                  </a:lnTo>
                  <a:lnTo>
                    <a:pt x="1107122" y="10261"/>
                  </a:lnTo>
                  <a:close/>
                </a:path>
                <a:path w="1107440" h="180340">
                  <a:moveTo>
                    <a:pt x="1107122" y="8216"/>
                  </a:moveTo>
                  <a:lnTo>
                    <a:pt x="0" y="24015"/>
                  </a:lnTo>
                  <a:lnTo>
                    <a:pt x="0" y="24765"/>
                  </a:lnTo>
                  <a:lnTo>
                    <a:pt x="1107122" y="8966"/>
                  </a:lnTo>
                  <a:lnTo>
                    <a:pt x="1107122" y="8216"/>
                  </a:lnTo>
                  <a:close/>
                </a:path>
                <a:path w="1107440" h="180340">
                  <a:moveTo>
                    <a:pt x="1107122" y="6172"/>
                  </a:moveTo>
                  <a:lnTo>
                    <a:pt x="0" y="21971"/>
                  </a:lnTo>
                  <a:lnTo>
                    <a:pt x="0" y="22720"/>
                  </a:lnTo>
                  <a:lnTo>
                    <a:pt x="1107122" y="6921"/>
                  </a:lnTo>
                  <a:lnTo>
                    <a:pt x="1107122" y="6172"/>
                  </a:lnTo>
                  <a:close/>
                </a:path>
                <a:path w="1107440" h="180340">
                  <a:moveTo>
                    <a:pt x="1107122" y="4089"/>
                  </a:moveTo>
                  <a:lnTo>
                    <a:pt x="0" y="19888"/>
                  </a:lnTo>
                  <a:lnTo>
                    <a:pt x="0" y="20637"/>
                  </a:lnTo>
                  <a:lnTo>
                    <a:pt x="1107122" y="4889"/>
                  </a:lnTo>
                  <a:lnTo>
                    <a:pt x="1107122" y="4089"/>
                  </a:lnTo>
                  <a:close/>
                </a:path>
                <a:path w="1107440" h="180340">
                  <a:moveTo>
                    <a:pt x="1107122" y="2044"/>
                  </a:moveTo>
                  <a:lnTo>
                    <a:pt x="0" y="17843"/>
                  </a:lnTo>
                  <a:lnTo>
                    <a:pt x="0" y="18592"/>
                  </a:lnTo>
                  <a:lnTo>
                    <a:pt x="1107122" y="2806"/>
                  </a:lnTo>
                  <a:lnTo>
                    <a:pt x="1107122" y="2044"/>
                  </a:lnTo>
                  <a:close/>
                </a:path>
                <a:path w="1107440" h="180340">
                  <a:moveTo>
                    <a:pt x="1107122" y="0"/>
                  </a:moveTo>
                  <a:lnTo>
                    <a:pt x="0" y="15798"/>
                  </a:lnTo>
                  <a:lnTo>
                    <a:pt x="0" y="16548"/>
                  </a:lnTo>
                  <a:lnTo>
                    <a:pt x="1107122" y="762"/>
                  </a:lnTo>
                  <a:lnTo>
                    <a:pt x="1107122" y="0"/>
                  </a:lnTo>
                  <a:close/>
                </a:path>
              </a:pathLst>
            </a:custGeom>
            <a:solidFill>
              <a:srgbClr val="008B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522120" y="6493713"/>
              <a:ext cx="2908935" cy="180340"/>
            </a:xfrm>
            <a:custGeom>
              <a:avLst/>
              <a:gdLst/>
              <a:ahLst/>
              <a:cxnLst/>
              <a:rect l="l" t="t" r="r" b="b"/>
              <a:pathLst>
                <a:path w="2908935" h="180340">
                  <a:moveTo>
                    <a:pt x="161442" y="0"/>
                  </a:moveTo>
                  <a:lnTo>
                    <a:pt x="110197" y="0"/>
                  </a:lnTo>
                  <a:lnTo>
                    <a:pt x="0" y="1587"/>
                  </a:lnTo>
                  <a:lnTo>
                    <a:pt x="0" y="2374"/>
                  </a:lnTo>
                  <a:lnTo>
                    <a:pt x="161442" y="0"/>
                  </a:lnTo>
                  <a:close/>
                </a:path>
                <a:path w="2908935" h="180340">
                  <a:moveTo>
                    <a:pt x="304939" y="0"/>
                  </a:moveTo>
                  <a:lnTo>
                    <a:pt x="253707" y="0"/>
                  </a:lnTo>
                  <a:lnTo>
                    <a:pt x="0" y="3670"/>
                  </a:lnTo>
                  <a:lnTo>
                    <a:pt x="0" y="4419"/>
                  </a:lnTo>
                  <a:lnTo>
                    <a:pt x="304939" y="0"/>
                  </a:lnTo>
                  <a:close/>
                </a:path>
                <a:path w="2908935" h="180340">
                  <a:moveTo>
                    <a:pt x="451015" y="0"/>
                  </a:moveTo>
                  <a:lnTo>
                    <a:pt x="397205" y="0"/>
                  </a:lnTo>
                  <a:lnTo>
                    <a:pt x="0" y="5702"/>
                  </a:lnTo>
                  <a:lnTo>
                    <a:pt x="0" y="6502"/>
                  </a:lnTo>
                  <a:lnTo>
                    <a:pt x="451015" y="0"/>
                  </a:lnTo>
                  <a:close/>
                </a:path>
                <a:path w="2908935" h="180340">
                  <a:moveTo>
                    <a:pt x="594512" y="0"/>
                  </a:moveTo>
                  <a:lnTo>
                    <a:pt x="540715" y="0"/>
                  </a:lnTo>
                  <a:lnTo>
                    <a:pt x="0" y="7785"/>
                  </a:lnTo>
                  <a:lnTo>
                    <a:pt x="0" y="8534"/>
                  </a:lnTo>
                  <a:lnTo>
                    <a:pt x="594512" y="0"/>
                  </a:lnTo>
                  <a:close/>
                </a:path>
                <a:path w="2908935" h="180340">
                  <a:moveTo>
                    <a:pt x="738022" y="0"/>
                  </a:moveTo>
                  <a:lnTo>
                    <a:pt x="684212" y="0"/>
                  </a:lnTo>
                  <a:lnTo>
                    <a:pt x="0" y="9829"/>
                  </a:lnTo>
                  <a:lnTo>
                    <a:pt x="0" y="10579"/>
                  </a:lnTo>
                  <a:lnTo>
                    <a:pt x="738022" y="0"/>
                  </a:lnTo>
                  <a:close/>
                </a:path>
                <a:path w="2908935" h="180340">
                  <a:moveTo>
                    <a:pt x="881519" y="0"/>
                  </a:moveTo>
                  <a:lnTo>
                    <a:pt x="827684" y="0"/>
                  </a:lnTo>
                  <a:lnTo>
                    <a:pt x="0" y="11912"/>
                  </a:lnTo>
                  <a:lnTo>
                    <a:pt x="0" y="12661"/>
                  </a:lnTo>
                  <a:lnTo>
                    <a:pt x="881519" y="0"/>
                  </a:lnTo>
                  <a:close/>
                </a:path>
                <a:path w="2908935" h="180340">
                  <a:moveTo>
                    <a:pt x="1025029" y="0"/>
                  </a:moveTo>
                  <a:lnTo>
                    <a:pt x="973759" y="0"/>
                  </a:lnTo>
                  <a:lnTo>
                    <a:pt x="0" y="13957"/>
                  </a:lnTo>
                  <a:lnTo>
                    <a:pt x="0" y="14706"/>
                  </a:lnTo>
                  <a:lnTo>
                    <a:pt x="1025029" y="0"/>
                  </a:lnTo>
                  <a:close/>
                </a:path>
                <a:path w="2908935" h="180340">
                  <a:moveTo>
                    <a:pt x="1171092" y="0"/>
                  </a:moveTo>
                  <a:lnTo>
                    <a:pt x="1117257" y="0"/>
                  </a:lnTo>
                  <a:lnTo>
                    <a:pt x="0" y="16002"/>
                  </a:lnTo>
                  <a:lnTo>
                    <a:pt x="0" y="16789"/>
                  </a:lnTo>
                  <a:lnTo>
                    <a:pt x="1171092" y="0"/>
                  </a:lnTo>
                  <a:close/>
                </a:path>
                <a:path w="2908935" h="180340">
                  <a:moveTo>
                    <a:pt x="1314564" y="0"/>
                  </a:moveTo>
                  <a:lnTo>
                    <a:pt x="1260767" y="0"/>
                  </a:lnTo>
                  <a:lnTo>
                    <a:pt x="0" y="18084"/>
                  </a:lnTo>
                  <a:lnTo>
                    <a:pt x="0" y="18834"/>
                  </a:lnTo>
                  <a:lnTo>
                    <a:pt x="1314564" y="0"/>
                  </a:lnTo>
                  <a:close/>
                </a:path>
                <a:path w="2908935" h="180340">
                  <a:moveTo>
                    <a:pt x="1458074" y="0"/>
                  </a:moveTo>
                  <a:lnTo>
                    <a:pt x="1404277" y="0"/>
                  </a:lnTo>
                  <a:lnTo>
                    <a:pt x="0" y="20129"/>
                  </a:lnTo>
                  <a:lnTo>
                    <a:pt x="0" y="20878"/>
                  </a:lnTo>
                  <a:lnTo>
                    <a:pt x="1458074" y="0"/>
                  </a:lnTo>
                  <a:close/>
                </a:path>
                <a:path w="2908935" h="180340">
                  <a:moveTo>
                    <a:pt x="1601571" y="0"/>
                  </a:moveTo>
                  <a:lnTo>
                    <a:pt x="1547774" y="0"/>
                  </a:lnTo>
                  <a:lnTo>
                    <a:pt x="0" y="22174"/>
                  </a:lnTo>
                  <a:lnTo>
                    <a:pt x="0" y="22961"/>
                  </a:lnTo>
                  <a:lnTo>
                    <a:pt x="1601571" y="0"/>
                  </a:lnTo>
                  <a:close/>
                </a:path>
                <a:path w="2908935" h="180340">
                  <a:moveTo>
                    <a:pt x="1745081" y="0"/>
                  </a:moveTo>
                  <a:lnTo>
                    <a:pt x="1691284" y="0"/>
                  </a:lnTo>
                  <a:lnTo>
                    <a:pt x="0" y="24257"/>
                  </a:lnTo>
                  <a:lnTo>
                    <a:pt x="0" y="25006"/>
                  </a:lnTo>
                  <a:lnTo>
                    <a:pt x="1745081" y="0"/>
                  </a:lnTo>
                  <a:close/>
                </a:path>
                <a:path w="2908935" h="180340">
                  <a:moveTo>
                    <a:pt x="1888591" y="0"/>
                  </a:moveTo>
                  <a:lnTo>
                    <a:pt x="1837347" y="0"/>
                  </a:lnTo>
                  <a:lnTo>
                    <a:pt x="0" y="26289"/>
                  </a:lnTo>
                  <a:lnTo>
                    <a:pt x="0" y="27038"/>
                  </a:lnTo>
                  <a:lnTo>
                    <a:pt x="1888591" y="0"/>
                  </a:lnTo>
                  <a:close/>
                </a:path>
                <a:path w="2908935" h="180340">
                  <a:moveTo>
                    <a:pt x="2034590" y="0"/>
                  </a:moveTo>
                  <a:lnTo>
                    <a:pt x="1980958" y="0"/>
                  </a:lnTo>
                  <a:lnTo>
                    <a:pt x="0" y="28333"/>
                  </a:lnTo>
                  <a:lnTo>
                    <a:pt x="0" y="29133"/>
                  </a:lnTo>
                  <a:lnTo>
                    <a:pt x="2034590" y="0"/>
                  </a:lnTo>
                  <a:close/>
                </a:path>
                <a:path w="2908935" h="180340">
                  <a:moveTo>
                    <a:pt x="2437257" y="97091"/>
                  </a:moveTo>
                  <a:lnTo>
                    <a:pt x="1670786" y="108026"/>
                  </a:lnTo>
                  <a:lnTo>
                    <a:pt x="1616951" y="108026"/>
                  </a:lnTo>
                  <a:lnTo>
                    <a:pt x="0" y="131203"/>
                  </a:lnTo>
                  <a:lnTo>
                    <a:pt x="0" y="131953"/>
                  </a:lnTo>
                  <a:lnTo>
                    <a:pt x="2437257" y="97091"/>
                  </a:lnTo>
                  <a:close/>
                </a:path>
                <a:path w="2908935" h="180340">
                  <a:moveTo>
                    <a:pt x="2665476" y="99999"/>
                  </a:moveTo>
                  <a:lnTo>
                    <a:pt x="2101202" y="108026"/>
                  </a:lnTo>
                  <a:lnTo>
                    <a:pt x="2049957" y="108026"/>
                  </a:lnTo>
                  <a:lnTo>
                    <a:pt x="0" y="137363"/>
                  </a:lnTo>
                  <a:lnTo>
                    <a:pt x="0" y="138112"/>
                  </a:lnTo>
                  <a:lnTo>
                    <a:pt x="2665476" y="99999"/>
                  </a:lnTo>
                  <a:close/>
                </a:path>
                <a:path w="2908935" h="180340">
                  <a:moveTo>
                    <a:pt x="2715196" y="105460"/>
                  </a:moveTo>
                  <a:lnTo>
                    <a:pt x="2534348" y="108026"/>
                  </a:lnTo>
                  <a:lnTo>
                    <a:pt x="2480373" y="108026"/>
                  </a:lnTo>
                  <a:lnTo>
                    <a:pt x="0" y="143535"/>
                  </a:lnTo>
                  <a:lnTo>
                    <a:pt x="0" y="144284"/>
                  </a:lnTo>
                  <a:lnTo>
                    <a:pt x="2715196" y="105460"/>
                  </a:lnTo>
                  <a:close/>
                </a:path>
                <a:path w="2908935" h="180340">
                  <a:moveTo>
                    <a:pt x="2815958" y="85521"/>
                  </a:moveTo>
                  <a:lnTo>
                    <a:pt x="1237703" y="108026"/>
                  </a:lnTo>
                  <a:lnTo>
                    <a:pt x="1186472" y="108026"/>
                  </a:lnTo>
                  <a:lnTo>
                    <a:pt x="0" y="125031"/>
                  </a:lnTo>
                  <a:lnTo>
                    <a:pt x="0" y="125780"/>
                  </a:lnTo>
                  <a:lnTo>
                    <a:pt x="2815958" y="85521"/>
                  </a:lnTo>
                  <a:close/>
                </a:path>
                <a:path w="2908935" h="180340">
                  <a:moveTo>
                    <a:pt x="2897428" y="106984"/>
                  </a:moveTo>
                  <a:lnTo>
                    <a:pt x="2821279" y="108026"/>
                  </a:lnTo>
                  <a:lnTo>
                    <a:pt x="2767660" y="108026"/>
                  </a:lnTo>
                  <a:lnTo>
                    <a:pt x="0" y="147662"/>
                  </a:lnTo>
                  <a:lnTo>
                    <a:pt x="0" y="148412"/>
                  </a:lnTo>
                  <a:lnTo>
                    <a:pt x="2897428" y="106984"/>
                  </a:lnTo>
                  <a:close/>
                </a:path>
                <a:path w="2908935" h="180340">
                  <a:moveTo>
                    <a:pt x="2908389" y="173913"/>
                  </a:moveTo>
                  <a:lnTo>
                    <a:pt x="2477986" y="180047"/>
                  </a:lnTo>
                  <a:lnTo>
                    <a:pt x="2531605" y="180047"/>
                  </a:lnTo>
                  <a:lnTo>
                    <a:pt x="2908389" y="174713"/>
                  </a:lnTo>
                  <a:lnTo>
                    <a:pt x="2908389" y="173913"/>
                  </a:lnTo>
                  <a:close/>
                </a:path>
                <a:path w="2908935" h="180340">
                  <a:moveTo>
                    <a:pt x="2908389" y="171881"/>
                  </a:moveTo>
                  <a:lnTo>
                    <a:pt x="2334514" y="180047"/>
                  </a:lnTo>
                  <a:lnTo>
                    <a:pt x="2388146" y="180047"/>
                  </a:lnTo>
                  <a:lnTo>
                    <a:pt x="2908389" y="172631"/>
                  </a:lnTo>
                  <a:lnTo>
                    <a:pt x="2908389" y="171881"/>
                  </a:lnTo>
                  <a:close/>
                </a:path>
                <a:path w="2908935" h="180340">
                  <a:moveTo>
                    <a:pt x="2908389" y="169837"/>
                  </a:moveTo>
                  <a:lnTo>
                    <a:pt x="2191042" y="180047"/>
                  </a:lnTo>
                  <a:lnTo>
                    <a:pt x="2244674" y="180047"/>
                  </a:lnTo>
                  <a:lnTo>
                    <a:pt x="2908389" y="170586"/>
                  </a:lnTo>
                  <a:lnTo>
                    <a:pt x="2908389" y="169837"/>
                  </a:lnTo>
                  <a:close/>
                </a:path>
                <a:path w="2908935" h="180340">
                  <a:moveTo>
                    <a:pt x="2908389" y="161582"/>
                  </a:moveTo>
                  <a:lnTo>
                    <a:pt x="1614385" y="180047"/>
                  </a:lnTo>
                  <a:lnTo>
                    <a:pt x="1668221" y="180047"/>
                  </a:lnTo>
                  <a:lnTo>
                    <a:pt x="2908389" y="162331"/>
                  </a:lnTo>
                  <a:lnTo>
                    <a:pt x="2908389" y="161582"/>
                  </a:lnTo>
                  <a:close/>
                </a:path>
                <a:path w="2908935" h="180340">
                  <a:moveTo>
                    <a:pt x="2908389" y="151282"/>
                  </a:moveTo>
                  <a:lnTo>
                    <a:pt x="894334" y="180047"/>
                  </a:lnTo>
                  <a:lnTo>
                    <a:pt x="948131" y="180047"/>
                  </a:lnTo>
                  <a:lnTo>
                    <a:pt x="2908389" y="152082"/>
                  </a:lnTo>
                  <a:lnTo>
                    <a:pt x="2908389" y="151282"/>
                  </a:lnTo>
                  <a:close/>
                </a:path>
                <a:path w="2908935" h="180340">
                  <a:moveTo>
                    <a:pt x="2908389" y="149250"/>
                  </a:moveTo>
                  <a:lnTo>
                    <a:pt x="750824" y="180047"/>
                  </a:lnTo>
                  <a:lnTo>
                    <a:pt x="804633" y="180047"/>
                  </a:lnTo>
                  <a:lnTo>
                    <a:pt x="2908389" y="149999"/>
                  </a:lnTo>
                  <a:lnTo>
                    <a:pt x="2908389" y="149250"/>
                  </a:lnTo>
                  <a:close/>
                </a:path>
                <a:path w="2908935" h="180340">
                  <a:moveTo>
                    <a:pt x="2908389" y="147205"/>
                  </a:moveTo>
                  <a:lnTo>
                    <a:pt x="607326" y="180047"/>
                  </a:lnTo>
                  <a:lnTo>
                    <a:pt x="661123" y="180047"/>
                  </a:lnTo>
                  <a:lnTo>
                    <a:pt x="2908389" y="147955"/>
                  </a:lnTo>
                  <a:lnTo>
                    <a:pt x="2908389" y="147205"/>
                  </a:lnTo>
                  <a:close/>
                </a:path>
                <a:path w="2908935" h="180340">
                  <a:moveTo>
                    <a:pt x="2908389" y="145122"/>
                  </a:moveTo>
                  <a:lnTo>
                    <a:pt x="463816" y="180047"/>
                  </a:lnTo>
                  <a:lnTo>
                    <a:pt x="517652" y="180047"/>
                  </a:lnTo>
                  <a:lnTo>
                    <a:pt x="2908389" y="145910"/>
                  </a:lnTo>
                  <a:lnTo>
                    <a:pt x="2908389" y="145122"/>
                  </a:lnTo>
                  <a:close/>
                </a:path>
                <a:path w="2908935" h="180340">
                  <a:moveTo>
                    <a:pt x="2908389" y="141033"/>
                  </a:moveTo>
                  <a:lnTo>
                    <a:pt x="174244" y="180047"/>
                  </a:lnTo>
                  <a:lnTo>
                    <a:pt x="228079" y="180047"/>
                  </a:lnTo>
                  <a:lnTo>
                    <a:pt x="2908389" y="141782"/>
                  </a:lnTo>
                  <a:lnTo>
                    <a:pt x="2908389" y="141033"/>
                  </a:lnTo>
                  <a:close/>
                </a:path>
                <a:path w="2908935" h="180340">
                  <a:moveTo>
                    <a:pt x="2908389" y="138950"/>
                  </a:moveTo>
                  <a:lnTo>
                    <a:pt x="30772" y="180047"/>
                  </a:lnTo>
                  <a:lnTo>
                    <a:pt x="84582" y="180047"/>
                  </a:lnTo>
                  <a:lnTo>
                    <a:pt x="2908389" y="139738"/>
                  </a:lnTo>
                  <a:lnTo>
                    <a:pt x="2908389" y="138950"/>
                  </a:lnTo>
                  <a:close/>
                </a:path>
                <a:path w="2908935" h="180340">
                  <a:moveTo>
                    <a:pt x="2908389" y="136906"/>
                  </a:moveTo>
                  <a:lnTo>
                    <a:pt x="0" y="178498"/>
                  </a:lnTo>
                  <a:lnTo>
                    <a:pt x="0" y="179247"/>
                  </a:lnTo>
                  <a:lnTo>
                    <a:pt x="2908389" y="137655"/>
                  </a:lnTo>
                  <a:lnTo>
                    <a:pt x="2908389" y="136906"/>
                  </a:lnTo>
                  <a:close/>
                </a:path>
                <a:path w="2908935" h="180340">
                  <a:moveTo>
                    <a:pt x="2908389" y="134861"/>
                  </a:moveTo>
                  <a:lnTo>
                    <a:pt x="0" y="176466"/>
                  </a:lnTo>
                  <a:lnTo>
                    <a:pt x="0" y="177215"/>
                  </a:lnTo>
                  <a:lnTo>
                    <a:pt x="2908389" y="135610"/>
                  </a:lnTo>
                  <a:lnTo>
                    <a:pt x="2908389" y="134861"/>
                  </a:lnTo>
                  <a:close/>
                </a:path>
                <a:path w="2908935" h="180340">
                  <a:moveTo>
                    <a:pt x="2908389" y="132778"/>
                  </a:moveTo>
                  <a:lnTo>
                    <a:pt x="0" y="174371"/>
                  </a:lnTo>
                  <a:lnTo>
                    <a:pt x="0" y="175133"/>
                  </a:lnTo>
                  <a:lnTo>
                    <a:pt x="2908389" y="133578"/>
                  </a:lnTo>
                  <a:lnTo>
                    <a:pt x="2908389" y="132778"/>
                  </a:lnTo>
                  <a:close/>
                </a:path>
                <a:path w="2908935" h="180340">
                  <a:moveTo>
                    <a:pt x="2908389" y="130733"/>
                  </a:moveTo>
                  <a:lnTo>
                    <a:pt x="0" y="172339"/>
                  </a:lnTo>
                  <a:lnTo>
                    <a:pt x="0" y="173088"/>
                  </a:lnTo>
                  <a:lnTo>
                    <a:pt x="2908389" y="131495"/>
                  </a:lnTo>
                  <a:lnTo>
                    <a:pt x="2908389" y="130733"/>
                  </a:lnTo>
                  <a:close/>
                </a:path>
                <a:path w="2908935" h="180340">
                  <a:moveTo>
                    <a:pt x="2908389" y="128701"/>
                  </a:moveTo>
                  <a:lnTo>
                    <a:pt x="0" y="170256"/>
                  </a:lnTo>
                  <a:lnTo>
                    <a:pt x="0" y="171043"/>
                  </a:lnTo>
                  <a:lnTo>
                    <a:pt x="2908389" y="129451"/>
                  </a:lnTo>
                  <a:lnTo>
                    <a:pt x="2908389" y="128701"/>
                  </a:lnTo>
                  <a:close/>
                </a:path>
                <a:path w="2908935" h="180340">
                  <a:moveTo>
                    <a:pt x="2908389" y="126619"/>
                  </a:moveTo>
                  <a:lnTo>
                    <a:pt x="0" y="168211"/>
                  </a:lnTo>
                  <a:lnTo>
                    <a:pt x="0" y="168960"/>
                  </a:lnTo>
                  <a:lnTo>
                    <a:pt x="2908389" y="127406"/>
                  </a:lnTo>
                  <a:lnTo>
                    <a:pt x="2908389" y="126619"/>
                  </a:lnTo>
                  <a:close/>
                </a:path>
                <a:path w="2908935" h="180340">
                  <a:moveTo>
                    <a:pt x="2908389" y="124574"/>
                  </a:moveTo>
                  <a:lnTo>
                    <a:pt x="0" y="166166"/>
                  </a:lnTo>
                  <a:lnTo>
                    <a:pt x="0" y="166916"/>
                  </a:lnTo>
                  <a:lnTo>
                    <a:pt x="2908389" y="125323"/>
                  </a:lnTo>
                  <a:lnTo>
                    <a:pt x="2908389" y="124574"/>
                  </a:lnTo>
                  <a:close/>
                </a:path>
                <a:path w="2908935" h="180340">
                  <a:moveTo>
                    <a:pt x="2908389" y="122529"/>
                  </a:moveTo>
                  <a:lnTo>
                    <a:pt x="0" y="164084"/>
                  </a:lnTo>
                  <a:lnTo>
                    <a:pt x="0" y="164871"/>
                  </a:lnTo>
                  <a:lnTo>
                    <a:pt x="2908389" y="123278"/>
                  </a:lnTo>
                  <a:lnTo>
                    <a:pt x="2908389" y="122529"/>
                  </a:lnTo>
                  <a:close/>
                </a:path>
                <a:path w="2908935" h="180340">
                  <a:moveTo>
                    <a:pt x="2908389" y="120446"/>
                  </a:moveTo>
                  <a:lnTo>
                    <a:pt x="0" y="162039"/>
                  </a:lnTo>
                  <a:lnTo>
                    <a:pt x="0" y="162788"/>
                  </a:lnTo>
                  <a:lnTo>
                    <a:pt x="2908389" y="121234"/>
                  </a:lnTo>
                  <a:lnTo>
                    <a:pt x="2908389" y="120446"/>
                  </a:lnTo>
                  <a:close/>
                </a:path>
                <a:path w="2908935" h="180340">
                  <a:moveTo>
                    <a:pt x="2908389" y="118402"/>
                  </a:moveTo>
                  <a:lnTo>
                    <a:pt x="0" y="159994"/>
                  </a:lnTo>
                  <a:lnTo>
                    <a:pt x="0" y="160743"/>
                  </a:lnTo>
                  <a:lnTo>
                    <a:pt x="2908389" y="119151"/>
                  </a:lnTo>
                  <a:lnTo>
                    <a:pt x="2908389" y="118402"/>
                  </a:lnTo>
                  <a:close/>
                </a:path>
                <a:path w="2908935" h="180340">
                  <a:moveTo>
                    <a:pt x="2908389" y="116357"/>
                  </a:moveTo>
                  <a:lnTo>
                    <a:pt x="0" y="157911"/>
                  </a:lnTo>
                  <a:lnTo>
                    <a:pt x="0" y="158711"/>
                  </a:lnTo>
                  <a:lnTo>
                    <a:pt x="2908389" y="117106"/>
                  </a:lnTo>
                  <a:lnTo>
                    <a:pt x="2908389" y="116357"/>
                  </a:lnTo>
                  <a:close/>
                </a:path>
                <a:path w="2908935" h="180340">
                  <a:moveTo>
                    <a:pt x="2908389" y="114274"/>
                  </a:moveTo>
                  <a:lnTo>
                    <a:pt x="0" y="155867"/>
                  </a:lnTo>
                  <a:lnTo>
                    <a:pt x="0" y="156616"/>
                  </a:lnTo>
                  <a:lnTo>
                    <a:pt x="2908389" y="115023"/>
                  </a:lnTo>
                  <a:lnTo>
                    <a:pt x="2908389" y="114274"/>
                  </a:lnTo>
                  <a:close/>
                </a:path>
                <a:path w="2908935" h="180340">
                  <a:moveTo>
                    <a:pt x="2908389" y="112242"/>
                  </a:moveTo>
                  <a:lnTo>
                    <a:pt x="0" y="153835"/>
                  </a:lnTo>
                  <a:lnTo>
                    <a:pt x="0" y="154584"/>
                  </a:lnTo>
                  <a:lnTo>
                    <a:pt x="2908389" y="112991"/>
                  </a:lnTo>
                  <a:lnTo>
                    <a:pt x="2908389" y="112242"/>
                  </a:lnTo>
                  <a:close/>
                </a:path>
                <a:path w="2908935" h="180340">
                  <a:moveTo>
                    <a:pt x="2908389" y="110197"/>
                  </a:moveTo>
                  <a:lnTo>
                    <a:pt x="0" y="151739"/>
                  </a:lnTo>
                  <a:lnTo>
                    <a:pt x="0" y="152539"/>
                  </a:lnTo>
                  <a:lnTo>
                    <a:pt x="2908389" y="110947"/>
                  </a:lnTo>
                  <a:lnTo>
                    <a:pt x="2908389" y="110197"/>
                  </a:lnTo>
                  <a:close/>
                </a:path>
                <a:path w="2908935" h="180340">
                  <a:moveTo>
                    <a:pt x="2908389" y="108115"/>
                  </a:moveTo>
                  <a:lnTo>
                    <a:pt x="0" y="149707"/>
                  </a:lnTo>
                  <a:lnTo>
                    <a:pt x="0" y="150456"/>
                  </a:lnTo>
                  <a:lnTo>
                    <a:pt x="2908389" y="108864"/>
                  </a:lnTo>
                  <a:lnTo>
                    <a:pt x="2908389" y="108115"/>
                  </a:lnTo>
                  <a:close/>
                </a:path>
                <a:path w="2908935" h="180340">
                  <a:moveTo>
                    <a:pt x="2908389" y="106070"/>
                  </a:moveTo>
                  <a:lnTo>
                    <a:pt x="2903270" y="106108"/>
                  </a:lnTo>
                  <a:lnTo>
                    <a:pt x="2903270" y="106895"/>
                  </a:lnTo>
                  <a:lnTo>
                    <a:pt x="2908389" y="106819"/>
                  </a:lnTo>
                  <a:lnTo>
                    <a:pt x="2908389" y="106070"/>
                  </a:lnTo>
                  <a:close/>
                </a:path>
                <a:path w="2908935" h="180340">
                  <a:moveTo>
                    <a:pt x="2908389" y="103987"/>
                  </a:moveTo>
                  <a:lnTo>
                    <a:pt x="2903270" y="104063"/>
                  </a:lnTo>
                  <a:lnTo>
                    <a:pt x="2903270" y="104813"/>
                  </a:lnTo>
                  <a:lnTo>
                    <a:pt x="2677820" y="108026"/>
                  </a:lnTo>
                  <a:lnTo>
                    <a:pt x="2624188" y="108026"/>
                  </a:lnTo>
                  <a:lnTo>
                    <a:pt x="0" y="145580"/>
                  </a:lnTo>
                  <a:lnTo>
                    <a:pt x="0" y="146367"/>
                  </a:lnTo>
                  <a:lnTo>
                    <a:pt x="2908389" y="104775"/>
                  </a:lnTo>
                  <a:lnTo>
                    <a:pt x="2908389" y="103987"/>
                  </a:lnTo>
                  <a:close/>
                </a:path>
                <a:path w="2908935" h="180340">
                  <a:moveTo>
                    <a:pt x="2908389" y="101942"/>
                  </a:moveTo>
                  <a:lnTo>
                    <a:pt x="2903270" y="102031"/>
                  </a:lnTo>
                  <a:lnTo>
                    <a:pt x="2903270" y="102768"/>
                  </a:lnTo>
                  <a:lnTo>
                    <a:pt x="2908389" y="102692"/>
                  </a:lnTo>
                  <a:lnTo>
                    <a:pt x="2908389" y="101942"/>
                  </a:lnTo>
                  <a:close/>
                </a:path>
                <a:path w="2908935" h="180340">
                  <a:moveTo>
                    <a:pt x="2908389" y="99898"/>
                  </a:moveTo>
                  <a:lnTo>
                    <a:pt x="2903270" y="99936"/>
                  </a:lnTo>
                  <a:lnTo>
                    <a:pt x="2903270" y="100698"/>
                  </a:lnTo>
                  <a:lnTo>
                    <a:pt x="2390876" y="108026"/>
                  </a:lnTo>
                  <a:lnTo>
                    <a:pt x="2336901" y="108026"/>
                  </a:lnTo>
                  <a:lnTo>
                    <a:pt x="0" y="141490"/>
                  </a:lnTo>
                  <a:lnTo>
                    <a:pt x="0" y="142240"/>
                  </a:lnTo>
                  <a:lnTo>
                    <a:pt x="2908389" y="100647"/>
                  </a:lnTo>
                  <a:lnTo>
                    <a:pt x="2908389" y="99898"/>
                  </a:lnTo>
                  <a:close/>
                </a:path>
                <a:path w="2908935" h="180340">
                  <a:moveTo>
                    <a:pt x="2908389" y="97815"/>
                  </a:moveTo>
                  <a:lnTo>
                    <a:pt x="2903270" y="97904"/>
                  </a:lnTo>
                  <a:lnTo>
                    <a:pt x="2903270" y="98653"/>
                  </a:lnTo>
                  <a:lnTo>
                    <a:pt x="2244674" y="108026"/>
                  </a:lnTo>
                  <a:lnTo>
                    <a:pt x="2193429" y="108026"/>
                  </a:lnTo>
                  <a:lnTo>
                    <a:pt x="0" y="139407"/>
                  </a:lnTo>
                  <a:lnTo>
                    <a:pt x="0" y="140195"/>
                  </a:lnTo>
                  <a:lnTo>
                    <a:pt x="2908389" y="98602"/>
                  </a:lnTo>
                  <a:lnTo>
                    <a:pt x="2908389" y="97815"/>
                  </a:lnTo>
                  <a:close/>
                </a:path>
                <a:path w="2908935" h="180340">
                  <a:moveTo>
                    <a:pt x="2908389" y="95770"/>
                  </a:moveTo>
                  <a:lnTo>
                    <a:pt x="2903270" y="95859"/>
                  </a:lnTo>
                  <a:lnTo>
                    <a:pt x="2903270" y="96596"/>
                  </a:lnTo>
                  <a:lnTo>
                    <a:pt x="2908389" y="96520"/>
                  </a:lnTo>
                  <a:lnTo>
                    <a:pt x="2908389" y="95770"/>
                  </a:lnTo>
                  <a:close/>
                </a:path>
                <a:path w="2908935" h="180340">
                  <a:moveTo>
                    <a:pt x="2908389" y="93726"/>
                  </a:moveTo>
                  <a:lnTo>
                    <a:pt x="2903270" y="93776"/>
                  </a:lnTo>
                  <a:lnTo>
                    <a:pt x="2903270" y="94526"/>
                  </a:lnTo>
                  <a:lnTo>
                    <a:pt x="1957730" y="108026"/>
                  </a:lnTo>
                  <a:lnTo>
                    <a:pt x="1906485" y="108026"/>
                  </a:lnTo>
                  <a:lnTo>
                    <a:pt x="0" y="135318"/>
                  </a:lnTo>
                  <a:lnTo>
                    <a:pt x="0" y="136080"/>
                  </a:lnTo>
                  <a:lnTo>
                    <a:pt x="2908389" y="94488"/>
                  </a:lnTo>
                  <a:lnTo>
                    <a:pt x="2908389" y="93726"/>
                  </a:lnTo>
                  <a:close/>
                </a:path>
                <a:path w="2908935" h="180340">
                  <a:moveTo>
                    <a:pt x="2908389" y="91643"/>
                  </a:moveTo>
                  <a:lnTo>
                    <a:pt x="2903270" y="91732"/>
                  </a:lnTo>
                  <a:lnTo>
                    <a:pt x="2903270" y="92481"/>
                  </a:lnTo>
                  <a:lnTo>
                    <a:pt x="1814283" y="108026"/>
                  </a:lnTo>
                  <a:lnTo>
                    <a:pt x="1763014" y="108026"/>
                  </a:lnTo>
                  <a:lnTo>
                    <a:pt x="0" y="133235"/>
                  </a:lnTo>
                  <a:lnTo>
                    <a:pt x="0" y="133985"/>
                  </a:lnTo>
                  <a:lnTo>
                    <a:pt x="2908389" y="92443"/>
                  </a:lnTo>
                  <a:lnTo>
                    <a:pt x="2908389" y="91643"/>
                  </a:lnTo>
                  <a:close/>
                </a:path>
                <a:path w="2908935" h="180340">
                  <a:moveTo>
                    <a:pt x="2908389" y="89598"/>
                  </a:moveTo>
                  <a:lnTo>
                    <a:pt x="2903270" y="89687"/>
                  </a:lnTo>
                  <a:lnTo>
                    <a:pt x="2903270" y="90424"/>
                  </a:lnTo>
                  <a:lnTo>
                    <a:pt x="2908389" y="90347"/>
                  </a:lnTo>
                  <a:lnTo>
                    <a:pt x="2908389" y="89598"/>
                  </a:lnTo>
                  <a:close/>
                </a:path>
                <a:path w="2908935" h="180340">
                  <a:moveTo>
                    <a:pt x="2908389" y="87553"/>
                  </a:moveTo>
                  <a:lnTo>
                    <a:pt x="2903270" y="87604"/>
                  </a:lnTo>
                  <a:lnTo>
                    <a:pt x="2903270" y="88353"/>
                  </a:lnTo>
                  <a:lnTo>
                    <a:pt x="1527276" y="108026"/>
                  </a:lnTo>
                  <a:lnTo>
                    <a:pt x="1473441" y="108026"/>
                  </a:lnTo>
                  <a:lnTo>
                    <a:pt x="0" y="129159"/>
                  </a:lnTo>
                  <a:lnTo>
                    <a:pt x="0" y="129908"/>
                  </a:lnTo>
                  <a:lnTo>
                    <a:pt x="2908389" y="88315"/>
                  </a:lnTo>
                  <a:lnTo>
                    <a:pt x="2908389" y="87553"/>
                  </a:lnTo>
                  <a:close/>
                </a:path>
                <a:path w="2908935" h="180340">
                  <a:moveTo>
                    <a:pt x="2908389" y="85471"/>
                  </a:moveTo>
                  <a:lnTo>
                    <a:pt x="2903270" y="85559"/>
                  </a:lnTo>
                  <a:lnTo>
                    <a:pt x="2903270" y="86309"/>
                  </a:lnTo>
                  <a:lnTo>
                    <a:pt x="1381213" y="108026"/>
                  </a:lnTo>
                  <a:lnTo>
                    <a:pt x="1329969" y="108026"/>
                  </a:lnTo>
                  <a:lnTo>
                    <a:pt x="0" y="127076"/>
                  </a:lnTo>
                  <a:lnTo>
                    <a:pt x="0" y="127825"/>
                  </a:lnTo>
                  <a:lnTo>
                    <a:pt x="2908389" y="86271"/>
                  </a:lnTo>
                  <a:lnTo>
                    <a:pt x="2908389" y="85471"/>
                  </a:lnTo>
                  <a:close/>
                </a:path>
                <a:path w="2908935" h="180340">
                  <a:moveTo>
                    <a:pt x="2908389" y="83439"/>
                  </a:moveTo>
                  <a:lnTo>
                    <a:pt x="2903270" y="83477"/>
                  </a:lnTo>
                  <a:lnTo>
                    <a:pt x="2903270" y="84264"/>
                  </a:lnTo>
                  <a:lnTo>
                    <a:pt x="2908389" y="84188"/>
                  </a:lnTo>
                  <a:lnTo>
                    <a:pt x="2908389" y="83439"/>
                  </a:lnTo>
                  <a:close/>
                </a:path>
                <a:path w="2908935" h="180340">
                  <a:moveTo>
                    <a:pt x="2908389" y="81394"/>
                  </a:moveTo>
                  <a:lnTo>
                    <a:pt x="2903270" y="81432"/>
                  </a:lnTo>
                  <a:lnTo>
                    <a:pt x="2903270" y="82181"/>
                  </a:lnTo>
                  <a:lnTo>
                    <a:pt x="1094206" y="108026"/>
                  </a:lnTo>
                  <a:lnTo>
                    <a:pt x="1042962" y="108026"/>
                  </a:lnTo>
                  <a:lnTo>
                    <a:pt x="0" y="122948"/>
                  </a:lnTo>
                  <a:lnTo>
                    <a:pt x="0" y="123736"/>
                  </a:lnTo>
                  <a:lnTo>
                    <a:pt x="2908389" y="82143"/>
                  </a:lnTo>
                  <a:lnTo>
                    <a:pt x="2908389" y="81394"/>
                  </a:lnTo>
                  <a:close/>
                </a:path>
                <a:path w="2908935" h="180340">
                  <a:moveTo>
                    <a:pt x="2908389" y="64935"/>
                  </a:moveTo>
                  <a:lnTo>
                    <a:pt x="2411374" y="72009"/>
                  </a:lnTo>
                  <a:lnTo>
                    <a:pt x="2462606" y="72009"/>
                  </a:lnTo>
                  <a:lnTo>
                    <a:pt x="0" y="107276"/>
                  </a:lnTo>
                  <a:lnTo>
                    <a:pt x="2908389" y="65684"/>
                  </a:lnTo>
                  <a:lnTo>
                    <a:pt x="2908389" y="64935"/>
                  </a:lnTo>
                  <a:close/>
                </a:path>
                <a:path w="2908935" h="180340">
                  <a:moveTo>
                    <a:pt x="2908389" y="62852"/>
                  </a:moveTo>
                  <a:lnTo>
                    <a:pt x="2265159" y="72009"/>
                  </a:lnTo>
                  <a:lnTo>
                    <a:pt x="2319134" y="72009"/>
                  </a:lnTo>
                  <a:lnTo>
                    <a:pt x="0" y="105232"/>
                  </a:lnTo>
                  <a:lnTo>
                    <a:pt x="2908389" y="63639"/>
                  </a:lnTo>
                  <a:lnTo>
                    <a:pt x="2908389" y="62852"/>
                  </a:lnTo>
                  <a:close/>
                </a:path>
                <a:path w="2908935" h="180340">
                  <a:moveTo>
                    <a:pt x="2908389" y="60807"/>
                  </a:moveTo>
                  <a:lnTo>
                    <a:pt x="2121700" y="72009"/>
                  </a:lnTo>
                  <a:lnTo>
                    <a:pt x="2175662" y="72009"/>
                  </a:lnTo>
                  <a:lnTo>
                    <a:pt x="0" y="103149"/>
                  </a:lnTo>
                  <a:lnTo>
                    <a:pt x="2908389" y="61556"/>
                  </a:lnTo>
                  <a:lnTo>
                    <a:pt x="2908389" y="60807"/>
                  </a:lnTo>
                  <a:close/>
                </a:path>
                <a:path w="2908935" h="180340">
                  <a:moveTo>
                    <a:pt x="2908389" y="58762"/>
                  </a:moveTo>
                  <a:lnTo>
                    <a:pt x="1978228" y="72009"/>
                  </a:lnTo>
                  <a:lnTo>
                    <a:pt x="2032190" y="72009"/>
                  </a:lnTo>
                  <a:lnTo>
                    <a:pt x="0" y="101104"/>
                  </a:lnTo>
                  <a:lnTo>
                    <a:pt x="2908389" y="59512"/>
                  </a:lnTo>
                  <a:lnTo>
                    <a:pt x="2908389" y="58762"/>
                  </a:lnTo>
                  <a:close/>
                </a:path>
                <a:path w="2908935" h="180340">
                  <a:moveTo>
                    <a:pt x="2908389" y="56680"/>
                  </a:moveTo>
                  <a:lnTo>
                    <a:pt x="1834781" y="72009"/>
                  </a:lnTo>
                  <a:lnTo>
                    <a:pt x="1886026" y="72009"/>
                  </a:lnTo>
                  <a:lnTo>
                    <a:pt x="0" y="99060"/>
                  </a:lnTo>
                  <a:lnTo>
                    <a:pt x="2908389" y="57467"/>
                  </a:lnTo>
                  <a:lnTo>
                    <a:pt x="2908389" y="56680"/>
                  </a:lnTo>
                  <a:close/>
                </a:path>
                <a:path w="2908935" h="180340">
                  <a:moveTo>
                    <a:pt x="2908389" y="54635"/>
                  </a:moveTo>
                  <a:lnTo>
                    <a:pt x="1691284" y="72009"/>
                  </a:lnTo>
                  <a:lnTo>
                    <a:pt x="1742516" y="72009"/>
                  </a:lnTo>
                  <a:lnTo>
                    <a:pt x="0" y="96977"/>
                  </a:lnTo>
                  <a:lnTo>
                    <a:pt x="2908389" y="55384"/>
                  </a:lnTo>
                  <a:lnTo>
                    <a:pt x="2908389" y="54635"/>
                  </a:lnTo>
                  <a:close/>
                </a:path>
                <a:path w="2908935" h="180340">
                  <a:moveTo>
                    <a:pt x="2908389" y="52590"/>
                  </a:moveTo>
                  <a:lnTo>
                    <a:pt x="1547774" y="72009"/>
                  </a:lnTo>
                  <a:lnTo>
                    <a:pt x="1599018" y="72009"/>
                  </a:lnTo>
                  <a:lnTo>
                    <a:pt x="0" y="94932"/>
                  </a:lnTo>
                  <a:lnTo>
                    <a:pt x="2908389" y="53340"/>
                  </a:lnTo>
                  <a:lnTo>
                    <a:pt x="2908389" y="52590"/>
                  </a:lnTo>
                  <a:close/>
                </a:path>
                <a:path w="2908935" h="180340">
                  <a:moveTo>
                    <a:pt x="2908389" y="50507"/>
                  </a:moveTo>
                  <a:lnTo>
                    <a:pt x="1404277" y="72009"/>
                  </a:lnTo>
                  <a:lnTo>
                    <a:pt x="1455508" y="72009"/>
                  </a:lnTo>
                  <a:lnTo>
                    <a:pt x="0" y="92849"/>
                  </a:lnTo>
                  <a:lnTo>
                    <a:pt x="2908389" y="51308"/>
                  </a:lnTo>
                  <a:lnTo>
                    <a:pt x="2908389" y="50507"/>
                  </a:lnTo>
                  <a:close/>
                </a:path>
                <a:path w="2908935" h="180340">
                  <a:moveTo>
                    <a:pt x="2908389" y="48463"/>
                  </a:moveTo>
                  <a:lnTo>
                    <a:pt x="1260767" y="72009"/>
                  </a:lnTo>
                  <a:lnTo>
                    <a:pt x="1312011" y="72009"/>
                  </a:lnTo>
                  <a:lnTo>
                    <a:pt x="0" y="90817"/>
                  </a:lnTo>
                  <a:lnTo>
                    <a:pt x="2908389" y="49225"/>
                  </a:lnTo>
                  <a:lnTo>
                    <a:pt x="2908389" y="48463"/>
                  </a:lnTo>
                  <a:close/>
                </a:path>
                <a:path w="2908935" h="180340">
                  <a:moveTo>
                    <a:pt x="2908389" y="46431"/>
                  </a:moveTo>
                  <a:lnTo>
                    <a:pt x="1114704" y="72009"/>
                  </a:lnTo>
                  <a:lnTo>
                    <a:pt x="1168539" y="72009"/>
                  </a:lnTo>
                  <a:lnTo>
                    <a:pt x="0" y="88773"/>
                  </a:lnTo>
                  <a:lnTo>
                    <a:pt x="2908389" y="47180"/>
                  </a:lnTo>
                  <a:lnTo>
                    <a:pt x="2908389" y="46431"/>
                  </a:lnTo>
                  <a:close/>
                </a:path>
                <a:path w="2908935" h="180340">
                  <a:moveTo>
                    <a:pt x="2908389" y="44348"/>
                  </a:moveTo>
                  <a:lnTo>
                    <a:pt x="971194" y="72009"/>
                  </a:lnTo>
                  <a:lnTo>
                    <a:pt x="1022464" y="72009"/>
                  </a:lnTo>
                  <a:lnTo>
                    <a:pt x="0" y="86690"/>
                  </a:lnTo>
                  <a:lnTo>
                    <a:pt x="2908389" y="45135"/>
                  </a:lnTo>
                  <a:lnTo>
                    <a:pt x="2908389" y="44348"/>
                  </a:lnTo>
                  <a:close/>
                </a:path>
                <a:path w="2908935" h="180340">
                  <a:moveTo>
                    <a:pt x="2908389" y="34086"/>
                  </a:moveTo>
                  <a:lnTo>
                    <a:pt x="253707" y="72009"/>
                  </a:lnTo>
                  <a:lnTo>
                    <a:pt x="302374" y="72009"/>
                  </a:lnTo>
                  <a:lnTo>
                    <a:pt x="0" y="76390"/>
                  </a:lnTo>
                  <a:lnTo>
                    <a:pt x="2908389" y="34836"/>
                  </a:lnTo>
                  <a:lnTo>
                    <a:pt x="2908389" y="34086"/>
                  </a:lnTo>
                  <a:close/>
                </a:path>
                <a:path w="2908935" h="180340">
                  <a:moveTo>
                    <a:pt x="2908389" y="32004"/>
                  </a:moveTo>
                  <a:lnTo>
                    <a:pt x="110197" y="72009"/>
                  </a:lnTo>
                  <a:lnTo>
                    <a:pt x="158877" y="72009"/>
                  </a:lnTo>
                  <a:lnTo>
                    <a:pt x="0" y="74345"/>
                  </a:lnTo>
                  <a:lnTo>
                    <a:pt x="2908389" y="32753"/>
                  </a:lnTo>
                  <a:lnTo>
                    <a:pt x="2908389" y="32004"/>
                  </a:lnTo>
                  <a:close/>
                </a:path>
                <a:path w="2908935" h="180340">
                  <a:moveTo>
                    <a:pt x="2908389" y="9372"/>
                  </a:moveTo>
                  <a:lnTo>
                    <a:pt x="0" y="50965"/>
                  </a:lnTo>
                  <a:lnTo>
                    <a:pt x="0" y="51727"/>
                  </a:lnTo>
                  <a:lnTo>
                    <a:pt x="2908389" y="10160"/>
                  </a:lnTo>
                  <a:lnTo>
                    <a:pt x="2908389" y="9372"/>
                  </a:lnTo>
                  <a:close/>
                </a:path>
                <a:path w="2908935" h="180340">
                  <a:moveTo>
                    <a:pt x="2908389" y="7327"/>
                  </a:moveTo>
                  <a:lnTo>
                    <a:pt x="0" y="48920"/>
                  </a:lnTo>
                  <a:lnTo>
                    <a:pt x="0" y="49682"/>
                  </a:lnTo>
                  <a:lnTo>
                    <a:pt x="2908389" y="8077"/>
                  </a:lnTo>
                  <a:lnTo>
                    <a:pt x="2908389" y="7327"/>
                  </a:lnTo>
                  <a:close/>
                </a:path>
                <a:path w="2908935" h="180340">
                  <a:moveTo>
                    <a:pt x="2908389" y="5283"/>
                  </a:moveTo>
                  <a:lnTo>
                    <a:pt x="0" y="46888"/>
                  </a:lnTo>
                  <a:lnTo>
                    <a:pt x="0" y="47637"/>
                  </a:lnTo>
                  <a:lnTo>
                    <a:pt x="2908389" y="6032"/>
                  </a:lnTo>
                  <a:lnTo>
                    <a:pt x="2908389" y="5283"/>
                  </a:lnTo>
                  <a:close/>
                </a:path>
                <a:path w="2908935" h="180340">
                  <a:moveTo>
                    <a:pt x="2908389" y="3200"/>
                  </a:moveTo>
                  <a:lnTo>
                    <a:pt x="0" y="44792"/>
                  </a:lnTo>
                  <a:lnTo>
                    <a:pt x="0" y="45554"/>
                  </a:lnTo>
                  <a:lnTo>
                    <a:pt x="2908389" y="4000"/>
                  </a:lnTo>
                  <a:lnTo>
                    <a:pt x="2908389" y="3200"/>
                  </a:lnTo>
                  <a:close/>
                </a:path>
                <a:path w="2908935" h="180340">
                  <a:moveTo>
                    <a:pt x="2908389" y="1168"/>
                  </a:moveTo>
                  <a:lnTo>
                    <a:pt x="0" y="42760"/>
                  </a:lnTo>
                  <a:lnTo>
                    <a:pt x="0" y="43510"/>
                  </a:lnTo>
                  <a:lnTo>
                    <a:pt x="2908389" y="1917"/>
                  </a:lnTo>
                  <a:lnTo>
                    <a:pt x="2908389" y="1168"/>
                  </a:lnTo>
                  <a:close/>
                </a:path>
              </a:pathLst>
            </a:custGeom>
            <a:solidFill>
              <a:srgbClr val="204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522120" y="6493713"/>
              <a:ext cx="2908935" cy="180340"/>
            </a:xfrm>
            <a:custGeom>
              <a:avLst/>
              <a:gdLst/>
              <a:ahLst/>
              <a:cxnLst/>
              <a:rect l="l" t="t" r="r" b="b"/>
              <a:pathLst>
                <a:path w="2908935" h="180340">
                  <a:moveTo>
                    <a:pt x="2178062" y="0"/>
                  </a:moveTo>
                  <a:lnTo>
                    <a:pt x="2124430" y="0"/>
                  </a:lnTo>
                  <a:lnTo>
                    <a:pt x="0" y="30416"/>
                  </a:lnTo>
                  <a:lnTo>
                    <a:pt x="0" y="31165"/>
                  </a:lnTo>
                  <a:lnTo>
                    <a:pt x="2178062" y="0"/>
                  </a:lnTo>
                  <a:close/>
                </a:path>
                <a:path w="2908935" h="180340">
                  <a:moveTo>
                    <a:pt x="2321534" y="0"/>
                  </a:moveTo>
                  <a:lnTo>
                    <a:pt x="2267902" y="0"/>
                  </a:lnTo>
                  <a:lnTo>
                    <a:pt x="0" y="32461"/>
                  </a:lnTo>
                  <a:lnTo>
                    <a:pt x="0" y="33210"/>
                  </a:lnTo>
                  <a:lnTo>
                    <a:pt x="2321534" y="0"/>
                  </a:lnTo>
                  <a:close/>
                </a:path>
                <a:path w="2908935" h="180340">
                  <a:moveTo>
                    <a:pt x="2350046" y="81876"/>
                  </a:moveTo>
                  <a:lnTo>
                    <a:pt x="517652" y="108026"/>
                  </a:lnTo>
                  <a:lnTo>
                    <a:pt x="466382" y="108026"/>
                  </a:lnTo>
                  <a:lnTo>
                    <a:pt x="0" y="114731"/>
                  </a:lnTo>
                  <a:lnTo>
                    <a:pt x="0" y="115481"/>
                  </a:lnTo>
                  <a:lnTo>
                    <a:pt x="2350046" y="81876"/>
                  </a:lnTo>
                  <a:close/>
                </a:path>
                <a:path w="2908935" h="180340">
                  <a:moveTo>
                    <a:pt x="2464993" y="0"/>
                  </a:moveTo>
                  <a:lnTo>
                    <a:pt x="2411374" y="0"/>
                  </a:lnTo>
                  <a:lnTo>
                    <a:pt x="0" y="34505"/>
                  </a:lnTo>
                  <a:lnTo>
                    <a:pt x="0" y="35293"/>
                  </a:lnTo>
                  <a:lnTo>
                    <a:pt x="2464993" y="0"/>
                  </a:lnTo>
                  <a:close/>
                </a:path>
                <a:path w="2908935" h="180340">
                  <a:moveTo>
                    <a:pt x="2608808" y="0"/>
                  </a:moveTo>
                  <a:lnTo>
                    <a:pt x="2557576" y="0"/>
                  </a:lnTo>
                  <a:lnTo>
                    <a:pt x="0" y="36588"/>
                  </a:lnTo>
                  <a:lnTo>
                    <a:pt x="0" y="37338"/>
                  </a:lnTo>
                  <a:lnTo>
                    <a:pt x="2608808" y="0"/>
                  </a:lnTo>
                  <a:close/>
                </a:path>
                <a:path w="2908935" h="180340">
                  <a:moveTo>
                    <a:pt x="2752280" y="0"/>
                  </a:moveTo>
                  <a:lnTo>
                    <a:pt x="2701048" y="0"/>
                  </a:lnTo>
                  <a:lnTo>
                    <a:pt x="0" y="38633"/>
                  </a:lnTo>
                  <a:lnTo>
                    <a:pt x="0" y="39382"/>
                  </a:lnTo>
                  <a:lnTo>
                    <a:pt x="2752280" y="0"/>
                  </a:lnTo>
                  <a:close/>
                </a:path>
                <a:path w="2908935" h="180340">
                  <a:moveTo>
                    <a:pt x="2752966" y="80238"/>
                  </a:moveTo>
                  <a:lnTo>
                    <a:pt x="807186" y="108026"/>
                  </a:lnTo>
                  <a:lnTo>
                    <a:pt x="755954" y="108026"/>
                  </a:lnTo>
                  <a:lnTo>
                    <a:pt x="0" y="118859"/>
                  </a:lnTo>
                  <a:lnTo>
                    <a:pt x="0" y="119608"/>
                  </a:lnTo>
                  <a:lnTo>
                    <a:pt x="2752966" y="80238"/>
                  </a:lnTo>
                  <a:close/>
                </a:path>
                <a:path w="2908935" h="180340">
                  <a:moveTo>
                    <a:pt x="2898140" y="0"/>
                  </a:moveTo>
                  <a:lnTo>
                    <a:pt x="2844508" y="0"/>
                  </a:lnTo>
                  <a:lnTo>
                    <a:pt x="0" y="40678"/>
                  </a:lnTo>
                  <a:lnTo>
                    <a:pt x="0" y="41465"/>
                  </a:lnTo>
                  <a:lnTo>
                    <a:pt x="2898140" y="0"/>
                  </a:lnTo>
                  <a:close/>
                </a:path>
                <a:path w="2908935" h="180340">
                  <a:moveTo>
                    <a:pt x="2908389" y="178041"/>
                  </a:moveTo>
                  <a:lnTo>
                    <a:pt x="2767660" y="180047"/>
                  </a:lnTo>
                  <a:lnTo>
                    <a:pt x="2818892" y="180047"/>
                  </a:lnTo>
                  <a:lnTo>
                    <a:pt x="2908389" y="178790"/>
                  </a:lnTo>
                  <a:lnTo>
                    <a:pt x="2908389" y="178041"/>
                  </a:lnTo>
                  <a:close/>
                </a:path>
                <a:path w="2908935" h="180340">
                  <a:moveTo>
                    <a:pt x="2908389" y="175996"/>
                  </a:moveTo>
                  <a:lnTo>
                    <a:pt x="2621445" y="180047"/>
                  </a:lnTo>
                  <a:lnTo>
                    <a:pt x="2675420" y="180047"/>
                  </a:lnTo>
                  <a:lnTo>
                    <a:pt x="2908389" y="176758"/>
                  </a:lnTo>
                  <a:lnTo>
                    <a:pt x="2908389" y="175996"/>
                  </a:lnTo>
                  <a:close/>
                </a:path>
                <a:path w="2908935" h="180340">
                  <a:moveTo>
                    <a:pt x="2908389" y="173913"/>
                  </a:moveTo>
                  <a:lnTo>
                    <a:pt x="2477986" y="180047"/>
                  </a:lnTo>
                  <a:lnTo>
                    <a:pt x="2531605" y="180047"/>
                  </a:lnTo>
                  <a:lnTo>
                    <a:pt x="2908389" y="174713"/>
                  </a:lnTo>
                  <a:lnTo>
                    <a:pt x="2908389" y="173913"/>
                  </a:lnTo>
                  <a:close/>
                </a:path>
                <a:path w="2908935" h="180340">
                  <a:moveTo>
                    <a:pt x="2908389" y="167754"/>
                  </a:moveTo>
                  <a:lnTo>
                    <a:pt x="2047570" y="180047"/>
                  </a:lnTo>
                  <a:lnTo>
                    <a:pt x="2098802" y="180047"/>
                  </a:lnTo>
                  <a:lnTo>
                    <a:pt x="2908389" y="168541"/>
                  </a:lnTo>
                  <a:lnTo>
                    <a:pt x="2908389" y="167754"/>
                  </a:lnTo>
                  <a:close/>
                </a:path>
                <a:path w="2908935" h="180340">
                  <a:moveTo>
                    <a:pt x="2908389" y="165709"/>
                  </a:moveTo>
                  <a:lnTo>
                    <a:pt x="1904098" y="180047"/>
                  </a:lnTo>
                  <a:lnTo>
                    <a:pt x="1955330" y="180047"/>
                  </a:lnTo>
                  <a:lnTo>
                    <a:pt x="2908389" y="166458"/>
                  </a:lnTo>
                  <a:lnTo>
                    <a:pt x="2908389" y="165709"/>
                  </a:lnTo>
                  <a:close/>
                </a:path>
                <a:path w="2908935" h="180340">
                  <a:moveTo>
                    <a:pt x="2908389" y="163664"/>
                  </a:moveTo>
                  <a:lnTo>
                    <a:pt x="1757895" y="180047"/>
                  </a:lnTo>
                  <a:lnTo>
                    <a:pt x="1811731" y="180047"/>
                  </a:lnTo>
                  <a:lnTo>
                    <a:pt x="2908389" y="164414"/>
                  </a:lnTo>
                  <a:lnTo>
                    <a:pt x="2908389" y="163664"/>
                  </a:lnTo>
                  <a:close/>
                </a:path>
                <a:path w="2908935" h="180340">
                  <a:moveTo>
                    <a:pt x="2908389" y="159537"/>
                  </a:moveTo>
                  <a:lnTo>
                    <a:pt x="1470888" y="180047"/>
                  </a:lnTo>
                  <a:lnTo>
                    <a:pt x="1524723" y="180047"/>
                  </a:lnTo>
                  <a:lnTo>
                    <a:pt x="2908389" y="160286"/>
                  </a:lnTo>
                  <a:lnTo>
                    <a:pt x="2908389" y="159537"/>
                  </a:lnTo>
                  <a:close/>
                </a:path>
                <a:path w="2908935" h="180340">
                  <a:moveTo>
                    <a:pt x="2908389" y="157492"/>
                  </a:moveTo>
                  <a:lnTo>
                    <a:pt x="1327416" y="180047"/>
                  </a:lnTo>
                  <a:lnTo>
                    <a:pt x="1381213" y="180047"/>
                  </a:lnTo>
                  <a:lnTo>
                    <a:pt x="2908389" y="158242"/>
                  </a:lnTo>
                  <a:lnTo>
                    <a:pt x="2908389" y="157492"/>
                  </a:lnTo>
                  <a:close/>
                </a:path>
                <a:path w="2908935" h="180340">
                  <a:moveTo>
                    <a:pt x="2908389" y="155409"/>
                  </a:moveTo>
                  <a:lnTo>
                    <a:pt x="1183906" y="180047"/>
                  </a:lnTo>
                  <a:lnTo>
                    <a:pt x="1235151" y="180047"/>
                  </a:lnTo>
                  <a:lnTo>
                    <a:pt x="2908389" y="156159"/>
                  </a:lnTo>
                  <a:lnTo>
                    <a:pt x="2908389" y="155409"/>
                  </a:lnTo>
                  <a:close/>
                </a:path>
                <a:path w="2908935" h="180340">
                  <a:moveTo>
                    <a:pt x="2908389" y="153365"/>
                  </a:moveTo>
                  <a:lnTo>
                    <a:pt x="1037844" y="180047"/>
                  </a:lnTo>
                  <a:lnTo>
                    <a:pt x="1091641" y="180047"/>
                  </a:lnTo>
                  <a:lnTo>
                    <a:pt x="2908389" y="154127"/>
                  </a:lnTo>
                  <a:lnTo>
                    <a:pt x="2908389" y="153365"/>
                  </a:lnTo>
                  <a:close/>
                </a:path>
                <a:path w="2908935" h="180340">
                  <a:moveTo>
                    <a:pt x="2908389" y="143078"/>
                  </a:moveTo>
                  <a:lnTo>
                    <a:pt x="320319" y="180047"/>
                  </a:lnTo>
                  <a:lnTo>
                    <a:pt x="371589" y="180047"/>
                  </a:lnTo>
                  <a:lnTo>
                    <a:pt x="2908389" y="143827"/>
                  </a:lnTo>
                  <a:lnTo>
                    <a:pt x="2908389" y="143078"/>
                  </a:lnTo>
                  <a:close/>
                </a:path>
                <a:path w="2908935" h="180340">
                  <a:moveTo>
                    <a:pt x="2908389" y="79311"/>
                  </a:moveTo>
                  <a:lnTo>
                    <a:pt x="2903270" y="79387"/>
                  </a:lnTo>
                  <a:lnTo>
                    <a:pt x="2903270" y="80137"/>
                  </a:lnTo>
                  <a:lnTo>
                    <a:pt x="950696" y="108026"/>
                  </a:lnTo>
                  <a:lnTo>
                    <a:pt x="899452" y="108026"/>
                  </a:lnTo>
                  <a:lnTo>
                    <a:pt x="0" y="120904"/>
                  </a:lnTo>
                  <a:lnTo>
                    <a:pt x="0" y="121653"/>
                  </a:lnTo>
                  <a:lnTo>
                    <a:pt x="2908389" y="80098"/>
                  </a:lnTo>
                  <a:lnTo>
                    <a:pt x="2908389" y="79311"/>
                  </a:lnTo>
                  <a:close/>
                </a:path>
                <a:path w="2908935" h="180340">
                  <a:moveTo>
                    <a:pt x="2908389" y="77266"/>
                  </a:moveTo>
                  <a:lnTo>
                    <a:pt x="2903270" y="77304"/>
                  </a:lnTo>
                  <a:lnTo>
                    <a:pt x="2903270" y="78092"/>
                  </a:lnTo>
                  <a:lnTo>
                    <a:pt x="2908389" y="78016"/>
                  </a:lnTo>
                  <a:lnTo>
                    <a:pt x="2908389" y="77266"/>
                  </a:lnTo>
                  <a:close/>
                </a:path>
                <a:path w="2908935" h="180340">
                  <a:moveTo>
                    <a:pt x="2908389" y="75222"/>
                  </a:moveTo>
                  <a:lnTo>
                    <a:pt x="2903270" y="75260"/>
                  </a:lnTo>
                  <a:lnTo>
                    <a:pt x="2903270" y="76009"/>
                  </a:lnTo>
                  <a:lnTo>
                    <a:pt x="661123" y="108026"/>
                  </a:lnTo>
                  <a:lnTo>
                    <a:pt x="612444" y="108026"/>
                  </a:lnTo>
                  <a:lnTo>
                    <a:pt x="0" y="116776"/>
                  </a:lnTo>
                  <a:lnTo>
                    <a:pt x="0" y="117576"/>
                  </a:lnTo>
                  <a:lnTo>
                    <a:pt x="2908389" y="75971"/>
                  </a:lnTo>
                  <a:lnTo>
                    <a:pt x="2908389" y="75222"/>
                  </a:lnTo>
                  <a:close/>
                </a:path>
                <a:path w="2908935" h="180340">
                  <a:moveTo>
                    <a:pt x="2908389" y="73139"/>
                  </a:moveTo>
                  <a:lnTo>
                    <a:pt x="2903270" y="73228"/>
                  </a:lnTo>
                  <a:lnTo>
                    <a:pt x="2903270" y="73964"/>
                  </a:lnTo>
                  <a:lnTo>
                    <a:pt x="2908389" y="73888"/>
                  </a:lnTo>
                  <a:lnTo>
                    <a:pt x="2908389" y="73139"/>
                  </a:lnTo>
                  <a:close/>
                </a:path>
                <a:path w="2908935" h="180340">
                  <a:moveTo>
                    <a:pt x="2908389" y="71094"/>
                  </a:moveTo>
                  <a:lnTo>
                    <a:pt x="2841777" y="72009"/>
                  </a:lnTo>
                  <a:lnTo>
                    <a:pt x="2895752" y="72009"/>
                  </a:lnTo>
                  <a:lnTo>
                    <a:pt x="374154" y="108026"/>
                  </a:lnTo>
                  <a:lnTo>
                    <a:pt x="322872" y="108026"/>
                  </a:lnTo>
                  <a:lnTo>
                    <a:pt x="0" y="112687"/>
                  </a:lnTo>
                  <a:lnTo>
                    <a:pt x="0" y="113449"/>
                  </a:lnTo>
                  <a:lnTo>
                    <a:pt x="2908389" y="71843"/>
                  </a:lnTo>
                  <a:lnTo>
                    <a:pt x="2908389" y="71094"/>
                  </a:lnTo>
                  <a:close/>
                </a:path>
                <a:path w="2908935" h="180340">
                  <a:moveTo>
                    <a:pt x="2908389" y="69049"/>
                  </a:moveTo>
                  <a:lnTo>
                    <a:pt x="2698305" y="72009"/>
                  </a:lnTo>
                  <a:lnTo>
                    <a:pt x="2749550" y="72009"/>
                  </a:lnTo>
                  <a:lnTo>
                    <a:pt x="230644" y="108026"/>
                  </a:lnTo>
                  <a:lnTo>
                    <a:pt x="179374" y="108026"/>
                  </a:lnTo>
                  <a:lnTo>
                    <a:pt x="0" y="110604"/>
                  </a:lnTo>
                  <a:lnTo>
                    <a:pt x="0" y="111404"/>
                  </a:lnTo>
                  <a:lnTo>
                    <a:pt x="2908389" y="69811"/>
                  </a:lnTo>
                  <a:lnTo>
                    <a:pt x="2908389" y="69049"/>
                  </a:lnTo>
                  <a:close/>
                </a:path>
                <a:path w="2908935" h="180340">
                  <a:moveTo>
                    <a:pt x="2908389" y="66967"/>
                  </a:moveTo>
                  <a:lnTo>
                    <a:pt x="2554833" y="72009"/>
                  </a:lnTo>
                  <a:lnTo>
                    <a:pt x="2606078" y="72009"/>
                  </a:lnTo>
                  <a:lnTo>
                    <a:pt x="87134" y="108026"/>
                  </a:lnTo>
                  <a:lnTo>
                    <a:pt x="33337" y="108064"/>
                  </a:lnTo>
                  <a:lnTo>
                    <a:pt x="0" y="108610"/>
                  </a:lnTo>
                  <a:lnTo>
                    <a:pt x="0" y="109308"/>
                  </a:lnTo>
                  <a:lnTo>
                    <a:pt x="2908389" y="67716"/>
                  </a:lnTo>
                  <a:lnTo>
                    <a:pt x="2908389" y="66967"/>
                  </a:lnTo>
                  <a:close/>
                </a:path>
                <a:path w="2908935" h="180340">
                  <a:moveTo>
                    <a:pt x="2908389" y="42303"/>
                  </a:moveTo>
                  <a:lnTo>
                    <a:pt x="827684" y="72009"/>
                  </a:lnTo>
                  <a:lnTo>
                    <a:pt x="878967" y="72009"/>
                  </a:lnTo>
                  <a:lnTo>
                    <a:pt x="0" y="84645"/>
                  </a:lnTo>
                  <a:lnTo>
                    <a:pt x="2908389" y="43053"/>
                  </a:lnTo>
                  <a:lnTo>
                    <a:pt x="2908389" y="42303"/>
                  </a:lnTo>
                  <a:close/>
                </a:path>
                <a:path w="2908935" h="180340">
                  <a:moveTo>
                    <a:pt x="2908389" y="40259"/>
                  </a:moveTo>
                  <a:lnTo>
                    <a:pt x="684212" y="72009"/>
                  </a:lnTo>
                  <a:lnTo>
                    <a:pt x="735457" y="72009"/>
                  </a:lnTo>
                  <a:lnTo>
                    <a:pt x="0" y="82600"/>
                  </a:lnTo>
                  <a:lnTo>
                    <a:pt x="2908389" y="41008"/>
                  </a:lnTo>
                  <a:lnTo>
                    <a:pt x="2908389" y="40259"/>
                  </a:lnTo>
                  <a:close/>
                </a:path>
                <a:path w="2908935" h="180340">
                  <a:moveTo>
                    <a:pt x="2908389" y="38176"/>
                  </a:moveTo>
                  <a:lnTo>
                    <a:pt x="540715" y="72009"/>
                  </a:lnTo>
                  <a:lnTo>
                    <a:pt x="591947" y="72009"/>
                  </a:lnTo>
                  <a:lnTo>
                    <a:pt x="0" y="80518"/>
                  </a:lnTo>
                  <a:lnTo>
                    <a:pt x="2908389" y="38963"/>
                  </a:lnTo>
                  <a:lnTo>
                    <a:pt x="2908389" y="38176"/>
                  </a:lnTo>
                  <a:close/>
                </a:path>
                <a:path w="2908935" h="180340">
                  <a:moveTo>
                    <a:pt x="2908389" y="36131"/>
                  </a:moveTo>
                  <a:lnTo>
                    <a:pt x="397205" y="72009"/>
                  </a:lnTo>
                  <a:lnTo>
                    <a:pt x="448449" y="72009"/>
                  </a:lnTo>
                  <a:lnTo>
                    <a:pt x="0" y="78473"/>
                  </a:lnTo>
                  <a:lnTo>
                    <a:pt x="2908389" y="36880"/>
                  </a:lnTo>
                  <a:lnTo>
                    <a:pt x="2908389" y="36131"/>
                  </a:lnTo>
                  <a:close/>
                </a:path>
                <a:path w="2908935" h="180340">
                  <a:moveTo>
                    <a:pt x="2908389" y="29959"/>
                  </a:moveTo>
                  <a:lnTo>
                    <a:pt x="0" y="71564"/>
                  </a:lnTo>
                  <a:lnTo>
                    <a:pt x="0" y="72313"/>
                  </a:lnTo>
                  <a:lnTo>
                    <a:pt x="2908389" y="30721"/>
                  </a:lnTo>
                  <a:lnTo>
                    <a:pt x="2908389" y="29959"/>
                  </a:lnTo>
                  <a:close/>
                </a:path>
                <a:path w="2908935" h="180340">
                  <a:moveTo>
                    <a:pt x="2908389" y="27927"/>
                  </a:moveTo>
                  <a:lnTo>
                    <a:pt x="0" y="69469"/>
                  </a:lnTo>
                  <a:lnTo>
                    <a:pt x="0" y="70269"/>
                  </a:lnTo>
                  <a:lnTo>
                    <a:pt x="2908389" y="28676"/>
                  </a:lnTo>
                  <a:lnTo>
                    <a:pt x="2908389" y="27927"/>
                  </a:lnTo>
                  <a:close/>
                </a:path>
                <a:path w="2908935" h="180340">
                  <a:moveTo>
                    <a:pt x="2908389" y="25831"/>
                  </a:moveTo>
                  <a:lnTo>
                    <a:pt x="0" y="67437"/>
                  </a:lnTo>
                  <a:lnTo>
                    <a:pt x="0" y="68186"/>
                  </a:lnTo>
                  <a:lnTo>
                    <a:pt x="2908389" y="26593"/>
                  </a:lnTo>
                  <a:lnTo>
                    <a:pt x="2908389" y="25831"/>
                  </a:lnTo>
                  <a:close/>
                </a:path>
                <a:path w="2908935" h="180340">
                  <a:moveTo>
                    <a:pt x="2908389" y="23787"/>
                  </a:moveTo>
                  <a:lnTo>
                    <a:pt x="0" y="65392"/>
                  </a:lnTo>
                  <a:lnTo>
                    <a:pt x="0" y="66141"/>
                  </a:lnTo>
                  <a:lnTo>
                    <a:pt x="2908389" y="24549"/>
                  </a:lnTo>
                  <a:lnTo>
                    <a:pt x="2908389" y="23787"/>
                  </a:lnTo>
                  <a:close/>
                </a:path>
                <a:path w="2908935" h="180340">
                  <a:moveTo>
                    <a:pt x="2908389" y="21704"/>
                  </a:moveTo>
                  <a:lnTo>
                    <a:pt x="0" y="63309"/>
                  </a:lnTo>
                  <a:lnTo>
                    <a:pt x="0" y="64096"/>
                  </a:lnTo>
                  <a:lnTo>
                    <a:pt x="2908389" y="22504"/>
                  </a:lnTo>
                  <a:lnTo>
                    <a:pt x="2908389" y="21704"/>
                  </a:lnTo>
                  <a:close/>
                </a:path>
                <a:path w="2908935" h="180340">
                  <a:moveTo>
                    <a:pt x="2908389" y="19672"/>
                  </a:moveTo>
                  <a:lnTo>
                    <a:pt x="0" y="61264"/>
                  </a:lnTo>
                  <a:lnTo>
                    <a:pt x="0" y="62014"/>
                  </a:lnTo>
                  <a:lnTo>
                    <a:pt x="2908389" y="20421"/>
                  </a:lnTo>
                  <a:lnTo>
                    <a:pt x="2908389" y="19672"/>
                  </a:lnTo>
                  <a:close/>
                </a:path>
                <a:path w="2908935" h="180340">
                  <a:moveTo>
                    <a:pt x="2908389" y="17627"/>
                  </a:moveTo>
                  <a:lnTo>
                    <a:pt x="0" y="59220"/>
                  </a:lnTo>
                  <a:lnTo>
                    <a:pt x="0" y="59969"/>
                  </a:lnTo>
                  <a:lnTo>
                    <a:pt x="2908389" y="18376"/>
                  </a:lnTo>
                  <a:lnTo>
                    <a:pt x="2908389" y="17627"/>
                  </a:lnTo>
                  <a:close/>
                </a:path>
                <a:path w="2908935" h="180340">
                  <a:moveTo>
                    <a:pt x="2908389" y="15544"/>
                  </a:moveTo>
                  <a:lnTo>
                    <a:pt x="0" y="57137"/>
                  </a:lnTo>
                  <a:lnTo>
                    <a:pt x="0" y="57924"/>
                  </a:lnTo>
                  <a:lnTo>
                    <a:pt x="2908389" y="16332"/>
                  </a:lnTo>
                  <a:lnTo>
                    <a:pt x="2908389" y="15544"/>
                  </a:lnTo>
                  <a:close/>
                </a:path>
                <a:path w="2908935" h="180340">
                  <a:moveTo>
                    <a:pt x="2908389" y="13500"/>
                  </a:moveTo>
                  <a:lnTo>
                    <a:pt x="0" y="55092"/>
                  </a:lnTo>
                  <a:lnTo>
                    <a:pt x="0" y="55841"/>
                  </a:lnTo>
                  <a:lnTo>
                    <a:pt x="2908389" y="14249"/>
                  </a:lnTo>
                  <a:lnTo>
                    <a:pt x="2908389" y="13500"/>
                  </a:lnTo>
                  <a:close/>
                </a:path>
                <a:path w="2908935" h="180340">
                  <a:moveTo>
                    <a:pt x="2908389" y="11455"/>
                  </a:moveTo>
                  <a:lnTo>
                    <a:pt x="0" y="53060"/>
                  </a:lnTo>
                  <a:lnTo>
                    <a:pt x="0" y="53809"/>
                  </a:lnTo>
                  <a:lnTo>
                    <a:pt x="2908389" y="12204"/>
                  </a:lnTo>
                  <a:lnTo>
                    <a:pt x="2908389" y="11455"/>
                  </a:lnTo>
                  <a:close/>
                </a:path>
              </a:pathLst>
            </a:custGeom>
            <a:solidFill>
              <a:srgbClr val="204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522120" y="6565722"/>
              <a:ext cx="2903855" cy="36195"/>
            </a:xfrm>
            <a:custGeom>
              <a:avLst/>
              <a:gdLst/>
              <a:ahLst/>
              <a:cxnLst/>
              <a:rect l="l" t="t" r="r" b="b"/>
              <a:pathLst>
                <a:path w="2903854" h="36195">
                  <a:moveTo>
                    <a:pt x="158877" y="0"/>
                  </a:moveTo>
                  <a:lnTo>
                    <a:pt x="110197" y="0"/>
                  </a:lnTo>
                  <a:lnTo>
                    <a:pt x="107632" y="0"/>
                  </a:lnTo>
                  <a:lnTo>
                    <a:pt x="0" y="1587"/>
                  </a:lnTo>
                  <a:lnTo>
                    <a:pt x="0" y="2336"/>
                  </a:lnTo>
                  <a:lnTo>
                    <a:pt x="158877" y="0"/>
                  </a:lnTo>
                  <a:close/>
                </a:path>
                <a:path w="2903854" h="36195">
                  <a:moveTo>
                    <a:pt x="302374" y="0"/>
                  </a:moveTo>
                  <a:lnTo>
                    <a:pt x="253707" y="0"/>
                  </a:lnTo>
                  <a:lnTo>
                    <a:pt x="251142" y="0"/>
                  </a:lnTo>
                  <a:lnTo>
                    <a:pt x="0" y="3632"/>
                  </a:lnTo>
                  <a:lnTo>
                    <a:pt x="0" y="4381"/>
                  </a:lnTo>
                  <a:lnTo>
                    <a:pt x="302374" y="0"/>
                  </a:lnTo>
                  <a:close/>
                </a:path>
                <a:path w="2903854" h="36195">
                  <a:moveTo>
                    <a:pt x="448449" y="0"/>
                  </a:moveTo>
                  <a:lnTo>
                    <a:pt x="397205" y="0"/>
                  </a:lnTo>
                  <a:lnTo>
                    <a:pt x="394639" y="0"/>
                  </a:lnTo>
                  <a:lnTo>
                    <a:pt x="0" y="5715"/>
                  </a:lnTo>
                  <a:lnTo>
                    <a:pt x="0" y="6464"/>
                  </a:lnTo>
                  <a:lnTo>
                    <a:pt x="448449" y="0"/>
                  </a:lnTo>
                  <a:close/>
                </a:path>
                <a:path w="2903854" h="36195">
                  <a:moveTo>
                    <a:pt x="591947" y="0"/>
                  </a:moveTo>
                  <a:lnTo>
                    <a:pt x="540715" y="0"/>
                  </a:lnTo>
                  <a:lnTo>
                    <a:pt x="538149" y="0"/>
                  </a:lnTo>
                  <a:lnTo>
                    <a:pt x="0" y="7759"/>
                  </a:lnTo>
                  <a:lnTo>
                    <a:pt x="0" y="8509"/>
                  </a:lnTo>
                  <a:lnTo>
                    <a:pt x="591947" y="0"/>
                  </a:lnTo>
                  <a:close/>
                </a:path>
                <a:path w="2903854" h="36195">
                  <a:moveTo>
                    <a:pt x="735457" y="0"/>
                  </a:moveTo>
                  <a:lnTo>
                    <a:pt x="684212" y="0"/>
                  </a:lnTo>
                  <a:lnTo>
                    <a:pt x="681659" y="0"/>
                  </a:lnTo>
                  <a:lnTo>
                    <a:pt x="0" y="9804"/>
                  </a:lnTo>
                  <a:lnTo>
                    <a:pt x="0" y="10591"/>
                  </a:lnTo>
                  <a:lnTo>
                    <a:pt x="735457" y="0"/>
                  </a:lnTo>
                  <a:close/>
                </a:path>
                <a:path w="2903854" h="36195">
                  <a:moveTo>
                    <a:pt x="878967" y="0"/>
                  </a:moveTo>
                  <a:lnTo>
                    <a:pt x="827684" y="0"/>
                  </a:lnTo>
                  <a:lnTo>
                    <a:pt x="825131" y="0"/>
                  </a:lnTo>
                  <a:lnTo>
                    <a:pt x="0" y="11887"/>
                  </a:lnTo>
                  <a:lnTo>
                    <a:pt x="0" y="12636"/>
                  </a:lnTo>
                  <a:lnTo>
                    <a:pt x="878967" y="0"/>
                  </a:lnTo>
                  <a:close/>
                </a:path>
                <a:path w="2903854" h="36195">
                  <a:moveTo>
                    <a:pt x="1022464" y="0"/>
                  </a:moveTo>
                  <a:lnTo>
                    <a:pt x="971194" y="0"/>
                  </a:lnTo>
                  <a:lnTo>
                    <a:pt x="0" y="13931"/>
                  </a:lnTo>
                  <a:lnTo>
                    <a:pt x="0" y="14681"/>
                  </a:lnTo>
                  <a:lnTo>
                    <a:pt x="1022464" y="0"/>
                  </a:lnTo>
                  <a:close/>
                </a:path>
                <a:path w="2903854" h="36195">
                  <a:moveTo>
                    <a:pt x="1168539" y="0"/>
                  </a:moveTo>
                  <a:lnTo>
                    <a:pt x="1114704" y="0"/>
                  </a:lnTo>
                  <a:lnTo>
                    <a:pt x="0" y="15963"/>
                  </a:lnTo>
                  <a:lnTo>
                    <a:pt x="0" y="16764"/>
                  </a:lnTo>
                  <a:lnTo>
                    <a:pt x="1168539" y="0"/>
                  </a:lnTo>
                  <a:close/>
                </a:path>
                <a:path w="2903854" h="36195">
                  <a:moveTo>
                    <a:pt x="1312011" y="0"/>
                  </a:moveTo>
                  <a:lnTo>
                    <a:pt x="1260767" y="0"/>
                  </a:lnTo>
                  <a:lnTo>
                    <a:pt x="1258201" y="0"/>
                  </a:lnTo>
                  <a:lnTo>
                    <a:pt x="0" y="18059"/>
                  </a:lnTo>
                  <a:lnTo>
                    <a:pt x="0" y="18808"/>
                  </a:lnTo>
                  <a:lnTo>
                    <a:pt x="1312011" y="0"/>
                  </a:lnTo>
                  <a:close/>
                </a:path>
                <a:path w="2903854" h="36195">
                  <a:moveTo>
                    <a:pt x="1455508" y="0"/>
                  </a:moveTo>
                  <a:lnTo>
                    <a:pt x="1404277" y="0"/>
                  </a:lnTo>
                  <a:lnTo>
                    <a:pt x="1401711" y="0"/>
                  </a:lnTo>
                  <a:lnTo>
                    <a:pt x="0" y="20091"/>
                  </a:lnTo>
                  <a:lnTo>
                    <a:pt x="0" y="20840"/>
                  </a:lnTo>
                  <a:lnTo>
                    <a:pt x="1455508" y="0"/>
                  </a:lnTo>
                  <a:close/>
                </a:path>
                <a:path w="2903854" h="36195">
                  <a:moveTo>
                    <a:pt x="1599018" y="0"/>
                  </a:moveTo>
                  <a:lnTo>
                    <a:pt x="1547774" y="0"/>
                  </a:lnTo>
                  <a:lnTo>
                    <a:pt x="1545209" y="0"/>
                  </a:lnTo>
                  <a:lnTo>
                    <a:pt x="0" y="22174"/>
                  </a:lnTo>
                  <a:lnTo>
                    <a:pt x="0" y="22923"/>
                  </a:lnTo>
                  <a:lnTo>
                    <a:pt x="1599018" y="0"/>
                  </a:lnTo>
                  <a:close/>
                </a:path>
                <a:path w="2903854" h="36195">
                  <a:moveTo>
                    <a:pt x="1742516" y="0"/>
                  </a:moveTo>
                  <a:lnTo>
                    <a:pt x="1691284" y="0"/>
                  </a:lnTo>
                  <a:lnTo>
                    <a:pt x="1688719" y="0"/>
                  </a:lnTo>
                  <a:lnTo>
                    <a:pt x="0" y="24218"/>
                  </a:lnTo>
                  <a:lnTo>
                    <a:pt x="0" y="24968"/>
                  </a:lnTo>
                  <a:lnTo>
                    <a:pt x="1742516" y="0"/>
                  </a:lnTo>
                  <a:close/>
                </a:path>
                <a:path w="2903854" h="36195">
                  <a:moveTo>
                    <a:pt x="1886026" y="0"/>
                  </a:moveTo>
                  <a:lnTo>
                    <a:pt x="1834781" y="0"/>
                  </a:lnTo>
                  <a:lnTo>
                    <a:pt x="0" y="26263"/>
                  </a:lnTo>
                  <a:lnTo>
                    <a:pt x="0" y="27051"/>
                  </a:lnTo>
                  <a:lnTo>
                    <a:pt x="1886026" y="0"/>
                  </a:lnTo>
                  <a:close/>
                </a:path>
                <a:path w="2903854" h="36195">
                  <a:moveTo>
                    <a:pt x="2032190" y="0"/>
                  </a:moveTo>
                  <a:lnTo>
                    <a:pt x="1978228" y="0"/>
                  </a:lnTo>
                  <a:lnTo>
                    <a:pt x="0" y="28346"/>
                  </a:lnTo>
                  <a:lnTo>
                    <a:pt x="0" y="29095"/>
                  </a:lnTo>
                  <a:lnTo>
                    <a:pt x="2032190" y="0"/>
                  </a:lnTo>
                  <a:close/>
                </a:path>
                <a:path w="2903854" h="36195">
                  <a:moveTo>
                    <a:pt x="2175662" y="0"/>
                  </a:moveTo>
                  <a:lnTo>
                    <a:pt x="2121700" y="0"/>
                  </a:lnTo>
                  <a:lnTo>
                    <a:pt x="0" y="30391"/>
                  </a:lnTo>
                  <a:lnTo>
                    <a:pt x="0" y="31140"/>
                  </a:lnTo>
                  <a:lnTo>
                    <a:pt x="2175662" y="0"/>
                  </a:lnTo>
                  <a:close/>
                </a:path>
                <a:path w="2903854" h="36195">
                  <a:moveTo>
                    <a:pt x="2319134" y="0"/>
                  </a:moveTo>
                  <a:lnTo>
                    <a:pt x="2265159" y="0"/>
                  </a:lnTo>
                  <a:lnTo>
                    <a:pt x="0" y="32435"/>
                  </a:lnTo>
                  <a:lnTo>
                    <a:pt x="0" y="33223"/>
                  </a:lnTo>
                  <a:lnTo>
                    <a:pt x="2319134" y="0"/>
                  </a:lnTo>
                  <a:close/>
                </a:path>
                <a:path w="2903854" h="36195">
                  <a:moveTo>
                    <a:pt x="2462606" y="0"/>
                  </a:moveTo>
                  <a:lnTo>
                    <a:pt x="2411374" y="0"/>
                  </a:lnTo>
                  <a:lnTo>
                    <a:pt x="2408631" y="0"/>
                  </a:lnTo>
                  <a:lnTo>
                    <a:pt x="0" y="34518"/>
                  </a:lnTo>
                  <a:lnTo>
                    <a:pt x="0" y="35267"/>
                  </a:lnTo>
                  <a:lnTo>
                    <a:pt x="2462606" y="0"/>
                  </a:lnTo>
                  <a:close/>
                </a:path>
                <a:path w="2903854" h="36195">
                  <a:moveTo>
                    <a:pt x="2606078" y="0"/>
                  </a:moveTo>
                  <a:lnTo>
                    <a:pt x="2554833" y="0"/>
                  </a:lnTo>
                  <a:lnTo>
                    <a:pt x="33337" y="36055"/>
                  </a:lnTo>
                  <a:lnTo>
                    <a:pt x="87134" y="36017"/>
                  </a:lnTo>
                  <a:lnTo>
                    <a:pt x="2606078" y="0"/>
                  </a:lnTo>
                  <a:close/>
                </a:path>
                <a:path w="2903854" h="36195">
                  <a:moveTo>
                    <a:pt x="2749550" y="0"/>
                  </a:moveTo>
                  <a:lnTo>
                    <a:pt x="2698305" y="0"/>
                  </a:lnTo>
                  <a:lnTo>
                    <a:pt x="176809" y="36017"/>
                  </a:lnTo>
                  <a:lnTo>
                    <a:pt x="179374" y="36017"/>
                  </a:lnTo>
                  <a:lnTo>
                    <a:pt x="230644" y="36017"/>
                  </a:lnTo>
                  <a:lnTo>
                    <a:pt x="2749550" y="0"/>
                  </a:lnTo>
                  <a:close/>
                </a:path>
                <a:path w="2903854" h="36195">
                  <a:moveTo>
                    <a:pt x="2895752" y="0"/>
                  </a:moveTo>
                  <a:lnTo>
                    <a:pt x="2841777" y="0"/>
                  </a:lnTo>
                  <a:lnTo>
                    <a:pt x="320319" y="36017"/>
                  </a:lnTo>
                  <a:lnTo>
                    <a:pt x="322872" y="36017"/>
                  </a:lnTo>
                  <a:lnTo>
                    <a:pt x="374154" y="36017"/>
                  </a:lnTo>
                  <a:lnTo>
                    <a:pt x="2895752" y="0"/>
                  </a:lnTo>
                  <a:close/>
                </a:path>
                <a:path w="2903854" h="36195">
                  <a:moveTo>
                    <a:pt x="2903270" y="34099"/>
                  </a:moveTo>
                  <a:lnTo>
                    <a:pt x="2767660" y="36017"/>
                  </a:lnTo>
                  <a:lnTo>
                    <a:pt x="2821279" y="36017"/>
                  </a:lnTo>
                  <a:lnTo>
                    <a:pt x="2903270" y="34886"/>
                  </a:lnTo>
                  <a:lnTo>
                    <a:pt x="2903270" y="34099"/>
                  </a:lnTo>
                  <a:close/>
                </a:path>
                <a:path w="2903854" h="36195">
                  <a:moveTo>
                    <a:pt x="2903270" y="32054"/>
                  </a:moveTo>
                  <a:lnTo>
                    <a:pt x="2624188" y="36017"/>
                  </a:lnTo>
                  <a:lnTo>
                    <a:pt x="2677820" y="36017"/>
                  </a:lnTo>
                  <a:lnTo>
                    <a:pt x="2903270" y="32804"/>
                  </a:lnTo>
                  <a:lnTo>
                    <a:pt x="2903270" y="32054"/>
                  </a:lnTo>
                  <a:close/>
                </a:path>
                <a:path w="2903854" h="36195">
                  <a:moveTo>
                    <a:pt x="2903270" y="30022"/>
                  </a:moveTo>
                  <a:lnTo>
                    <a:pt x="2480373" y="36017"/>
                  </a:lnTo>
                  <a:lnTo>
                    <a:pt x="2534348" y="36017"/>
                  </a:lnTo>
                  <a:lnTo>
                    <a:pt x="2903270" y="30772"/>
                  </a:lnTo>
                  <a:lnTo>
                    <a:pt x="2903270" y="30022"/>
                  </a:lnTo>
                  <a:close/>
                </a:path>
                <a:path w="2903854" h="36195">
                  <a:moveTo>
                    <a:pt x="2903270" y="27927"/>
                  </a:moveTo>
                  <a:lnTo>
                    <a:pt x="2336901" y="36017"/>
                  </a:lnTo>
                  <a:lnTo>
                    <a:pt x="2390876" y="36017"/>
                  </a:lnTo>
                  <a:lnTo>
                    <a:pt x="2903270" y="28689"/>
                  </a:lnTo>
                  <a:lnTo>
                    <a:pt x="2903270" y="27927"/>
                  </a:lnTo>
                  <a:close/>
                </a:path>
                <a:path w="2903854" h="36195">
                  <a:moveTo>
                    <a:pt x="2903270" y="25895"/>
                  </a:moveTo>
                  <a:lnTo>
                    <a:pt x="2193429" y="36017"/>
                  </a:lnTo>
                  <a:lnTo>
                    <a:pt x="2244674" y="36017"/>
                  </a:lnTo>
                  <a:lnTo>
                    <a:pt x="2903270" y="26644"/>
                  </a:lnTo>
                  <a:lnTo>
                    <a:pt x="2903270" y="25895"/>
                  </a:lnTo>
                  <a:close/>
                </a:path>
                <a:path w="2903854" h="36195">
                  <a:moveTo>
                    <a:pt x="2903270" y="23850"/>
                  </a:moveTo>
                  <a:lnTo>
                    <a:pt x="2047570" y="36017"/>
                  </a:lnTo>
                  <a:lnTo>
                    <a:pt x="2049957" y="36017"/>
                  </a:lnTo>
                  <a:lnTo>
                    <a:pt x="2101202" y="36017"/>
                  </a:lnTo>
                  <a:lnTo>
                    <a:pt x="2903270" y="24599"/>
                  </a:lnTo>
                  <a:lnTo>
                    <a:pt x="2903270" y="23850"/>
                  </a:lnTo>
                  <a:close/>
                </a:path>
                <a:path w="2903854" h="36195">
                  <a:moveTo>
                    <a:pt x="2903270" y="21767"/>
                  </a:moveTo>
                  <a:lnTo>
                    <a:pt x="1904098" y="36017"/>
                  </a:lnTo>
                  <a:lnTo>
                    <a:pt x="1906485" y="36017"/>
                  </a:lnTo>
                  <a:lnTo>
                    <a:pt x="1957730" y="36017"/>
                  </a:lnTo>
                  <a:lnTo>
                    <a:pt x="2903270" y="22517"/>
                  </a:lnTo>
                  <a:lnTo>
                    <a:pt x="2903270" y="21767"/>
                  </a:lnTo>
                  <a:close/>
                </a:path>
                <a:path w="2903854" h="36195">
                  <a:moveTo>
                    <a:pt x="2903270" y="19723"/>
                  </a:moveTo>
                  <a:lnTo>
                    <a:pt x="1760448" y="36017"/>
                  </a:lnTo>
                  <a:lnTo>
                    <a:pt x="1763014" y="36017"/>
                  </a:lnTo>
                  <a:lnTo>
                    <a:pt x="1814283" y="36017"/>
                  </a:lnTo>
                  <a:lnTo>
                    <a:pt x="2903270" y="20472"/>
                  </a:lnTo>
                  <a:lnTo>
                    <a:pt x="2903270" y="19723"/>
                  </a:lnTo>
                  <a:close/>
                </a:path>
                <a:path w="2903854" h="36195">
                  <a:moveTo>
                    <a:pt x="2903270" y="17678"/>
                  </a:moveTo>
                  <a:lnTo>
                    <a:pt x="1616951" y="36017"/>
                  </a:lnTo>
                  <a:lnTo>
                    <a:pt x="1670786" y="36017"/>
                  </a:lnTo>
                  <a:lnTo>
                    <a:pt x="2903270" y="18427"/>
                  </a:lnTo>
                  <a:lnTo>
                    <a:pt x="2903270" y="17678"/>
                  </a:lnTo>
                  <a:close/>
                </a:path>
                <a:path w="2903854" h="36195">
                  <a:moveTo>
                    <a:pt x="2903270" y="15595"/>
                  </a:moveTo>
                  <a:lnTo>
                    <a:pt x="1473441" y="36017"/>
                  </a:lnTo>
                  <a:lnTo>
                    <a:pt x="1527276" y="36017"/>
                  </a:lnTo>
                  <a:lnTo>
                    <a:pt x="2903270" y="16344"/>
                  </a:lnTo>
                  <a:lnTo>
                    <a:pt x="2903270" y="15595"/>
                  </a:lnTo>
                  <a:close/>
                </a:path>
                <a:path w="2903854" h="36195">
                  <a:moveTo>
                    <a:pt x="2903270" y="13550"/>
                  </a:moveTo>
                  <a:lnTo>
                    <a:pt x="1329969" y="36017"/>
                  </a:lnTo>
                  <a:lnTo>
                    <a:pt x="1381213" y="36017"/>
                  </a:lnTo>
                  <a:lnTo>
                    <a:pt x="2903270" y="14300"/>
                  </a:lnTo>
                  <a:lnTo>
                    <a:pt x="2903270" y="13550"/>
                  </a:lnTo>
                  <a:close/>
                </a:path>
                <a:path w="2903854" h="36195">
                  <a:moveTo>
                    <a:pt x="2903270" y="11468"/>
                  </a:moveTo>
                  <a:lnTo>
                    <a:pt x="1183906" y="36017"/>
                  </a:lnTo>
                  <a:lnTo>
                    <a:pt x="1186472" y="36017"/>
                  </a:lnTo>
                  <a:lnTo>
                    <a:pt x="1237703" y="36017"/>
                  </a:lnTo>
                  <a:lnTo>
                    <a:pt x="2903270" y="12255"/>
                  </a:lnTo>
                  <a:lnTo>
                    <a:pt x="2903270" y="11468"/>
                  </a:lnTo>
                  <a:close/>
                </a:path>
                <a:path w="2903854" h="36195">
                  <a:moveTo>
                    <a:pt x="2903270" y="9423"/>
                  </a:moveTo>
                  <a:lnTo>
                    <a:pt x="1040396" y="36017"/>
                  </a:lnTo>
                  <a:lnTo>
                    <a:pt x="1042962" y="36017"/>
                  </a:lnTo>
                  <a:lnTo>
                    <a:pt x="1094206" y="36017"/>
                  </a:lnTo>
                  <a:lnTo>
                    <a:pt x="2903270" y="10172"/>
                  </a:lnTo>
                  <a:lnTo>
                    <a:pt x="2903270" y="9423"/>
                  </a:lnTo>
                  <a:close/>
                </a:path>
                <a:path w="2903854" h="36195">
                  <a:moveTo>
                    <a:pt x="2903270" y="7378"/>
                  </a:moveTo>
                  <a:lnTo>
                    <a:pt x="896899" y="36017"/>
                  </a:lnTo>
                  <a:lnTo>
                    <a:pt x="899452" y="36017"/>
                  </a:lnTo>
                  <a:lnTo>
                    <a:pt x="950696" y="36017"/>
                  </a:lnTo>
                  <a:lnTo>
                    <a:pt x="2903270" y="8128"/>
                  </a:lnTo>
                  <a:lnTo>
                    <a:pt x="2903270" y="7378"/>
                  </a:lnTo>
                  <a:close/>
                </a:path>
                <a:path w="2903854" h="36195">
                  <a:moveTo>
                    <a:pt x="2903270" y="5295"/>
                  </a:moveTo>
                  <a:lnTo>
                    <a:pt x="753389" y="36017"/>
                  </a:lnTo>
                  <a:lnTo>
                    <a:pt x="755954" y="36017"/>
                  </a:lnTo>
                  <a:lnTo>
                    <a:pt x="2903270" y="5295"/>
                  </a:lnTo>
                  <a:close/>
                </a:path>
                <a:path w="2903854" h="36195">
                  <a:moveTo>
                    <a:pt x="2903270" y="3251"/>
                  </a:moveTo>
                  <a:lnTo>
                    <a:pt x="609892" y="36017"/>
                  </a:lnTo>
                  <a:lnTo>
                    <a:pt x="612444" y="36017"/>
                  </a:lnTo>
                  <a:lnTo>
                    <a:pt x="2903270" y="3251"/>
                  </a:lnTo>
                  <a:close/>
                </a:path>
              </a:pathLst>
            </a:custGeom>
            <a:solidFill>
              <a:srgbClr val="008B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522120" y="6493421"/>
              <a:ext cx="5809615" cy="180340"/>
            </a:xfrm>
            <a:custGeom>
              <a:avLst/>
              <a:gdLst/>
              <a:ahLst/>
              <a:cxnLst/>
              <a:rect l="l" t="t" r="r" b="b"/>
              <a:pathLst>
                <a:path w="5809615" h="180340">
                  <a:moveTo>
                    <a:pt x="878967" y="72301"/>
                  </a:moveTo>
                  <a:lnTo>
                    <a:pt x="827684" y="72301"/>
                  </a:lnTo>
                  <a:lnTo>
                    <a:pt x="0" y="84188"/>
                  </a:lnTo>
                  <a:lnTo>
                    <a:pt x="0" y="84937"/>
                  </a:lnTo>
                  <a:lnTo>
                    <a:pt x="878967" y="72301"/>
                  </a:lnTo>
                  <a:close/>
                </a:path>
                <a:path w="5809615" h="180340">
                  <a:moveTo>
                    <a:pt x="2903270" y="77597"/>
                  </a:moveTo>
                  <a:lnTo>
                    <a:pt x="755954" y="108318"/>
                  </a:lnTo>
                  <a:lnTo>
                    <a:pt x="807186" y="108318"/>
                  </a:lnTo>
                  <a:lnTo>
                    <a:pt x="2903270" y="78384"/>
                  </a:lnTo>
                  <a:lnTo>
                    <a:pt x="2903270" y="77597"/>
                  </a:lnTo>
                  <a:close/>
                </a:path>
                <a:path w="5809615" h="180340">
                  <a:moveTo>
                    <a:pt x="2903270" y="75552"/>
                  </a:moveTo>
                  <a:lnTo>
                    <a:pt x="612444" y="108318"/>
                  </a:lnTo>
                  <a:lnTo>
                    <a:pt x="661123" y="108318"/>
                  </a:lnTo>
                  <a:lnTo>
                    <a:pt x="2903270" y="76301"/>
                  </a:lnTo>
                  <a:lnTo>
                    <a:pt x="2903270" y="75552"/>
                  </a:lnTo>
                  <a:close/>
                </a:path>
                <a:path w="5809615" h="180340">
                  <a:moveTo>
                    <a:pt x="2903270" y="73520"/>
                  </a:moveTo>
                  <a:lnTo>
                    <a:pt x="466382" y="108318"/>
                  </a:lnTo>
                  <a:lnTo>
                    <a:pt x="517652" y="108318"/>
                  </a:lnTo>
                  <a:lnTo>
                    <a:pt x="2903270" y="74269"/>
                  </a:lnTo>
                  <a:lnTo>
                    <a:pt x="2903270" y="73520"/>
                  </a:lnTo>
                  <a:close/>
                </a:path>
                <a:path w="5809615" h="180340">
                  <a:moveTo>
                    <a:pt x="3485007" y="0"/>
                  </a:moveTo>
                  <a:lnTo>
                    <a:pt x="3433775" y="0"/>
                  </a:lnTo>
                  <a:lnTo>
                    <a:pt x="3321037" y="1625"/>
                  </a:lnTo>
                  <a:lnTo>
                    <a:pt x="3321037" y="2374"/>
                  </a:lnTo>
                  <a:lnTo>
                    <a:pt x="3485007" y="0"/>
                  </a:lnTo>
                  <a:close/>
                </a:path>
                <a:path w="5809615" h="180340">
                  <a:moveTo>
                    <a:pt x="3628479" y="0"/>
                  </a:moveTo>
                  <a:lnTo>
                    <a:pt x="3577247" y="0"/>
                  </a:lnTo>
                  <a:lnTo>
                    <a:pt x="3321037" y="3708"/>
                  </a:lnTo>
                  <a:lnTo>
                    <a:pt x="3321037" y="4457"/>
                  </a:lnTo>
                  <a:lnTo>
                    <a:pt x="3628479" y="0"/>
                  </a:lnTo>
                  <a:close/>
                </a:path>
                <a:path w="5809615" h="180340">
                  <a:moveTo>
                    <a:pt x="3771950" y="0"/>
                  </a:moveTo>
                  <a:lnTo>
                    <a:pt x="3720706" y="0"/>
                  </a:lnTo>
                  <a:lnTo>
                    <a:pt x="3321037" y="5740"/>
                  </a:lnTo>
                  <a:lnTo>
                    <a:pt x="3321037" y="6540"/>
                  </a:lnTo>
                  <a:lnTo>
                    <a:pt x="3771950" y="0"/>
                  </a:lnTo>
                  <a:close/>
                </a:path>
                <a:path w="5809615" h="180340">
                  <a:moveTo>
                    <a:pt x="3915422" y="0"/>
                  </a:moveTo>
                  <a:lnTo>
                    <a:pt x="3864178" y="0"/>
                  </a:lnTo>
                  <a:lnTo>
                    <a:pt x="3321037" y="7835"/>
                  </a:lnTo>
                  <a:lnTo>
                    <a:pt x="3321037" y="8585"/>
                  </a:lnTo>
                  <a:lnTo>
                    <a:pt x="3915422" y="0"/>
                  </a:lnTo>
                  <a:close/>
                </a:path>
                <a:path w="5809615" h="180340">
                  <a:moveTo>
                    <a:pt x="4061625" y="0"/>
                  </a:moveTo>
                  <a:lnTo>
                    <a:pt x="4007650" y="0"/>
                  </a:lnTo>
                  <a:lnTo>
                    <a:pt x="3321037" y="9880"/>
                  </a:lnTo>
                  <a:lnTo>
                    <a:pt x="3321037" y="10668"/>
                  </a:lnTo>
                  <a:lnTo>
                    <a:pt x="4061625" y="0"/>
                  </a:lnTo>
                  <a:close/>
                </a:path>
                <a:path w="5809615" h="180340">
                  <a:moveTo>
                    <a:pt x="4205097" y="0"/>
                  </a:moveTo>
                  <a:lnTo>
                    <a:pt x="4151122" y="0"/>
                  </a:lnTo>
                  <a:lnTo>
                    <a:pt x="3321037" y="11963"/>
                  </a:lnTo>
                  <a:lnTo>
                    <a:pt x="3321037" y="12712"/>
                  </a:lnTo>
                  <a:lnTo>
                    <a:pt x="4205097" y="0"/>
                  </a:lnTo>
                  <a:close/>
                </a:path>
                <a:path w="5809615" h="180340">
                  <a:moveTo>
                    <a:pt x="4348569" y="0"/>
                  </a:moveTo>
                  <a:lnTo>
                    <a:pt x="4294937" y="0"/>
                  </a:lnTo>
                  <a:lnTo>
                    <a:pt x="3321037" y="14008"/>
                  </a:lnTo>
                  <a:lnTo>
                    <a:pt x="3321037" y="14795"/>
                  </a:lnTo>
                  <a:lnTo>
                    <a:pt x="4348569" y="0"/>
                  </a:lnTo>
                  <a:close/>
                </a:path>
                <a:path w="5809615" h="180340">
                  <a:moveTo>
                    <a:pt x="4492041" y="0"/>
                  </a:moveTo>
                  <a:lnTo>
                    <a:pt x="4438408" y="0"/>
                  </a:lnTo>
                  <a:lnTo>
                    <a:pt x="3321037" y="16090"/>
                  </a:lnTo>
                  <a:lnTo>
                    <a:pt x="3321037" y="16840"/>
                  </a:lnTo>
                  <a:lnTo>
                    <a:pt x="4492041" y="0"/>
                  </a:lnTo>
                  <a:close/>
                </a:path>
                <a:path w="5809615" h="180340">
                  <a:moveTo>
                    <a:pt x="4635512" y="0"/>
                  </a:moveTo>
                  <a:lnTo>
                    <a:pt x="4581880" y="0"/>
                  </a:lnTo>
                  <a:lnTo>
                    <a:pt x="3321037" y="18122"/>
                  </a:lnTo>
                  <a:lnTo>
                    <a:pt x="3321037" y="18923"/>
                  </a:lnTo>
                  <a:lnTo>
                    <a:pt x="4635512" y="0"/>
                  </a:lnTo>
                  <a:close/>
                </a:path>
                <a:path w="5809615" h="180340">
                  <a:moveTo>
                    <a:pt x="4778984" y="0"/>
                  </a:moveTo>
                  <a:lnTo>
                    <a:pt x="4725352" y="0"/>
                  </a:lnTo>
                  <a:lnTo>
                    <a:pt x="3321037" y="20218"/>
                  </a:lnTo>
                  <a:lnTo>
                    <a:pt x="3321037" y="20967"/>
                  </a:lnTo>
                  <a:lnTo>
                    <a:pt x="4778984" y="0"/>
                  </a:lnTo>
                  <a:close/>
                </a:path>
                <a:path w="5809615" h="180340">
                  <a:moveTo>
                    <a:pt x="5809234" y="179832"/>
                  </a:moveTo>
                  <a:lnTo>
                    <a:pt x="5796597" y="180047"/>
                  </a:lnTo>
                  <a:lnTo>
                    <a:pt x="5809234" y="180047"/>
                  </a:lnTo>
                  <a:lnTo>
                    <a:pt x="5809234" y="179832"/>
                  </a:lnTo>
                  <a:close/>
                </a:path>
                <a:path w="5809615" h="180340">
                  <a:moveTo>
                    <a:pt x="5809234" y="177800"/>
                  </a:moveTo>
                  <a:lnTo>
                    <a:pt x="5652782" y="180047"/>
                  </a:lnTo>
                  <a:lnTo>
                    <a:pt x="5706757" y="180047"/>
                  </a:lnTo>
                  <a:lnTo>
                    <a:pt x="5809234" y="178549"/>
                  </a:lnTo>
                  <a:lnTo>
                    <a:pt x="5809234" y="177800"/>
                  </a:lnTo>
                  <a:close/>
                </a:path>
                <a:path w="5809615" h="180340">
                  <a:moveTo>
                    <a:pt x="5809234" y="175704"/>
                  </a:moveTo>
                  <a:lnTo>
                    <a:pt x="5509311" y="180047"/>
                  </a:lnTo>
                  <a:lnTo>
                    <a:pt x="5563286" y="180047"/>
                  </a:lnTo>
                  <a:lnTo>
                    <a:pt x="5809234" y="176466"/>
                  </a:lnTo>
                  <a:lnTo>
                    <a:pt x="5809234" y="175704"/>
                  </a:lnTo>
                  <a:close/>
                </a:path>
                <a:path w="5809615" h="180340">
                  <a:moveTo>
                    <a:pt x="5809234" y="173672"/>
                  </a:moveTo>
                  <a:lnTo>
                    <a:pt x="5365851" y="180047"/>
                  </a:lnTo>
                  <a:lnTo>
                    <a:pt x="5419814" y="180047"/>
                  </a:lnTo>
                  <a:lnTo>
                    <a:pt x="5809234" y="174421"/>
                  </a:lnTo>
                  <a:lnTo>
                    <a:pt x="5809234" y="173672"/>
                  </a:lnTo>
                  <a:close/>
                </a:path>
                <a:path w="5809615" h="180340">
                  <a:moveTo>
                    <a:pt x="5809234" y="171627"/>
                  </a:moveTo>
                  <a:lnTo>
                    <a:pt x="5222379" y="180047"/>
                  </a:lnTo>
                  <a:lnTo>
                    <a:pt x="5276342" y="180047"/>
                  </a:lnTo>
                  <a:lnTo>
                    <a:pt x="5809234" y="172377"/>
                  </a:lnTo>
                  <a:lnTo>
                    <a:pt x="5809234" y="171627"/>
                  </a:lnTo>
                  <a:close/>
                </a:path>
                <a:path w="5809615" h="180340">
                  <a:moveTo>
                    <a:pt x="5809234" y="161328"/>
                  </a:moveTo>
                  <a:lnTo>
                    <a:pt x="4505020" y="180047"/>
                  </a:lnTo>
                  <a:lnTo>
                    <a:pt x="4556264" y="180047"/>
                  </a:lnTo>
                  <a:lnTo>
                    <a:pt x="5809234" y="162077"/>
                  </a:lnTo>
                  <a:lnTo>
                    <a:pt x="5809234" y="161328"/>
                  </a:lnTo>
                  <a:close/>
                </a:path>
                <a:path w="5809615" h="180340">
                  <a:moveTo>
                    <a:pt x="5809234" y="157200"/>
                  </a:moveTo>
                  <a:lnTo>
                    <a:pt x="4218076" y="180047"/>
                  </a:lnTo>
                  <a:lnTo>
                    <a:pt x="4269321" y="180047"/>
                  </a:lnTo>
                  <a:lnTo>
                    <a:pt x="5809234" y="157949"/>
                  </a:lnTo>
                  <a:lnTo>
                    <a:pt x="5809234" y="157200"/>
                  </a:lnTo>
                  <a:close/>
                </a:path>
                <a:path w="5809615" h="180340">
                  <a:moveTo>
                    <a:pt x="5809234" y="155168"/>
                  </a:moveTo>
                  <a:lnTo>
                    <a:pt x="4074261" y="180047"/>
                  </a:lnTo>
                  <a:lnTo>
                    <a:pt x="4125506" y="180047"/>
                  </a:lnTo>
                  <a:lnTo>
                    <a:pt x="5809234" y="155917"/>
                  </a:lnTo>
                  <a:lnTo>
                    <a:pt x="5809234" y="155168"/>
                  </a:lnTo>
                  <a:close/>
                </a:path>
                <a:path w="5809615" h="180340">
                  <a:moveTo>
                    <a:pt x="5809234" y="153085"/>
                  </a:moveTo>
                  <a:lnTo>
                    <a:pt x="3930789" y="180047"/>
                  </a:lnTo>
                  <a:lnTo>
                    <a:pt x="3982034" y="180047"/>
                  </a:lnTo>
                  <a:lnTo>
                    <a:pt x="5809234" y="153873"/>
                  </a:lnTo>
                  <a:lnTo>
                    <a:pt x="5809234" y="153085"/>
                  </a:lnTo>
                  <a:close/>
                </a:path>
                <a:path w="5809615" h="180340">
                  <a:moveTo>
                    <a:pt x="5809234" y="151041"/>
                  </a:moveTo>
                  <a:lnTo>
                    <a:pt x="3787317" y="180047"/>
                  </a:lnTo>
                  <a:lnTo>
                    <a:pt x="3838562" y="180047"/>
                  </a:lnTo>
                  <a:lnTo>
                    <a:pt x="5809234" y="151790"/>
                  </a:lnTo>
                  <a:lnTo>
                    <a:pt x="5809234" y="151041"/>
                  </a:lnTo>
                  <a:close/>
                </a:path>
                <a:path w="5809615" h="180340">
                  <a:moveTo>
                    <a:pt x="5809234" y="148996"/>
                  </a:moveTo>
                  <a:lnTo>
                    <a:pt x="3643858" y="180047"/>
                  </a:lnTo>
                  <a:lnTo>
                    <a:pt x="3695090" y="180047"/>
                  </a:lnTo>
                  <a:lnTo>
                    <a:pt x="5809234" y="149745"/>
                  </a:lnTo>
                  <a:lnTo>
                    <a:pt x="5809234" y="148996"/>
                  </a:lnTo>
                  <a:close/>
                </a:path>
                <a:path w="5809615" h="180340">
                  <a:moveTo>
                    <a:pt x="5809234" y="146913"/>
                  </a:moveTo>
                  <a:lnTo>
                    <a:pt x="3497986" y="180047"/>
                  </a:lnTo>
                  <a:lnTo>
                    <a:pt x="3551618" y="180047"/>
                  </a:lnTo>
                  <a:lnTo>
                    <a:pt x="5809234" y="147701"/>
                  </a:lnTo>
                  <a:lnTo>
                    <a:pt x="5809234" y="146913"/>
                  </a:lnTo>
                  <a:close/>
                </a:path>
                <a:path w="5809615" h="180340">
                  <a:moveTo>
                    <a:pt x="5809234" y="144868"/>
                  </a:moveTo>
                  <a:lnTo>
                    <a:pt x="3354514" y="180047"/>
                  </a:lnTo>
                  <a:lnTo>
                    <a:pt x="3408146" y="180047"/>
                  </a:lnTo>
                  <a:lnTo>
                    <a:pt x="5809234" y="145618"/>
                  </a:lnTo>
                  <a:lnTo>
                    <a:pt x="5809234" y="144868"/>
                  </a:lnTo>
                  <a:close/>
                </a:path>
                <a:path w="5809615" h="180340">
                  <a:moveTo>
                    <a:pt x="5809234" y="142824"/>
                  </a:moveTo>
                  <a:lnTo>
                    <a:pt x="3321037" y="178587"/>
                  </a:lnTo>
                  <a:lnTo>
                    <a:pt x="3321037" y="179336"/>
                  </a:lnTo>
                  <a:lnTo>
                    <a:pt x="5809234" y="143573"/>
                  </a:lnTo>
                  <a:lnTo>
                    <a:pt x="5809234" y="142824"/>
                  </a:lnTo>
                  <a:close/>
                </a:path>
                <a:path w="5809615" h="180340">
                  <a:moveTo>
                    <a:pt x="5809234" y="140741"/>
                  </a:moveTo>
                  <a:lnTo>
                    <a:pt x="3321037" y="176504"/>
                  </a:lnTo>
                  <a:lnTo>
                    <a:pt x="3321037" y="177292"/>
                  </a:lnTo>
                  <a:lnTo>
                    <a:pt x="5809234" y="141528"/>
                  </a:lnTo>
                  <a:lnTo>
                    <a:pt x="5809234" y="140741"/>
                  </a:lnTo>
                  <a:close/>
                </a:path>
                <a:path w="5809615" h="180340">
                  <a:moveTo>
                    <a:pt x="5809234" y="138696"/>
                  </a:moveTo>
                  <a:lnTo>
                    <a:pt x="3321037" y="174459"/>
                  </a:lnTo>
                  <a:lnTo>
                    <a:pt x="3321037" y="175209"/>
                  </a:lnTo>
                  <a:lnTo>
                    <a:pt x="5809234" y="139446"/>
                  </a:lnTo>
                  <a:lnTo>
                    <a:pt x="5809234" y="138696"/>
                  </a:lnTo>
                  <a:close/>
                </a:path>
                <a:path w="5809615" h="180340">
                  <a:moveTo>
                    <a:pt x="5809234" y="136664"/>
                  </a:moveTo>
                  <a:lnTo>
                    <a:pt x="3321037" y="172415"/>
                  </a:lnTo>
                  <a:lnTo>
                    <a:pt x="3321037" y="173164"/>
                  </a:lnTo>
                  <a:lnTo>
                    <a:pt x="5809234" y="137414"/>
                  </a:lnTo>
                  <a:lnTo>
                    <a:pt x="5809234" y="136664"/>
                  </a:lnTo>
                  <a:close/>
                </a:path>
                <a:path w="5809615" h="180340">
                  <a:moveTo>
                    <a:pt x="5809234" y="134569"/>
                  </a:moveTo>
                  <a:lnTo>
                    <a:pt x="3321037" y="170332"/>
                  </a:lnTo>
                  <a:lnTo>
                    <a:pt x="3321037" y="171132"/>
                  </a:lnTo>
                  <a:lnTo>
                    <a:pt x="5809234" y="135369"/>
                  </a:lnTo>
                  <a:lnTo>
                    <a:pt x="5809234" y="134569"/>
                  </a:lnTo>
                  <a:close/>
                </a:path>
                <a:path w="5809615" h="180340">
                  <a:moveTo>
                    <a:pt x="5809234" y="132537"/>
                  </a:moveTo>
                  <a:lnTo>
                    <a:pt x="3321037" y="168287"/>
                  </a:lnTo>
                  <a:lnTo>
                    <a:pt x="3321037" y="169037"/>
                  </a:lnTo>
                  <a:lnTo>
                    <a:pt x="5809234" y="133286"/>
                  </a:lnTo>
                  <a:lnTo>
                    <a:pt x="5809234" y="132537"/>
                  </a:lnTo>
                  <a:close/>
                </a:path>
                <a:path w="5809615" h="180340">
                  <a:moveTo>
                    <a:pt x="5809234" y="130492"/>
                  </a:moveTo>
                  <a:lnTo>
                    <a:pt x="3321037" y="166255"/>
                  </a:lnTo>
                  <a:lnTo>
                    <a:pt x="3321037" y="167005"/>
                  </a:lnTo>
                  <a:lnTo>
                    <a:pt x="5809234" y="131241"/>
                  </a:lnTo>
                  <a:lnTo>
                    <a:pt x="5809234" y="130492"/>
                  </a:lnTo>
                  <a:close/>
                </a:path>
                <a:path w="5809615" h="180340">
                  <a:moveTo>
                    <a:pt x="5809234" y="128409"/>
                  </a:moveTo>
                  <a:lnTo>
                    <a:pt x="3321037" y="164160"/>
                  </a:lnTo>
                  <a:lnTo>
                    <a:pt x="3321037" y="164922"/>
                  </a:lnTo>
                  <a:lnTo>
                    <a:pt x="5809234" y="129159"/>
                  </a:lnTo>
                  <a:lnTo>
                    <a:pt x="5809234" y="128409"/>
                  </a:lnTo>
                  <a:close/>
                </a:path>
                <a:path w="5809615" h="180340">
                  <a:moveTo>
                    <a:pt x="5809234" y="126365"/>
                  </a:moveTo>
                  <a:lnTo>
                    <a:pt x="3321037" y="162128"/>
                  </a:lnTo>
                  <a:lnTo>
                    <a:pt x="3321037" y="162877"/>
                  </a:lnTo>
                  <a:lnTo>
                    <a:pt x="5809234" y="127114"/>
                  </a:lnTo>
                  <a:lnTo>
                    <a:pt x="5809234" y="126365"/>
                  </a:lnTo>
                  <a:close/>
                </a:path>
                <a:path w="5809615" h="180340">
                  <a:moveTo>
                    <a:pt x="5809234" y="124320"/>
                  </a:moveTo>
                  <a:lnTo>
                    <a:pt x="3321037" y="160083"/>
                  </a:lnTo>
                  <a:lnTo>
                    <a:pt x="3321037" y="160832"/>
                  </a:lnTo>
                  <a:lnTo>
                    <a:pt x="5809234" y="125069"/>
                  </a:lnTo>
                  <a:lnTo>
                    <a:pt x="5809234" y="124320"/>
                  </a:lnTo>
                  <a:close/>
                </a:path>
                <a:path w="5809615" h="180340">
                  <a:moveTo>
                    <a:pt x="5809234" y="122237"/>
                  </a:moveTo>
                  <a:lnTo>
                    <a:pt x="3321037" y="158000"/>
                  </a:lnTo>
                  <a:lnTo>
                    <a:pt x="3321037" y="158750"/>
                  </a:lnTo>
                  <a:lnTo>
                    <a:pt x="5809234" y="122986"/>
                  </a:lnTo>
                  <a:lnTo>
                    <a:pt x="5809234" y="122237"/>
                  </a:lnTo>
                  <a:close/>
                </a:path>
                <a:path w="5809615" h="180340">
                  <a:moveTo>
                    <a:pt x="5809234" y="120192"/>
                  </a:moveTo>
                  <a:lnTo>
                    <a:pt x="3321037" y="155956"/>
                  </a:lnTo>
                  <a:lnTo>
                    <a:pt x="3321037" y="156705"/>
                  </a:lnTo>
                  <a:lnTo>
                    <a:pt x="5809234" y="120942"/>
                  </a:lnTo>
                  <a:lnTo>
                    <a:pt x="5809234" y="120192"/>
                  </a:lnTo>
                  <a:close/>
                </a:path>
                <a:path w="5809615" h="180340">
                  <a:moveTo>
                    <a:pt x="5809234" y="118110"/>
                  </a:moveTo>
                  <a:lnTo>
                    <a:pt x="3321037" y="153873"/>
                  </a:lnTo>
                  <a:lnTo>
                    <a:pt x="3321037" y="154660"/>
                  </a:lnTo>
                  <a:lnTo>
                    <a:pt x="5809234" y="118897"/>
                  </a:lnTo>
                  <a:lnTo>
                    <a:pt x="5809234" y="118110"/>
                  </a:lnTo>
                  <a:close/>
                </a:path>
                <a:path w="5809615" h="180340">
                  <a:moveTo>
                    <a:pt x="5809234" y="116065"/>
                  </a:moveTo>
                  <a:lnTo>
                    <a:pt x="3321037" y="151828"/>
                  </a:lnTo>
                  <a:lnTo>
                    <a:pt x="3321037" y="152577"/>
                  </a:lnTo>
                  <a:lnTo>
                    <a:pt x="5809234" y="116814"/>
                  </a:lnTo>
                  <a:lnTo>
                    <a:pt x="5809234" y="116065"/>
                  </a:lnTo>
                  <a:close/>
                </a:path>
                <a:path w="5809615" h="180340">
                  <a:moveTo>
                    <a:pt x="5809234" y="114033"/>
                  </a:moveTo>
                  <a:lnTo>
                    <a:pt x="3321037" y="149783"/>
                  </a:lnTo>
                  <a:lnTo>
                    <a:pt x="3321037" y="150533"/>
                  </a:lnTo>
                  <a:lnTo>
                    <a:pt x="5809234" y="114782"/>
                  </a:lnTo>
                  <a:lnTo>
                    <a:pt x="5809234" y="114033"/>
                  </a:lnTo>
                  <a:close/>
                </a:path>
                <a:path w="5809615" h="180340">
                  <a:moveTo>
                    <a:pt x="5809234" y="111950"/>
                  </a:moveTo>
                  <a:lnTo>
                    <a:pt x="3321037" y="147701"/>
                  </a:lnTo>
                  <a:lnTo>
                    <a:pt x="3321037" y="148501"/>
                  </a:lnTo>
                  <a:lnTo>
                    <a:pt x="5809234" y="112737"/>
                  </a:lnTo>
                  <a:lnTo>
                    <a:pt x="5809234" y="111950"/>
                  </a:lnTo>
                  <a:close/>
                </a:path>
                <a:path w="5809615" h="180340">
                  <a:moveTo>
                    <a:pt x="5809234" y="109905"/>
                  </a:moveTo>
                  <a:lnTo>
                    <a:pt x="3321037" y="145656"/>
                  </a:lnTo>
                  <a:lnTo>
                    <a:pt x="3321037" y="146405"/>
                  </a:lnTo>
                  <a:lnTo>
                    <a:pt x="5809234" y="110655"/>
                  </a:lnTo>
                  <a:lnTo>
                    <a:pt x="5809234" y="109905"/>
                  </a:lnTo>
                  <a:close/>
                </a:path>
                <a:path w="5809615" h="180340">
                  <a:moveTo>
                    <a:pt x="5809234" y="107861"/>
                  </a:moveTo>
                  <a:lnTo>
                    <a:pt x="3321037" y="143624"/>
                  </a:lnTo>
                  <a:lnTo>
                    <a:pt x="3321037" y="144373"/>
                  </a:lnTo>
                  <a:lnTo>
                    <a:pt x="5809234" y="108610"/>
                  </a:lnTo>
                  <a:lnTo>
                    <a:pt x="5809234" y="107861"/>
                  </a:lnTo>
                  <a:close/>
                </a:path>
                <a:path w="5809615" h="180340">
                  <a:moveTo>
                    <a:pt x="5809234" y="105778"/>
                  </a:moveTo>
                  <a:lnTo>
                    <a:pt x="3321037" y="141528"/>
                  </a:lnTo>
                  <a:lnTo>
                    <a:pt x="3321037" y="142328"/>
                  </a:lnTo>
                  <a:lnTo>
                    <a:pt x="5809234" y="106565"/>
                  </a:lnTo>
                  <a:lnTo>
                    <a:pt x="5809234" y="105778"/>
                  </a:lnTo>
                  <a:close/>
                </a:path>
                <a:path w="5809615" h="180340">
                  <a:moveTo>
                    <a:pt x="5809234" y="103733"/>
                  </a:moveTo>
                  <a:lnTo>
                    <a:pt x="3321037" y="139496"/>
                  </a:lnTo>
                  <a:lnTo>
                    <a:pt x="3321037" y="140246"/>
                  </a:lnTo>
                  <a:lnTo>
                    <a:pt x="5809234" y="104482"/>
                  </a:lnTo>
                  <a:lnTo>
                    <a:pt x="5809234" y="103733"/>
                  </a:lnTo>
                  <a:close/>
                </a:path>
                <a:path w="5809615" h="180340">
                  <a:moveTo>
                    <a:pt x="5809234" y="101688"/>
                  </a:moveTo>
                  <a:lnTo>
                    <a:pt x="3321037" y="137452"/>
                  </a:lnTo>
                  <a:lnTo>
                    <a:pt x="3321037" y="138201"/>
                  </a:lnTo>
                  <a:lnTo>
                    <a:pt x="5809234" y="102438"/>
                  </a:lnTo>
                  <a:lnTo>
                    <a:pt x="5809234" y="101688"/>
                  </a:lnTo>
                  <a:close/>
                </a:path>
                <a:path w="5809615" h="180340">
                  <a:moveTo>
                    <a:pt x="5809234" y="99606"/>
                  </a:moveTo>
                  <a:lnTo>
                    <a:pt x="3321037" y="135369"/>
                  </a:lnTo>
                  <a:lnTo>
                    <a:pt x="3321037" y="136156"/>
                  </a:lnTo>
                  <a:lnTo>
                    <a:pt x="5809234" y="100406"/>
                  </a:lnTo>
                  <a:lnTo>
                    <a:pt x="5809234" y="99606"/>
                  </a:lnTo>
                  <a:close/>
                </a:path>
                <a:path w="5809615" h="180340">
                  <a:moveTo>
                    <a:pt x="5809234" y="97561"/>
                  </a:moveTo>
                  <a:lnTo>
                    <a:pt x="3321037" y="133324"/>
                  </a:lnTo>
                  <a:lnTo>
                    <a:pt x="3321037" y="134073"/>
                  </a:lnTo>
                  <a:lnTo>
                    <a:pt x="5809234" y="98310"/>
                  </a:lnTo>
                  <a:lnTo>
                    <a:pt x="5809234" y="97561"/>
                  </a:lnTo>
                  <a:close/>
                </a:path>
                <a:path w="5809615" h="180340">
                  <a:moveTo>
                    <a:pt x="5809234" y="95529"/>
                  </a:moveTo>
                  <a:lnTo>
                    <a:pt x="3321037" y="131279"/>
                  </a:lnTo>
                  <a:lnTo>
                    <a:pt x="3321037" y="132029"/>
                  </a:lnTo>
                  <a:lnTo>
                    <a:pt x="5809234" y="96278"/>
                  </a:lnTo>
                  <a:lnTo>
                    <a:pt x="5809234" y="95529"/>
                  </a:lnTo>
                  <a:close/>
                </a:path>
                <a:path w="5809615" h="180340">
                  <a:moveTo>
                    <a:pt x="5809234" y="93446"/>
                  </a:moveTo>
                  <a:lnTo>
                    <a:pt x="3321037" y="129197"/>
                  </a:lnTo>
                  <a:lnTo>
                    <a:pt x="3321037" y="129984"/>
                  </a:lnTo>
                  <a:lnTo>
                    <a:pt x="5809234" y="94234"/>
                  </a:lnTo>
                  <a:lnTo>
                    <a:pt x="5809234" y="93446"/>
                  </a:lnTo>
                  <a:close/>
                </a:path>
                <a:path w="5809615" h="180340">
                  <a:moveTo>
                    <a:pt x="5809234" y="91401"/>
                  </a:moveTo>
                  <a:lnTo>
                    <a:pt x="3321037" y="127152"/>
                  </a:lnTo>
                  <a:lnTo>
                    <a:pt x="3321037" y="127901"/>
                  </a:lnTo>
                  <a:lnTo>
                    <a:pt x="5809234" y="92151"/>
                  </a:lnTo>
                  <a:lnTo>
                    <a:pt x="5809234" y="91401"/>
                  </a:lnTo>
                  <a:close/>
                </a:path>
                <a:path w="5809615" h="180340">
                  <a:moveTo>
                    <a:pt x="5809234" y="89357"/>
                  </a:moveTo>
                  <a:lnTo>
                    <a:pt x="3321037" y="125107"/>
                  </a:lnTo>
                  <a:lnTo>
                    <a:pt x="3321037" y="125857"/>
                  </a:lnTo>
                  <a:lnTo>
                    <a:pt x="5809234" y="90106"/>
                  </a:lnTo>
                  <a:lnTo>
                    <a:pt x="5809234" y="89357"/>
                  </a:lnTo>
                  <a:close/>
                </a:path>
                <a:path w="5809615" h="180340">
                  <a:moveTo>
                    <a:pt x="5809234" y="87274"/>
                  </a:moveTo>
                  <a:lnTo>
                    <a:pt x="3321037" y="123024"/>
                  </a:lnTo>
                  <a:lnTo>
                    <a:pt x="3321037" y="123825"/>
                  </a:lnTo>
                  <a:lnTo>
                    <a:pt x="5809234" y="88023"/>
                  </a:lnTo>
                  <a:lnTo>
                    <a:pt x="5809234" y="87274"/>
                  </a:lnTo>
                  <a:close/>
                </a:path>
                <a:path w="5809615" h="180340">
                  <a:moveTo>
                    <a:pt x="5809234" y="85229"/>
                  </a:moveTo>
                  <a:lnTo>
                    <a:pt x="3321037" y="120992"/>
                  </a:lnTo>
                  <a:lnTo>
                    <a:pt x="3321037" y="121742"/>
                  </a:lnTo>
                  <a:lnTo>
                    <a:pt x="5809234" y="85979"/>
                  </a:lnTo>
                  <a:lnTo>
                    <a:pt x="5809234" y="85229"/>
                  </a:lnTo>
                  <a:close/>
                </a:path>
                <a:path w="5809615" h="180340">
                  <a:moveTo>
                    <a:pt x="5809234" y="83185"/>
                  </a:moveTo>
                  <a:lnTo>
                    <a:pt x="3321037" y="118948"/>
                  </a:lnTo>
                  <a:lnTo>
                    <a:pt x="3321037" y="119697"/>
                  </a:lnTo>
                  <a:lnTo>
                    <a:pt x="5809234" y="83934"/>
                  </a:lnTo>
                  <a:lnTo>
                    <a:pt x="5809234" y="83185"/>
                  </a:lnTo>
                  <a:close/>
                </a:path>
                <a:path w="5809615" h="180340">
                  <a:moveTo>
                    <a:pt x="5809234" y="81102"/>
                  </a:moveTo>
                  <a:lnTo>
                    <a:pt x="3321037" y="116865"/>
                  </a:lnTo>
                  <a:lnTo>
                    <a:pt x="3321037" y="117614"/>
                  </a:lnTo>
                  <a:lnTo>
                    <a:pt x="5809234" y="81851"/>
                  </a:lnTo>
                  <a:lnTo>
                    <a:pt x="5809234" y="81102"/>
                  </a:lnTo>
                  <a:close/>
                </a:path>
                <a:path w="5809615" h="180340">
                  <a:moveTo>
                    <a:pt x="5809234" y="79057"/>
                  </a:moveTo>
                  <a:lnTo>
                    <a:pt x="3321037" y="114820"/>
                  </a:lnTo>
                  <a:lnTo>
                    <a:pt x="3321037" y="115570"/>
                  </a:lnTo>
                  <a:lnTo>
                    <a:pt x="5809234" y="79806"/>
                  </a:lnTo>
                  <a:lnTo>
                    <a:pt x="5809234" y="79057"/>
                  </a:lnTo>
                  <a:close/>
                </a:path>
                <a:path w="5809615" h="180340">
                  <a:moveTo>
                    <a:pt x="5809234" y="76974"/>
                  </a:moveTo>
                  <a:lnTo>
                    <a:pt x="3321037" y="112737"/>
                  </a:lnTo>
                  <a:lnTo>
                    <a:pt x="3321037" y="113525"/>
                  </a:lnTo>
                  <a:lnTo>
                    <a:pt x="5809234" y="77774"/>
                  </a:lnTo>
                  <a:lnTo>
                    <a:pt x="5809234" y="76974"/>
                  </a:lnTo>
                  <a:close/>
                </a:path>
                <a:path w="5809615" h="180340">
                  <a:moveTo>
                    <a:pt x="5809234" y="74930"/>
                  </a:moveTo>
                  <a:lnTo>
                    <a:pt x="3321037" y="110693"/>
                  </a:lnTo>
                  <a:lnTo>
                    <a:pt x="3321037" y="111442"/>
                  </a:lnTo>
                  <a:lnTo>
                    <a:pt x="5809234" y="75679"/>
                  </a:lnTo>
                  <a:lnTo>
                    <a:pt x="5809234" y="74930"/>
                  </a:lnTo>
                  <a:close/>
                </a:path>
                <a:path w="5809615" h="180340">
                  <a:moveTo>
                    <a:pt x="5809234" y="72885"/>
                  </a:moveTo>
                  <a:lnTo>
                    <a:pt x="3321037" y="108648"/>
                  </a:lnTo>
                  <a:lnTo>
                    <a:pt x="3321037" y="109397"/>
                  </a:lnTo>
                  <a:lnTo>
                    <a:pt x="5809234" y="73634"/>
                  </a:lnTo>
                  <a:lnTo>
                    <a:pt x="5809234" y="72885"/>
                  </a:lnTo>
                  <a:close/>
                </a:path>
                <a:path w="5809615" h="180340">
                  <a:moveTo>
                    <a:pt x="5809234" y="70802"/>
                  </a:moveTo>
                  <a:lnTo>
                    <a:pt x="3321037" y="106565"/>
                  </a:lnTo>
                  <a:lnTo>
                    <a:pt x="3321037" y="107353"/>
                  </a:lnTo>
                  <a:lnTo>
                    <a:pt x="5809234" y="71602"/>
                  </a:lnTo>
                  <a:lnTo>
                    <a:pt x="5809234" y="70802"/>
                  </a:lnTo>
                  <a:close/>
                </a:path>
                <a:path w="5809615" h="180340">
                  <a:moveTo>
                    <a:pt x="5809234" y="68757"/>
                  </a:moveTo>
                  <a:lnTo>
                    <a:pt x="3321037" y="104521"/>
                  </a:lnTo>
                  <a:lnTo>
                    <a:pt x="3321037" y="105270"/>
                  </a:lnTo>
                  <a:lnTo>
                    <a:pt x="5809234" y="69507"/>
                  </a:lnTo>
                  <a:lnTo>
                    <a:pt x="5809234" y="68757"/>
                  </a:lnTo>
                  <a:close/>
                </a:path>
                <a:path w="5809615" h="180340">
                  <a:moveTo>
                    <a:pt x="5809234" y="66725"/>
                  </a:moveTo>
                  <a:lnTo>
                    <a:pt x="3321037" y="102489"/>
                  </a:lnTo>
                  <a:lnTo>
                    <a:pt x="3321037" y="103238"/>
                  </a:lnTo>
                  <a:lnTo>
                    <a:pt x="5809234" y="67475"/>
                  </a:lnTo>
                  <a:lnTo>
                    <a:pt x="5809234" y="66725"/>
                  </a:lnTo>
                  <a:close/>
                </a:path>
                <a:path w="5809615" h="180340">
                  <a:moveTo>
                    <a:pt x="5809234" y="64643"/>
                  </a:moveTo>
                  <a:lnTo>
                    <a:pt x="3321037" y="100406"/>
                  </a:lnTo>
                  <a:lnTo>
                    <a:pt x="3321037" y="101193"/>
                  </a:lnTo>
                  <a:lnTo>
                    <a:pt x="5809234" y="65430"/>
                  </a:lnTo>
                  <a:lnTo>
                    <a:pt x="5809234" y="64643"/>
                  </a:lnTo>
                  <a:close/>
                </a:path>
                <a:path w="5809615" h="180340">
                  <a:moveTo>
                    <a:pt x="5809234" y="62598"/>
                  </a:moveTo>
                  <a:lnTo>
                    <a:pt x="3321037" y="98361"/>
                  </a:lnTo>
                  <a:lnTo>
                    <a:pt x="3321037" y="99110"/>
                  </a:lnTo>
                  <a:lnTo>
                    <a:pt x="5809234" y="63347"/>
                  </a:lnTo>
                  <a:lnTo>
                    <a:pt x="5809234" y="62598"/>
                  </a:lnTo>
                  <a:close/>
                </a:path>
                <a:path w="5809615" h="180340">
                  <a:moveTo>
                    <a:pt x="5809234" y="11163"/>
                  </a:moveTo>
                  <a:lnTo>
                    <a:pt x="3321037" y="46926"/>
                  </a:lnTo>
                  <a:lnTo>
                    <a:pt x="3321037" y="47713"/>
                  </a:lnTo>
                  <a:lnTo>
                    <a:pt x="5809234" y="11963"/>
                  </a:lnTo>
                  <a:lnTo>
                    <a:pt x="5809234" y="11163"/>
                  </a:lnTo>
                  <a:close/>
                </a:path>
                <a:path w="5809615" h="180340">
                  <a:moveTo>
                    <a:pt x="5809234" y="9118"/>
                  </a:moveTo>
                  <a:lnTo>
                    <a:pt x="3321037" y="44881"/>
                  </a:lnTo>
                  <a:lnTo>
                    <a:pt x="3321037" y="45631"/>
                  </a:lnTo>
                  <a:lnTo>
                    <a:pt x="5809234" y="9880"/>
                  </a:lnTo>
                  <a:lnTo>
                    <a:pt x="5809234" y="9118"/>
                  </a:lnTo>
                  <a:close/>
                </a:path>
                <a:path w="5809615" h="180340">
                  <a:moveTo>
                    <a:pt x="5809234" y="4991"/>
                  </a:moveTo>
                  <a:lnTo>
                    <a:pt x="3321037" y="40754"/>
                  </a:lnTo>
                  <a:lnTo>
                    <a:pt x="3321037" y="41554"/>
                  </a:lnTo>
                  <a:lnTo>
                    <a:pt x="5809234" y="5791"/>
                  </a:lnTo>
                  <a:lnTo>
                    <a:pt x="5809234" y="4991"/>
                  </a:lnTo>
                  <a:close/>
                </a:path>
                <a:path w="5809615" h="180340">
                  <a:moveTo>
                    <a:pt x="5809234" y="2959"/>
                  </a:moveTo>
                  <a:lnTo>
                    <a:pt x="3321037" y="38709"/>
                  </a:lnTo>
                  <a:lnTo>
                    <a:pt x="3321037" y="39471"/>
                  </a:lnTo>
                  <a:lnTo>
                    <a:pt x="5809234" y="3708"/>
                  </a:lnTo>
                  <a:lnTo>
                    <a:pt x="5809234" y="2959"/>
                  </a:lnTo>
                  <a:close/>
                </a:path>
              </a:pathLst>
            </a:custGeom>
            <a:solidFill>
              <a:srgbClr val="008B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4843157" y="6493421"/>
              <a:ext cx="2488565" cy="180340"/>
            </a:xfrm>
            <a:custGeom>
              <a:avLst/>
              <a:gdLst/>
              <a:ahLst/>
              <a:cxnLst/>
              <a:rect l="l" t="t" r="r" b="b"/>
              <a:pathLst>
                <a:path w="2488565" h="180340">
                  <a:moveTo>
                    <a:pt x="1601419" y="0"/>
                  </a:moveTo>
                  <a:lnTo>
                    <a:pt x="1547787" y="0"/>
                  </a:lnTo>
                  <a:lnTo>
                    <a:pt x="0" y="22250"/>
                  </a:lnTo>
                  <a:lnTo>
                    <a:pt x="0" y="22999"/>
                  </a:lnTo>
                  <a:lnTo>
                    <a:pt x="1601419" y="0"/>
                  </a:lnTo>
                  <a:close/>
                </a:path>
                <a:path w="2488565" h="180340">
                  <a:moveTo>
                    <a:pt x="1745221" y="0"/>
                  </a:moveTo>
                  <a:lnTo>
                    <a:pt x="1691259" y="0"/>
                  </a:lnTo>
                  <a:lnTo>
                    <a:pt x="0" y="24295"/>
                  </a:lnTo>
                  <a:lnTo>
                    <a:pt x="0" y="25082"/>
                  </a:lnTo>
                  <a:lnTo>
                    <a:pt x="1745221" y="0"/>
                  </a:lnTo>
                  <a:close/>
                </a:path>
                <a:path w="2488565" h="180340">
                  <a:moveTo>
                    <a:pt x="1888693" y="0"/>
                  </a:moveTo>
                  <a:lnTo>
                    <a:pt x="1834730" y="0"/>
                  </a:lnTo>
                  <a:lnTo>
                    <a:pt x="0" y="26377"/>
                  </a:lnTo>
                  <a:lnTo>
                    <a:pt x="0" y="27127"/>
                  </a:lnTo>
                  <a:lnTo>
                    <a:pt x="1888693" y="0"/>
                  </a:lnTo>
                  <a:close/>
                </a:path>
                <a:path w="2488565" h="180340">
                  <a:moveTo>
                    <a:pt x="2032165" y="0"/>
                  </a:moveTo>
                  <a:lnTo>
                    <a:pt x="1978202" y="0"/>
                  </a:lnTo>
                  <a:lnTo>
                    <a:pt x="0" y="28422"/>
                  </a:lnTo>
                  <a:lnTo>
                    <a:pt x="0" y="29171"/>
                  </a:lnTo>
                  <a:lnTo>
                    <a:pt x="2032165" y="0"/>
                  </a:lnTo>
                  <a:close/>
                </a:path>
                <a:path w="2488565" h="180340">
                  <a:moveTo>
                    <a:pt x="2175637" y="0"/>
                  </a:moveTo>
                  <a:lnTo>
                    <a:pt x="2121662" y="0"/>
                  </a:lnTo>
                  <a:lnTo>
                    <a:pt x="0" y="30467"/>
                  </a:lnTo>
                  <a:lnTo>
                    <a:pt x="0" y="31254"/>
                  </a:lnTo>
                  <a:lnTo>
                    <a:pt x="2175637" y="0"/>
                  </a:lnTo>
                  <a:close/>
                </a:path>
                <a:path w="2488565" h="180340">
                  <a:moveTo>
                    <a:pt x="2319109" y="0"/>
                  </a:moveTo>
                  <a:lnTo>
                    <a:pt x="2265134" y="0"/>
                  </a:lnTo>
                  <a:lnTo>
                    <a:pt x="0" y="32550"/>
                  </a:lnTo>
                  <a:lnTo>
                    <a:pt x="0" y="33299"/>
                  </a:lnTo>
                  <a:lnTo>
                    <a:pt x="2319109" y="0"/>
                  </a:lnTo>
                  <a:close/>
                </a:path>
                <a:path w="2488565" h="180340">
                  <a:moveTo>
                    <a:pt x="2462580" y="0"/>
                  </a:moveTo>
                  <a:lnTo>
                    <a:pt x="2408605" y="0"/>
                  </a:lnTo>
                  <a:lnTo>
                    <a:pt x="0" y="34594"/>
                  </a:lnTo>
                  <a:lnTo>
                    <a:pt x="0" y="35344"/>
                  </a:lnTo>
                  <a:lnTo>
                    <a:pt x="2462580" y="0"/>
                  </a:lnTo>
                  <a:close/>
                </a:path>
                <a:path w="2488565" h="180340">
                  <a:moveTo>
                    <a:pt x="2488196" y="169545"/>
                  </a:moveTo>
                  <a:lnTo>
                    <a:pt x="1757870" y="180047"/>
                  </a:lnTo>
                  <a:lnTo>
                    <a:pt x="1811832" y="180047"/>
                  </a:lnTo>
                  <a:lnTo>
                    <a:pt x="2488196" y="170294"/>
                  </a:lnTo>
                  <a:lnTo>
                    <a:pt x="2488196" y="169545"/>
                  </a:lnTo>
                  <a:close/>
                </a:path>
                <a:path w="2488565" h="180340">
                  <a:moveTo>
                    <a:pt x="2488196" y="167500"/>
                  </a:moveTo>
                  <a:lnTo>
                    <a:pt x="1614398" y="180047"/>
                  </a:lnTo>
                  <a:lnTo>
                    <a:pt x="1668373" y="180047"/>
                  </a:lnTo>
                  <a:lnTo>
                    <a:pt x="2488196" y="168249"/>
                  </a:lnTo>
                  <a:lnTo>
                    <a:pt x="2488196" y="167500"/>
                  </a:lnTo>
                  <a:close/>
                </a:path>
                <a:path w="2488565" h="180340">
                  <a:moveTo>
                    <a:pt x="2488196" y="165455"/>
                  </a:moveTo>
                  <a:lnTo>
                    <a:pt x="1470926" y="180047"/>
                  </a:lnTo>
                  <a:lnTo>
                    <a:pt x="1524558" y="180047"/>
                  </a:lnTo>
                  <a:lnTo>
                    <a:pt x="2488196" y="166204"/>
                  </a:lnTo>
                  <a:lnTo>
                    <a:pt x="2488196" y="165455"/>
                  </a:lnTo>
                  <a:close/>
                </a:path>
                <a:path w="2488565" h="180340">
                  <a:moveTo>
                    <a:pt x="2488196" y="163372"/>
                  </a:moveTo>
                  <a:lnTo>
                    <a:pt x="1327454" y="180047"/>
                  </a:lnTo>
                  <a:lnTo>
                    <a:pt x="1381086" y="180047"/>
                  </a:lnTo>
                  <a:lnTo>
                    <a:pt x="2488196" y="164122"/>
                  </a:lnTo>
                  <a:lnTo>
                    <a:pt x="2488196" y="163372"/>
                  </a:lnTo>
                  <a:close/>
                </a:path>
                <a:path w="2488565" h="180340">
                  <a:moveTo>
                    <a:pt x="2488196" y="161328"/>
                  </a:moveTo>
                  <a:lnTo>
                    <a:pt x="1183982" y="180047"/>
                  </a:lnTo>
                  <a:lnTo>
                    <a:pt x="1235227" y="180047"/>
                  </a:lnTo>
                  <a:lnTo>
                    <a:pt x="2488196" y="162077"/>
                  </a:lnTo>
                  <a:lnTo>
                    <a:pt x="2488196" y="161328"/>
                  </a:lnTo>
                  <a:close/>
                </a:path>
                <a:path w="2488565" h="180340">
                  <a:moveTo>
                    <a:pt x="2488196" y="159245"/>
                  </a:moveTo>
                  <a:lnTo>
                    <a:pt x="1040511" y="180047"/>
                  </a:lnTo>
                  <a:lnTo>
                    <a:pt x="1091755" y="180047"/>
                  </a:lnTo>
                  <a:lnTo>
                    <a:pt x="2488196" y="160045"/>
                  </a:lnTo>
                  <a:lnTo>
                    <a:pt x="2488196" y="159245"/>
                  </a:lnTo>
                  <a:close/>
                </a:path>
                <a:path w="2488565" h="180340">
                  <a:moveTo>
                    <a:pt x="2488196" y="60553"/>
                  </a:moveTo>
                  <a:lnTo>
                    <a:pt x="0" y="96316"/>
                  </a:lnTo>
                  <a:lnTo>
                    <a:pt x="0" y="97066"/>
                  </a:lnTo>
                  <a:lnTo>
                    <a:pt x="2488196" y="61302"/>
                  </a:lnTo>
                  <a:lnTo>
                    <a:pt x="2488196" y="60553"/>
                  </a:lnTo>
                  <a:close/>
                </a:path>
                <a:path w="2488565" h="180340">
                  <a:moveTo>
                    <a:pt x="2488196" y="58470"/>
                  </a:moveTo>
                  <a:lnTo>
                    <a:pt x="0" y="94234"/>
                  </a:lnTo>
                  <a:lnTo>
                    <a:pt x="0" y="95021"/>
                  </a:lnTo>
                  <a:lnTo>
                    <a:pt x="2488196" y="59258"/>
                  </a:lnTo>
                  <a:lnTo>
                    <a:pt x="2488196" y="58470"/>
                  </a:lnTo>
                  <a:close/>
                </a:path>
                <a:path w="2488565" h="180340">
                  <a:moveTo>
                    <a:pt x="2488196" y="56426"/>
                  </a:moveTo>
                  <a:lnTo>
                    <a:pt x="0" y="92189"/>
                  </a:lnTo>
                  <a:lnTo>
                    <a:pt x="0" y="92938"/>
                  </a:lnTo>
                  <a:lnTo>
                    <a:pt x="2488196" y="57175"/>
                  </a:lnTo>
                  <a:lnTo>
                    <a:pt x="2488196" y="56426"/>
                  </a:lnTo>
                  <a:close/>
                </a:path>
                <a:path w="2488565" h="180340">
                  <a:moveTo>
                    <a:pt x="2488196" y="54381"/>
                  </a:moveTo>
                  <a:lnTo>
                    <a:pt x="0" y="90144"/>
                  </a:lnTo>
                  <a:lnTo>
                    <a:pt x="0" y="90893"/>
                  </a:lnTo>
                  <a:lnTo>
                    <a:pt x="2488196" y="55130"/>
                  </a:lnTo>
                  <a:lnTo>
                    <a:pt x="2488196" y="54381"/>
                  </a:lnTo>
                  <a:close/>
                </a:path>
                <a:path w="2488565" h="180340">
                  <a:moveTo>
                    <a:pt x="2488196" y="52298"/>
                  </a:moveTo>
                  <a:lnTo>
                    <a:pt x="0" y="88061"/>
                  </a:lnTo>
                  <a:lnTo>
                    <a:pt x="0" y="88849"/>
                  </a:lnTo>
                  <a:lnTo>
                    <a:pt x="2488196" y="53098"/>
                  </a:lnTo>
                  <a:lnTo>
                    <a:pt x="2488196" y="52298"/>
                  </a:lnTo>
                  <a:close/>
                </a:path>
                <a:path w="2488565" h="180340">
                  <a:moveTo>
                    <a:pt x="2488196" y="50266"/>
                  </a:moveTo>
                  <a:lnTo>
                    <a:pt x="0" y="86017"/>
                  </a:lnTo>
                  <a:lnTo>
                    <a:pt x="0" y="86766"/>
                  </a:lnTo>
                  <a:lnTo>
                    <a:pt x="2488196" y="51015"/>
                  </a:lnTo>
                  <a:lnTo>
                    <a:pt x="2488196" y="50266"/>
                  </a:lnTo>
                  <a:close/>
                </a:path>
                <a:path w="2488565" h="180340">
                  <a:moveTo>
                    <a:pt x="2488196" y="48221"/>
                  </a:moveTo>
                  <a:lnTo>
                    <a:pt x="0" y="83985"/>
                  </a:lnTo>
                  <a:lnTo>
                    <a:pt x="0" y="84734"/>
                  </a:lnTo>
                  <a:lnTo>
                    <a:pt x="2488196" y="48971"/>
                  </a:lnTo>
                  <a:lnTo>
                    <a:pt x="2488196" y="48221"/>
                  </a:lnTo>
                  <a:close/>
                </a:path>
                <a:path w="2488565" h="180340">
                  <a:moveTo>
                    <a:pt x="2488196" y="46139"/>
                  </a:moveTo>
                  <a:lnTo>
                    <a:pt x="0" y="81902"/>
                  </a:lnTo>
                  <a:lnTo>
                    <a:pt x="0" y="82689"/>
                  </a:lnTo>
                  <a:lnTo>
                    <a:pt x="2488196" y="46926"/>
                  </a:lnTo>
                  <a:lnTo>
                    <a:pt x="2488196" y="46139"/>
                  </a:lnTo>
                  <a:close/>
                </a:path>
                <a:path w="2488565" h="180340">
                  <a:moveTo>
                    <a:pt x="2488196" y="44094"/>
                  </a:moveTo>
                  <a:lnTo>
                    <a:pt x="0" y="79857"/>
                  </a:lnTo>
                  <a:lnTo>
                    <a:pt x="0" y="80606"/>
                  </a:lnTo>
                  <a:lnTo>
                    <a:pt x="2488196" y="44843"/>
                  </a:lnTo>
                  <a:lnTo>
                    <a:pt x="2488196" y="44094"/>
                  </a:lnTo>
                  <a:close/>
                </a:path>
                <a:path w="2488565" h="180340">
                  <a:moveTo>
                    <a:pt x="2488196" y="42049"/>
                  </a:moveTo>
                  <a:lnTo>
                    <a:pt x="0" y="77812"/>
                  </a:lnTo>
                  <a:lnTo>
                    <a:pt x="0" y="78562"/>
                  </a:lnTo>
                  <a:lnTo>
                    <a:pt x="2488196" y="42799"/>
                  </a:lnTo>
                  <a:lnTo>
                    <a:pt x="2488196" y="42049"/>
                  </a:lnTo>
                  <a:close/>
                </a:path>
                <a:path w="2488565" h="180340">
                  <a:moveTo>
                    <a:pt x="2488196" y="39966"/>
                  </a:moveTo>
                  <a:lnTo>
                    <a:pt x="0" y="75730"/>
                  </a:lnTo>
                  <a:lnTo>
                    <a:pt x="0" y="76479"/>
                  </a:lnTo>
                  <a:lnTo>
                    <a:pt x="2488196" y="40716"/>
                  </a:lnTo>
                  <a:lnTo>
                    <a:pt x="2488196" y="39966"/>
                  </a:lnTo>
                  <a:close/>
                </a:path>
                <a:path w="2488565" h="180340">
                  <a:moveTo>
                    <a:pt x="2488196" y="37922"/>
                  </a:moveTo>
                  <a:lnTo>
                    <a:pt x="0" y="73685"/>
                  </a:lnTo>
                  <a:lnTo>
                    <a:pt x="0" y="74434"/>
                  </a:lnTo>
                  <a:lnTo>
                    <a:pt x="2488196" y="38671"/>
                  </a:lnTo>
                  <a:lnTo>
                    <a:pt x="2488196" y="37922"/>
                  </a:lnTo>
                  <a:close/>
                </a:path>
                <a:path w="2488565" h="180340">
                  <a:moveTo>
                    <a:pt x="2488196" y="35877"/>
                  </a:moveTo>
                  <a:lnTo>
                    <a:pt x="0" y="71640"/>
                  </a:lnTo>
                  <a:lnTo>
                    <a:pt x="0" y="72390"/>
                  </a:lnTo>
                  <a:lnTo>
                    <a:pt x="2488196" y="36626"/>
                  </a:lnTo>
                  <a:lnTo>
                    <a:pt x="2488196" y="35877"/>
                  </a:lnTo>
                  <a:close/>
                </a:path>
                <a:path w="2488565" h="180340">
                  <a:moveTo>
                    <a:pt x="2488196" y="33794"/>
                  </a:moveTo>
                  <a:lnTo>
                    <a:pt x="0" y="69557"/>
                  </a:lnTo>
                  <a:lnTo>
                    <a:pt x="0" y="70307"/>
                  </a:lnTo>
                  <a:lnTo>
                    <a:pt x="2488196" y="34544"/>
                  </a:lnTo>
                  <a:lnTo>
                    <a:pt x="2488196" y="33794"/>
                  </a:lnTo>
                  <a:close/>
                </a:path>
                <a:path w="2488565" h="180340">
                  <a:moveTo>
                    <a:pt x="2488196" y="31762"/>
                  </a:moveTo>
                  <a:lnTo>
                    <a:pt x="0" y="67513"/>
                  </a:lnTo>
                  <a:lnTo>
                    <a:pt x="0" y="68262"/>
                  </a:lnTo>
                  <a:lnTo>
                    <a:pt x="2488196" y="32512"/>
                  </a:lnTo>
                  <a:lnTo>
                    <a:pt x="2488196" y="31762"/>
                  </a:lnTo>
                  <a:close/>
                </a:path>
                <a:path w="2488565" h="180340">
                  <a:moveTo>
                    <a:pt x="2488196" y="29679"/>
                  </a:moveTo>
                  <a:lnTo>
                    <a:pt x="0" y="65430"/>
                  </a:lnTo>
                  <a:lnTo>
                    <a:pt x="0" y="66217"/>
                  </a:lnTo>
                  <a:lnTo>
                    <a:pt x="2488196" y="30467"/>
                  </a:lnTo>
                  <a:lnTo>
                    <a:pt x="2488196" y="29679"/>
                  </a:lnTo>
                  <a:close/>
                </a:path>
                <a:path w="2488565" h="180340">
                  <a:moveTo>
                    <a:pt x="2488196" y="27635"/>
                  </a:moveTo>
                  <a:lnTo>
                    <a:pt x="0" y="63385"/>
                  </a:lnTo>
                  <a:lnTo>
                    <a:pt x="0" y="64135"/>
                  </a:lnTo>
                  <a:lnTo>
                    <a:pt x="2488196" y="28384"/>
                  </a:lnTo>
                  <a:lnTo>
                    <a:pt x="2488196" y="27635"/>
                  </a:lnTo>
                  <a:close/>
                </a:path>
                <a:path w="2488565" h="180340">
                  <a:moveTo>
                    <a:pt x="2488196" y="25590"/>
                  </a:moveTo>
                  <a:lnTo>
                    <a:pt x="0" y="61341"/>
                  </a:lnTo>
                  <a:lnTo>
                    <a:pt x="0" y="62090"/>
                  </a:lnTo>
                  <a:lnTo>
                    <a:pt x="2488196" y="26339"/>
                  </a:lnTo>
                  <a:lnTo>
                    <a:pt x="2488196" y="25590"/>
                  </a:lnTo>
                  <a:close/>
                </a:path>
                <a:path w="2488565" h="180340">
                  <a:moveTo>
                    <a:pt x="2488196" y="23507"/>
                  </a:moveTo>
                  <a:lnTo>
                    <a:pt x="0" y="59258"/>
                  </a:lnTo>
                  <a:lnTo>
                    <a:pt x="0" y="60058"/>
                  </a:lnTo>
                  <a:lnTo>
                    <a:pt x="2488196" y="24295"/>
                  </a:lnTo>
                  <a:lnTo>
                    <a:pt x="2488196" y="23507"/>
                  </a:lnTo>
                  <a:close/>
                </a:path>
                <a:path w="2488565" h="180340">
                  <a:moveTo>
                    <a:pt x="2488196" y="21463"/>
                  </a:moveTo>
                  <a:lnTo>
                    <a:pt x="0" y="57213"/>
                  </a:lnTo>
                  <a:lnTo>
                    <a:pt x="0" y="57962"/>
                  </a:lnTo>
                  <a:lnTo>
                    <a:pt x="2488196" y="22212"/>
                  </a:lnTo>
                  <a:lnTo>
                    <a:pt x="2488196" y="21463"/>
                  </a:lnTo>
                  <a:close/>
                </a:path>
                <a:path w="2488565" h="180340">
                  <a:moveTo>
                    <a:pt x="2488196" y="19418"/>
                  </a:moveTo>
                  <a:lnTo>
                    <a:pt x="0" y="55181"/>
                  </a:lnTo>
                  <a:lnTo>
                    <a:pt x="0" y="55930"/>
                  </a:lnTo>
                  <a:lnTo>
                    <a:pt x="2488196" y="20167"/>
                  </a:lnTo>
                  <a:lnTo>
                    <a:pt x="2488196" y="19418"/>
                  </a:lnTo>
                  <a:close/>
                </a:path>
                <a:path w="2488565" h="180340">
                  <a:moveTo>
                    <a:pt x="2488196" y="17335"/>
                  </a:moveTo>
                  <a:lnTo>
                    <a:pt x="0" y="53098"/>
                  </a:lnTo>
                  <a:lnTo>
                    <a:pt x="0" y="53886"/>
                  </a:lnTo>
                  <a:lnTo>
                    <a:pt x="2488196" y="18122"/>
                  </a:lnTo>
                  <a:lnTo>
                    <a:pt x="2488196" y="17335"/>
                  </a:lnTo>
                  <a:close/>
                </a:path>
                <a:path w="2488565" h="180340">
                  <a:moveTo>
                    <a:pt x="2488196" y="15290"/>
                  </a:moveTo>
                  <a:lnTo>
                    <a:pt x="0" y="51054"/>
                  </a:lnTo>
                  <a:lnTo>
                    <a:pt x="0" y="51803"/>
                  </a:lnTo>
                  <a:lnTo>
                    <a:pt x="2488196" y="16040"/>
                  </a:lnTo>
                  <a:lnTo>
                    <a:pt x="2488196" y="15290"/>
                  </a:lnTo>
                  <a:close/>
                </a:path>
                <a:path w="2488565" h="180340">
                  <a:moveTo>
                    <a:pt x="2488196" y="13246"/>
                  </a:moveTo>
                  <a:lnTo>
                    <a:pt x="0" y="49009"/>
                  </a:lnTo>
                  <a:lnTo>
                    <a:pt x="0" y="49758"/>
                  </a:lnTo>
                  <a:lnTo>
                    <a:pt x="2488196" y="14008"/>
                  </a:lnTo>
                  <a:lnTo>
                    <a:pt x="2488196" y="13246"/>
                  </a:lnTo>
                  <a:close/>
                </a:path>
                <a:path w="2488565" h="180340">
                  <a:moveTo>
                    <a:pt x="2488196" y="7073"/>
                  </a:moveTo>
                  <a:lnTo>
                    <a:pt x="0" y="42837"/>
                  </a:lnTo>
                  <a:lnTo>
                    <a:pt x="0" y="43586"/>
                  </a:lnTo>
                  <a:lnTo>
                    <a:pt x="2488196" y="7835"/>
                  </a:lnTo>
                  <a:lnTo>
                    <a:pt x="2488196" y="7073"/>
                  </a:lnTo>
                  <a:close/>
                </a:path>
                <a:path w="2488565" h="180340">
                  <a:moveTo>
                    <a:pt x="2488196" y="914"/>
                  </a:moveTo>
                  <a:lnTo>
                    <a:pt x="0" y="36677"/>
                  </a:lnTo>
                  <a:lnTo>
                    <a:pt x="0" y="37426"/>
                  </a:lnTo>
                  <a:lnTo>
                    <a:pt x="2488196" y="1663"/>
                  </a:lnTo>
                  <a:lnTo>
                    <a:pt x="2488196" y="914"/>
                  </a:lnTo>
                  <a:close/>
                </a:path>
              </a:pathLst>
            </a:custGeom>
            <a:solidFill>
              <a:srgbClr val="008B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7749133" y="6493040"/>
              <a:ext cx="2903855" cy="180340"/>
            </a:xfrm>
            <a:custGeom>
              <a:avLst/>
              <a:gdLst/>
              <a:ahLst/>
              <a:cxnLst/>
              <a:rect l="l" t="t" r="r" b="b"/>
              <a:pathLst>
                <a:path w="2903854" h="180340">
                  <a:moveTo>
                    <a:pt x="163969" y="0"/>
                  </a:moveTo>
                  <a:lnTo>
                    <a:pt x="109994" y="0"/>
                  </a:lnTo>
                  <a:lnTo>
                    <a:pt x="0" y="1587"/>
                  </a:lnTo>
                  <a:lnTo>
                    <a:pt x="0" y="2336"/>
                  </a:lnTo>
                  <a:lnTo>
                    <a:pt x="163969" y="0"/>
                  </a:lnTo>
                  <a:close/>
                </a:path>
                <a:path w="2903854" h="180340">
                  <a:moveTo>
                    <a:pt x="307441" y="0"/>
                  </a:moveTo>
                  <a:lnTo>
                    <a:pt x="253466" y="0"/>
                  </a:lnTo>
                  <a:lnTo>
                    <a:pt x="0" y="3632"/>
                  </a:lnTo>
                  <a:lnTo>
                    <a:pt x="0" y="4419"/>
                  </a:lnTo>
                  <a:lnTo>
                    <a:pt x="307441" y="0"/>
                  </a:lnTo>
                  <a:close/>
                </a:path>
                <a:path w="2903854" h="180340">
                  <a:moveTo>
                    <a:pt x="450913" y="0"/>
                  </a:moveTo>
                  <a:lnTo>
                    <a:pt x="397281" y="0"/>
                  </a:lnTo>
                  <a:lnTo>
                    <a:pt x="0" y="5715"/>
                  </a:lnTo>
                  <a:lnTo>
                    <a:pt x="0" y="6464"/>
                  </a:lnTo>
                  <a:lnTo>
                    <a:pt x="450913" y="0"/>
                  </a:lnTo>
                  <a:close/>
                </a:path>
                <a:path w="2903854" h="180340">
                  <a:moveTo>
                    <a:pt x="594385" y="0"/>
                  </a:moveTo>
                  <a:lnTo>
                    <a:pt x="540753" y="0"/>
                  </a:lnTo>
                  <a:lnTo>
                    <a:pt x="0" y="7759"/>
                  </a:lnTo>
                  <a:lnTo>
                    <a:pt x="0" y="8547"/>
                  </a:lnTo>
                  <a:lnTo>
                    <a:pt x="594385" y="0"/>
                  </a:lnTo>
                  <a:close/>
                </a:path>
                <a:path w="2903854" h="180340">
                  <a:moveTo>
                    <a:pt x="737844" y="0"/>
                  </a:moveTo>
                  <a:lnTo>
                    <a:pt x="686612" y="0"/>
                  </a:lnTo>
                  <a:lnTo>
                    <a:pt x="0" y="9842"/>
                  </a:lnTo>
                  <a:lnTo>
                    <a:pt x="0" y="10591"/>
                  </a:lnTo>
                  <a:lnTo>
                    <a:pt x="737844" y="0"/>
                  </a:lnTo>
                  <a:close/>
                </a:path>
                <a:path w="2903854" h="180340">
                  <a:moveTo>
                    <a:pt x="884059" y="0"/>
                  </a:moveTo>
                  <a:lnTo>
                    <a:pt x="830084" y="0"/>
                  </a:lnTo>
                  <a:lnTo>
                    <a:pt x="0" y="11887"/>
                  </a:lnTo>
                  <a:lnTo>
                    <a:pt x="0" y="12636"/>
                  </a:lnTo>
                  <a:lnTo>
                    <a:pt x="884059" y="0"/>
                  </a:lnTo>
                  <a:close/>
                </a:path>
                <a:path w="2903854" h="180340">
                  <a:moveTo>
                    <a:pt x="1027518" y="0"/>
                  </a:moveTo>
                  <a:lnTo>
                    <a:pt x="973556" y="0"/>
                  </a:lnTo>
                  <a:lnTo>
                    <a:pt x="0" y="13919"/>
                  </a:lnTo>
                  <a:lnTo>
                    <a:pt x="0" y="14719"/>
                  </a:lnTo>
                  <a:lnTo>
                    <a:pt x="1027518" y="0"/>
                  </a:lnTo>
                  <a:close/>
                </a:path>
                <a:path w="2903854" h="180340">
                  <a:moveTo>
                    <a:pt x="1170990" y="0"/>
                  </a:moveTo>
                  <a:lnTo>
                    <a:pt x="1117028" y="0"/>
                  </a:lnTo>
                  <a:lnTo>
                    <a:pt x="0" y="16002"/>
                  </a:lnTo>
                  <a:lnTo>
                    <a:pt x="0" y="16751"/>
                  </a:lnTo>
                  <a:lnTo>
                    <a:pt x="1170990" y="0"/>
                  </a:lnTo>
                  <a:close/>
                </a:path>
                <a:path w="2903854" h="180340">
                  <a:moveTo>
                    <a:pt x="1314462" y="0"/>
                  </a:moveTo>
                  <a:lnTo>
                    <a:pt x="1260830" y="0"/>
                  </a:lnTo>
                  <a:lnTo>
                    <a:pt x="0" y="18046"/>
                  </a:lnTo>
                  <a:lnTo>
                    <a:pt x="0" y="18796"/>
                  </a:lnTo>
                  <a:lnTo>
                    <a:pt x="1314462" y="0"/>
                  </a:lnTo>
                  <a:close/>
                </a:path>
                <a:path w="2903854" h="180340">
                  <a:moveTo>
                    <a:pt x="1457934" y="0"/>
                  </a:moveTo>
                  <a:lnTo>
                    <a:pt x="1404302" y="0"/>
                  </a:lnTo>
                  <a:lnTo>
                    <a:pt x="0" y="20091"/>
                  </a:lnTo>
                  <a:lnTo>
                    <a:pt x="0" y="20878"/>
                  </a:lnTo>
                  <a:lnTo>
                    <a:pt x="1457934" y="0"/>
                  </a:lnTo>
                  <a:close/>
                </a:path>
                <a:path w="2903854" h="180340">
                  <a:moveTo>
                    <a:pt x="1504048" y="72656"/>
                  </a:moveTo>
                  <a:lnTo>
                    <a:pt x="1501660" y="72682"/>
                  </a:lnTo>
                  <a:lnTo>
                    <a:pt x="1504048" y="72682"/>
                  </a:lnTo>
                  <a:close/>
                </a:path>
                <a:path w="2903854" h="180340">
                  <a:moveTo>
                    <a:pt x="1601406" y="0"/>
                  </a:moveTo>
                  <a:lnTo>
                    <a:pt x="1550174" y="0"/>
                  </a:lnTo>
                  <a:lnTo>
                    <a:pt x="0" y="22174"/>
                  </a:lnTo>
                  <a:lnTo>
                    <a:pt x="0" y="22923"/>
                  </a:lnTo>
                  <a:lnTo>
                    <a:pt x="1601406" y="0"/>
                  </a:lnTo>
                  <a:close/>
                </a:path>
                <a:path w="2903854" h="180340">
                  <a:moveTo>
                    <a:pt x="1647520" y="72656"/>
                  </a:moveTo>
                  <a:lnTo>
                    <a:pt x="1645132" y="72682"/>
                  </a:lnTo>
                  <a:lnTo>
                    <a:pt x="1647520" y="72682"/>
                  </a:lnTo>
                  <a:close/>
                </a:path>
                <a:path w="2903854" h="180340">
                  <a:moveTo>
                    <a:pt x="1747608" y="0"/>
                  </a:moveTo>
                  <a:lnTo>
                    <a:pt x="1693633" y="0"/>
                  </a:lnTo>
                  <a:lnTo>
                    <a:pt x="0" y="24218"/>
                  </a:lnTo>
                  <a:lnTo>
                    <a:pt x="0" y="24968"/>
                  </a:lnTo>
                  <a:lnTo>
                    <a:pt x="1747608" y="0"/>
                  </a:lnTo>
                  <a:close/>
                </a:path>
                <a:path w="2903854" h="180340">
                  <a:moveTo>
                    <a:pt x="1891080" y="0"/>
                  </a:moveTo>
                  <a:lnTo>
                    <a:pt x="1837105" y="0"/>
                  </a:lnTo>
                  <a:lnTo>
                    <a:pt x="0" y="26301"/>
                  </a:lnTo>
                  <a:lnTo>
                    <a:pt x="0" y="27051"/>
                  </a:lnTo>
                  <a:lnTo>
                    <a:pt x="1891080" y="0"/>
                  </a:lnTo>
                  <a:close/>
                </a:path>
                <a:path w="2903854" h="180340">
                  <a:moveTo>
                    <a:pt x="2034552" y="0"/>
                  </a:moveTo>
                  <a:lnTo>
                    <a:pt x="1980577" y="0"/>
                  </a:lnTo>
                  <a:lnTo>
                    <a:pt x="0" y="28346"/>
                  </a:lnTo>
                  <a:lnTo>
                    <a:pt x="0" y="29095"/>
                  </a:lnTo>
                  <a:lnTo>
                    <a:pt x="2034552" y="0"/>
                  </a:lnTo>
                  <a:close/>
                </a:path>
                <a:path w="2903854" h="180340">
                  <a:moveTo>
                    <a:pt x="2367610" y="72656"/>
                  </a:moveTo>
                  <a:lnTo>
                    <a:pt x="2365222" y="72682"/>
                  </a:lnTo>
                  <a:lnTo>
                    <a:pt x="2367610" y="72682"/>
                  </a:lnTo>
                  <a:close/>
                </a:path>
                <a:path w="2903854" h="180340">
                  <a:moveTo>
                    <a:pt x="2864980" y="107454"/>
                  </a:moveTo>
                  <a:lnTo>
                    <a:pt x="2774264" y="108699"/>
                  </a:lnTo>
                  <a:lnTo>
                    <a:pt x="2723146" y="108699"/>
                  </a:lnTo>
                  <a:lnTo>
                    <a:pt x="0" y="147624"/>
                  </a:lnTo>
                  <a:lnTo>
                    <a:pt x="0" y="148412"/>
                  </a:lnTo>
                  <a:lnTo>
                    <a:pt x="2864980" y="107454"/>
                  </a:lnTo>
                  <a:close/>
                </a:path>
                <a:path w="2903854" h="180340">
                  <a:moveTo>
                    <a:pt x="2864980" y="105371"/>
                  </a:moveTo>
                  <a:lnTo>
                    <a:pt x="2634056" y="108661"/>
                  </a:lnTo>
                  <a:lnTo>
                    <a:pt x="2580424" y="108661"/>
                  </a:lnTo>
                  <a:lnTo>
                    <a:pt x="0" y="145580"/>
                  </a:lnTo>
                  <a:lnTo>
                    <a:pt x="0" y="146380"/>
                  </a:lnTo>
                  <a:lnTo>
                    <a:pt x="2864980" y="105410"/>
                  </a:lnTo>
                  <a:close/>
                </a:path>
                <a:path w="2903854" h="180340">
                  <a:moveTo>
                    <a:pt x="2864980" y="103327"/>
                  </a:moveTo>
                  <a:lnTo>
                    <a:pt x="2489149" y="108673"/>
                  </a:lnTo>
                  <a:lnTo>
                    <a:pt x="2435517" y="108673"/>
                  </a:lnTo>
                  <a:lnTo>
                    <a:pt x="0" y="143497"/>
                  </a:lnTo>
                  <a:lnTo>
                    <a:pt x="0" y="144297"/>
                  </a:lnTo>
                  <a:lnTo>
                    <a:pt x="2864980" y="103327"/>
                  </a:lnTo>
                  <a:close/>
                </a:path>
                <a:path w="2903854" h="180340">
                  <a:moveTo>
                    <a:pt x="2864980" y="101244"/>
                  </a:moveTo>
                  <a:lnTo>
                    <a:pt x="2347112" y="108661"/>
                  </a:lnTo>
                  <a:lnTo>
                    <a:pt x="2293480" y="108661"/>
                  </a:lnTo>
                  <a:lnTo>
                    <a:pt x="0" y="141452"/>
                  </a:lnTo>
                  <a:lnTo>
                    <a:pt x="0" y="142252"/>
                  </a:lnTo>
                  <a:lnTo>
                    <a:pt x="2864980" y="101282"/>
                  </a:lnTo>
                  <a:close/>
                </a:path>
                <a:path w="2903854" h="180340">
                  <a:moveTo>
                    <a:pt x="2864980" y="99199"/>
                  </a:moveTo>
                  <a:lnTo>
                    <a:pt x="2203640" y="108661"/>
                  </a:lnTo>
                  <a:lnTo>
                    <a:pt x="2150008" y="108661"/>
                  </a:lnTo>
                  <a:lnTo>
                    <a:pt x="0" y="139420"/>
                  </a:lnTo>
                  <a:lnTo>
                    <a:pt x="0" y="140208"/>
                  </a:lnTo>
                  <a:lnTo>
                    <a:pt x="2864980" y="99237"/>
                  </a:lnTo>
                  <a:close/>
                </a:path>
                <a:path w="2903854" h="180340">
                  <a:moveTo>
                    <a:pt x="2864980" y="97155"/>
                  </a:moveTo>
                  <a:lnTo>
                    <a:pt x="2054796" y="108699"/>
                  </a:lnTo>
                  <a:lnTo>
                    <a:pt x="2003564" y="108699"/>
                  </a:lnTo>
                  <a:lnTo>
                    <a:pt x="0" y="137325"/>
                  </a:lnTo>
                  <a:lnTo>
                    <a:pt x="0" y="138125"/>
                  </a:lnTo>
                  <a:lnTo>
                    <a:pt x="2864980" y="97155"/>
                  </a:lnTo>
                  <a:close/>
                </a:path>
                <a:path w="2903854" h="180340">
                  <a:moveTo>
                    <a:pt x="2864980" y="95072"/>
                  </a:moveTo>
                  <a:lnTo>
                    <a:pt x="1913966" y="108661"/>
                  </a:lnTo>
                  <a:lnTo>
                    <a:pt x="1862734" y="108661"/>
                  </a:lnTo>
                  <a:lnTo>
                    <a:pt x="0" y="135293"/>
                  </a:lnTo>
                  <a:lnTo>
                    <a:pt x="0" y="136080"/>
                  </a:lnTo>
                  <a:lnTo>
                    <a:pt x="2864980" y="95110"/>
                  </a:lnTo>
                  <a:close/>
                </a:path>
                <a:path w="2903854" h="180340">
                  <a:moveTo>
                    <a:pt x="2864980" y="93027"/>
                  </a:moveTo>
                  <a:lnTo>
                    <a:pt x="1770494" y="108661"/>
                  </a:lnTo>
                  <a:lnTo>
                    <a:pt x="1719262" y="108661"/>
                  </a:lnTo>
                  <a:lnTo>
                    <a:pt x="0" y="133248"/>
                  </a:lnTo>
                  <a:lnTo>
                    <a:pt x="0" y="134035"/>
                  </a:lnTo>
                  <a:lnTo>
                    <a:pt x="2864980" y="93065"/>
                  </a:lnTo>
                  <a:close/>
                </a:path>
                <a:path w="2903854" h="180340">
                  <a:moveTo>
                    <a:pt x="2864980" y="90982"/>
                  </a:moveTo>
                  <a:lnTo>
                    <a:pt x="1624584" y="108686"/>
                  </a:lnTo>
                  <a:lnTo>
                    <a:pt x="1573339" y="108686"/>
                  </a:lnTo>
                  <a:lnTo>
                    <a:pt x="0" y="131165"/>
                  </a:lnTo>
                  <a:lnTo>
                    <a:pt x="0" y="131953"/>
                  </a:lnTo>
                  <a:lnTo>
                    <a:pt x="2864980" y="90982"/>
                  </a:lnTo>
                  <a:close/>
                </a:path>
                <a:path w="2903854" h="180340">
                  <a:moveTo>
                    <a:pt x="2864980" y="88900"/>
                  </a:moveTo>
                  <a:lnTo>
                    <a:pt x="1483563" y="108661"/>
                  </a:lnTo>
                  <a:lnTo>
                    <a:pt x="1429931" y="108661"/>
                  </a:lnTo>
                  <a:lnTo>
                    <a:pt x="0" y="129120"/>
                  </a:lnTo>
                  <a:lnTo>
                    <a:pt x="0" y="129908"/>
                  </a:lnTo>
                  <a:lnTo>
                    <a:pt x="2864980" y="88938"/>
                  </a:lnTo>
                  <a:close/>
                </a:path>
                <a:path w="2903854" h="180340">
                  <a:moveTo>
                    <a:pt x="2864980" y="86893"/>
                  </a:moveTo>
                  <a:lnTo>
                    <a:pt x="1336484" y="108712"/>
                  </a:lnTo>
                  <a:lnTo>
                    <a:pt x="1282865" y="108712"/>
                  </a:lnTo>
                  <a:lnTo>
                    <a:pt x="0" y="127076"/>
                  </a:lnTo>
                  <a:lnTo>
                    <a:pt x="0" y="127876"/>
                  </a:lnTo>
                  <a:lnTo>
                    <a:pt x="2864980" y="86893"/>
                  </a:lnTo>
                  <a:close/>
                </a:path>
                <a:path w="2903854" h="180340">
                  <a:moveTo>
                    <a:pt x="2864980" y="84810"/>
                  </a:moveTo>
                  <a:lnTo>
                    <a:pt x="1190396" y="108712"/>
                  </a:lnTo>
                  <a:lnTo>
                    <a:pt x="1138821" y="108712"/>
                  </a:lnTo>
                  <a:lnTo>
                    <a:pt x="0" y="124993"/>
                  </a:lnTo>
                  <a:lnTo>
                    <a:pt x="0" y="125793"/>
                  </a:lnTo>
                  <a:lnTo>
                    <a:pt x="2864980" y="84810"/>
                  </a:lnTo>
                  <a:close/>
                </a:path>
                <a:path w="2903854" h="180340">
                  <a:moveTo>
                    <a:pt x="2864980" y="82727"/>
                  </a:moveTo>
                  <a:lnTo>
                    <a:pt x="1050417" y="108661"/>
                  </a:lnTo>
                  <a:lnTo>
                    <a:pt x="999172" y="108661"/>
                  </a:lnTo>
                  <a:lnTo>
                    <a:pt x="0" y="122948"/>
                  </a:lnTo>
                  <a:lnTo>
                    <a:pt x="0" y="123748"/>
                  </a:lnTo>
                  <a:lnTo>
                    <a:pt x="2864980" y="82778"/>
                  </a:lnTo>
                  <a:close/>
                </a:path>
                <a:path w="2903854" h="180340">
                  <a:moveTo>
                    <a:pt x="2903232" y="176047"/>
                  </a:moveTo>
                  <a:lnTo>
                    <a:pt x="2623807" y="180047"/>
                  </a:lnTo>
                  <a:lnTo>
                    <a:pt x="2677782" y="180047"/>
                  </a:lnTo>
                  <a:lnTo>
                    <a:pt x="2903232" y="176796"/>
                  </a:lnTo>
                  <a:lnTo>
                    <a:pt x="2903232" y="176047"/>
                  </a:lnTo>
                  <a:close/>
                </a:path>
                <a:path w="2903854" h="180340">
                  <a:moveTo>
                    <a:pt x="2903232" y="173964"/>
                  </a:moveTo>
                  <a:lnTo>
                    <a:pt x="2480335" y="180047"/>
                  </a:lnTo>
                  <a:lnTo>
                    <a:pt x="2531580" y="180047"/>
                  </a:lnTo>
                  <a:lnTo>
                    <a:pt x="2903232" y="174752"/>
                  </a:lnTo>
                  <a:lnTo>
                    <a:pt x="2903232" y="173964"/>
                  </a:lnTo>
                  <a:close/>
                </a:path>
                <a:path w="2903854" h="180340">
                  <a:moveTo>
                    <a:pt x="2903232" y="171919"/>
                  </a:moveTo>
                  <a:lnTo>
                    <a:pt x="2334476" y="180047"/>
                  </a:lnTo>
                  <a:lnTo>
                    <a:pt x="2388108" y="180047"/>
                  </a:lnTo>
                  <a:lnTo>
                    <a:pt x="2903232" y="172669"/>
                  </a:lnTo>
                  <a:lnTo>
                    <a:pt x="2903232" y="171919"/>
                  </a:lnTo>
                  <a:close/>
                </a:path>
                <a:path w="2903854" h="180340">
                  <a:moveTo>
                    <a:pt x="2903232" y="169887"/>
                  </a:moveTo>
                  <a:lnTo>
                    <a:pt x="2191004" y="180047"/>
                  </a:lnTo>
                  <a:lnTo>
                    <a:pt x="2244636" y="180047"/>
                  </a:lnTo>
                  <a:lnTo>
                    <a:pt x="2903232" y="170637"/>
                  </a:lnTo>
                  <a:lnTo>
                    <a:pt x="2903232" y="169887"/>
                  </a:lnTo>
                  <a:close/>
                </a:path>
                <a:path w="2903854" h="180340">
                  <a:moveTo>
                    <a:pt x="2903232" y="161632"/>
                  </a:moveTo>
                  <a:lnTo>
                    <a:pt x="1616786" y="180047"/>
                  </a:lnTo>
                  <a:lnTo>
                    <a:pt x="1668018" y="180047"/>
                  </a:lnTo>
                  <a:lnTo>
                    <a:pt x="2903232" y="162420"/>
                  </a:lnTo>
                  <a:lnTo>
                    <a:pt x="2903232" y="161632"/>
                  </a:lnTo>
                  <a:close/>
                </a:path>
                <a:path w="2903854" h="180340">
                  <a:moveTo>
                    <a:pt x="2903232" y="151371"/>
                  </a:moveTo>
                  <a:lnTo>
                    <a:pt x="896696" y="180047"/>
                  </a:lnTo>
                  <a:lnTo>
                    <a:pt x="947928" y="180047"/>
                  </a:lnTo>
                  <a:lnTo>
                    <a:pt x="2903232" y="152120"/>
                  </a:lnTo>
                  <a:lnTo>
                    <a:pt x="2903232" y="151371"/>
                  </a:lnTo>
                  <a:close/>
                </a:path>
                <a:path w="2903854" h="180340">
                  <a:moveTo>
                    <a:pt x="2903232" y="149288"/>
                  </a:moveTo>
                  <a:lnTo>
                    <a:pt x="750836" y="180047"/>
                  </a:lnTo>
                  <a:lnTo>
                    <a:pt x="804456" y="180047"/>
                  </a:lnTo>
                  <a:lnTo>
                    <a:pt x="2903232" y="150037"/>
                  </a:lnTo>
                  <a:lnTo>
                    <a:pt x="2903232" y="149288"/>
                  </a:lnTo>
                  <a:close/>
                </a:path>
                <a:path w="2903854" h="180340">
                  <a:moveTo>
                    <a:pt x="2903232" y="147256"/>
                  </a:moveTo>
                  <a:lnTo>
                    <a:pt x="607364" y="180047"/>
                  </a:lnTo>
                  <a:lnTo>
                    <a:pt x="660996" y="180047"/>
                  </a:lnTo>
                  <a:lnTo>
                    <a:pt x="2903232" y="148005"/>
                  </a:lnTo>
                  <a:lnTo>
                    <a:pt x="2903232" y="147256"/>
                  </a:lnTo>
                  <a:close/>
                </a:path>
                <a:path w="2903854" h="180340">
                  <a:moveTo>
                    <a:pt x="2903232" y="145211"/>
                  </a:moveTo>
                  <a:lnTo>
                    <a:pt x="463892" y="180047"/>
                  </a:lnTo>
                  <a:lnTo>
                    <a:pt x="517525" y="180047"/>
                  </a:lnTo>
                  <a:lnTo>
                    <a:pt x="2903232" y="145961"/>
                  </a:lnTo>
                  <a:lnTo>
                    <a:pt x="2903232" y="145211"/>
                  </a:lnTo>
                  <a:close/>
                </a:path>
                <a:path w="2903854" h="180340">
                  <a:moveTo>
                    <a:pt x="2903232" y="141084"/>
                  </a:moveTo>
                  <a:lnTo>
                    <a:pt x="176606" y="180047"/>
                  </a:lnTo>
                  <a:lnTo>
                    <a:pt x="230581" y="180047"/>
                  </a:lnTo>
                  <a:lnTo>
                    <a:pt x="2903232" y="141833"/>
                  </a:lnTo>
                  <a:lnTo>
                    <a:pt x="2903232" y="141084"/>
                  </a:lnTo>
                  <a:close/>
                </a:path>
                <a:path w="2903854" h="180340">
                  <a:moveTo>
                    <a:pt x="2903232" y="139001"/>
                  </a:moveTo>
                  <a:lnTo>
                    <a:pt x="33134" y="180047"/>
                  </a:lnTo>
                  <a:lnTo>
                    <a:pt x="84378" y="180047"/>
                  </a:lnTo>
                  <a:lnTo>
                    <a:pt x="2903232" y="139788"/>
                  </a:lnTo>
                  <a:lnTo>
                    <a:pt x="2903232" y="139001"/>
                  </a:lnTo>
                  <a:close/>
                </a:path>
                <a:path w="2903854" h="180340">
                  <a:moveTo>
                    <a:pt x="2903232" y="136956"/>
                  </a:moveTo>
                  <a:lnTo>
                    <a:pt x="0" y="178473"/>
                  </a:lnTo>
                  <a:lnTo>
                    <a:pt x="0" y="179260"/>
                  </a:lnTo>
                  <a:lnTo>
                    <a:pt x="2903232" y="137706"/>
                  </a:lnTo>
                  <a:lnTo>
                    <a:pt x="2903232" y="136956"/>
                  </a:lnTo>
                  <a:close/>
                </a:path>
                <a:path w="2903854" h="180340">
                  <a:moveTo>
                    <a:pt x="2903232" y="134912"/>
                  </a:moveTo>
                  <a:lnTo>
                    <a:pt x="0" y="176428"/>
                  </a:lnTo>
                  <a:lnTo>
                    <a:pt x="0" y="177177"/>
                  </a:lnTo>
                  <a:lnTo>
                    <a:pt x="2903232" y="135661"/>
                  </a:lnTo>
                  <a:lnTo>
                    <a:pt x="2903232" y="134912"/>
                  </a:lnTo>
                  <a:close/>
                </a:path>
                <a:path w="2903854" h="180340">
                  <a:moveTo>
                    <a:pt x="2903232" y="132829"/>
                  </a:moveTo>
                  <a:lnTo>
                    <a:pt x="0" y="174383"/>
                  </a:lnTo>
                  <a:lnTo>
                    <a:pt x="0" y="175133"/>
                  </a:lnTo>
                  <a:lnTo>
                    <a:pt x="2903232" y="133616"/>
                  </a:lnTo>
                  <a:lnTo>
                    <a:pt x="2903232" y="132829"/>
                  </a:lnTo>
                  <a:close/>
                </a:path>
                <a:path w="2903854" h="180340">
                  <a:moveTo>
                    <a:pt x="2903232" y="130784"/>
                  </a:moveTo>
                  <a:lnTo>
                    <a:pt x="0" y="172300"/>
                  </a:lnTo>
                  <a:lnTo>
                    <a:pt x="0" y="173088"/>
                  </a:lnTo>
                  <a:lnTo>
                    <a:pt x="2903232" y="131533"/>
                  </a:lnTo>
                  <a:lnTo>
                    <a:pt x="2903232" y="130784"/>
                  </a:lnTo>
                  <a:close/>
                </a:path>
                <a:path w="2903854" h="180340">
                  <a:moveTo>
                    <a:pt x="2903232" y="128739"/>
                  </a:moveTo>
                  <a:lnTo>
                    <a:pt x="0" y="170256"/>
                  </a:lnTo>
                  <a:lnTo>
                    <a:pt x="0" y="171005"/>
                  </a:lnTo>
                  <a:lnTo>
                    <a:pt x="2903232" y="129501"/>
                  </a:lnTo>
                  <a:lnTo>
                    <a:pt x="2903232" y="128739"/>
                  </a:lnTo>
                  <a:close/>
                </a:path>
                <a:path w="2903854" h="180340">
                  <a:moveTo>
                    <a:pt x="2903232" y="126657"/>
                  </a:moveTo>
                  <a:lnTo>
                    <a:pt x="0" y="168211"/>
                  </a:lnTo>
                  <a:lnTo>
                    <a:pt x="0" y="168960"/>
                  </a:lnTo>
                  <a:lnTo>
                    <a:pt x="2903232" y="127457"/>
                  </a:lnTo>
                  <a:lnTo>
                    <a:pt x="2903232" y="126657"/>
                  </a:lnTo>
                  <a:close/>
                </a:path>
                <a:path w="2903854" h="180340">
                  <a:moveTo>
                    <a:pt x="2903232" y="124625"/>
                  </a:moveTo>
                  <a:lnTo>
                    <a:pt x="0" y="166128"/>
                  </a:lnTo>
                  <a:lnTo>
                    <a:pt x="0" y="166928"/>
                  </a:lnTo>
                  <a:lnTo>
                    <a:pt x="2903232" y="125374"/>
                  </a:lnTo>
                  <a:lnTo>
                    <a:pt x="2903232" y="124625"/>
                  </a:lnTo>
                  <a:close/>
                </a:path>
                <a:path w="2903854" h="180340">
                  <a:moveTo>
                    <a:pt x="2903232" y="122580"/>
                  </a:moveTo>
                  <a:lnTo>
                    <a:pt x="0" y="164084"/>
                  </a:lnTo>
                  <a:lnTo>
                    <a:pt x="0" y="164833"/>
                  </a:lnTo>
                  <a:lnTo>
                    <a:pt x="2903232" y="123329"/>
                  </a:lnTo>
                  <a:lnTo>
                    <a:pt x="2903232" y="122580"/>
                  </a:lnTo>
                  <a:close/>
                </a:path>
                <a:path w="2903854" h="180340">
                  <a:moveTo>
                    <a:pt x="2903232" y="120497"/>
                  </a:moveTo>
                  <a:lnTo>
                    <a:pt x="0" y="162052"/>
                  </a:lnTo>
                  <a:lnTo>
                    <a:pt x="0" y="162801"/>
                  </a:lnTo>
                  <a:lnTo>
                    <a:pt x="2903232" y="121285"/>
                  </a:lnTo>
                  <a:lnTo>
                    <a:pt x="2903232" y="120497"/>
                  </a:lnTo>
                  <a:close/>
                </a:path>
                <a:path w="2903854" h="180340">
                  <a:moveTo>
                    <a:pt x="2903232" y="118452"/>
                  </a:moveTo>
                  <a:lnTo>
                    <a:pt x="0" y="159956"/>
                  </a:lnTo>
                  <a:lnTo>
                    <a:pt x="0" y="160718"/>
                  </a:lnTo>
                  <a:lnTo>
                    <a:pt x="2903232" y="119202"/>
                  </a:lnTo>
                  <a:lnTo>
                    <a:pt x="2903232" y="118452"/>
                  </a:lnTo>
                  <a:close/>
                </a:path>
                <a:path w="2903854" h="180340">
                  <a:moveTo>
                    <a:pt x="2903232" y="116408"/>
                  </a:moveTo>
                  <a:lnTo>
                    <a:pt x="0" y="157924"/>
                  </a:lnTo>
                  <a:lnTo>
                    <a:pt x="0" y="158673"/>
                  </a:lnTo>
                  <a:lnTo>
                    <a:pt x="2903232" y="117157"/>
                  </a:lnTo>
                  <a:lnTo>
                    <a:pt x="2903232" y="116408"/>
                  </a:lnTo>
                  <a:close/>
                </a:path>
                <a:path w="2903854" h="180340">
                  <a:moveTo>
                    <a:pt x="2903232" y="114325"/>
                  </a:moveTo>
                  <a:lnTo>
                    <a:pt x="0" y="155879"/>
                  </a:lnTo>
                  <a:lnTo>
                    <a:pt x="0" y="156629"/>
                  </a:lnTo>
                  <a:lnTo>
                    <a:pt x="2903232" y="115112"/>
                  </a:lnTo>
                  <a:lnTo>
                    <a:pt x="2903232" y="114325"/>
                  </a:lnTo>
                  <a:close/>
                </a:path>
                <a:path w="2903854" h="180340">
                  <a:moveTo>
                    <a:pt x="2903232" y="112280"/>
                  </a:moveTo>
                  <a:lnTo>
                    <a:pt x="0" y="153797"/>
                  </a:lnTo>
                  <a:lnTo>
                    <a:pt x="0" y="154546"/>
                  </a:lnTo>
                  <a:lnTo>
                    <a:pt x="2903232" y="113030"/>
                  </a:lnTo>
                  <a:lnTo>
                    <a:pt x="2903232" y="112280"/>
                  </a:lnTo>
                  <a:close/>
                </a:path>
                <a:path w="2903854" h="180340">
                  <a:moveTo>
                    <a:pt x="2903232" y="110236"/>
                  </a:moveTo>
                  <a:lnTo>
                    <a:pt x="0" y="151752"/>
                  </a:lnTo>
                  <a:lnTo>
                    <a:pt x="0" y="152501"/>
                  </a:lnTo>
                  <a:lnTo>
                    <a:pt x="2903232" y="110998"/>
                  </a:lnTo>
                  <a:lnTo>
                    <a:pt x="2903232" y="110236"/>
                  </a:lnTo>
                  <a:close/>
                </a:path>
                <a:path w="2903854" h="180340">
                  <a:moveTo>
                    <a:pt x="2903232" y="108153"/>
                  </a:moveTo>
                  <a:lnTo>
                    <a:pt x="0" y="149669"/>
                  </a:lnTo>
                  <a:lnTo>
                    <a:pt x="0" y="150456"/>
                  </a:lnTo>
                  <a:lnTo>
                    <a:pt x="2903232" y="108902"/>
                  </a:lnTo>
                  <a:lnTo>
                    <a:pt x="2903232" y="108153"/>
                  </a:lnTo>
                  <a:close/>
                </a:path>
                <a:path w="2903854" h="180340">
                  <a:moveTo>
                    <a:pt x="2903232" y="64973"/>
                  </a:moveTo>
                  <a:lnTo>
                    <a:pt x="2367877" y="72644"/>
                  </a:lnTo>
                  <a:lnTo>
                    <a:pt x="2418854" y="72644"/>
                  </a:lnTo>
                  <a:lnTo>
                    <a:pt x="2903232" y="65722"/>
                  </a:lnTo>
                  <a:lnTo>
                    <a:pt x="2903232" y="64973"/>
                  </a:lnTo>
                  <a:close/>
                </a:path>
                <a:path w="2903854" h="180340">
                  <a:moveTo>
                    <a:pt x="2903232" y="62941"/>
                  </a:moveTo>
                  <a:lnTo>
                    <a:pt x="2224405" y="72644"/>
                  </a:lnTo>
                  <a:lnTo>
                    <a:pt x="2275382" y="72644"/>
                  </a:lnTo>
                  <a:lnTo>
                    <a:pt x="2903232" y="63690"/>
                  </a:lnTo>
                  <a:lnTo>
                    <a:pt x="2903232" y="62941"/>
                  </a:lnTo>
                  <a:close/>
                </a:path>
                <a:path w="2903854" h="180340">
                  <a:moveTo>
                    <a:pt x="2903232" y="60858"/>
                  </a:moveTo>
                  <a:lnTo>
                    <a:pt x="2080933" y="72644"/>
                  </a:lnTo>
                  <a:lnTo>
                    <a:pt x="2131911" y="72644"/>
                  </a:lnTo>
                  <a:lnTo>
                    <a:pt x="2903232" y="61607"/>
                  </a:lnTo>
                  <a:lnTo>
                    <a:pt x="2903232" y="60858"/>
                  </a:lnTo>
                  <a:close/>
                </a:path>
                <a:path w="2903854" h="180340">
                  <a:moveTo>
                    <a:pt x="2903232" y="58813"/>
                  </a:moveTo>
                  <a:lnTo>
                    <a:pt x="1937118" y="72644"/>
                  </a:lnTo>
                  <a:lnTo>
                    <a:pt x="1988439" y="72644"/>
                  </a:lnTo>
                  <a:lnTo>
                    <a:pt x="2903232" y="59563"/>
                  </a:lnTo>
                  <a:lnTo>
                    <a:pt x="2903232" y="58813"/>
                  </a:lnTo>
                  <a:close/>
                </a:path>
                <a:path w="2903854" h="180340">
                  <a:moveTo>
                    <a:pt x="2903232" y="56730"/>
                  </a:moveTo>
                  <a:lnTo>
                    <a:pt x="1793646" y="72644"/>
                  </a:lnTo>
                  <a:lnTo>
                    <a:pt x="1842236" y="72644"/>
                  </a:lnTo>
                  <a:lnTo>
                    <a:pt x="2903232" y="57518"/>
                  </a:lnTo>
                  <a:lnTo>
                    <a:pt x="2903232" y="56730"/>
                  </a:lnTo>
                  <a:close/>
                </a:path>
                <a:path w="2903854" h="180340">
                  <a:moveTo>
                    <a:pt x="2903232" y="54686"/>
                  </a:moveTo>
                  <a:lnTo>
                    <a:pt x="1647786" y="72644"/>
                  </a:lnTo>
                  <a:lnTo>
                    <a:pt x="1698764" y="72644"/>
                  </a:lnTo>
                  <a:lnTo>
                    <a:pt x="2903232" y="55435"/>
                  </a:lnTo>
                  <a:lnTo>
                    <a:pt x="2903232" y="54686"/>
                  </a:lnTo>
                  <a:close/>
                </a:path>
                <a:path w="2903854" h="180340">
                  <a:moveTo>
                    <a:pt x="2903232" y="52641"/>
                  </a:moveTo>
                  <a:lnTo>
                    <a:pt x="1504315" y="72644"/>
                  </a:lnTo>
                  <a:lnTo>
                    <a:pt x="1555292" y="72644"/>
                  </a:lnTo>
                  <a:lnTo>
                    <a:pt x="2903232" y="53390"/>
                  </a:lnTo>
                  <a:lnTo>
                    <a:pt x="2903232" y="52641"/>
                  </a:lnTo>
                  <a:close/>
                </a:path>
                <a:path w="2903854" h="180340">
                  <a:moveTo>
                    <a:pt x="2903232" y="50558"/>
                  </a:moveTo>
                  <a:lnTo>
                    <a:pt x="1360843" y="72644"/>
                  </a:lnTo>
                  <a:lnTo>
                    <a:pt x="1411820" y="72644"/>
                  </a:lnTo>
                  <a:lnTo>
                    <a:pt x="2903232" y="51346"/>
                  </a:lnTo>
                  <a:lnTo>
                    <a:pt x="2903232" y="50558"/>
                  </a:lnTo>
                  <a:close/>
                </a:path>
                <a:path w="2903854" h="180340">
                  <a:moveTo>
                    <a:pt x="2903232" y="48514"/>
                  </a:moveTo>
                  <a:lnTo>
                    <a:pt x="1217371" y="72644"/>
                  </a:lnTo>
                  <a:lnTo>
                    <a:pt x="1268349" y="72644"/>
                  </a:lnTo>
                  <a:lnTo>
                    <a:pt x="2903232" y="49263"/>
                  </a:lnTo>
                  <a:lnTo>
                    <a:pt x="2903232" y="48514"/>
                  </a:lnTo>
                  <a:close/>
                </a:path>
                <a:path w="2903854" h="180340">
                  <a:moveTo>
                    <a:pt x="2903232" y="46469"/>
                  </a:moveTo>
                  <a:lnTo>
                    <a:pt x="1073556" y="72644"/>
                  </a:lnTo>
                  <a:lnTo>
                    <a:pt x="1122146" y="72644"/>
                  </a:lnTo>
                  <a:lnTo>
                    <a:pt x="2903232" y="47218"/>
                  </a:lnTo>
                  <a:lnTo>
                    <a:pt x="2903232" y="46469"/>
                  </a:lnTo>
                  <a:close/>
                </a:path>
                <a:path w="2903854" h="180340">
                  <a:moveTo>
                    <a:pt x="2903232" y="44386"/>
                  </a:moveTo>
                  <a:lnTo>
                    <a:pt x="930097" y="72644"/>
                  </a:lnTo>
                  <a:lnTo>
                    <a:pt x="978674" y="72644"/>
                  </a:lnTo>
                  <a:lnTo>
                    <a:pt x="2903232" y="45186"/>
                  </a:lnTo>
                  <a:lnTo>
                    <a:pt x="2903232" y="44386"/>
                  </a:lnTo>
                  <a:close/>
                </a:path>
                <a:path w="2903854" h="180340">
                  <a:moveTo>
                    <a:pt x="2903232" y="34137"/>
                  </a:moveTo>
                  <a:lnTo>
                    <a:pt x="210083" y="72644"/>
                  </a:lnTo>
                  <a:lnTo>
                    <a:pt x="258584" y="72644"/>
                  </a:lnTo>
                  <a:lnTo>
                    <a:pt x="2903232" y="34886"/>
                  </a:lnTo>
                  <a:lnTo>
                    <a:pt x="2903232" y="34137"/>
                  </a:lnTo>
                  <a:close/>
                </a:path>
                <a:path w="2903854" h="180340">
                  <a:moveTo>
                    <a:pt x="2903232" y="32054"/>
                  </a:moveTo>
                  <a:lnTo>
                    <a:pt x="63881" y="72644"/>
                  </a:lnTo>
                  <a:lnTo>
                    <a:pt x="115112" y="72644"/>
                  </a:lnTo>
                  <a:lnTo>
                    <a:pt x="2903232" y="32842"/>
                  </a:lnTo>
                  <a:lnTo>
                    <a:pt x="2903232" y="32054"/>
                  </a:lnTo>
                  <a:close/>
                </a:path>
                <a:path w="2903854" h="180340">
                  <a:moveTo>
                    <a:pt x="2903232" y="9423"/>
                  </a:moveTo>
                  <a:lnTo>
                    <a:pt x="0" y="50977"/>
                  </a:lnTo>
                  <a:lnTo>
                    <a:pt x="0" y="51727"/>
                  </a:lnTo>
                  <a:lnTo>
                    <a:pt x="2903232" y="10210"/>
                  </a:lnTo>
                  <a:lnTo>
                    <a:pt x="2903232" y="9423"/>
                  </a:lnTo>
                  <a:close/>
                </a:path>
                <a:path w="2903854" h="180340">
                  <a:moveTo>
                    <a:pt x="2903232" y="7378"/>
                  </a:moveTo>
                  <a:lnTo>
                    <a:pt x="0" y="48882"/>
                  </a:lnTo>
                  <a:lnTo>
                    <a:pt x="0" y="49682"/>
                  </a:lnTo>
                  <a:lnTo>
                    <a:pt x="2903232" y="8128"/>
                  </a:lnTo>
                  <a:lnTo>
                    <a:pt x="2903232" y="7378"/>
                  </a:lnTo>
                  <a:close/>
                </a:path>
                <a:path w="2903854" h="180340">
                  <a:moveTo>
                    <a:pt x="2903232" y="5334"/>
                  </a:moveTo>
                  <a:lnTo>
                    <a:pt x="0" y="46850"/>
                  </a:lnTo>
                  <a:lnTo>
                    <a:pt x="0" y="47599"/>
                  </a:lnTo>
                  <a:lnTo>
                    <a:pt x="2903232" y="6083"/>
                  </a:lnTo>
                  <a:lnTo>
                    <a:pt x="2903232" y="5334"/>
                  </a:lnTo>
                  <a:close/>
                </a:path>
                <a:path w="2903854" h="180340">
                  <a:moveTo>
                    <a:pt x="2903232" y="3251"/>
                  </a:moveTo>
                  <a:lnTo>
                    <a:pt x="0" y="44805"/>
                  </a:lnTo>
                  <a:lnTo>
                    <a:pt x="0" y="45554"/>
                  </a:lnTo>
                  <a:lnTo>
                    <a:pt x="2903232" y="4038"/>
                  </a:lnTo>
                  <a:lnTo>
                    <a:pt x="2903232" y="3251"/>
                  </a:lnTo>
                  <a:close/>
                </a:path>
                <a:path w="2903854" h="180340">
                  <a:moveTo>
                    <a:pt x="2903232" y="1206"/>
                  </a:moveTo>
                  <a:lnTo>
                    <a:pt x="0" y="42722"/>
                  </a:lnTo>
                  <a:lnTo>
                    <a:pt x="0" y="43510"/>
                  </a:lnTo>
                  <a:lnTo>
                    <a:pt x="2903232" y="1955"/>
                  </a:lnTo>
                  <a:lnTo>
                    <a:pt x="2903232" y="1206"/>
                  </a:lnTo>
                  <a:close/>
                </a:path>
              </a:pathLst>
            </a:custGeom>
            <a:solidFill>
              <a:srgbClr val="204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7749133" y="6493040"/>
              <a:ext cx="2903855" cy="180340"/>
            </a:xfrm>
            <a:custGeom>
              <a:avLst/>
              <a:gdLst/>
              <a:ahLst/>
              <a:cxnLst/>
              <a:rect l="l" t="t" r="r" b="b"/>
              <a:pathLst>
                <a:path w="2903854" h="180340">
                  <a:moveTo>
                    <a:pt x="35864" y="108038"/>
                  </a:moveTo>
                  <a:lnTo>
                    <a:pt x="33134" y="108038"/>
                  </a:lnTo>
                  <a:lnTo>
                    <a:pt x="17767" y="108280"/>
                  </a:lnTo>
                  <a:lnTo>
                    <a:pt x="35864" y="108038"/>
                  </a:lnTo>
                  <a:close/>
                </a:path>
                <a:path w="2903854" h="180340">
                  <a:moveTo>
                    <a:pt x="42773" y="108673"/>
                  </a:moveTo>
                  <a:lnTo>
                    <a:pt x="0" y="108699"/>
                  </a:lnTo>
                  <a:lnTo>
                    <a:pt x="0" y="109321"/>
                  </a:lnTo>
                  <a:lnTo>
                    <a:pt x="42773" y="108673"/>
                  </a:lnTo>
                  <a:close/>
                </a:path>
                <a:path w="2903854" h="180340">
                  <a:moveTo>
                    <a:pt x="186855" y="108661"/>
                  </a:moveTo>
                  <a:lnTo>
                    <a:pt x="135610" y="108661"/>
                  </a:lnTo>
                  <a:lnTo>
                    <a:pt x="0" y="110617"/>
                  </a:lnTo>
                  <a:lnTo>
                    <a:pt x="0" y="111366"/>
                  </a:lnTo>
                  <a:lnTo>
                    <a:pt x="186855" y="108661"/>
                  </a:lnTo>
                  <a:close/>
                </a:path>
                <a:path w="2903854" h="180340">
                  <a:moveTo>
                    <a:pt x="330327" y="108661"/>
                  </a:moveTo>
                  <a:lnTo>
                    <a:pt x="279082" y="108661"/>
                  </a:lnTo>
                  <a:lnTo>
                    <a:pt x="0" y="112661"/>
                  </a:lnTo>
                  <a:lnTo>
                    <a:pt x="0" y="113411"/>
                  </a:lnTo>
                  <a:lnTo>
                    <a:pt x="330327" y="108661"/>
                  </a:lnTo>
                  <a:close/>
                </a:path>
                <a:path w="2903854" h="180340">
                  <a:moveTo>
                    <a:pt x="2178024" y="0"/>
                  </a:moveTo>
                  <a:lnTo>
                    <a:pt x="2124392" y="0"/>
                  </a:lnTo>
                  <a:lnTo>
                    <a:pt x="0" y="30391"/>
                  </a:lnTo>
                  <a:lnTo>
                    <a:pt x="0" y="31140"/>
                  </a:lnTo>
                  <a:lnTo>
                    <a:pt x="2178024" y="0"/>
                  </a:lnTo>
                  <a:close/>
                </a:path>
                <a:path w="2903854" h="180340">
                  <a:moveTo>
                    <a:pt x="2321496" y="0"/>
                  </a:moveTo>
                  <a:lnTo>
                    <a:pt x="2270252" y="0"/>
                  </a:lnTo>
                  <a:lnTo>
                    <a:pt x="0" y="32473"/>
                  </a:lnTo>
                  <a:lnTo>
                    <a:pt x="0" y="33223"/>
                  </a:lnTo>
                  <a:lnTo>
                    <a:pt x="2321496" y="0"/>
                  </a:lnTo>
                  <a:close/>
                </a:path>
                <a:path w="2903854" h="180340">
                  <a:moveTo>
                    <a:pt x="2464968" y="0"/>
                  </a:moveTo>
                  <a:lnTo>
                    <a:pt x="2413724" y="0"/>
                  </a:lnTo>
                  <a:lnTo>
                    <a:pt x="0" y="34505"/>
                  </a:lnTo>
                  <a:lnTo>
                    <a:pt x="0" y="35255"/>
                  </a:lnTo>
                  <a:lnTo>
                    <a:pt x="2464968" y="0"/>
                  </a:lnTo>
                  <a:close/>
                </a:path>
                <a:path w="2903854" h="180340">
                  <a:moveTo>
                    <a:pt x="2511082" y="72656"/>
                  </a:moveTo>
                  <a:lnTo>
                    <a:pt x="2508694" y="72682"/>
                  </a:lnTo>
                  <a:lnTo>
                    <a:pt x="2511082" y="72682"/>
                  </a:lnTo>
                  <a:close/>
                </a:path>
                <a:path w="2903854" h="180340">
                  <a:moveTo>
                    <a:pt x="2611170" y="0"/>
                  </a:moveTo>
                  <a:lnTo>
                    <a:pt x="2557195" y="0"/>
                  </a:lnTo>
                  <a:lnTo>
                    <a:pt x="0" y="36550"/>
                  </a:lnTo>
                  <a:lnTo>
                    <a:pt x="0" y="37338"/>
                  </a:lnTo>
                  <a:lnTo>
                    <a:pt x="2611170" y="0"/>
                  </a:lnTo>
                  <a:close/>
                </a:path>
                <a:path w="2903854" h="180340">
                  <a:moveTo>
                    <a:pt x="2654554" y="72656"/>
                  </a:moveTo>
                  <a:lnTo>
                    <a:pt x="2652166" y="72682"/>
                  </a:lnTo>
                  <a:lnTo>
                    <a:pt x="2654554" y="72682"/>
                  </a:lnTo>
                  <a:close/>
                </a:path>
                <a:path w="2903854" h="180340">
                  <a:moveTo>
                    <a:pt x="2754642" y="0"/>
                  </a:moveTo>
                  <a:lnTo>
                    <a:pt x="2700667" y="0"/>
                  </a:lnTo>
                  <a:lnTo>
                    <a:pt x="0" y="38633"/>
                  </a:lnTo>
                  <a:lnTo>
                    <a:pt x="0" y="39382"/>
                  </a:lnTo>
                  <a:lnTo>
                    <a:pt x="2754642" y="0"/>
                  </a:lnTo>
                  <a:close/>
                </a:path>
                <a:path w="2903854" h="180340">
                  <a:moveTo>
                    <a:pt x="2864980" y="80733"/>
                  </a:moveTo>
                  <a:lnTo>
                    <a:pt x="901344" y="108737"/>
                  </a:lnTo>
                  <a:lnTo>
                    <a:pt x="850138" y="108737"/>
                  </a:lnTo>
                  <a:lnTo>
                    <a:pt x="0" y="120916"/>
                  </a:lnTo>
                  <a:lnTo>
                    <a:pt x="0" y="121704"/>
                  </a:lnTo>
                  <a:lnTo>
                    <a:pt x="2864980" y="80733"/>
                  </a:lnTo>
                  <a:close/>
                </a:path>
                <a:path w="2903854" h="180340">
                  <a:moveTo>
                    <a:pt x="2864980" y="78600"/>
                  </a:moveTo>
                  <a:lnTo>
                    <a:pt x="763473" y="108661"/>
                  </a:lnTo>
                  <a:lnTo>
                    <a:pt x="712228" y="108661"/>
                  </a:lnTo>
                  <a:lnTo>
                    <a:pt x="0" y="118821"/>
                  </a:lnTo>
                  <a:lnTo>
                    <a:pt x="0" y="119621"/>
                  </a:lnTo>
                  <a:lnTo>
                    <a:pt x="2864980" y="78651"/>
                  </a:lnTo>
                  <a:close/>
                </a:path>
                <a:path w="2903854" h="180340">
                  <a:moveTo>
                    <a:pt x="2864980" y="76568"/>
                  </a:moveTo>
                  <a:lnTo>
                    <a:pt x="620001" y="108661"/>
                  </a:lnTo>
                  <a:lnTo>
                    <a:pt x="568756" y="108661"/>
                  </a:lnTo>
                  <a:lnTo>
                    <a:pt x="0" y="116776"/>
                  </a:lnTo>
                  <a:lnTo>
                    <a:pt x="0" y="117576"/>
                  </a:lnTo>
                  <a:lnTo>
                    <a:pt x="2864980" y="76606"/>
                  </a:lnTo>
                  <a:close/>
                </a:path>
                <a:path w="2903854" h="180340">
                  <a:moveTo>
                    <a:pt x="2864980" y="74561"/>
                  </a:moveTo>
                  <a:lnTo>
                    <a:pt x="467258" y="108750"/>
                  </a:lnTo>
                  <a:lnTo>
                    <a:pt x="418439" y="108750"/>
                  </a:lnTo>
                  <a:lnTo>
                    <a:pt x="0" y="114744"/>
                  </a:lnTo>
                  <a:lnTo>
                    <a:pt x="0" y="115531"/>
                  </a:lnTo>
                  <a:lnTo>
                    <a:pt x="2864980" y="74561"/>
                  </a:lnTo>
                  <a:close/>
                </a:path>
                <a:path w="2903854" h="180340">
                  <a:moveTo>
                    <a:pt x="2898114" y="0"/>
                  </a:moveTo>
                  <a:lnTo>
                    <a:pt x="2844482" y="0"/>
                  </a:lnTo>
                  <a:lnTo>
                    <a:pt x="0" y="40678"/>
                  </a:lnTo>
                  <a:lnTo>
                    <a:pt x="0" y="41427"/>
                  </a:lnTo>
                  <a:lnTo>
                    <a:pt x="2898114" y="0"/>
                  </a:lnTo>
                  <a:close/>
                </a:path>
                <a:path w="2903854" h="180340">
                  <a:moveTo>
                    <a:pt x="2903232" y="178092"/>
                  </a:moveTo>
                  <a:lnTo>
                    <a:pt x="2767279" y="180047"/>
                  </a:lnTo>
                  <a:lnTo>
                    <a:pt x="2821254" y="180047"/>
                  </a:lnTo>
                  <a:lnTo>
                    <a:pt x="2903232" y="178841"/>
                  </a:lnTo>
                  <a:lnTo>
                    <a:pt x="2903232" y="178092"/>
                  </a:lnTo>
                  <a:close/>
                </a:path>
                <a:path w="2903854" h="180340">
                  <a:moveTo>
                    <a:pt x="2903232" y="176047"/>
                  </a:moveTo>
                  <a:lnTo>
                    <a:pt x="2623807" y="180047"/>
                  </a:lnTo>
                  <a:lnTo>
                    <a:pt x="2677782" y="180047"/>
                  </a:lnTo>
                  <a:lnTo>
                    <a:pt x="2903232" y="176796"/>
                  </a:lnTo>
                  <a:lnTo>
                    <a:pt x="2903232" y="176047"/>
                  </a:lnTo>
                  <a:close/>
                </a:path>
                <a:path w="2903854" h="180340">
                  <a:moveTo>
                    <a:pt x="2903232" y="167792"/>
                  </a:moveTo>
                  <a:lnTo>
                    <a:pt x="2047532" y="180047"/>
                  </a:lnTo>
                  <a:lnTo>
                    <a:pt x="2101164" y="180047"/>
                  </a:lnTo>
                  <a:lnTo>
                    <a:pt x="2903232" y="168592"/>
                  </a:lnTo>
                  <a:lnTo>
                    <a:pt x="2903232" y="167792"/>
                  </a:lnTo>
                  <a:close/>
                </a:path>
                <a:path w="2903854" h="180340">
                  <a:moveTo>
                    <a:pt x="2903232" y="165760"/>
                  </a:moveTo>
                  <a:lnTo>
                    <a:pt x="1903717" y="180047"/>
                  </a:lnTo>
                  <a:lnTo>
                    <a:pt x="1957692" y="180047"/>
                  </a:lnTo>
                  <a:lnTo>
                    <a:pt x="2903232" y="166509"/>
                  </a:lnTo>
                  <a:lnTo>
                    <a:pt x="2903232" y="165760"/>
                  </a:lnTo>
                  <a:close/>
                </a:path>
                <a:path w="2903854" h="180340">
                  <a:moveTo>
                    <a:pt x="2903232" y="163715"/>
                  </a:moveTo>
                  <a:lnTo>
                    <a:pt x="1760245" y="180047"/>
                  </a:lnTo>
                  <a:lnTo>
                    <a:pt x="1811489" y="180047"/>
                  </a:lnTo>
                  <a:lnTo>
                    <a:pt x="2903232" y="164465"/>
                  </a:lnTo>
                  <a:lnTo>
                    <a:pt x="2903232" y="163715"/>
                  </a:lnTo>
                  <a:close/>
                </a:path>
                <a:path w="2903854" h="180340">
                  <a:moveTo>
                    <a:pt x="2903232" y="159588"/>
                  </a:moveTo>
                  <a:lnTo>
                    <a:pt x="1470914" y="180047"/>
                  </a:lnTo>
                  <a:lnTo>
                    <a:pt x="1524546" y="180047"/>
                  </a:lnTo>
                  <a:lnTo>
                    <a:pt x="2903232" y="160337"/>
                  </a:lnTo>
                  <a:lnTo>
                    <a:pt x="2903232" y="159588"/>
                  </a:lnTo>
                  <a:close/>
                </a:path>
                <a:path w="2903854" h="180340">
                  <a:moveTo>
                    <a:pt x="2903232" y="157543"/>
                  </a:moveTo>
                  <a:lnTo>
                    <a:pt x="1327442" y="180047"/>
                  </a:lnTo>
                  <a:lnTo>
                    <a:pt x="1381074" y="180047"/>
                  </a:lnTo>
                  <a:lnTo>
                    <a:pt x="2903232" y="158292"/>
                  </a:lnTo>
                  <a:lnTo>
                    <a:pt x="2903232" y="157543"/>
                  </a:lnTo>
                  <a:close/>
                </a:path>
                <a:path w="2903854" h="180340">
                  <a:moveTo>
                    <a:pt x="2903232" y="155460"/>
                  </a:moveTo>
                  <a:lnTo>
                    <a:pt x="1183970" y="180047"/>
                  </a:lnTo>
                  <a:lnTo>
                    <a:pt x="1237602" y="180047"/>
                  </a:lnTo>
                  <a:lnTo>
                    <a:pt x="2903232" y="156210"/>
                  </a:lnTo>
                  <a:lnTo>
                    <a:pt x="2903232" y="155460"/>
                  </a:lnTo>
                  <a:close/>
                </a:path>
                <a:path w="2903854" h="180340">
                  <a:moveTo>
                    <a:pt x="2903232" y="153416"/>
                  </a:moveTo>
                  <a:lnTo>
                    <a:pt x="1040168" y="180047"/>
                  </a:lnTo>
                  <a:lnTo>
                    <a:pt x="1094130" y="180047"/>
                  </a:lnTo>
                  <a:lnTo>
                    <a:pt x="2903232" y="154165"/>
                  </a:lnTo>
                  <a:lnTo>
                    <a:pt x="2903232" y="153416"/>
                  </a:lnTo>
                  <a:close/>
                </a:path>
                <a:path w="2903854" h="180340">
                  <a:moveTo>
                    <a:pt x="2903232" y="143129"/>
                  </a:moveTo>
                  <a:lnTo>
                    <a:pt x="320078" y="180047"/>
                  </a:lnTo>
                  <a:lnTo>
                    <a:pt x="374053" y="180047"/>
                  </a:lnTo>
                  <a:lnTo>
                    <a:pt x="2903232" y="143878"/>
                  </a:lnTo>
                  <a:lnTo>
                    <a:pt x="2903232" y="143129"/>
                  </a:lnTo>
                  <a:close/>
                </a:path>
                <a:path w="2903854" h="180340">
                  <a:moveTo>
                    <a:pt x="2903232" y="71145"/>
                  </a:moveTo>
                  <a:lnTo>
                    <a:pt x="2795638" y="72682"/>
                  </a:lnTo>
                  <a:lnTo>
                    <a:pt x="2798026" y="72682"/>
                  </a:lnTo>
                  <a:lnTo>
                    <a:pt x="2800756" y="72644"/>
                  </a:lnTo>
                  <a:lnTo>
                    <a:pt x="2852001" y="72644"/>
                  </a:lnTo>
                  <a:lnTo>
                    <a:pt x="2903232" y="71894"/>
                  </a:lnTo>
                  <a:lnTo>
                    <a:pt x="2903232" y="71145"/>
                  </a:lnTo>
                  <a:close/>
                </a:path>
                <a:path w="2903854" h="180340">
                  <a:moveTo>
                    <a:pt x="2903232" y="69100"/>
                  </a:moveTo>
                  <a:lnTo>
                    <a:pt x="2654833" y="72644"/>
                  </a:lnTo>
                  <a:lnTo>
                    <a:pt x="2705798" y="72644"/>
                  </a:lnTo>
                  <a:lnTo>
                    <a:pt x="2903232" y="69850"/>
                  </a:lnTo>
                  <a:lnTo>
                    <a:pt x="2903232" y="69100"/>
                  </a:lnTo>
                  <a:close/>
                </a:path>
                <a:path w="2903854" h="180340">
                  <a:moveTo>
                    <a:pt x="2903232" y="67017"/>
                  </a:moveTo>
                  <a:lnTo>
                    <a:pt x="2511336" y="72644"/>
                  </a:lnTo>
                  <a:lnTo>
                    <a:pt x="2562326" y="72644"/>
                  </a:lnTo>
                  <a:lnTo>
                    <a:pt x="2903232" y="67767"/>
                  </a:lnTo>
                  <a:lnTo>
                    <a:pt x="2903232" y="67017"/>
                  </a:lnTo>
                  <a:close/>
                </a:path>
                <a:path w="2903854" h="180340">
                  <a:moveTo>
                    <a:pt x="2903232" y="42354"/>
                  </a:moveTo>
                  <a:lnTo>
                    <a:pt x="783971" y="72644"/>
                  </a:lnTo>
                  <a:lnTo>
                    <a:pt x="835202" y="72644"/>
                  </a:lnTo>
                  <a:lnTo>
                    <a:pt x="2903232" y="43103"/>
                  </a:lnTo>
                  <a:lnTo>
                    <a:pt x="2903232" y="42354"/>
                  </a:lnTo>
                  <a:close/>
                </a:path>
                <a:path w="2903854" h="180340">
                  <a:moveTo>
                    <a:pt x="2903232" y="40309"/>
                  </a:moveTo>
                  <a:lnTo>
                    <a:pt x="640499" y="72644"/>
                  </a:lnTo>
                  <a:lnTo>
                    <a:pt x="691730" y="72644"/>
                  </a:lnTo>
                  <a:lnTo>
                    <a:pt x="2903232" y="41059"/>
                  </a:lnTo>
                  <a:lnTo>
                    <a:pt x="2903232" y="40309"/>
                  </a:lnTo>
                  <a:close/>
                </a:path>
                <a:path w="2903854" h="180340">
                  <a:moveTo>
                    <a:pt x="2903232" y="38227"/>
                  </a:moveTo>
                  <a:lnTo>
                    <a:pt x="497027" y="72644"/>
                  </a:lnTo>
                  <a:lnTo>
                    <a:pt x="548259" y="72644"/>
                  </a:lnTo>
                  <a:lnTo>
                    <a:pt x="2903232" y="39014"/>
                  </a:lnTo>
                  <a:lnTo>
                    <a:pt x="2903232" y="38227"/>
                  </a:lnTo>
                  <a:close/>
                </a:path>
                <a:path w="2903854" h="180340">
                  <a:moveTo>
                    <a:pt x="2903232" y="36182"/>
                  </a:moveTo>
                  <a:lnTo>
                    <a:pt x="353555" y="72644"/>
                  </a:lnTo>
                  <a:lnTo>
                    <a:pt x="404787" y="72644"/>
                  </a:lnTo>
                  <a:lnTo>
                    <a:pt x="2903232" y="36931"/>
                  </a:lnTo>
                  <a:lnTo>
                    <a:pt x="2903232" y="36182"/>
                  </a:lnTo>
                  <a:close/>
                </a:path>
                <a:path w="2903854" h="180340">
                  <a:moveTo>
                    <a:pt x="2903232" y="30010"/>
                  </a:moveTo>
                  <a:lnTo>
                    <a:pt x="0" y="71526"/>
                  </a:lnTo>
                  <a:lnTo>
                    <a:pt x="0" y="72275"/>
                  </a:lnTo>
                  <a:lnTo>
                    <a:pt x="2903232" y="30759"/>
                  </a:lnTo>
                  <a:lnTo>
                    <a:pt x="2903232" y="30010"/>
                  </a:lnTo>
                  <a:close/>
                </a:path>
                <a:path w="2903854" h="180340">
                  <a:moveTo>
                    <a:pt x="2903232" y="27965"/>
                  </a:moveTo>
                  <a:lnTo>
                    <a:pt x="0" y="69481"/>
                  </a:lnTo>
                  <a:lnTo>
                    <a:pt x="0" y="70231"/>
                  </a:lnTo>
                  <a:lnTo>
                    <a:pt x="2903232" y="28714"/>
                  </a:lnTo>
                  <a:lnTo>
                    <a:pt x="2903232" y="27965"/>
                  </a:lnTo>
                  <a:close/>
                </a:path>
                <a:path w="2903854" h="180340">
                  <a:moveTo>
                    <a:pt x="2903232" y="25882"/>
                  </a:moveTo>
                  <a:lnTo>
                    <a:pt x="0" y="67437"/>
                  </a:lnTo>
                  <a:lnTo>
                    <a:pt x="0" y="68186"/>
                  </a:lnTo>
                  <a:lnTo>
                    <a:pt x="2903232" y="26682"/>
                  </a:lnTo>
                  <a:lnTo>
                    <a:pt x="2903232" y="25882"/>
                  </a:lnTo>
                  <a:close/>
                </a:path>
                <a:path w="2903854" h="180340">
                  <a:moveTo>
                    <a:pt x="2903232" y="23837"/>
                  </a:moveTo>
                  <a:lnTo>
                    <a:pt x="0" y="65354"/>
                  </a:lnTo>
                  <a:lnTo>
                    <a:pt x="0" y="66103"/>
                  </a:lnTo>
                  <a:lnTo>
                    <a:pt x="2903232" y="24599"/>
                  </a:lnTo>
                  <a:lnTo>
                    <a:pt x="2903232" y="23837"/>
                  </a:lnTo>
                  <a:close/>
                </a:path>
                <a:path w="2903854" h="180340">
                  <a:moveTo>
                    <a:pt x="2903232" y="21805"/>
                  </a:moveTo>
                  <a:lnTo>
                    <a:pt x="0" y="63309"/>
                  </a:lnTo>
                  <a:lnTo>
                    <a:pt x="0" y="64058"/>
                  </a:lnTo>
                  <a:lnTo>
                    <a:pt x="2903232" y="22555"/>
                  </a:lnTo>
                  <a:lnTo>
                    <a:pt x="2903232" y="21805"/>
                  </a:lnTo>
                  <a:close/>
                </a:path>
                <a:path w="2903854" h="180340">
                  <a:moveTo>
                    <a:pt x="2903232" y="19710"/>
                  </a:moveTo>
                  <a:lnTo>
                    <a:pt x="0" y="61226"/>
                  </a:lnTo>
                  <a:lnTo>
                    <a:pt x="0" y="62026"/>
                  </a:lnTo>
                  <a:lnTo>
                    <a:pt x="2903232" y="20472"/>
                  </a:lnTo>
                  <a:lnTo>
                    <a:pt x="2903232" y="19710"/>
                  </a:lnTo>
                  <a:close/>
                </a:path>
                <a:path w="2903854" h="180340">
                  <a:moveTo>
                    <a:pt x="2903232" y="17665"/>
                  </a:moveTo>
                  <a:lnTo>
                    <a:pt x="0" y="59182"/>
                  </a:lnTo>
                  <a:lnTo>
                    <a:pt x="0" y="59931"/>
                  </a:lnTo>
                  <a:lnTo>
                    <a:pt x="2903232" y="18427"/>
                  </a:lnTo>
                  <a:lnTo>
                    <a:pt x="2903232" y="17665"/>
                  </a:lnTo>
                  <a:close/>
                </a:path>
                <a:path w="2903854" h="180340">
                  <a:moveTo>
                    <a:pt x="2903232" y="15633"/>
                  </a:moveTo>
                  <a:lnTo>
                    <a:pt x="0" y="57150"/>
                  </a:lnTo>
                  <a:lnTo>
                    <a:pt x="0" y="57899"/>
                  </a:lnTo>
                  <a:lnTo>
                    <a:pt x="2903232" y="16383"/>
                  </a:lnTo>
                  <a:lnTo>
                    <a:pt x="2903232" y="15633"/>
                  </a:lnTo>
                  <a:close/>
                </a:path>
                <a:path w="2903854" h="180340">
                  <a:moveTo>
                    <a:pt x="2903232" y="13550"/>
                  </a:moveTo>
                  <a:lnTo>
                    <a:pt x="0" y="55054"/>
                  </a:lnTo>
                  <a:lnTo>
                    <a:pt x="0" y="55854"/>
                  </a:lnTo>
                  <a:lnTo>
                    <a:pt x="2903232" y="14300"/>
                  </a:lnTo>
                  <a:lnTo>
                    <a:pt x="2903232" y="13550"/>
                  </a:lnTo>
                  <a:close/>
                </a:path>
                <a:path w="2903854" h="180340">
                  <a:moveTo>
                    <a:pt x="2903232" y="11506"/>
                  </a:moveTo>
                  <a:lnTo>
                    <a:pt x="0" y="53022"/>
                  </a:lnTo>
                  <a:lnTo>
                    <a:pt x="0" y="53771"/>
                  </a:lnTo>
                  <a:lnTo>
                    <a:pt x="2903232" y="12255"/>
                  </a:lnTo>
                  <a:lnTo>
                    <a:pt x="2903232" y="11506"/>
                  </a:lnTo>
                  <a:close/>
                </a:path>
              </a:pathLst>
            </a:custGeom>
            <a:solidFill>
              <a:srgbClr val="204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7749133" y="6565683"/>
              <a:ext cx="2903855" cy="36195"/>
            </a:xfrm>
            <a:custGeom>
              <a:avLst/>
              <a:gdLst/>
              <a:ahLst/>
              <a:cxnLst/>
              <a:rect l="l" t="t" r="r" b="b"/>
              <a:pathLst>
                <a:path w="2903854" h="36195">
                  <a:moveTo>
                    <a:pt x="66611" y="0"/>
                  </a:moveTo>
                  <a:lnTo>
                    <a:pt x="63881" y="0"/>
                  </a:lnTo>
                  <a:lnTo>
                    <a:pt x="0" y="927"/>
                  </a:lnTo>
                  <a:lnTo>
                    <a:pt x="66611" y="38"/>
                  </a:lnTo>
                  <a:close/>
                </a:path>
                <a:path w="2903854" h="36195">
                  <a:moveTo>
                    <a:pt x="207352" y="38"/>
                  </a:moveTo>
                  <a:lnTo>
                    <a:pt x="204660" y="38"/>
                  </a:lnTo>
                  <a:lnTo>
                    <a:pt x="0" y="3009"/>
                  </a:lnTo>
                  <a:lnTo>
                    <a:pt x="207352" y="38"/>
                  </a:lnTo>
                  <a:close/>
                </a:path>
                <a:path w="2903854" h="36195">
                  <a:moveTo>
                    <a:pt x="353555" y="38"/>
                  </a:moveTo>
                  <a:lnTo>
                    <a:pt x="350824" y="38"/>
                  </a:lnTo>
                  <a:lnTo>
                    <a:pt x="0" y="5041"/>
                  </a:lnTo>
                  <a:lnTo>
                    <a:pt x="353555" y="38"/>
                  </a:lnTo>
                  <a:close/>
                </a:path>
                <a:path w="2903854" h="36195">
                  <a:moveTo>
                    <a:pt x="499757" y="0"/>
                  </a:moveTo>
                  <a:lnTo>
                    <a:pt x="497027" y="0"/>
                  </a:lnTo>
                  <a:lnTo>
                    <a:pt x="494626" y="38"/>
                  </a:lnTo>
                  <a:lnTo>
                    <a:pt x="497027" y="38"/>
                  </a:lnTo>
                  <a:lnTo>
                    <a:pt x="499757" y="0"/>
                  </a:lnTo>
                  <a:close/>
                </a:path>
                <a:path w="2903854" h="36195">
                  <a:moveTo>
                    <a:pt x="930173" y="0"/>
                  </a:moveTo>
                  <a:lnTo>
                    <a:pt x="927442" y="0"/>
                  </a:lnTo>
                  <a:lnTo>
                    <a:pt x="0" y="13296"/>
                  </a:lnTo>
                  <a:lnTo>
                    <a:pt x="930173" y="38"/>
                  </a:lnTo>
                  <a:close/>
                </a:path>
                <a:path w="2903854" h="36195">
                  <a:moveTo>
                    <a:pt x="1124877" y="0"/>
                  </a:moveTo>
                  <a:lnTo>
                    <a:pt x="1122146" y="0"/>
                  </a:lnTo>
                  <a:lnTo>
                    <a:pt x="1073645" y="0"/>
                  </a:lnTo>
                  <a:lnTo>
                    <a:pt x="1070902" y="0"/>
                  </a:lnTo>
                  <a:lnTo>
                    <a:pt x="0" y="15341"/>
                  </a:lnTo>
                  <a:lnTo>
                    <a:pt x="0" y="16090"/>
                  </a:lnTo>
                  <a:lnTo>
                    <a:pt x="1124877" y="0"/>
                  </a:lnTo>
                  <a:close/>
                </a:path>
                <a:path w="2903854" h="36195">
                  <a:moveTo>
                    <a:pt x="1268349" y="0"/>
                  </a:moveTo>
                  <a:lnTo>
                    <a:pt x="1217117" y="0"/>
                  </a:lnTo>
                  <a:lnTo>
                    <a:pt x="1214716" y="38"/>
                  </a:lnTo>
                  <a:lnTo>
                    <a:pt x="0" y="17386"/>
                  </a:lnTo>
                  <a:lnTo>
                    <a:pt x="0" y="18173"/>
                  </a:lnTo>
                  <a:lnTo>
                    <a:pt x="1265631" y="38"/>
                  </a:lnTo>
                  <a:lnTo>
                    <a:pt x="1265961" y="38"/>
                  </a:lnTo>
                  <a:lnTo>
                    <a:pt x="1268349" y="0"/>
                  </a:lnTo>
                  <a:close/>
                </a:path>
                <a:path w="2903854" h="36195">
                  <a:moveTo>
                    <a:pt x="1360576" y="0"/>
                  </a:moveTo>
                  <a:lnTo>
                    <a:pt x="1358188" y="38"/>
                  </a:lnTo>
                  <a:lnTo>
                    <a:pt x="0" y="19469"/>
                  </a:lnTo>
                  <a:lnTo>
                    <a:pt x="1360576" y="38"/>
                  </a:lnTo>
                  <a:close/>
                </a:path>
                <a:path w="2903854" h="36195">
                  <a:moveTo>
                    <a:pt x="1701495" y="0"/>
                  </a:moveTo>
                  <a:lnTo>
                    <a:pt x="1698764" y="0"/>
                  </a:lnTo>
                  <a:lnTo>
                    <a:pt x="1650250" y="0"/>
                  </a:lnTo>
                  <a:lnTo>
                    <a:pt x="1647520" y="0"/>
                  </a:lnTo>
                  <a:lnTo>
                    <a:pt x="0" y="23545"/>
                  </a:lnTo>
                  <a:lnTo>
                    <a:pt x="0" y="24345"/>
                  </a:lnTo>
                  <a:lnTo>
                    <a:pt x="1701495" y="0"/>
                  </a:lnTo>
                  <a:close/>
                </a:path>
                <a:path w="2903854" h="36195">
                  <a:moveTo>
                    <a:pt x="1793722" y="0"/>
                  </a:moveTo>
                  <a:lnTo>
                    <a:pt x="1790992" y="0"/>
                  </a:lnTo>
                  <a:lnTo>
                    <a:pt x="1793722" y="0"/>
                  </a:lnTo>
                  <a:close/>
                </a:path>
                <a:path w="2903854" h="36195">
                  <a:moveTo>
                    <a:pt x="1937194" y="0"/>
                  </a:moveTo>
                  <a:lnTo>
                    <a:pt x="1934464" y="0"/>
                  </a:lnTo>
                  <a:lnTo>
                    <a:pt x="1937194" y="0"/>
                  </a:lnTo>
                  <a:close/>
                </a:path>
                <a:path w="2903854" h="36195">
                  <a:moveTo>
                    <a:pt x="2080666" y="0"/>
                  </a:moveTo>
                  <a:lnTo>
                    <a:pt x="2078278" y="38"/>
                  </a:lnTo>
                  <a:lnTo>
                    <a:pt x="0" y="29718"/>
                  </a:lnTo>
                  <a:lnTo>
                    <a:pt x="2080666" y="38"/>
                  </a:lnTo>
                  <a:close/>
                </a:path>
                <a:path w="2903854" h="36195">
                  <a:moveTo>
                    <a:pt x="2224138" y="0"/>
                  </a:moveTo>
                  <a:lnTo>
                    <a:pt x="2221750" y="38"/>
                  </a:lnTo>
                  <a:lnTo>
                    <a:pt x="0" y="31800"/>
                  </a:lnTo>
                  <a:lnTo>
                    <a:pt x="2224138" y="38"/>
                  </a:lnTo>
                  <a:close/>
                </a:path>
                <a:path w="2903854" h="36195">
                  <a:moveTo>
                    <a:pt x="2903232" y="31432"/>
                  </a:moveTo>
                  <a:lnTo>
                    <a:pt x="2580424" y="36017"/>
                  </a:lnTo>
                  <a:lnTo>
                    <a:pt x="2634056" y="36017"/>
                  </a:lnTo>
                  <a:lnTo>
                    <a:pt x="2864980" y="32727"/>
                  </a:lnTo>
                  <a:lnTo>
                    <a:pt x="2903232" y="31470"/>
                  </a:lnTo>
                  <a:close/>
                </a:path>
                <a:path w="2903854" h="36195">
                  <a:moveTo>
                    <a:pt x="2903232" y="29349"/>
                  </a:moveTo>
                  <a:lnTo>
                    <a:pt x="2436952" y="36017"/>
                  </a:lnTo>
                  <a:lnTo>
                    <a:pt x="2490584" y="36017"/>
                  </a:lnTo>
                  <a:lnTo>
                    <a:pt x="2864980" y="30683"/>
                  </a:lnTo>
                  <a:lnTo>
                    <a:pt x="2903232" y="30099"/>
                  </a:lnTo>
                  <a:lnTo>
                    <a:pt x="2903232" y="29425"/>
                  </a:lnTo>
                  <a:close/>
                </a:path>
                <a:path w="2903854" h="36195">
                  <a:moveTo>
                    <a:pt x="2903232" y="21132"/>
                  </a:moveTo>
                  <a:lnTo>
                    <a:pt x="1860334" y="36017"/>
                  </a:lnTo>
                  <a:lnTo>
                    <a:pt x="1862734" y="36017"/>
                  </a:lnTo>
                  <a:lnTo>
                    <a:pt x="1913966" y="36017"/>
                  </a:lnTo>
                  <a:lnTo>
                    <a:pt x="2864980" y="22428"/>
                  </a:lnTo>
                  <a:lnTo>
                    <a:pt x="2903232" y="21882"/>
                  </a:lnTo>
                  <a:lnTo>
                    <a:pt x="2903232" y="21221"/>
                  </a:lnTo>
                  <a:close/>
                </a:path>
                <a:path w="2903854" h="36195">
                  <a:moveTo>
                    <a:pt x="2903232" y="19050"/>
                  </a:moveTo>
                  <a:lnTo>
                    <a:pt x="1716874" y="36017"/>
                  </a:lnTo>
                  <a:lnTo>
                    <a:pt x="1719262" y="36017"/>
                  </a:lnTo>
                  <a:lnTo>
                    <a:pt x="1770494" y="36017"/>
                  </a:lnTo>
                  <a:lnTo>
                    <a:pt x="2864980" y="20383"/>
                  </a:lnTo>
                  <a:lnTo>
                    <a:pt x="2903232" y="19850"/>
                  </a:lnTo>
                  <a:lnTo>
                    <a:pt x="2903232" y="19138"/>
                  </a:lnTo>
                  <a:close/>
                </a:path>
                <a:path w="2903854" h="36195">
                  <a:moveTo>
                    <a:pt x="2903232" y="17005"/>
                  </a:moveTo>
                  <a:lnTo>
                    <a:pt x="1573403" y="36017"/>
                  </a:lnTo>
                  <a:lnTo>
                    <a:pt x="1575790" y="36017"/>
                  </a:lnTo>
                  <a:lnTo>
                    <a:pt x="1627022" y="36017"/>
                  </a:lnTo>
                  <a:lnTo>
                    <a:pt x="2864980" y="18338"/>
                  </a:lnTo>
                  <a:lnTo>
                    <a:pt x="2903232" y="17754"/>
                  </a:lnTo>
                  <a:lnTo>
                    <a:pt x="2903232" y="17094"/>
                  </a:lnTo>
                  <a:close/>
                </a:path>
                <a:path w="2903854" h="36195">
                  <a:moveTo>
                    <a:pt x="2903232" y="14960"/>
                  </a:moveTo>
                  <a:lnTo>
                    <a:pt x="1429931" y="36017"/>
                  </a:lnTo>
                  <a:lnTo>
                    <a:pt x="1483563" y="36017"/>
                  </a:lnTo>
                  <a:lnTo>
                    <a:pt x="2864980" y="16256"/>
                  </a:lnTo>
                  <a:lnTo>
                    <a:pt x="2903232" y="15722"/>
                  </a:lnTo>
                  <a:lnTo>
                    <a:pt x="2903232" y="15049"/>
                  </a:lnTo>
                  <a:close/>
                </a:path>
                <a:path w="2903854" h="36195">
                  <a:moveTo>
                    <a:pt x="2903232" y="12877"/>
                  </a:moveTo>
                  <a:lnTo>
                    <a:pt x="1286459" y="36017"/>
                  </a:lnTo>
                  <a:lnTo>
                    <a:pt x="1340091" y="36017"/>
                  </a:lnTo>
                  <a:lnTo>
                    <a:pt x="2864980" y="14211"/>
                  </a:lnTo>
                  <a:lnTo>
                    <a:pt x="2903232" y="13677"/>
                  </a:lnTo>
                  <a:lnTo>
                    <a:pt x="2903232" y="12966"/>
                  </a:lnTo>
                  <a:close/>
                </a:path>
                <a:path w="2903854" h="36195">
                  <a:moveTo>
                    <a:pt x="2903232" y="10833"/>
                  </a:moveTo>
                  <a:lnTo>
                    <a:pt x="1142644" y="36017"/>
                  </a:lnTo>
                  <a:lnTo>
                    <a:pt x="1194219" y="36017"/>
                  </a:lnTo>
                  <a:lnTo>
                    <a:pt x="2864980" y="12166"/>
                  </a:lnTo>
                  <a:lnTo>
                    <a:pt x="2903232" y="11595"/>
                  </a:lnTo>
                  <a:lnTo>
                    <a:pt x="2903232" y="10922"/>
                  </a:lnTo>
                  <a:close/>
                </a:path>
                <a:path w="2903854" h="36195">
                  <a:moveTo>
                    <a:pt x="2903232" y="8801"/>
                  </a:moveTo>
                  <a:lnTo>
                    <a:pt x="996784" y="36017"/>
                  </a:lnTo>
                  <a:lnTo>
                    <a:pt x="999172" y="36017"/>
                  </a:lnTo>
                  <a:lnTo>
                    <a:pt x="1050417" y="36017"/>
                  </a:lnTo>
                  <a:lnTo>
                    <a:pt x="2864980" y="10083"/>
                  </a:lnTo>
                  <a:lnTo>
                    <a:pt x="2903232" y="9550"/>
                  </a:lnTo>
                  <a:lnTo>
                    <a:pt x="2903232" y="8877"/>
                  </a:lnTo>
                  <a:close/>
                </a:path>
                <a:path w="2903854" h="36195">
                  <a:moveTo>
                    <a:pt x="2903232" y="6705"/>
                  </a:moveTo>
                  <a:lnTo>
                    <a:pt x="853313" y="36017"/>
                  </a:lnTo>
                  <a:lnTo>
                    <a:pt x="855700" y="36017"/>
                  </a:lnTo>
                  <a:lnTo>
                    <a:pt x="2903232" y="6705"/>
                  </a:lnTo>
                  <a:close/>
                </a:path>
                <a:path w="2903854" h="36195">
                  <a:moveTo>
                    <a:pt x="2903232" y="4673"/>
                  </a:moveTo>
                  <a:lnTo>
                    <a:pt x="709841" y="36017"/>
                  </a:lnTo>
                  <a:lnTo>
                    <a:pt x="712228" y="36017"/>
                  </a:lnTo>
                  <a:lnTo>
                    <a:pt x="2903232" y="4673"/>
                  </a:lnTo>
                  <a:close/>
                </a:path>
                <a:path w="2903854" h="36195">
                  <a:moveTo>
                    <a:pt x="2903232" y="2628"/>
                  </a:moveTo>
                  <a:lnTo>
                    <a:pt x="566369" y="36017"/>
                  </a:lnTo>
                  <a:lnTo>
                    <a:pt x="568756" y="36017"/>
                  </a:lnTo>
                  <a:lnTo>
                    <a:pt x="2903232" y="2628"/>
                  </a:lnTo>
                  <a:close/>
                </a:path>
                <a:path w="2903854" h="36195">
                  <a:moveTo>
                    <a:pt x="2903232" y="546"/>
                  </a:moveTo>
                  <a:lnTo>
                    <a:pt x="422897" y="36017"/>
                  </a:lnTo>
                  <a:lnTo>
                    <a:pt x="425284" y="36017"/>
                  </a:lnTo>
                  <a:lnTo>
                    <a:pt x="2903232" y="546"/>
                  </a:lnTo>
                  <a:close/>
                </a:path>
              </a:pathLst>
            </a:custGeom>
            <a:solidFill>
              <a:srgbClr val="008B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7749133" y="6565683"/>
              <a:ext cx="2903855" cy="36195"/>
            </a:xfrm>
            <a:custGeom>
              <a:avLst/>
              <a:gdLst/>
              <a:ahLst/>
              <a:cxnLst/>
              <a:rect l="l" t="t" r="r" b="b"/>
              <a:pathLst>
                <a:path w="2903854" h="36195">
                  <a:moveTo>
                    <a:pt x="117856" y="0"/>
                  </a:moveTo>
                  <a:lnTo>
                    <a:pt x="115112" y="0"/>
                  </a:lnTo>
                  <a:lnTo>
                    <a:pt x="66611" y="0"/>
                  </a:lnTo>
                  <a:lnTo>
                    <a:pt x="0" y="965"/>
                  </a:lnTo>
                  <a:lnTo>
                    <a:pt x="0" y="1714"/>
                  </a:lnTo>
                  <a:lnTo>
                    <a:pt x="117856" y="0"/>
                  </a:lnTo>
                  <a:close/>
                </a:path>
                <a:path w="2903854" h="36195">
                  <a:moveTo>
                    <a:pt x="261327" y="0"/>
                  </a:moveTo>
                  <a:lnTo>
                    <a:pt x="258584" y="0"/>
                  </a:lnTo>
                  <a:lnTo>
                    <a:pt x="210083" y="0"/>
                  </a:lnTo>
                  <a:lnTo>
                    <a:pt x="0" y="3009"/>
                  </a:lnTo>
                  <a:lnTo>
                    <a:pt x="0" y="3759"/>
                  </a:lnTo>
                  <a:lnTo>
                    <a:pt x="261327" y="0"/>
                  </a:lnTo>
                  <a:close/>
                </a:path>
                <a:path w="2903854" h="36195">
                  <a:moveTo>
                    <a:pt x="404787" y="0"/>
                  </a:moveTo>
                  <a:lnTo>
                    <a:pt x="353555" y="0"/>
                  </a:lnTo>
                  <a:lnTo>
                    <a:pt x="0" y="5041"/>
                  </a:lnTo>
                  <a:lnTo>
                    <a:pt x="0" y="5791"/>
                  </a:lnTo>
                  <a:lnTo>
                    <a:pt x="402069" y="38"/>
                  </a:lnTo>
                  <a:lnTo>
                    <a:pt x="402399" y="38"/>
                  </a:lnTo>
                  <a:lnTo>
                    <a:pt x="404787" y="0"/>
                  </a:lnTo>
                  <a:close/>
                </a:path>
                <a:path w="2903854" h="36195">
                  <a:moveTo>
                    <a:pt x="551002" y="0"/>
                  </a:moveTo>
                  <a:lnTo>
                    <a:pt x="548259" y="0"/>
                  </a:lnTo>
                  <a:lnTo>
                    <a:pt x="499757" y="0"/>
                  </a:lnTo>
                  <a:lnTo>
                    <a:pt x="497027" y="38"/>
                  </a:lnTo>
                  <a:lnTo>
                    <a:pt x="0" y="7124"/>
                  </a:lnTo>
                  <a:lnTo>
                    <a:pt x="0" y="7886"/>
                  </a:lnTo>
                  <a:lnTo>
                    <a:pt x="551002" y="0"/>
                  </a:lnTo>
                  <a:close/>
                </a:path>
                <a:path w="2903854" h="36195">
                  <a:moveTo>
                    <a:pt x="694461" y="0"/>
                  </a:moveTo>
                  <a:lnTo>
                    <a:pt x="691730" y="0"/>
                  </a:lnTo>
                  <a:lnTo>
                    <a:pt x="643229" y="0"/>
                  </a:lnTo>
                  <a:lnTo>
                    <a:pt x="640499" y="38"/>
                  </a:lnTo>
                  <a:lnTo>
                    <a:pt x="0" y="9169"/>
                  </a:lnTo>
                  <a:lnTo>
                    <a:pt x="0" y="9918"/>
                  </a:lnTo>
                  <a:lnTo>
                    <a:pt x="694461" y="0"/>
                  </a:lnTo>
                  <a:close/>
                </a:path>
                <a:path w="2903854" h="36195">
                  <a:moveTo>
                    <a:pt x="837933" y="0"/>
                  </a:moveTo>
                  <a:lnTo>
                    <a:pt x="835202" y="0"/>
                  </a:lnTo>
                  <a:lnTo>
                    <a:pt x="786701" y="0"/>
                  </a:lnTo>
                  <a:lnTo>
                    <a:pt x="783971" y="38"/>
                  </a:lnTo>
                  <a:lnTo>
                    <a:pt x="0" y="11214"/>
                  </a:lnTo>
                  <a:lnTo>
                    <a:pt x="0" y="12001"/>
                  </a:lnTo>
                  <a:lnTo>
                    <a:pt x="837933" y="0"/>
                  </a:lnTo>
                  <a:close/>
                </a:path>
                <a:path w="2903854" h="36195">
                  <a:moveTo>
                    <a:pt x="981405" y="0"/>
                  </a:moveTo>
                  <a:lnTo>
                    <a:pt x="978674" y="0"/>
                  </a:lnTo>
                  <a:lnTo>
                    <a:pt x="930173" y="0"/>
                  </a:lnTo>
                  <a:lnTo>
                    <a:pt x="0" y="13296"/>
                  </a:lnTo>
                  <a:lnTo>
                    <a:pt x="0" y="14046"/>
                  </a:lnTo>
                  <a:lnTo>
                    <a:pt x="981405" y="0"/>
                  </a:lnTo>
                  <a:close/>
                </a:path>
                <a:path w="2903854" h="36195">
                  <a:moveTo>
                    <a:pt x="1414551" y="0"/>
                  </a:moveTo>
                  <a:lnTo>
                    <a:pt x="1411820" y="0"/>
                  </a:lnTo>
                  <a:lnTo>
                    <a:pt x="1360576" y="0"/>
                  </a:lnTo>
                  <a:lnTo>
                    <a:pt x="0" y="19469"/>
                  </a:lnTo>
                  <a:lnTo>
                    <a:pt x="0" y="20218"/>
                  </a:lnTo>
                  <a:lnTo>
                    <a:pt x="1414551" y="0"/>
                  </a:lnTo>
                  <a:close/>
                </a:path>
                <a:path w="2903854" h="36195">
                  <a:moveTo>
                    <a:pt x="1558023" y="0"/>
                  </a:moveTo>
                  <a:lnTo>
                    <a:pt x="1555292" y="0"/>
                  </a:lnTo>
                  <a:lnTo>
                    <a:pt x="1504048" y="0"/>
                  </a:lnTo>
                  <a:lnTo>
                    <a:pt x="0" y="21513"/>
                  </a:lnTo>
                  <a:lnTo>
                    <a:pt x="0" y="22263"/>
                  </a:lnTo>
                  <a:lnTo>
                    <a:pt x="1558023" y="0"/>
                  </a:lnTo>
                  <a:close/>
                </a:path>
                <a:path w="2903854" h="36195">
                  <a:moveTo>
                    <a:pt x="1844967" y="0"/>
                  </a:moveTo>
                  <a:lnTo>
                    <a:pt x="1842236" y="0"/>
                  </a:lnTo>
                  <a:lnTo>
                    <a:pt x="1793722" y="0"/>
                  </a:lnTo>
                  <a:lnTo>
                    <a:pt x="1790992" y="38"/>
                  </a:lnTo>
                  <a:lnTo>
                    <a:pt x="0" y="25628"/>
                  </a:lnTo>
                  <a:lnTo>
                    <a:pt x="0" y="26377"/>
                  </a:lnTo>
                  <a:lnTo>
                    <a:pt x="1844967" y="0"/>
                  </a:lnTo>
                  <a:close/>
                </a:path>
                <a:path w="2903854" h="36195">
                  <a:moveTo>
                    <a:pt x="1988439" y="0"/>
                  </a:moveTo>
                  <a:lnTo>
                    <a:pt x="1937194" y="0"/>
                  </a:lnTo>
                  <a:lnTo>
                    <a:pt x="1934464" y="38"/>
                  </a:lnTo>
                  <a:lnTo>
                    <a:pt x="0" y="27673"/>
                  </a:lnTo>
                  <a:lnTo>
                    <a:pt x="0" y="28422"/>
                  </a:lnTo>
                  <a:lnTo>
                    <a:pt x="1985721" y="38"/>
                  </a:lnTo>
                  <a:lnTo>
                    <a:pt x="1988439" y="0"/>
                  </a:lnTo>
                  <a:close/>
                </a:path>
                <a:path w="2903854" h="36195">
                  <a:moveTo>
                    <a:pt x="2131911" y="0"/>
                  </a:moveTo>
                  <a:lnTo>
                    <a:pt x="2080666" y="0"/>
                  </a:lnTo>
                  <a:lnTo>
                    <a:pt x="0" y="29718"/>
                  </a:lnTo>
                  <a:lnTo>
                    <a:pt x="0" y="30505"/>
                  </a:lnTo>
                  <a:lnTo>
                    <a:pt x="2129193" y="38"/>
                  </a:lnTo>
                  <a:lnTo>
                    <a:pt x="2129523" y="38"/>
                  </a:lnTo>
                  <a:lnTo>
                    <a:pt x="2131911" y="0"/>
                  </a:lnTo>
                  <a:close/>
                </a:path>
                <a:path w="2903854" h="36195">
                  <a:moveTo>
                    <a:pt x="2278113" y="0"/>
                  </a:moveTo>
                  <a:lnTo>
                    <a:pt x="2275382" y="0"/>
                  </a:lnTo>
                  <a:lnTo>
                    <a:pt x="2224138" y="0"/>
                  </a:lnTo>
                  <a:lnTo>
                    <a:pt x="0" y="31800"/>
                  </a:lnTo>
                  <a:lnTo>
                    <a:pt x="0" y="32550"/>
                  </a:lnTo>
                  <a:lnTo>
                    <a:pt x="2278113" y="0"/>
                  </a:lnTo>
                  <a:close/>
                </a:path>
                <a:path w="2903854" h="36195">
                  <a:moveTo>
                    <a:pt x="2421585" y="0"/>
                  </a:moveTo>
                  <a:lnTo>
                    <a:pt x="2418854" y="0"/>
                  </a:lnTo>
                  <a:lnTo>
                    <a:pt x="2367610" y="0"/>
                  </a:lnTo>
                  <a:lnTo>
                    <a:pt x="0" y="33845"/>
                  </a:lnTo>
                  <a:lnTo>
                    <a:pt x="0" y="34594"/>
                  </a:lnTo>
                  <a:lnTo>
                    <a:pt x="2421585" y="0"/>
                  </a:lnTo>
                  <a:close/>
                </a:path>
                <a:path w="2903854" h="36195">
                  <a:moveTo>
                    <a:pt x="2562326" y="0"/>
                  </a:moveTo>
                  <a:lnTo>
                    <a:pt x="2511082" y="0"/>
                  </a:lnTo>
                  <a:lnTo>
                    <a:pt x="35864" y="35394"/>
                  </a:lnTo>
                  <a:lnTo>
                    <a:pt x="17767" y="35636"/>
                  </a:lnTo>
                  <a:lnTo>
                    <a:pt x="0" y="35928"/>
                  </a:lnTo>
                  <a:lnTo>
                    <a:pt x="0" y="36055"/>
                  </a:lnTo>
                  <a:lnTo>
                    <a:pt x="43383" y="36017"/>
                  </a:lnTo>
                  <a:lnTo>
                    <a:pt x="87109" y="35394"/>
                  </a:lnTo>
                  <a:lnTo>
                    <a:pt x="2562326" y="38"/>
                  </a:lnTo>
                  <a:close/>
                </a:path>
                <a:path w="2903854" h="36195">
                  <a:moveTo>
                    <a:pt x="2705798" y="0"/>
                  </a:moveTo>
                  <a:lnTo>
                    <a:pt x="2654554" y="0"/>
                  </a:lnTo>
                  <a:lnTo>
                    <a:pt x="181724" y="35394"/>
                  </a:lnTo>
                  <a:lnTo>
                    <a:pt x="135610" y="36017"/>
                  </a:lnTo>
                  <a:lnTo>
                    <a:pt x="186855" y="36017"/>
                  </a:lnTo>
                  <a:lnTo>
                    <a:pt x="230581" y="35394"/>
                  </a:lnTo>
                  <a:lnTo>
                    <a:pt x="2705798" y="38"/>
                  </a:lnTo>
                  <a:close/>
                </a:path>
                <a:path w="2903854" h="36195">
                  <a:moveTo>
                    <a:pt x="2852001" y="0"/>
                  </a:moveTo>
                  <a:lnTo>
                    <a:pt x="2800756" y="0"/>
                  </a:lnTo>
                  <a:lnTo>
                    <a:pt x="2798026" y="38"/>
                  </a:lnTo>
                  <a:lnTo>
                    <a:pt x="325196" y="35394"/>
                  </a:lnTo>
                  <a:lnTo>
                    <a:pt x="279082" y="36017"/>
                  </a:lnTo>
                  <a:lnTo>
                    <a:pt x="330327" y="36017"/>
                  </a:lnTo>
                  <a:lnTo>
                    <a:pt x="376783" y="35394"/>
                  </a:lnTo>
                  <a:lnTo>
                    <a:pt x="373900" y="35394"/>
                  </a:lnTo>
                  <a:lnTo>
                    <a:pt x="2849270" y="38"/>
                  </a:lnTo>
                  <a:lnTo>
                    <a:pt x="2849600" y="38"/>
                  </a:lnTo>
                  <a:lnTo>
                    <a:pt x="2852001" y="0"/>
                  </a:lnTo>
                  <a:close/>
                </a:path>
                <a:path w="2903854" h="36195">
                  <a:moveTo>
                    <a:pt x="2903232" y="33477"/>
                  </a:moveTo>
                  <a:lnTo>
                    <a:pt x="2726283" y="36017"/>
                  </a:lnTo>
                  <a:lnTo>
                    <a:pt x="2777528" y="36017"/>
                  </a:lnTo>
                  <a:lnTo>
                    <a:pt x="2864980" y="34810"/>
                  </a:lnTo>
                  <a:lnTo>
                    <a:pt x="2903232" y="34226"/>
                  </a:lnTo>
                  <a:lnTo>
                    <a:pt x="2903232" y="33553"/>
                  </a:lnTo>
                  <a:close/>
                </a:path>
                <a:path w="2903854" h="36195">
                  <a:moveTo>
                    <a:pt x="2903232" y="31432"/>
                  </a:moveTo>
                  <a:lnTo>
                    <a:pt x="2580424" y="36017"/>
                  </a:lnTo>
                  <a:lnTo>
                    <a:pt x="2634056" y="36017"/>
                  </a:lnTo>
                  <a:lnTo>
                    <a:pt x="2864980" y="32727"/>
                  </a:lnTo>
                  <a:lnTo>
                    <a:pt x="2903232" y="32181"/>
                  </a:lnTo>
                  <a:lnTo>
                    <a:pt x="2903232" y="31470"/>
                  </a:lnTo>
                  <a:close/>
                </a:path>
                <a:path w="2903854" h="36195">
                  <a:moveTo>
                    <a:pt x="2903232" y="27305"/>
                  </a:moveTo>
                  <a:lnTo>
                    <a:pt x="2293480" y="36017"/>
                  </a:lnTo>
                  <a:lnTo>
                    <a:pt x="2347112" y="36017"/>
                  </a:lnTo>
                  <a:lnTo>
                    <a:pt x="2864980" y="28600"/>
                  </a:lnTo>
                  <a:lnTo>
                    <a:pt x="2903232" y="28054"/>
                  </a:lnTo>
                  <a:lnTo>
                    <a:pt x="2903232" y="27381"/>
                  </a:lnTo>
                  <a:close/>
                </a:path>
                <a:path w="2903854" h="36195">
                  <a:moveTo>
                    <a:pt x="2903232" y="25222"/>
                  </a:moveTo>
                  <a:lnTo>
                    <a:pt x="2150008" y="36017"/>
                  </a:lnTo>
                  <a:lnTo>
                    <a:pt x="2203640" y="36017"/>
                  </a:lnTo>
                  <a:lnTo>
                    <a:pt x="2864980" y="26555"/>
                  </a:lnTo>
                  <a:lnTo>
                    <a:pt x="2903232" y="26009"/>
                  </a:lnTo>
                  <a:lnTo>
                    <a:pt x="2903232" y="25298"/>
                  </a:lnTo>
                  <a:close/>
                </a:path>
                <a:path w="2903854" h="36195">
                  <a:moveTo>
                    <a:pt x="2903232" y="23177"/>
                  </a:moveTo>
                  <a:lnTo>
                    <a:pt x="2006549" y="36017"/>
                  </a:lnTo>
                  <a:lnTo>
                    <a:pt x="2057781" y="36017"/>
                  </a:lnTo>
                  <a:lnTo>
                    <a:pt x="2864980" y="24511"/>
                  </a:lnTo>
                  <a:lnTo>
                    <a:pt x="2903232" y="23926"/>
                  </a:lnTo>
                  <a:lnTo>
                    <a:pt x="2903232" y="23266"/>
                  </a:lnTo>
                  <a:close/>
                </a:path>
                <a:path w="2903854" h="36195">
                  <a:moveTo>
                    <a:pt x="2903232" y="6705"/>
                  </a:moveTo>
                  <a:lnTo>
                    <a:pt x="855700" y="36017"/>
                  </a:lnTo>
                  <a:lnTo>
                    <a:pt x="906945" y="36017"/>
                  </a:lnTo>
                  <a:lnTo>
                    <a:pt x="2864980" y="8051"/>
                  </a:lnTo>
                  <a:lnTo>
                    <a:pt x="2903232" y="7505"/>
                  </a:lnTo>
                  <a:lnTo>
                    <a:pt x="2903232" y="6794"/>
                  </a:lnTo>
                  <a:close/>
                </a:path>
                <a:path w="2903854" h="36195">
                  <a:moveTo>
                    <a:pt x="2903232" y="4673"/>
                  </a:moveTo>
                  <a:lnTo>
                    <a:pt x="712228" y="36017"/>
                  </a:lnTo>
                  <a:lnTo>
                    <a:pt x="763473" y="36017"/>
                  </a:lnTo>
                  <a:lnTo>
                    <a:pt x="2864980" y="5956"/>
                  </a:lnTo>
                  <a:lnTo>
                    <a:pt x="2903232" y="5422"/>
                  </a:lnTo>
                  <a:lnTo>
                    <a:pt x="2903232" y="4749"/>
                  </a:lnTo>
                  <a:close/>
                </a:path>
                <a:path w="2903854" h="36195">
                  <a:moveTo>
                    <a:pt x="2903232" y="2628"/>
                  </a:moveTo>
                  <a:lnTo>
                    <a:pt x="568756" y="36017"/>
                  </a:lnTo>
                  <a:lnTo>
                    <a:pt x="620001" y="36017"/>
                  </a:lnTo>
                  <a:lnTo>
                    <a:pt x="2864980" y="3924"/>
                  </a:lnTo>
                  <a:lnTo>
                    <a:pt x="2903232" y="3378"/>
                  </a:lnTo>
                  <a:lnTo>
                    <a:pt x="2903232" y="2705"/>
                  </a:lnTo>
                  <a:close/>
                </a:path>
                <a:path w="2903854" h="36195">
                  <a:moveTo>
                    <a:pt x="2903232" y="546"/>
                  </a:moveTo>
                  <a:lnTo>
                    <a:pt x="425284" y="36017"/>
                  </a:lnTo>
                  <a:lnTo>
                    <a:pt x="474141" y="36017"/>
                  </a:lnTo>
                  <a:lnTo>
                    <a:pt x="2864980" y="1879"/>
                  </a:lnTo>
                  <a:lnTo>
                    <a:pt x="2903232" y="1333"/>
                  </a:lnTo>
                  <a:lnTo>
                    <a:pt x="2903232" y="622"/>
                  </a:lnTo>
                  <a:close/>
                </a:path>
              </a:pathLst>
            </a:custGeom>
            <a:solidFill>
              <a:srgbClr val="008B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7738884" y="6494170"/>
              <a:ext cx="2919095" cy="177800"/>
            </a:xfrm>
            <a:custGeom>
              <a:avLst/>
              <a:gdLst/>
              <a:ahLst/>
              <a:cxnLst/>
              <a:rect l="l" t="t" r="r" b="b"/>
              <a:pathLst>
                <a:path w="2919095" h="177800">
                  <a:moveTo>
                    <a:pt x="10248" y="107442"/>
                  </a:moveTo>
                  <a:lnTo>
                    <a:pt x="0" y="107569"/>
                  </a:lnTo>
                  <a:lnTo>
                    <a:pt x="10248" y="107569"/>
                  </a:lnTo>
                  <a:lnTo>
                    <a:pt x="10248" y="107442"/>
                  </a:lnTo>
                  <a:close/>
                </a:path>
                <a:path w="2919095" h="177800">
                  <a:moveTo>
                    <a:pt x="2918612" y="176923"/>
                  </a:moveTo>
                  <a:lnTo>
                    <a:pt x="2913481" y="176961"/>
                  </a:lnTo>
                  <a:lnTo>
                    <a:pt x="2913481" y="177711"/>
                  </a:lnTo>
                  <a:lnTo>
                    <a:pt x="2918612" y="177673"/>
                  </a:lnTo>
                  <a:lnTo>
                    <a:pt x="2918612" y="176923"/>
                  </a:lnTo>
                  <a:close/>
                </a:path>
                <a:path w="2919095" h="177800">
                  <a:moveTo>
                    <a:pt x="2918612" y="174840"/>
                  </a:moveTo>
                  <a:lnTo>
                    <a:pt x="2913481" y="174917"/>
                  </a:lnTo>
                  <a:lnTo>
                    <a:pt x="2913481" y="175666"/>
                  </a:lnTo>
                  <a:lnTo>
                    <a:pt x="2918612" y="175590"/>
                  </a:lnTo>
                  <a:lnTo>
                    <a:pt x="2918612" y="174840"/>
                  </a:lnTo>
                  <a:close/>
                </a:path>
                <a:path w="2919095" h="177800">
                  <a:moveTo>
                    <a:pt x="2918612" y="172796"/>
                  </a:moveTo>
                  <a:lnTo>
                    <a:pt x="2913481" y="172834"/>
                  </a:lnTo>
                  <a:lnTo>
                    <a:pt x="2913481" y="173621"/>
                  </a:lnTo>
                  <a:lnTo>
                    <a:pt x="2918612" y="173545"/>
                  </a:lnTo>
                  <a:lnTo>
                    <a:pt x="2918612" y="172796"/>
                  </a:lnTo>
                  <a:close/>
                </a:path>
                <a:path w="2919095" h="177800">
                  <a:moveTo>
                    <a:pt x="2918612" y="170713"/>
                  </a:moveTo>
                  <a:lnTo>
                    <a:pt x="2913481" y="170789"/>
                  </a:lnTo>
                  <a:lnTo>
                    <a:pt x="2913481" y="171538"/>
                  </a:lnTo>
                  <a:lnTo>
                    <a:pt x="2918612" y="171500"/>
                  </a:lnTo>
                  <a:lnTo>
                    <a:pt x="2918612" y="170713"/>
                  </a:lnTo>
                  <a:close/>
                </a:path>
                <a:path w="2919095" h="177800">
                  <a:moveTo>
                    <a:pt x="2918612" y="168668"/>
                  </a:moveTo>
                  <a:lnTo>
                    <a:pt x="2913481" y="168757"/>
                  </a:lnTo>
                  <a:lnTo>
                    <a:pt x="2913481" y="169506"/>
                  </a:lnTo>
                  <a:lnTo>
                    <a:pt x="2918612" y="169418"/>
                  </a:lnTo>
                  <a:lnTo>
                    <a:pt x="2918612" y="168668"/>
                  </a:lnTo>
                  <a:close/>
                </a:path>
                <a:path w="2919095" h="177800">
                  <a:moveTo>
                    <a:pt x="2918612" y="166624"/>
                  </a:moveTo>
                  <a:lnTo>
                    <a:pt x="2913481" y="166662"/>
                  </a:lnTo>
                  <a:lnTo>
                    <a:pt x="2913481" y="167462"/>
                  </a:lnTo>
                  <a:lnTo>
                    <a:pt x="2918612" y="167373"/>
                  </a:lnTo>
                  <a:lnTo>
                    <a:pt x="2918612" y="166624"/>
                  </a:lnTo>
                  <a:close/>
                </a:path>
                <a:path w="2919095" h="177800">
                  <a:moveTo>
                    <a:pt x="2918612" y="164541"/>
                  </a:moveTo>
                  <a:lnTo>
                    <a:pt x="2913481" y="164630"/>
                  </a:lnTo>
                  <a:lnTo>
                    <a:pt x="2913481" y="165379"/>
                  </a:lnTo>
                  <a:lnTo>
                    <a:pt x="2918612" y="165328"/>
                  </a:lnTo>
                  <a:lnTo>
                    <a:pt x="2918612" y="164541"/>
                  </a:lnTo>
                  <a:close/>
                </a:path>
                <a:path w="2919095" h="177800">
                  <a:moveTo>
                    <a:pt x="2918612" y="162496"/>
                  </a:moveTo>
                  <a:lnTo>
                    <a:pt x="2913481" y="162585"/>
                  </a:lnTo>
                  <a:lnTo>
                    <a:pt x="2913481" y="163334"/>
                  </a:lnTo>
                  <a:lnTo>
                    <a:pt x="2918612" y="163245"/>
                  </a:lnTo>
                  <a:lnTo>
                    <a:pt x="2918612" y="162496"/>
                  </a:lnTo>
                  <a:close/>
                </a:path>
                <a:path w="2919095" h="177800">
                  <a:moveTo>
                    <a:pt x="2918612" y="160451"/>
                  </a:moveTo>
                  <a:lnTo>
                    <a:pt x="2913481" y="160502"/>
                  </a:lnTo>
                  <a:lnTo>
                    <a:pt x="2913481" y="161290"/>
                  </a:lnTo>
                  <a:lnTo>
                    <a:pt x="2918612" y="161213"/>
                  </a:lnTo>
                  <a:lnTo>
                    <a:pt x="2918612" y="160451"/>
                  </a:lnTo>
                  <a:close/>
                </a:path>
                <a:path w="2919095" h="177800">
                  <a:moveTo>
                    <a:pt x="2918612" y="158369"/>
                  </a:moveTo>
                  <a:lnTo>
                    <a:pt x="2913481" y="158457"/>
                  </a:lnTo>
                  <a:lnTo>
                    <a:pt x="2913481" y="159207"/>
                  </a:lnTo>
                  <a:lnTo>
                    <a:pt x="2918612" y="159169"/>
                  </a:lnTo>
                  <a:lnTo>
                    <a:pt x="2918612" y="158369"/>
                  </a:lnTo>
                  <a:close/>
                </a:path>
                <a:path w="2919095" h="177800">
                  <a:moveTo>
                    <a:pt x="2918612" y="156337"/>
                  </a:moveTo>
                  <a:lnTo>
                    <a:pt x="2913481" y="156413"/>
                  </a:lnTo>
                  <a:lnTo>
                    <a:pt x="2913481" y="157162"/>
                  </a:lnTo>
                  <a:lnTo>
                    <a:pt x="2918612" y="157086"/>
                  </a:lnTo>
                  <a:lnTo>
                    <a:pt x="2918612" y="156337"/>
                  </a:lnTo>
                  <a:close/>
                </a:path>
                <a:path w="2919095" h="177800">
                  <a:moveTo>
                    <a:pt x="2918612" y="154292"/>
                  </a:moveTo>
                  <a:lnTo>
                    <a:pt x="2913481" y="154330"/>
                  </a:lnTo>
                  <a:lnTo>
                    <a:pt x="2913481" y="155079"/>
                  </a:lnTo>
                  <a:lnTo>
                    <a:pt x="2918612" y="155041"/>
                  </a:lnTo>
                  <a:lnTo>
                    <a:pt x="2918612" y="154292"/>
                  </a:lnTo>
                  <a:close/>
                </a:path>
                <a:path w="2919095" h="177800">
                  <a:moveTo>
                    <a:pt x="2918612" y="152209"/>
                  </a:moveTo>
                  <a:lnTo>
                    <a:pt x="2913481" y="152285"/>
                  </a:lnTo>
                  <a:lnTo>
                    <a:pt x="2913481" y="153035"/>
                  </a:lnTo>
                  <a:lnTo>
                    <a:pt x="2918612" y="152996"/>
                  </a:lnTo>
                  <a:lnTo>
                    <a:pt x="2918612" y="152209"/>
                  </a:lnTo>
                  <a:close/>
                </a:path>
                <a:path w="2919095" h="177800">
                  <a:moveTo>
                    <a:pt x="2918612" y="150164"/>
                  </a:moveTo>
                  <a:lnTo>
                    <a:pt x="2913481" y="150241"/>
                  </a:lnTo>
                  <a:lnTo>
                    <a:pt x="2913481" y="150990"/>
                  </a:lnTo>
                  <a:lnTo>
                    <a:pt x="2918612" y="150914"/>
                  </a:lnTo>
                  <a:lnTo>
                    <a:pt x="2918612" y="150164"/>
                  </a:lnTo>
                  <a:close/>
                </a:path>
                <a:path w="2919095" h="177800">
                  <a:moveTo>
                    <a:pt x="2918612" y="148120"/>
                  </a:moveTo>
                  <a:lnTo>
                    <a:pt x="2913481" y="148158"/>
                  </a:lnTo>
                  <a:lnTo>
                    <a:pt x="2913481" y="148907"/>
                  </a:lnTo>
                  <a:lnTo>
                    <a:pt x="2918612" y="148869"/>
                  </a:lnTo>
                  <a:lnTo>
                    <a:pt x="2918612" y="148120"/>
                  </a:lnTo>
                  <a:close/>
                </a:path>
                <a:path w="2919095" h="177800">
                  <a:moveTo>
                    <a:pt x="2918612" y="146037"/>
                  </a:moveTo>
                  <a:lnTo>
                    <a:pt x="2913481" y="146126"/>
                  </a:lnTo>
                  <a:lnTo>
                    <a:pt x="2913481" y="146875"/>
                  </a:lnTo>
                  <a:lnTo>
                    <a:pt x="2918612" y="146824"/>
                  </a:lnTo>
                  <a:lnTo>
                    <a:pt x="2918612" y="146037"/>
                  </a:lnTo>
                  <a:close/>
                </a:path>
                <a:path w="2919095" h="177800">
                  <a:moveTo>
                    <a:pt x="2918612" y="143992"/>
                  </a:moveTo>
                  <a:lnTo>
                    <a:pt x="2913481" y="144081"/>
                  </a:lnTo>
                  <a:lnTo>
                    <a:pt x="2913481" y="144830"/>
                  </a:lnTo>
                  <a:lnTo>
                    <a:pt x="2918612" y="144741"/>
                  </a:lnTo>
                  <a:lnTo>
                    <a:pt x="2918612" y="143992"/>
                  </a:lnTo>
                  <a:close/>
                </a:path>
                <a:path w="2919095" h="177800">
                  <a:moveTo>
                    <a:pt x="2918612" y="141947"/>
                  </a:moveTo>
                  <a:lnTo>
                    <a:pt x="2913481" y="141998"/>
                  </a:lnTo>
                  <a:lnTo>
                    <a:pt x="2913481" y="142748"/>
                  </a:lnTo>
                  <a:lnTo>
                    <a:pt x="2918612" y="142697"/>
                  </a:lnTo>
                  <a:lnTo>
                    <a:pt x="2918612" y="141947"/>
                  </a:lnTo>
                  <a:close/>
                </a:path>
                <a:path w="2919095" h="177800">
                  <a:moveTo>
                    <a:pt x="2918612" y="139865"/>
                  </a:moveTo>
                  <a:lnTo>
                    <a:pt x="2913481" y="139954"/>
                  </a:lnTo>
                  <a:lnTo>
                    <a:pt x="2913481" y="140703"/>
                  </a:lnTo>
                  <a:lnTo>
                    <a:pt x="2918612" y="140614"/>
                  </a:lnTo>
                  <a:lnTo>
                    <a:pt x="2918612" y="139865"/>
                  </a:lnTo>
                  <a:close/>
                </a:path>
                <a:path w="2919095" h="177800">
                  <a:moveTo>
                    <a:pt x="2918612" y="137820"/>
                  </a:moveTo>
                  <a:lnTo>
                    <a:pt x="2913481" y="137871"/>
                  </a:lnTo>
                  <a:lnTo>
                    <a:pt x="2913481" y="138658"/>
                  </a:lnTo>
                  <a:lnTo>
                    <a:pt x="2918612" y="138582"/>
                  </a:lnTo>
                  <a:lnTo>
                    <a:pt x="2918612" y="137820"/>
                  </a:lnTo>
                  <a:close/>
                </a:path>
                <a:path w="2919095" h="177800">
                  <a:moveTo>
                    <a:pt x="2918612" y="135788"/>
                  </a:moveTo>
                  <a:lnTo>
                    <a:pt x="2913481" y="135826"/>
                  </a:lnTo>
                  <a:lnTo>
                    <a:pt x="2913481" y="136575"/>
                  </a:lnTo>
                  <a:lnTo>
                    <a:pt x="2918612" y="136537"/>
                  </a:lnTo>
                  <a:lnTo>
                    <a:pt x="2918612" y="135788"/>
                  </a:lnTo>
                  <a:close/>
                </a:path>
                <a:path w="2919095" h="177800">
                  <a:moveTo>
                    <a:pt x="2918612" y="133705"/>
                  </a:moveTo>
                  <a:lnTo>
                    <a:pt x="2913481" y="133781"/>
                  </a:lnTo>
                  <a:lnTo>
                    <a:pt x="2913481" y="134531"/>
                  </a:lnTo>
                  <a:lnTo>
                    <a:pt x="2918612" y="134454"/>
                  </a:lnTo>
                  <a:lnTo>
                    <a:pt x="2918612" y="133705"/>
                  </a:lnTo>
                  <a:close/>
                </a:path>
                <a:path w="2919095" h="177800">
                  <a:moveTo>
                    <a:pt x="2918612" y="131660"/>
                  </a:moveTo>
                  <a:lnTo>
                    <a:pt x="2913481" y="131699"/>
                  </a:lnTo>
                  <a:lnTo>
                    <a:pt x="2913481" y="132486"/>
                  </a:lnTo>
                  <a:lnTo>
                    <a:pt x="2918612" y="132410"/>
                  </a:lnTo>
                  <a:lnTo>
                    <a:pt x="2918612" y="131660"/>
                  </a:lnTo>
                  <a:close/>
                </a:path>
                <a:path w="2919095" h="177800">
                  <a:moveTo>
                    <a:pt x="2918612" y="129578"/>
                  </a:moveTo>
                  <a:lnTo>
                    <a:pt x="2913481" y="129654"/>
                  </a:lnTo>
                  <a:lnTo>
                    <a:pt x="2913481" y="130403"/>
                  </a:lnTo>
                  <a:lnTo>
                    <a:pt x="2918612" y="130365"/>
                  </a:lnTo>
                  <a:lnTo>
                    <a:pt x="2918612" y="129578"/>
                  </a:lnTo>
                  <a:close/>
                </a:path>
                <a:path w="2919095" h="177800">
                  <a:moveTo>
                    <a:pt x="2918612" y="127533"/>
                  </a:moveTo>
                  <a:lnTo>
                    <a:pt x="2913481" y="127609"/>
                  </a:lnTo>
                  <a:lnTo>
                    <a:pt x="2913481" y="128371"/>
                  </a:lnTo>
                  <a:lnTo>
                    <a:pt x="2918612" y="128282"/>
                  </a:lnTo>
                  <a:lnTo>
                    <a:pt x="2918612" y="127533"/>
                  </a:lnTo>
                  <a:close/>
                </a:path>
                <a:path w="2919095" h="177800">
                  <a:moveTo>
                    <a:pt x="2918612" y="125488"/>
                  </a:moveTo>
                  <a:lnTo>
                    <a:pt x="2913481" y="125526"/>
                  </a:lnTo>
                  <a:lnTo>
                    <a:pt x="2913481" y="126326"/>
                  </a:lnTo>
                  <a:lnTo>
                    <a:pt x="2918612" y="126238"/>
                  </a:lnTo>
                  <a:lnTo>
                    <a:pt x="2918612" y="125488"/>
                  </a:lnTo>
                  <a:close/>
                </a:path>
                <a:path w="2919095" h="177800">
                  <a:moveTo>
                    <a:pt x="2918612" y="123405"/>
                  </a:moveTo>
                  <a:lnTo>
                    <a:pt x="2913481" y="123494"/>
                  </a:lnTo>
                  <a:lnTo>
                    <a:pt x="2913481" y="124244"/>
                  </a:lnTo>
                  <a:lnTo>
                    <a:pt x="2918612" y="124193"/>
                  </a:lnTo>
                  <a:lnTo>
                    <a:pt x="2918612" y="123405"/>
                  </a:lnTo>
                  <a:close/>
                </a:path>
                <a:path w="2919095" h="177800">
                  <a:moveTo>
                    <a:pt x="2918612" y="121361"/>
                  </a:moveTo>
                  <a:lnTo>
                    <a:pt x="2913481" y="121450"/>
                  </a:lnTo>
                  <a:lnTo>
                    <a:pt x="2913481" y="122199"/>
                  </a:lnTo>
                  <a:lnTo>
                    <a:pt x="2918612" y="122110"/>
                  </a:lnTo>
                  <a:lnTo>
                    <a:pt x="2918612" y="121361"/>
                  </a:lnTo>
                  <a:close/>
                </a:path>
                <a:path w="2919095" h="177800">
                  <a:moveTo>
                    <a:pt x="2918612" y="119316"/>
                  </a:moveTo>
                  <a:lnTo>
                    <a:pt x="2913481" y="119367"/>
                  </a:lnTo>
                  <a:lnTo>
                    <a:pt x="2913481" y="120154"/>
                  </a:lnTo>
                  <a:lnTo>
                    <a:pt x="2918612" y="120078"/>
                  </a:lnTo>
                  <a:lnTo>
                    <a:pt x="2918612" y="119316"/>
                  </a:lnTo>
                  <a:close/>
                </a:path>
                <a:path w="2919095" h="177800">
                  <a:moveTo>
                    <a:pt x="2918612" y="117233"/>
                  </a:moveTo>
                  <a:lnTo>
                    <a:pt x="2913481" y="117322"/>
                  </a:lnTo>
                  <a:lnTo>
                    <a:pt x="2913481" y="118071"/>
                  </a:lnTo>
                  <a:lnTo>
                    <a:pt x="2918612" y="118033"/>
                  </a:lnTo>
                  <a:lnTo>
                    <a:pt x="2918612" y="117233"/>
                  </a:lnTo>
                  <a:close/>
                </a:path>
                <a:path w="2919095" h="177800">
                  <a:moveTo>
                    <a:pt x="2918612" y="115201"/>
                  </a:moveTo>
                  <a:lnTo>
                    <a:pt x="2913481" y="115277"/>
                  </a:lnTo>
                  <a:lnTo>
                    <a:pt x="2913481" y="116027"/>
                  </a:lnTo>
                  <a:lnTo>
                    <a:pt x="2918612" y="115951"/>
                  </a:lnTo>
                  <a:lnTo>
                    <a:pt x="2918612" y="115201"/>
                  </a:lnTo>
                  <a:close/>
                </a:path>
                <a:path w="2919095" h="177800">
                  <a:moveTo>
                    <a:pt x="2918612" y="113157"/>
                  </a:moveTo>
                  <a:lnTo>
                    <a:pt x="2913481" y="113195"/>
                  </a:lnTo>
                  <a:lnTo>
                    <a:pt x="2913481" y="113982"/>
                  </a:lnTo>
                  <a:lnTo>
                    <a:pt x="2918612" y="113906"/>
                  </a:lnTo>
                  <a:lnTo>
                    <a:pt x="2918612" y="113157"/>
                  </a:lnTo>
                  <a:close/>
                </a:path>
                <a:path w="2919095" h="177800">
                  <a:moveTo>
                    <a:pt x="2918612" y="111074"/>
                  </a:moveTo>
                  <a:lnTo>
                    <a:pt x="2913481" y="111150"/>
                  </a:lnTo>
                  <a:lnTo>
                    <a:pt x="2913481" y="111899"/>
                  </a:lnTo>
                  <a:lnTo>
                    <a:pt x="2918612" y="111861"/>
                  </a:lnTo>
                  <a:lnTo>
                    <a:pt x="2918612" y="111074"/>
                  </a:lnTo>
                  <a:close/>
                </a:path>
                <a:path w="2919095" h="177800">
                  <a:moveTo>
                    <a:pt x="2918612" y="109029"/>
                  </a:moveTo>
                  <a:lnTo>
                    <a:pt x="2913481" y="109105"/>
                  </a:lnTo>
                  <a:lnTo>
                    <a:pt x="2913481" y="109867"/>
                  </a:lnTo>
                  <a:lnTo>
                    <a:pt x="2918612" y="109778"/>
                  </a:lnTo>
                  <a:lnTo>
                    <a:pt x="2918612" y="109029"/>
                  </a:lnTo>
                  <a:close/>
                </a:path>
                <a:path w="2919095" h="177800">
                  <a:moveTo>
                    <a:pt x="2918612" y="106984"/>
                  </a:moveTo>
                  <a:lnTo>
                    <a:pt x="2913481" y="107022"/>
                  </a:lnTo>
                  <a:lnTo>
                    <a:pt x="2913481" y="107772"/>
                  </a:lnTo>
                  <a:lnTo>
                    <a:pt x="2918612" y="107734"/>
                  </a:lnTo>
                  <a:lnTo>
                    <a:pt x="2918612" y="106984"/>
                  </a:lnTo>
                  <a:close/>
                </a:path>
                <a:path w="2919095" h="177800">
                  <a:moveTo>
                    <a:pt x="2918612" y="104902"/>
                  </a:moveTo>
                  <a:lnTo>
                    <a:pt x="2913481" y="104990"/>
                  </a:lnTo>
                  <a:lnTo>
                    <a:pt x="2918612" y="104902"/>
                  </a:lnTo>
                  <a:close/>
                </a:path>
                <a:path w="2919095" h="177800">
                  <a:moveTo>
                    <a:pt x="2918612" y="102857"/>
                  </a:moveTo>
                  <a:lnTo>
                    <a:pt x="2913481" y="102908"/>
                  </a:lnTo>
                  <a:lnTo>
                    <a:pt x="2918612" y="102857"/>
                  </a:lnTo>
                  <a:close/>
                </a:path>
                <a:path w="2919095" h="177800">
                  <a:moveTo>
                    <a:pt x="2918612" y="100825"/>
                  </a:moveTo>
                  <a:lnTo>
                    <a:pt x="2913481" y="100863"/>
                  </a:lnTo>
                  <a:lnTo>
                    <a:pt x="2918612" y="100825"/>
                  </a:lnTo>
                  <a:close/>
                </a:path>
                <a:path w="2919095" h="177800">
                  <a:moveTo>
                    <a:pt x="2918612" y="98729"/>
                  </a:moveTo>
                  <a:lnTo>
                    <a:pt x="2913481" y="98818"/>
                  </a:lnTo>
                  <a:lnTo>
                    <a:pt x="2918612" y="98729"/>
                  </a:lnTo>
                  <a:close/>
                </a:path>
                <a:path w="2919095" h="177800">
                  <a:moveTo>
                    <a:pt x="2918612" y="96685"/>
                  </a:moveTo>
                  <a:lnTo>
                    <a:pt x="2913481" y="96735"/>
                  </a:lnTo>
                  <a:lnTo>
                    <a:pt x="2918612" y="96685"/>
                  </a:lnTo>
                  <a:close/>
                </a:path>
                <a:path w="2919095" h="177800">
                  <a:moveTo>
                    <a:pt x="2918612" y="94653"/>
                  </a:moveTo>
                  <a:lnTo>
                    <a:pt x="2913481" y="94691"/>
                  </a:lnTo>
                  <a:lnTo>
                    <a:pt x="2918612" y="94653"/>
                  </a:lnTo>
                  <a:close/>
                </a:path>
                <a:path w="2919095" h="177800">
                  <a:moveTo>
                    <a:pt x="2918612" y="92557"/>
                  </a:moveTo>
                  <a:lnTo>
                    <a:pt x="2913481" y="92646"/>
                  </a:lnTo>
                  <a:lnTo>
                    <a:pt x="2918612" y="92557"/>
                  </a:lnTo>
                  <a:close/>
                </a:path>
                <a:path w="2919095" h="177800">
                  <a:moveTo>
                    <a:pt x="2918612" y="90525"/>
                  </a:moveTo>
                  <a:lnTo>
                    <a:pt x="2913481" y="90563"/>
                  </a:lnTo>
                  <a:lnTo>
                    <a:pt x="2918612" y="90525"/>
                  </a:lnTo>
                  <a:close/>
                </a:path>
                <a:path w="2919095" h="177800">
                  <a:moveTo>
                    <a:pt x="2918612" y="88480"/>
                  </a:moveTo>
                  <a:lnTo>
                    <a:pt x="2913481" y="88519"/>
                  </a:lnTo>
                  <a:lnTo>
                    <a:pt x="2918612" y="88480"/>
                  </a:lnTo>
                  <a:close/>
                </a:path>
                <a:path w="2919095" h="177800">
                  <a:moveTo>
                    <a:pt x="2918612" y="86398"/>
                  </a:moveTo>
                  <a:lnTo>
                    <a:pt x="2913481" y="86474"/>
                  </a:lnTo>
                  <a:lnTo>
                    <a:pt x="2918612" y="86398"/>
                  </a:lnTo>
                  <a:close/>
                </a:path>
                <a:path w="2919095" h="177800">
                  <a:moveTo>
                    <a:pt x="2918612" y="84353"/>
                  </a:moveTo>
                  <a:lnTo>
                    <a:pt x="2913481" y="84391"/>
                  </a:lnTo>
                  <a:lnTo>
                    <a:pt x="2918612" y="84353"/>
                  </a:lnTo>
                  <a:close/>
                </a:path>
                <a:path w="2919095" h="177800">
                  <a:moveTo>
                    <a:pt x="2918612" y="82270"/>
                  </a:moveTo>
                  <a:lnTo>
                    <a:pt x="2913481" y="82346"/>
                  </a:lnTo>
                  <a:lnTo>
                    <a:pt x="2918612" y="82270"/>
                  </a:lnTo>
                  <a:close/>
                </a:path>
                <a:path w="2919095" h="177800">
                  <a:moveTo>
                    <a:pt x="2918612" y="80225"/>
                  </a:moveTo>
                  <a:lnTo>
                    <a:pt x="2913481" y="80314"/>
                  </a:lnTo>
                  <a:lnTo>
                    <a:pt x="2918612" y="80225"/>
                  </a:lnTo>
                  <a:close/>
                </a:path>
                <a:path w="2919095" h="177800">
                  <a:moveTo>
                    <a:pt x="2918612" y="72021"/>
                  </a:moveTo>
                  <a:lnTo>
                    <a:pt x="2913481" y="72059"/>
                  </a:lnTo>
                  <a:lnTo>
                    <a:pt x="2918612" y="72021"/>
                  </a:lnTo>
                  <a:close/>
                </a:path>
                <a:path w="2919095" h="177800">
                  <a:moveTo>
                    <a:pt x="2918612" y="69938"/>
                  </a:moveTo>
                  <a:lnTo>
                    <a:pt x="2913481" y="70015"/>
                  </a:lnTo>
                  <a:lnTo>
                    <a:pt x="2913481" y="70764"/>
                  </a:lnTo>
                  <a:lnTo>
                    <a:pt x="2918612" y="70726"/>
                  </a:lnTo>
                  <a:lnTo>
                    <a:pt x="2918612" y="69938"/>
                  </a:lnTo>
                  <a:close/>
                </a:path>
                <a:path w="2919095" h="177800">
                  <a:moveTo>
                    <a:pt x="2918612" y="63766"/>
                  </a:moveTo>
                  <a:lnTo>
                    <a:pt x="2913481" y="63842"/>
                  </a:lnTo>
                  <a:lnTo>
                    <a:pt x="2913481" y="64592"/>
                  </a:lnTo>
                  <a:lnTo>
                    <a:pt x="2918612" y="64554"/>
                  </a:lnTo>
                  <a:lnTo>
                    <a:pt x="2918612" y="63766"/>
                  </a:lnTo>
                  <a:close/>
                </a:path>
                <a:path w="2919095" h="177800">
                  <a:moveTo>
                    <a:pt x="2918612" y="61722"/>
                  </a:moveTo>
                  <a:lnTo>
                    <a:pt x="2913481" y="61810"/>
                  </a:lnTo>
                  <a:lnTo>
                    <a:pt x="2913481" y="62560"/>
                  </a:lnTo>
                  <a:lnTo>
                    <a:pt x="2918612" y="62471"/>
                  </a:lnTo>
                  <a:lnTo>
                    <a:pt x="2918612" y="61722"/>
                  </a:lnTo>
                  <a:close/>
                </a:path>
                <a:path w="2919095" h="177800">
                  <a:moveTo>
                    <a:pt x="2918612" y="59677"/>
                  </a:moveTo>
                  <a:lnTo>
                    <a:pt x="2913481" y="59728"/>
                  </a:lnTo>
                  <a:lnTo>
                    <a:pt x="2913481" y="60477"/>
                  </a:lnTo>
                  <a:lnTo>
                    <a:pt x="2918612" y="60426"/>
                  </a:lnTo>
                  <a:lnTo>
                    <a:pt x="2918612" y="59677"/>
                  </a:lnTo>
                  <a:close/>
                </a:path>
                <a:path w="2919095" h="177800">
                  <a:moveTo>
                    <a:pt x="2918612" y="57594"/>
                  </a:moveTo>
                  <a:lnTo>
                    <a:pt x="2913481" y="57683"/>
                  </a:lnTo>
                  <a:lnTo>
                    <a:pt x="2913481" y="58432"/>
                  </a:lnTo>
                  <a:lnTo>
                    <a:pt x="2918612" y="58381"/>
                  </a:lnTo>
                  <a:lnTo>
                    <a:pt x="2918612" y="57594"/>
                  </a:lnTo>
                  <a:close/>
                </a:path>
                <a:path w="2919095" h="177800">
                  <a:moveTo>
                    <a:pt x="2918612" y="55549"/>
                  </a:moveTo>
                  <a:lnTo>
                    <a:pt x="2913481" y="55600"/>
                  </a:lnTo>
                  <a:lnTo>
                    <a:pt x="2913481" y="56388"/>
                  </a:lnTo>
                  <a:lnTo>
                    <a:pt x="2918612" y="56299"/>
                  </a:lnTo>
                  <a:lnTo>
                    <a:pt x="2918612" y="55549"/>
                  </a:lnTo>
                  <a:close/>
                </a:path>
                <a:path w="2919095" h="177800">
                  <a:moveTo>
                    <a:pt x="2918612" y="53517"/>
                  </a:moveTo>
                  <a:lnTo>
                    <a:pt x="2913481" y="53555"/>
                  </a:lnTo>
                  <a:lnTo>
                    <a:pt x="2913481" y="54305"/>
                  </a:lnTo>
                  <a:lnTo>
                    <a:pt x="2918612" y="54267"/>
                  </a:lnTo>
                  <a:lnTo>
                    <a:pt x="2918612" y="53517"/>
                  </a:lnTo>
                  <a:close/>
                </a:path>
                <a:path w="2919095" h="177800">
                  <a:moveTo>
                    <a:pt x="2918612" y="51435"/>
                  </a:moveTo>
                  <a:lnTo>
                    <a:pt x="2913481" y="51511"/>
                  </a:lnTo>
                  <a:lnTo>
                    <a:pt x="2913481" y="52260"/>
                  </a:lnTo>
                  <a:lnTo>
                    <a:pt x="2918612" y="52184"/>
                  </a:lnTo>
                  <a:lnTo>
                    <a:pt x="2918612" y="51435"/>
                  </a:lnTo>
                  <a:close/>
                </a:path>
                <a:path w="2919095" h="177800">
                  <a:moveTo>
                    <a:pt x="2918612" y="49390"/>
                  </a:moveTo>
                  <a:lnTo>
                    <a:pt x="2913481" y="49428"/>
                  </a:lnTo>
                  <a:lnTo>
                    <a:pt x="2913481" y="50215"/>
                  </a:lnTo>
                  <a:lnTo>
                    <a:pt x="2918612" y="50139"/>
                  </a:lnTo>
                  <a:lnTo>
                    <a:pt x="2918612" y="49390"/>
                  </a:lnTo>
                  <a:close/>
                </a:path>
                <a:path w="2919095" h="177800">
                  <a:moveTo>
                    <a:pt x="2918612" y="47345"/>
                  </a:moveTo>
                  <a:lnTo>
                    <a:pt x="2913481" y="47383"/>
                  </a:lnTo>
                  <a:lnTo>
                    <a:pt x="2913481" y="48133"/>
                  </a:lnTo>
                  <a:lnTo>
                    <a:pt x="2918612" y="48094"/>
                  </a:lnTo>
                  <a:lnTo>
                    <a:pt x="2918612" y="47345"/>
                  </a:lnTo>
                  <a:close/>
                </a:path>
                <a:path w="2919095" h="177800">
                  <a:moveTo>
                    <a:pt x="2918612" y="45262"/>
                  </a:moveTo>
                  <a:lnTo>
                    <a:pt x="2913481" y="45339"/>
                  </a:lnTo>
                  <a:lnTo>
                    <a:pt x="2913481" y="46088"/>
                  </a:lnTo>
                  <a:lnTo>
                    <a:pt x="2918612" y="46012"/>
                  </a:lnTo>
                  <a:lnTo>
                    <a:pt x="2918612" y="45262"/>
                  </a:lnTo>
                  <a:close/>
                </a:path>
                <a:path w="2919095" h="177800">
                  <a:moveTo>
                    <a:pt x="2918612" y="43218"/>
                  </a:moveTo>
                  <a:lnTo>
                    <a:pt x="2913481" y="43256"/>
                  </a:lnTo>
                  <a:lnTo>
                    <a:pt x="2913481" y="44056"/>
                  </a:lnTo>
                  <a:lnTo>
                    <a:pt x="2918612" y="43967"/>
                  </a:lnTo>
                  <a:lnTo>
                    <a:pt x="2918612" y="43218"/>
                  </a:lnTo>
                  <a:close/>
                </a:path>
                <a:path w="2919095" h="177800">
                  <a:moveTo>
                    <a:pt x="2918612" y="39090"/>
                  </a:moveTo>
                  <a:lnTo>
                    <a:pt x="2913481" y="39179"/>
                  </a:lnTo>
                  <a:lnTo>
                    <a:pt x="2913481" y="39928"/>
                  </a:lnTo>
                  <a:lnTo>
                    <a:pt x="2918612" y="39839"/>
                  </a:lnTo>
                  <a:lnTo>
                    <a:pt x="2918612" y="39090"/>
                  </a:lnTo>
                  <a:close/>
                </a:path>
                <a:path w="2919095" h="177800">
                  <a:moveTo>
                    <a:pt x="2918612" y="32931"/>
                  </a:moveTo>
                  <a:lnTo>
                    <a:pt x="2913481" y="33007"/>
                  </a:lnTo>
                  <a:lnTo>
                    <a:pt x="2913481" y="33756"/>
                  </a:lnTo>
                  <a:lnTo>
                    <a:pt x="2918612" y="33680"/>
                  </a:lnTo>
                  <a:lnTo>
                    <a:pt x="2918612" y="32931"/>
                  </a:lnTo>
                  <a:close/>
                </a:path>
                <a:path w="2919095" h="177800">
                  <a:moveTo>
                    <a:pt x="2918612" y="30886"/>
                  </a:moveTo>
                  <a:lnTo>
                    <a:pt x="2913481" y="30924"/>
                  </a:lnTo>
                  <a:lnTo>
                    <a:pt x="2913481" y="31711"/>
                  </a:lnTo>
                  <a:lnTo>
                    <a:pt x="2918612" y="31635"/>
                  </a:lnTo>
                  <a:lnTo>
                    <a:pt x="2918612" y="30886"/>
                  </a:lnTo>
                  <a:close/>
                </a:path>
                <a:path w="2919095" h="177800">
                  <a:moveTo>
                    <a:pt x="2918612" y="10287"/>
                  </a:moveTo>
                  <a:lnTo>
                    <a:pt x="2913481" y="10375"/>
                  </a:lnTo>
                  <a:lnTo>
                    <a:pt x="2913481" y="11125"/>
                  </a:lnTo>
                  <a:lnTo>
                    <a:pt x="2918612" y="11036"/>
                  </a:lnTo>
                  <a:lnTo>
                    <a:pt x="2918612" y="10287"/>
                  </a:lnTo>
                  <a:close/>
                </a:path>
                <a:path w="2919095" h="177800">
                  <a:moveTo>
                    <a:pt x="2918612" y="8255"/>
                  </a:moveTo>
                  <a:lnTo>
                    <a:pt x="2913481" y="8293"/>
                  </a:lnTo>
                  <a:lnTo>
                    <a:pt x="2913481" y="9080"/>
                  </a:lnTo>
                  <a:lnTo>
                    <a:pt x="2918612" y="9004"/>
                  </a:lnTo>
                  <a:lnTo>
                    <a:pt x="2918612" y="8255"/>
                  </a:lnTo>
                  <a:close/>
                </a:path>
                <a:path w="2919095" h="177800">
                  <a:moveTo>
                    <a:pt x="2918612" y="6210"/>
                  </a:moveTo>
                  <a:lnTo>
                    <a:pt x="2913481" y="6248"/>
                  </a:lnTo>
                  <a:lnTo>
                    <a:pt x="2913481" y="6997"/>
                  </a:lnTo>
                  <a:lnTo>
                    <a:pt x="2918612" y="6959"/>
                  </a:lnTo>
                  <a:lnTo>
                    <a:pt x="2918612" y="6210"/>
                  </a:lnTo>
                  <a:close/>
                </a:path>
                <a:path w="2919095" h="177800">
                  <a:moveTo>
                    <a:pt x="2918612" y="4127"/>
                  </a:moveTo>
                  <a:lnTo>
                    <a:pt x="2913481" y="4203"/>
                  </a:lnTo>
                  <a:lnTo>
                    <a:pt x="2913481" y="4953"/>
                  </a:lnTo>
                  <a:lnTo>
                    <a:pt x="2918612" y="4876"/>
                  </a:lnTo>
                  <a:lnTo>
                    <a:pt x="2918612" y="4127"/>
                  </a:lnTo>
                  <a:close/>
                </a:path>
                <a:path w="2919095" h="177800">
                  <a:moveTo>
                    <a:pt x="2918612" y="2082"/>
                  </a:moveTo>
                  <a:lnTo>
                    <a:pt x="2913481" y="2120"/>
                  </a:lnTo>
                  <a:lnTo>
                    <a:pt x="2913481" y="2908"/>
                  </a:lnTo>
                  <a:lnTo>
                    <a:pt x="2918612" y="2832"/>
                  </a:lnTo>
                  <a:lnTo>
                    <a:pt x="2918612" y="2082"/>
                  </a:lnTo>
                  <a:close/>
                </a:path>
                <a:path w="2919095" h="177800">
                  <a:moveTo>
                    <a:pt x="2918612" y="0"/>
                  </a:moveTo>
                  <a:lnTo>
                    <a:pt x="2913481" y="76"/>
                  </a:lnTo>
                  <a:lnTo>
                    <a:pt x="2913481" y="825"/>
                  </a:lnTo>
                  <a:lnTo>
                    <a:pt x="2918612" y="787"/>
                  </a:lnTo>
                  <a:lnTo>
                    <a:pt x="2918612" y="0"/>
                  </a:lnTo>
                  <a:close/>
                </a:path>
              </a:pathLst>
            </a:custGeom>
            <a:solidFill>
              <a:srgbClr val="204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0652366" y="6506540"/>
              <a:ext cx="5715" cy="66040"/>
            </a:xfrm>
            <a:custGeom>
              <a:avLst/>
              <a:gdLst/>
              <a:ahLst/>
              <a:cxnLst/>
              <a:rect l="l" t="t" r="r" b="b"/>
              <a:pathLst>
                <a:path w="5715" h="66040">
                  <a:moveTo>
                    <a:pt x="5130" y="65811"/>
                  </a:moveTo>
                  <a:lnTo>
                    <a:pt x="0" y="65849"/>
                  </a:lnTo>
                  <a:lnTo>
                    <a:pt x="5130" y="65811"/>
                  </a:lnTo>
                  <a:close/>
                </a:path>
                <a:path w="5715" h="66040">
                  <a:moveTo>
                    <a:pt x="5130" y="63728"/>
                  </a:moveTo>
                  <a:lnTo>
                    <a:pt x="0" y="63817"/>
                  </a:lnTo>
                  <a:lnTo>
                    <a:pt x="5130" y="63728"/>
                  </a:lnTo>
                  <a:close/>
                </a:path>
                <a:path w="5715" h="66040">
                  <a:moveTo>
                    <a:pt x="5130" y="61683"/>
                  </a:moveTo>
                  <a:lnTo>
                    <a:pt x="0" y="61772"/>
                  </a:lnTo>
                  <a:lnTo>
                    <a:pt x="5130" y="61683"/>
                  </a:lnTo>
                  <a:close/>
                </a:path>
                <a:path w="5715" h="66040">
                  <a:moveTo>
                    <a:pt x="5130" y="55524"/>
                  </a:moveTo>
                  <a:lnTo>
                    <a:pt x="0" y="55600"/>
                  </a:lnTo>
                  <a:lnTo>
                    <a:pt x="0" y="56349"/>
                  </a:lnTo>
                  <a:lnTo>
                    <a:pt x="5130" y="56273"/>
                  </a:lnTo>
                  <a:lnTo>
                    <a:pt x="5130" y="55524"/>
                  </a:lnTo>
                  <a:close/>
                </a:path>
                <a:path w="5715" h="66040">
                  <a:moveTo>
                    <a:pt x="5130" y="53479"/>
                  </a:moveTo>
                  <a:lnTo>
                    <a:pt x="0" y="53517"/>
                  </a:lnTo>
                  <a:lnTo>
                    <a:pt x="0" y="54267"/>
                  </a:lnTo>
                  <a:lnTo>
                    <a:pt x="5130" y="54229"/>
                  </a:lnTo>
                  <a:lnTo>
                    <a:pt x="5130" y="53479"/>
                  </a:lnTo>
                  <a:close/>
                </a:path>
                <a:path w="5715" h="66040">
                  <a:moveTo>
                    <a:pt x="5130" y="28765"/>
                  </a:moveTo>
                  <a:lnTo>
                    <a:pt x="0" y="28854"/>
                  </a:lnTo>
                  <a:lnTo>
                    <a:pt x="0" y="29603"/>
                  </a:lnTo>
                  <a:lnTo>
                    <a:pt x="5130" y="29552"/>
                  </a:lnTo>
                  <a:lnTo>
                    <a:pt x="5130" y="28765"/>
                  </a:lnTo>
                  <a:close/>
                </a:path>
                <a:path w="5715" h="66040">
                  <a:moveTo>
                    <a:pt x="5130" y="26720"/>
                  </a:moveTo>
                  <a:lnTo>
                    <a:pt x="0" y="26809"/>
                  </a:lnTo>
                  <a:lnTo>
                    <a:pt x="0" y="27559"/>
                  </a:lnTo>
                  <a:lnTo>
                    <a:pt x="5130" y="27470"/>
                  </a:lnTo>
                  <a:lnTo>
                    <a:pt x="5130" y="26720"/>
                  </a:lnTo>
                  <a:close/>
                </a:path>
                <a:path w="5715" h="66040">
                  <a:moveTo>
                    <a:pt x="5130" y="24676"/>
                  </a:moveTo>
                  <a:lnTo>
                    <a:pt x="0" y="24726"/>
                  </a:lnTo>
                  <a:lnTo>
                    <a:pt x="0" y="25514"/>
                  </a:lnTo>
                  <a:lnTo>
                    <a:pt x="5130" y="25425"/>
                  </a:lnTo>
                  <a:lnTo>
                    <a:pt x="5130" y="24676"/>
                  </a:lnTo>
                  <a:close/>
                </a:path>
                <a:path w="5715" h="66040">
                  <a:moveTo>
                    <a:pt x="5130" y="22593"/>
                  </a:moveTo>
                  <a:lnTo>
                    <a:pt x="0" y="22682"/>
                  </a:lnTo>
                  <a:lnTo>
                    <a:pt x="0" y="23431"/>
                  </a:lnTo>
                  <a:lnTo>
                    <a:pt x="5130" y="23393"/>
                  </a:lnTo>
                  <a:lnTo>
                    <a:pt x="5130" y="22593"/>
                  </a:lnTo>
                  <a:close/>
                </a:path>
                <a:path w="5715" h="66040">
                  <a:moveTo>
                    <a:pt x="5130" y="16421"/>
                  </a:moveTo>
                  <a:lnTo>
                    <a:pt x="0" y="16510"/>
                  </a:lnTo>
                  <a:lnTo>
                    <a:pt x="0" y="17259"/>
                  </a:lnTo>
                  <a:lnTo>
                    <a:pt x="5130" y="17221"/>
                  </a:lnTo>
                  <a:lnTo>
                    <a:pt x="5130" y="16421"/>
                  </a:lnTo>
                  <a:close/>
                </a:path>
                <a:path w="5715" h="66040">
                  <a:moveTo>
                    <a:pt x="5130" y="14389"/>
                  </a:moveTo>
                  <a:lnTo>
                    <a:pt x="0" y="14465"/>
                  </a:lnTo>
                  <a:lnTo>
                    <a:pt x="0" y="15214"/>
                  </a:lnTo>
                  <a:lnTo>
                    <a:pt x="5130" y="15138"/>
                  </a:lnTo>
                  <a:lnTo>
                    <a:pt x="5130" y="14389"/>
                  </a:lnTo>
                  <a:close/>
                </a:path>
                <a:path w="5715" h="66040">
                  <a:moveTo>
                    <a:pt x="5130" y="12344"/>
                  </a:moveTo>
                  <a:lnTo>
                    <a:pt x="0" y="12382"/>
                  </a:lnTo>
                  <a:lnTo>
                    <a:pt x="0" y="13182"/>
                  </a:lnTo>
                  <a:lnTo>
                    <a:pt x="5130" y="13093"/>
                  </a:lnTo>
                  <a:lnTo>
                    <a:pt x="5130" y="12344"/>
                  </a:lnTo>
                  <a:close/>
                </a:path>
                <a:path w="5715" h="66040">
                  <a:moveTo>
                    <a:pt x="5130" y="10261"/>
                  </a:moveTo>
                  <a:lnTo>
                    <a:pt x="0" y="10337"/>
                  </a:lnTo>
                  <a:lnTo>
                    <a:pt x="0" y="11099"/>
                  </a:lnTo>
                  <a:lnTo>
                    <a:pt x="5130" y="11049"/>
                  </a:lnTo>
                  <a:lnTo>
                    <a:pt x="5130" y="10261"/>
                  </a:lnTo>
                  <a:close/>
                </a:path>
                <a:path w="5715" h="66040">
                  <a:moveTo>
                    <a:pt x="5130" y="8216"/>
                  </a:moveTo>
                  <a:lnTo>
                    <a:pt x="0" y="8305"/>
                  </a:lnTo>
                  <a:lnTo>
                    <a:pt x="0" y="9055"/>
                  </a:lnTo>
                  <a:lnTo>
                    <a:pt x="5130" y="8966"/>
                  </a:lnTo>
                  <a:lnTo>
                    <a:pt x="5130" y="8216"/>
                  </a:lnTo>
                  <a:close/>
                </a:path>
                <a:path w="5715" h="66040">
                  <a:moveTo>
                    <a:pt x="5130" y="6172"/>
                  </a:moveTo>
                  <a:lnTo>
                    <a:pt x="0" y="6210"/>
                  </a:lnTo>
                  <a:lnTo>
                    <a:pt x="0" y="6972"/>
                  </a:lnTo>
                  <a:lnTo>
                    <a:pt x="5130" y="6921"/>
                  </a:lnTo>
                  <a:lnTo>
                    <a:pt x="5130" y="6172"/>
                  </a:lnTo>
                  <a:close/>
                </a:path>
                <a:path w="5715" h="66040">
                  <a:moveTo>
                    <a:pt x="5130" y="4089"/>
                  </a:moveTo>
                  <a:lnTo>
                    <a:pt x="0" y="4165"/>
                  </a:lnTo>
                  <a:lnTo>
                    <a:pt x="0" y="4927"/>
                  </a:lnTo>
                  <a:lnTo>
                    <a:pt x="5130" y="4876"/>
                  </a:lnTo>
                  <a:lnTo>
                    <a:pt x="5130" y="4089"/>
                  </a:lnTo>
                  <a:close/>
                </a:path>
                <a:path w="5715" h="66040">
                  <a:moveTo>
                    <a:pt x="5130" y="2044"/>
                  </a:moveTo>
                  <a:lnTo>
                    <a:pt x="0" y="2133"/>
                  </a:lnTo>
                  <a:lnTo>
                    <a:pt x="0" y="2882"/>
                  </a:lnTo>
                  <a:lnTo>
                    <a:pt x="5130" y="2794"/>
                  </a:lnTo>
                  <a:lnTo>
                    <a:pt x="5130" y="2044"/>
                  </a:lnTo>
                  <a:close/>
                </a:path>
                <a:path w="5715" h="66040">
                  <a:moveTo>
                    <a:pt x="5130" y="0"/>
                  </a:moveTo>
                  <a:lnTo>
                    <a:pt x="0" y="50"/>
                  </a:lnTo>
                  <a:lnTo>
                    <a:pt x="0" y="800"/>
                  </a:lnTo>
                  <a:lnTo>
                    <a:pt x="5130" y="749"/>
                  </a:lnTo>
                  <a:lnTo>
                    <a:pt x="5130" y="0"/>
                  </a:lnTo>
                  <a:close/>
                </a:path>
              </a:pathLst>
            </a:custGeom>
            <a:solidFill>
              <a:srgbClr val="204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107008" y="6494310"/>
              <a:ext cx="9963150" cy="180340"/>
            </a:xfrm>
            <a:custGeom>
              <a:avLst/>
              <a:gdLst/>
              <a:ahLst/>
              <a:cxnLst/>
              <a:rect l="l" t="t" r="r" b="b"/>
              <a:pathLst>
                <a:path w="9963150" h="180340">
                  <a:moveTo>
                    <a:pt x="117881" y="838"/>
                  </a:moveTo>
                  <a:lnTo>
                    <a:pt x="0" y="838"/>
                  </a:lnTo>
                  <a:lnTo>
                    <a:pt x="0" y="2108"/>
                  </a:lnTo>
                  <a:lnTo>
                    <a:pt x="117881" y="838"/>
                  </a:lnTo>
                  <a:close/>
                </a:path>
                <a:path w="9963150" h="180340">
                  <a:moveTo>
                    <a:pt x="261353" y="838"/>
                  </a:moveTo>
                  <a:lnTo>
                    <a:pt x="207556" y="838"/>
                  </a:lnTo>
                  <a:lnTo>
                    <a:pt x="0" y="3378"/>
                  </a:lnTo>
                  <a:lnTo>
                    <a:pt x="0" y="4648"/>
                  </a:lnTo>
                  <a:lnTo>
                    <a:pt x="261353" y="838"/>
                  </a:lnTo>
                  <a:close/>
                </a:path>
                <a:path w="9963150" h="180340">
                  <a:moveTo>
                    <a:pt x="404863" y="838"/>
                  </a:moveTo>
                  <a:lnTo>
                    <a:pt x="351066" y="838"/>
                  </a:lnTo>
                  <a:lnTo>
                    <a:pt x="0" y="5918"/>
                  </a:lnTo>
                  <a:lnTo>
                    <a:pt x="404863" y="838"/>
                  </a:lnTo>
                  <a:close/>
                </a:path>
                <a:path w="9963150" h="180340">
                  <a:moveTo>
                    <a:pt x="415112" y="178638"/>
                  </a:moveTo>
                  <a:lnTo>
                    <a:pt x="274205" y="179908"/>
                  </a:lnTo>
                  <a:lnTo>
                    <a:pt x="415112" y="179908"/>
                  </a:lnTo>
                  <a:lnTo>
                    <a:pt x="415112" y="178638"/>
                  </a:lnTo>
                  <a:close/>
                </a:path>
                <a:path w="9963150" h="180340">
                  <a:moveTo>
                    <a:pt x="415112" y="176098"/>
                  </a:moveTo>
                  <a:lnTo>
                    <a:pt x="130695" y="179908"/>
                  </a:lnTo>
                  <a:lnTo>
                    <a:pt x="184492" y="179908"/>
                  </a:lnTo>
                  <a:lnTo>
                    <a:pt x="415112" y="177368"/>
                  </a:lnTo>
                  <a:lnTo>
                    <a:pt x="415112" y="176098"/>
                  </a:lnTo>
                  <a:close/>
                </a:path>
                <a:path w="9963150" h="180340">
                  <a:moveTo>
                    <a:pt x="415112" y="174828"/>
                  </a:moveTo>
                  <a:lnTo>
                    <a:pt x="0" y="179908"/>
                  </a:lnTo>
                  <a:lnTo>
                    <a:pt x="38430" y="179908"/>
                  </a:lnTo>
                  <a:lnTo>
                    <a:pt x="415112" y="174828"/>
                  </a:lnTo>
                  <a:close/>
                </a:path>
                <a:path w="9963150" h="180340">
                  <a:moveTo>
                    <a:pt x="415112" y="172288"/>
                  </a:moveTo>
                  <a:lnTo>
                    <a:pt x="0" y="178638"/>
                  </a:lnTo>
                  <a:lnTo>
                    <a:pt x="415112" y="173558"/>
                  </a:lnTo>
                  <a:lnTo>
                    <a:pt x="415112" y="172288"/>
                  </a:lnTo>
                  <a:close/>
                </a:path>
                <a:path w="9963150" h="180340">
                  <a:moveTo>
                    <a:pt x="415112" y="169748"/>
                  </a:moveTo>
                  <a:lnTo>
                    <a:pt x="0" y="176098"/>
                  </a:lnTo>
                  <a:lnTo>
                    <a:pt x="0" y="177368"/>
                  </a:lnTo>
                  <a:lnTo>
                    <a:pt x="415112" y="171018"/>
                  </a:lnTo>
                  <a:lnTo>
                    <a:pt x="415112" y="169748"/>
                  </a:lnTo>
                  <a:close/>
                </a:path>
                <a:path w="9963150" h="180340">
                  <a:moveTo>
                    <a:pt x="415112" y="168478"/>
                  </a:moveTo>
                  <a:lnTo>
                    <a:pt x="0" y="173558"/>
                  </a:lnTo>
                  <a:lnTo>
                    <a:pt x="0" y="174828"/>
                  </a:lnTo>
                  <a:lnTo>
                    <a:pt x="415112" y="168478"/>
                  </a:lnTo>
                  <a:close/>
                </a:path>
                <a:path w="9963150" h="180340">
                  <a:moveTo>
                    <a:pt x="415112" y="165938"/>
                  </a:moveTo>
                  <a:lnTo>
                    <a:pt x="0" y="172288"/>
                  </a:lnTo>
                  <a:lnTo>
                    <a:pt x="415112" y="167208"/>
                  </a:lnTo>
                  <a:lnTo>
                    <a:pt x="415112" y="165938"/>
                  </a:lnTo>
                  <a:close/>
                </a:path>
                <a:path w="9963150" h="180340">
                  <a:moveTo>
                    <a:pt x="415112" y="164668"/>
                  </a:moveTo>
                  <a:lnTo>
                    <a:pt x="0" y="169748"/>
                  </a:lnTo>
                  <a:lnTo>
                    <a:pt x="0" y="171018"/>
                  </a:lnTo>
                  <a:lnTo>
                    <a:pt x="415112" y="164668"/>
                  </a:lnTo>
                  <a:close/>
                </a:path>
                <a:path w="9963150" h="180340">
                  <a:moveTo>
                    <a:pt x="415112" y="162128"/>
                  </a:moveTo>
                  <a:lnTo>
                    <a:pt x="0" y="168478"/>
                  </a:lnTo>
                  <a:lnTo>
                    <a:pt x="415112" y="163398"/>
                  </a:lnTo>
                  <a:lnTo>
                    <a:pt x="415112" y="162128"/>
                  </a:lnTo>
                  <a:close/>
                </a:path>
                <a:path w="9963150" h="180340">
                  <a:moveTo>
                    <a:pt x="415112" y="159588"/>
                  </a:moveTo>
                  <a:lnTo>
                    <a:pt x="0" y="165938"/>
                  </a:lnTo>
                  <a:lnTo>
                    <a:pt x="0" y="167208"/>
                  </a:lnTo>
                  <a:lnTo>
                    <a:pt x="415112" y="160858"/>
                  </a:lnTo>
                  <a:lnTo>
                    <a:pt x="415112" y="159588"/>
                  </a:lnTo>
                  <a:close/>
                </a:path>
                <a:path w="9963150" h="180340">
                  <a:moveTo>
                    <a:pt x="415112" y="158318"/>
                  </a:moveTo>
                  <a:lnTo>
                    <a:pt x="0" y="163398"/>
                  </a:lnTo>
                  <a:lnTo>
                    <a:pt x="0" y="164668"/>
                  </a:lnTo>
                  <a:lnTo>
                    <a:pt x="415112" y="158318"/>
                  </a:lnTo>
                  <a:close/>
                </a:path>
                <a:path w="9963150" h="180340">
                  <a:moveTo>
                    <a:pt x="415112" y="155778"/>
                  </a:moveTo>
                  <a:lnTo>
                    <a:pt x="0" y="162128"/>
                  </a:lnTo>
                  <a:lnTo>
                    <a:pt x="415112" y="157048"/>
                  </a:lnTo>
                  <a:lnTo>
                    <a:pt x="415112" y="155778"/>
                  </a:lnTo>
                  <a:close/>
                </a:path>
                <a:path w="9963150" h="180340">
                  <a:moveTo>
                    <a:pt x="415112" y="153238"/>
                  </a:moveTo>
                  <a:lnTo>
                    <a:pt x="0" y="159588"/>
                  </a:lnTo>
                  <a:lnTo>
                    <a:pt x="0" y="160858"/>
                  </a:lnTo>
                  <a:lnTo>
                    <a:pt x="415112" y="154508"/>
                  </a:lnTo>
                  <a:lnTo>
                    <a:pt x="415112" y="153238"/>
                  </a:lnTo>
                  <a:close/>
                </a:path>
                <a:path w="9963150" h="180340">
                  <a:moveTo>
                    <a:pt x="415112" y="149428"/>
                  </a:moveTo>
                  <a:lnTo>
                    <a:pt x="0" y="155778"/>
                  </a:lnTo>
                  <a:lnTo>
                    <a:pt x="415112" y="150698"/>
                  </a:lnTo>
                  <a:lnTo>
                    <a:pt x="415112" y="149428"/>
                  </a:lnTo>
                  <a:close/>
                </a:path>
                <a:path w="9963150" h="180340">
                  <a:moveTo>
                    <a:pt x="415112" y="148158"/>
                  </a:moveTo>
                  <a:lnTo>
                    <a:pt x="0" y="153238"/>
                  </a:lnTo>
                  <a:lnTo>
                    <a:pt x="0" y="154508"/>
                  </a:lnTo>
                  <a:lnTo>
                    <a:pt x="415112" y="148158"/>
                  </a:lnTo>
                  <a:close/>
                </a:path>
                <a:path w="9963150" h="180340">
                  <a:moveTo>
                    <a:pt x="415112" y="145618"/>
                  </a:moveTo>
                  <a:lnTo>
                    <a:pt x="0" y="151968"/>
                  </a:lnTo>
                  <a:lnTo>
                    <a:pt x="415112" y="146888"/>
                  </a:lnTo>
                  <a:lnTo>
                    <a:pt x="415112" y="145618"/>
                  </a:lnTo>
                  <a:close/>
                </a:path>
                <a:path w="9963150" h="180340">
                  <a:moveTo>
                    <a:pt x="415112" y="143078"/>
                  </a:moveTo>
                  <a:lnTo>
                    <a:pt x="0" y="149428"/>
                  </a:lnTo>
                  <a:lnTo>
                    <a:pt x="0" y="150698"/>
                  </a:lnTo>
                  <a:lnTo>
                    <a:pt x="415112" y="144348"/>
                  </a:lnTo>
                  <a:lnTo>
                    <a:pt x="415112" y="143078"/>
                  </a:lnTo>
                  <a:close/>
                </a:path>
                <a:path w="9963150" h="180340">
                  <a:moveTo>
                    <a:pt x="415112" y="141808"/>
                  </a:moveTo>
                  <a:lnTo>
                    <a:pt x="0" y="146888"/>
                  </a:lnTo>
                  <a:lnTo>
                    <a:pt x="0" y="148158"/>
                  </a:lnTo>
                  <a:lnTo>
                    <a:pt x="415112" y="141808"/>
                  </a:lnTo>
                  <a:close/>
                </a:path>
                <a:path w="9963150" h="180340">
                  <a:moveTo>
                    <a:pt x="415112" y="139268"/>
                  </a:moveTo>
                  <a:lnTo>
                    <a:pt x="0" y="145618"/>
                  </a:lnTo>
                  <a:lnTo>
                    <a:pt x="415112" y="140538"/>
                  </a:lnTo>
                  <a:lnTo>
                    <a:pt x="415112" y="139268"/>
                  </a:lnTo>
                  <a:close/>
                </a:path>
                <a:path w="9963150" h="180340">
                  <a:moveTo>
                    <a:pt x="415112" y="137998"/>
                  </a:moveTo>
                  <a:lnTo>
                    <a:pt x="0" y="143078"/>
                  </a:lnTo>
                  <a:lnTo>
                    <a:pt x="0" y="144348"/>
                  </a:lnTo>
                  <a:lnTo>
                    <a:pt x="415112" y="137998"/>
                  </a:lnTo>
                  <a:close/>
                </a:path>
                <a:path w="9963150" h="180340">
                  <a:moveTo>
                    <a:pt x="415112" y="135458"/>
                  </a:moveTo>
                  <a:lnTo>
                    <a:pt x="0" y="141808"/>
                  </a:lnTo>
                  <a:lnTo>
                    <a:pt x="415112" y="136728"/>
                  </a:lnTo>
                  <a:lnTo>
                    <a:pt x="415112" y="135458"/>
                  </a:lnTo>
                  <a:close/>
                </a:path>
                <a:path w="9963150" h="180340">
                  <a:moveTo>
                    <a:pt x="415112" y="132918"/>
                  </a:moveTo>
                  <a:lnTo>
                    <a:pt x="0" y="139268"/>
                  </a:lnTo>
                  <a:lnTo>
                    <a:pt x="0" y="140538"/>
                  </a:lnTo>
                  <a:lnTo>
                    <a:pt x="415112" y="134188"/>
                  </a:lnTo>
                  <a:lnTo>
                    <a:pt x="415112" y="132918"/>
                  </a:lnTo>
                  <a:close/>
                </a:path>
                <a:path w="9963150" h="180340">
                  <a:moveTo>
                    <a:pt x="415112" y="131648"/>
                  </a:moveTo>
                  <a:lnTo>
                    <a:pt x="0" y="136728"/>
                  </a:lnTo>
                  <a:lnTo>
                    <a:pt x="0" y="137998"/>
                  </a:lnTo>
                  <a:lnTo>
                    <a:pt x="415112" y="131648"/>
                  </a:lnTo>
                  <a:close/>
                </a:path>
                <a:path w="9963150" h="180340">
                  <a:moveTo>
                    <a:pt x="415112" y="129108"/>
                  </a:moveTo>
                  <a:lnTo>
                    <a:pt x="0" y="135458"/>
                  </a:lnTo>
                  <a:lnTo>
                    <a:pt x="415112" y="130378"/>
                  </a:lnTo>
                  <a:lnTo>
                    <a:pt x="415112" y="129108"/>
                  </a:lnTo>
                  <a:close/>
                </a:path>
                <a:path w="9963150" h="180340">
                  <a:moveTo>
                    <a:pt x="415112" y="126568"/>
                  </a:moveTo>
                  <a:lnTo>
                    <a:pt x="0" y="132918"/>
                  </a:lnTo>
                  <a:lnTo>
                    <a:pt x="0" y="134188"/>
                  </a:lnTo>
                  <a:lnTo>
                    <a:pt x="415112" y="127838"/>
                  </a:lnTo>
                  <a:lnTo>
                    <a:pt x="415112" y="126568"/>
                  </a:lnTo>
                  <a:close/>
                </a:path>
                <a:path w="9963150" h="180340">
                  <a:moveTo>
                    <a:pt x="415112" y="125298"/>
                  </a:moveTo>
                  <a:lnTo>
                    <a:pt x="0" y="130378"/>
                  </a:lnTo>
                  <a:lnTo>
                    <a:pt x="0" y="131648"/>
                  </a:lnTo>
                  <a:lnTo>
                    <a:pt x="415112" y="125298"/>
                  </a:lnTo>
                  <a:close/>
                </a:path>
                <a:path w="9963150" h="180340">
                  <a:moveTo>
                    <a:pt x="415112" y="122758"/>
                  </a:moveTo>
                  <a:lnTo>
                    <a:pt x="0" y="129108"/>
                  </a:lnTo>
                  <a:lnTo>
                    <a:pt x="415112" y="124028"/>
                  </a:lnTo>
                  <a:lnTo>
                    <a:pt x="415112" y="122758"/>
                  </a:lnTo>
                  <a:close/>
                </a:path>
                <a:path w="9963150" h="180340">
                  <a:moveTo>
                    <a:pt x="415112" y="121488"/>
                  </a:moveTo>
                  <a:lnTo>
                    <a:pt x="0" y="126568"/>
                  </a:lnTo>
                  <a:lnTo>
                    <a:pt x="0" y="127838"/>
                  </a:lnTo>
                  <a:lnTo>
                    <a:pt x="415112" y="121488"/>
                  </a:lnTo>
                  <a:close/>
                </a:path>
                <a:path w="9963150" h="180340">
                  <a:moveTo>
                    <a:pt x="415112" y="118948"/>
                  </a:moveTo>
                  <a:lnTo>
                    <a:pt x="0" y="125298"/>
                  </a:lnTo>
                  <a:lnTo>
                    <a:pt x="415112" y="120218"/>
                  </a:lnTo>
                  <a:lnTo>
                    <a:pt x="415112" y="118948"/>
                  </a:lnTo>
                  <a:close/>
                </a:path>
                <a:path w="9963150" h="180340">
                  <a:moveTo>
                    <a:pt x="415112" y="116408"/>
                  </a:moveTo>
                  <a:lnTo>
                    <a:pt x="0" y="122758"/>
                  </a:lnTo>
                  <a:lnTo>
                    <a:pt x="0" y="124028"/>
                  </a:lnTo>
                  <a:lnTo>
                    <a:pt x="415112" y="117678"/>
                  </a:lnTo>
                  <a:lnTo>
                    <a:pt x="415112" y="116408"/>
                  </a:lnTo>
                  <a:close/>
                </a:path>
                <a:path w="9963150" h="180340">
                  <a:moveTo>
                    <a:pt x="415112" y="115138"/>
                  </a:moveTo>
                  <a:lnTo>
                    <a:pt x="0" y="120218"/>
                  </a:lnTo>
                  <a:lnTo>
                    <a:pt x="0" y="121488"/>
                  </a:lnTo>
                  <a:lnTo>
                    <a:pt x="415112" y="115138"/>
                  </a:lnTo>
                  <a:close/>
                </a:path>
                <a:path w="9963150" h="180340">
                  <a:moveTo>
                    <a:pt x="415112" y="112598"/>
                  </a:moveTo>
                  <a:lnTo>
                    <a:pt x="0" y="118948"/>
                  </a:lnTo>
                  <a:lnTo>
                    <a:pt x="415112" y="113868"/>
                  </a:lnTo>
                  <a:lnTo>
                    <a:pt x="415112" y="112598"/>
                  </a:lnTo>
                  <a:close/>
                </a:path>
                <a:path w="9963150" h="180340">
                  <a:moveTo>
                    <a:pt x="415112" y="110058"/>
                  </a:moveTo>
                  <a:lnTo>
                    <a:pt x="0" y="116408"/>
                  </a:lnTo>
                  <a:lnTo>
                    <a:pt x="0" y="117678"/>
                  </a:lnTo>
                  <a:lnTo>
                    <a:pt x="415112" y="111328"/>
                  </a:lnTo>
                  <a:lnTo>
                    <a:pt x="415112" y="110058"/>
                  </a:lnTo>
                  <a:close/>
                </a:path>
                <a:path w="9963150" h="180340">
                  <a:moveTo>
                    <a:pt x="415112" y="106248"/>
                  </a:moveTo>
                  <a:lnTo>
                    <a:pt x="0" y="112598"/>
                  </a:lnTo>
                  <a:lnTo>
                    <a:pt x="415112" y="107518"/>
                  </a:lnTo>
                  <a:lnTo>
                    <a:pt x="415112" y="106248"/>
                  </a:lnTo>
                  <a:close/>
                </a:path>
                <a:path w="9963150" h="180340">
                  <a:moveTo>
                    <a:pt x="415112" y="104978"/>
                  </a:moveTo>
                  <a:lnTo>
                    <a:pt x="0" y="110058"/>
                  </a:lnTo>
                  <a:lnTo>
                    <a:pt x="0" y="111328"/>
                  </a:lnTo>
                  <a:lnTo>
                    <a:pt x="415112" y="104978"/>
                  </a:lnTo>
                  <a:close/>
                </a:path>
                <a:path w="9963150" h="180340">
                  <a:moveTo>
                    <a:pt x="415112" y="102438"/>
                  </a:moveTo>
                  <a:lnTo>
                    <a:pt x="0" y="108788"/>
                  </a:lnTo>
                  <a:lnTo>
                    <a:pt x="415112" y="103708"/>
                  </a:lnTo>
                  <a:lnTo>
                    <a:pt x="415112" y="102438"/>
                  </a:lnTo>
                  <a:close/>
                </a:path>
                <a:path w="9963150" h="180340">
                  <a:moveTo>
                    <a:pt x="415112" y="99898"/>
                  </a:moveTo>
                  <a:lnTo>
                    <a:pt x="0" y="106248"/>
                  </a:lnTo>
                  <a:lnTo>
                    <a:pt x="0" y="107518"/>
                  </a:lnTo>
                  <a:lnTo>
                    <a:pt x="415112" y="101168"/>
                  </a:lnTo>
                  <a:lnTo>
                    <a:pt x="415112" y="99898"/>
                  </a:lnTo>
                  <a:close/>
                </a:path>
                <a:path w="9963150" h="180340">
                  <a:moveTo>
                    <a:pt x="415112" y="98628"/>
                  </a:moveTo>
                  <a:lnTo>
                    <a:pt x="0" y="103708"/>
                  </a:lnTo>
                  <a:lnTo>
                    <a:pt x="0" y="104978"/>
                  </a:lnTo>
                  <a:lnTo>
                    <a:pt x="415112" y="98628"/>
                  </a:lnTo>
                  <a:close/>
                </a:path>
                <a:path w="9963150" h="180340">
                  <a:moveTo>
                    <a:pt x="415112" y="96088"/>
                  </a:moveTo>
                  <a:lnTo>
                    <a:pt x="0" y="102438"/>
                  </a:lnTo>
                  <a:lnTo>
                    <a:pt x="415112" y="97358"/>
                  </a:lnTo>
                  <a:lnTo>
                    <a:pt x="415112" y="96088"/>
                  </a:lnTo>
                  <a:close/>
                </a:path>
                <a:path w="9963150" h="180340">
                  <a:moveTo>
                    <a:pt x="415112" y="94818"/>
                  </a:moveTo>
                  <a:lnTo>
                    <a:pt x="0" y="99898"/>
                  </a:lnTo>
                  <a:lnTo>
                    <a:pt x="0" y="101168"/>
                  </a:lnTo>
                  <a:lnTo>
                    <a:pt x="415112" y="94818"/>
                  </a:lnTo>
                  <a:close/>
                </a:path>
                <a:path w="9963150" h="180340">
                  <a:moveTo>
                    <a:pt x="415112" y="89738"/>
                  </a:moveTo>
                  <a:lnTo>
                    <a:pt x="0" y="96088"/>
                  </a:lnTo>
                  <a:lnTo>
                    <a:pt x="0" y="97358"/>
                  </a:lnTo>
                  <a:lnTo>
                    <a:pt x="415112" y="91008"/>
                  </a:lnTo>
                  <a:lnTo>
                    <a:pt x="415112" y="89738"/>
                  </a:lnTo>
                  <a:close/>
                </a:path>
                <a:path w="9963150" h="180340">
                  <a:moveTo>
                    <a:pt x="415112" y="88468"/>
                  </a:moveTo>
                  <a:lnTo>
                    <a:pt x="0" y="93548"/>
                  </a:lnTo>
                  <a:lnTo>
                    <a:pt x="0" y="94818"/>
                  </a:lnTo>
                  <a:lnTo>
                    <a:pt x="415112" y="88468"/>
                  </a:lnTo>
                  <a:close/>
                </a:path>
                <a:path w="9963150" h="180340">
                  <a:moveTo>
                    <a:pt x="415112" y="85928"/>
                  </a:moveTo>
                  <a:lnTo>
                    <a:pt x="0" y="92278"/>
                  </a:lnTo>
                  <a:lnTo>
                    <a:pt x="415112" y="87198"/>
                  </a:lnTo>
                  <a:lnTo>
                    <a:pt x="415112" y="85928"/>
                  </a:lnTo>
                  <a:close/>
                </a:path>
                <a:path w="9963150" h="180340">
                  <a:moveTo>
                    <a:pt x="415112" y="83388"/>
                  </a:moveTo>
                  <a:lnTo>
                    <a:pt x="0" y="89738"/>
                  </a:lnTo>
                  <a:lnTo>
                    <a:pt x="0" y="91008"/>
                  </a:lnTo>
                  <a:lnTo>
                    <a:pt x="415112" y="84658"/>
                  </a:lnTo>
                  <a:lnTo>
                    <a:pt x="415112" y="83388"/>
                  </a:lnTo>
                  <a:close/>
                </a:path>
                <a:path w="9963150" h="180340">
                  <a:moveTo>
                    <a:pt x="415112" y="82118"/>
                  </a:moveTo>
                  <a:lnTo>
                    <a:pt x="0" y="87198"/>
                  </a:lnTo>
                  <a:lnTo>
                    <a:pt x="0" y="88468"/>
                  </a:lnTo>
                  <a:lnTo>
                    <a:pt x="415112" y="82118"/>
                  </a:lnTo>
                  <a:close/>
                </a:path>
                <a:path w="9963150" h="180340">
                  <a:moveTo>
                    <a:pt x="415112" y="79578"/>
                  </a:moveTo>
                  <a:lnTo>
                    <a:pt x="0" y="85928"/>
                  </a:lnTo>
                  <a:lnTo>
                    <a:pt x="415112" y="80848"/>
                  </a:lnTo>
                  <a:lnTo>
                    <a:pt x="415112" y="79578"/>
                  </a:lnTo>
                  <a:close/>
                </a:path>
                <a:path w="9963150" h="180340">
                  <a:moveTo>
                    <a:pt x="415112" y="78308"/>
                  </a:moveTo>
                  <a:lnTo>
                    <a:pt x="0" y="83388"/>
                  </a:lnTo>
                  <a:lnTo>
                    <a:pt x="0" y="84658"/>
                  </a:lnTo>
                  <a:lnTo>
                    <a:pt x="415112" y="78308"/>
                  </a:lnTo>
                  <a:close/>
                </a:path>
                <a:path w="9963150" h="180340">
                  <a:moveTo>
                    <a:pt x="415112" y="75768"/>
                  </a:moveTo>
                  <a:lnTo>
                    <a:pt x="0" y="82118"/>
                  </a:lnTo>
                  <a:lnTo>
                    <a:pt x="415112" y="77038"/>
                  </a:lnTo>
                  <a:lnTo>
                    <a:pt x="415112" y="75768"/>
                  </a:lnTo>
                  <a:close/>
                </a:path>
                <a:path w="9963150" h="180340">
                  <a:moveTo>
                    <a:pt x="415112" y="73228"/>
                  </a:moveTo>
                  <a:lnTo>
                    <a:pt x="0" y="79578"/>
                  </a:lnTo>
                  <a:lnTo>
                    <a:pt x="0" y="80848"/>
                  </a:lnTo>
                  <a:lnTo>
                    <a:pt x="415112" y="74498"/>
                  </a:lnTo>
                  <a:lnTo>
                    <a:pt x="415112" y="73228"/>
                  </a:lnTo>
                  <a:close/>
                </a:path>
                <a:path w="9963150" h="180340">
                  <a:moveTo>
                    <a:pt x="415112" y="71958"/>
                  </a:moveTo>
                  <a:lnTo>
                    <a:pt x="0" y="77038"/>
                  </a:lnTo>
                  <a:lnTo>
                    <a:pt x="0" y="78308"/>
                  </a:lnTo>
                  <a:lnTo>
                    <a:pt x="415112" y="71958"/>
                  </a:lnTo>
                  <a:close/>
                </a:path>
                <a:path w="9963150" h="180340">
                  <a:moveTo>
                    <a:pt x="415112" y="69418"/>
                  </a:moveTo>
                  <a:lnTo>
                    <a:pt x="0" y="75768"/>
                  </a:lnTo>
                  <a:lnTo>
                    <a:pt x="415112" y="70688"/>
                  </a:lnTo>
                  <a:lnTo>
                    <a:pt x="415112" y="69418"/>
                  </a:lnTo>
                  <a:close/>
                </a:path>
                <a:path w="9963150" h="180340">
                  <a:moveTo>
                    <a:pt x="415112" y="66878"/>
                  </a:moveTo>
                  <a:lnTo>
                    <a:pt x="0" y="73228"/>
                  </a:lnTo>
                  <a:lnTo>
                    <a:pt x="0" y="74498"/>
                  </a:lnTo>
                  <a:lnTo>
                    <a:pt x="415112" y="68148"/>
                  </a:lnTo>
                  <a:lnTo>
                    <a:pt x="415112" y="66878"/>
                  </a:lnTo>
                  <a:close/>
                </a:path>
                <a:path w="9963150" h="180340">
                  <a:moveTo>
                    <a:pt x="415112" y="63068"/>
                  </a:moveTo>
                  <a:lnTo>
                    <a:pt x="0" y="69418"/>
                  </a:lnTo>
                  <a:lnTo>
                    <a:pt x="0" y="70688"/>
                  </a:lnTo>
                  <a:lnTo>
                    <a:pt x="415112" y="64338"/>
                  </a:lnTo>
                  <a:lnTo>
                    <a:pt x="415112" y="63068"/>
                  </a:lnTo>
                  <a:close/>
                </a:path>
                <a:path w="9963150" h="180340">
                  <a:moveTo>
                    <a:pt x="415112" y="61798"/>
                  </a:moveTo>
                  <a:lnTo>
                    <a:pt x="0" y="66878"/>
                  </a:lnTo>
                  <a:lnTo>
                    <a:pt x="0" y="68148"/>
                  </a:lnTo>
                  <a:lnTo>
                    <a:pt x="415112" y="61798"/>
                  </a:lnTo>
                  <a:close/>
                </a:path>
                <a:path w="9963150" h="180340">
                  <a:moveTo>
                    <a:pt x="415112" y="59258"/>
                  </a:moveTo>
                  <a:lnTo>
                    <a:pt x="0" y="65608"/>
                  </a:lnTo>
                  <a:lnTo>
                    <a:pt x="415112" y="60528"/>
                  </a:lnTo>
                  <a:lnTo>
                    <a:pt x="415112" y="59258"/>
                  </a:lnTo>
                  <a:close/>
                </a:path>
                <a:path w="9963150" h="180340">
                  <a:moveTo>
                    <a:pt x="415112" y="56718"/>
                  </a:moveTo>
                  <a:lnTo>
                    <a:pt x="0" y="63068"/>
                  </a:lnTo>
                  <a:lnTo>
                    <a:pt x="0" y="64338"/>
                  </a:lnTo>
                  <a:lnTo>
                    <a:pt x="415112" y="57988"/>
                  </a:lnTo>
                  <a:lnTo>
                    <a:pt x="415112" y="56718"/>
                  </a:lnTo>
                  <a:close/>
                </a:path>
                <a:path w="9963150" h="180340">
                  <a:moveTo>
                    <a:pt x="415112" y="55448"/>
                  </a:moveTo>
                  <a:lnTo>
                    <a:pt x="0" y="60528"/>
                  </a:lnTo>
                  <a:lnTo>
                    <a:pt x="0" y="61798"/>
                  </a:lnTo>
                  <a:lnTo>
                    <a:pt x="415112" y="55448"/>
                  </a:lnTo>
                  <a:close/>
                </a:path>
                <a:path w="9963150" h="180340">
                  <a:moveTo>
                    <a:pt x="415112" y="52908"/>
                  </a:moveTo>
                  <a:lnTo>
                    <a:pt x="0" y="59258"/>
                  </a:lnTo>
                  <a:lnTo>
                    <a:pt x="415112" y="54178"/>
                  </a:lnTo>
                  <a:lnTo>
                    <a:pt x="415112" y="52908"/>
                  </a:lnTo>
                  <a:close/>
                </a:path>
                <a:path w="9963150" h="180340">
                  <a:moveTo>
                    <a:pt x="415112" y="51638"/>
                  </a:moveTo>
                  <a:lnTo>
                    <a:pt x="0" y="56718"/>
                  </a:lnTo>
                  <a:lnTo>
                    <a:pt x="0" y="57988"/>
                  </a:lnTo>
                  <a:lnTo>
                    <a:pt x="415112" y="51638"/>
                  </a:lnTo>
                  <a:close/>
                </a:path>
                <a:path w="9963150" h="180340">
                  <a:moveTo>
                    <a:pt x="415112" y="46558"/>
                  </a:moveTo>
                  <a:lnTo>
                    <a:pt x="0" y="52908"/>
                  </a:lnTo>
                  <a:lnTo>
                    <a:pt x="0" y="54178"/>
                  </a:lnTo>
                  <a:lnTo>
                    <a:pt x="415112" y="47828"/>
                  </a:lnTo>
                  <a:lnTo>
                    <a:pt x="415112" y="46558"/>
                  </a:lnTo>
                  <a:close/>
                </a:path>
                <a:path w="9963150" h="180340">
                  <a:moveTo>
                    <a:pt x="415112" y="45288"/>
                  </a:moveTo>
                  <a:lnTo>
                    <a:pt x="0" y="50368"/>
                  </a:lnTo>
                  <a:lnTo>
                    <a:pt x="0" y="51638"/>
                  </a:lnTo>
                  <a:lnTo>
                    <a:pt x="415112" y="45288"/>
                  </a:lnTo>
                  <a:close/>
                </a:path>
                <a:path w="9963150" h="180340">
                  <a:moveTo>
                    <a:pt x="415112" y="42748"/>
                  </a:moveTo>
                  <a:lnTo>
                    <a:pt x="0" y="49098"/>
                  </a:lnTo>
                  <a:lnTo>
                    <a:pt x="415112" y="44018"/>
                  </a:lnTo>
                  <a:lnTo>
                    <a:pt x="415112" y="42748"/>
                  </a:lnTo>
                  <a:close/>
                </a:path>
                <a:path w="9963150" h="180340">
                  <a:moveTo>
                    <a:pt x="415112" y="40208"/>
                  </a:moveTo>
                  <a:lnTo>
                    <a:pt x="0" y="46558"/>
                  </a:lnTo>
                  <a:lnTo>
                    <a:pt x="0" y="47828"/>
                  </a:lnTo>
                  <a:lnTo>
                    <a:pt x="415112" y="41478"/>
                  </a:lnTo>
                  <a:lnTo>
                    <a:pt x="415112" y="40208"/>
                  </a:lnTo>
                  <a:close/>
                </a:path>
                <a:path w="9963150" h="180340">
                  <a:moveTo>
                    <a:pt x="415112" y="38938"/>
                  </a:moveTo>
                  <a:lnTo>
                    <a:pt x="0" y="44018"/>
                  </a:lnTo>
                  <a:lnTo>
                    <a:pt x="0" y="45288"/>
                  </a:lnTo>
                  <a:lnTo>
                    <a:pt x="415112" y="38938"/>
                  </a:lnTo>
                  <a:close/>
                </a:path>
                <a:path w="9963150" h="180340">
                  <a:moveTo>
                    <a:pt x="415112" y="36398"/>
                  </a:moveTo>
                  <a:lnTo>
                    <a:pt x="0" y="42748"/>
                  </a:lnTo>
                  <a:lnTo>
                    <a:pt x="415112" y="37668"/>
                  </a:lnTo>
                  <a:lnTo>
                    <a:pt x="415112" y="36398"/>
                  </a:lnTo>
                  <a:close/>
                </a:path>
                <a:path w="9963150" h="180340">
                  <a:moveTo>
                    <a:pt x="415112" y="35128"/>
                  </a:moveTo>
                  <a:lnTo>
                    <a:pt x="0" y="40208"/>
                  </a:lnTo>
                  <a:lnTo>
                    <a:pt x="0" y="41478"/>
                  </a:lnTo>
                  <a:lnTo>
                    <a:pt x="415112" y="35128"/>
                  </a:lnTo>
                  <a:close/>
                </a:path>
                <a:path w="9963150" h="180340">
                  <a:moveTo>
                    <a:pt x="415112" y="32588"/>
                  </a:moveTo>
                  <a:lnTo>
                    <a:pt x="0" y="38938"/>
                  </a:lnTo>
                  <a:lnTo>
                    <a:pt x="415112" y="33858"/>
                  </a:lnTo>
                  <a:lnTo>
                    <a:pt x="415112" y="32588"/>
                  </a:lnTo>
                  <a:close/>
                </a:path>
                <a:path w="9963150" h="180340">
                  <a:moveTo>
                    <a:pt x="415112" y="30048"/>
                  </a:moveTo>
                  <a:lnTo>
                    <a:pt x="0" y="36398"/>
                  </a:lnTo>
                  <a:lnTo>
                    <a:pt x="0" y="37668"/>
                  </a:lnTo>
                  <a:lnTo>
                    <a:pt x="415112" y="31318"/>
                  </a:lnTo>
                  <a:lnTo>
                    <a:pt x="415112" y="30048"/>
                  </a:lnTo>
                  <a:close/>
                </a:path>
                <a:path w="9963150" h="180340">
                  <a:moveTo>
                    <a:pt x="415112" y="28778"/>
                  </a:moveTo>
                  <a:lnTo>
                    <a:pt x="0" y="33858"/>
                  </a:lnTo>
                  <a:lnTo>
                    <a:pt x="0" y="35128"/>
                  </a:lnTo>
                  <a:lnTo>
                    <a:pt x="415112" y="28778"/>
                  </a:lnTo>
                  <a:close/>
                </a:path>
                <a:path w="9963150" h="180340">
                  <a:moveTo>
                    <a:pt x="415112" y="26238"/>
                  </a:moveTo>
                  <a:lnTo>
                    <a:pt x="0" y="32588"/>
                  </a:lnTo>
                  <a:lnTo>
                    <a:pt x="415112" y="27508"/>
                  </a:lnTo>
                  <a:lnTo>
                    <a:pt x="415112" y="26238"/>
                  </a:lnTo>
                  <a:close/>
                </a:path>
                <a:path w="9963150" h="180340">
                  <a:moveTo>
                    <a:pt x="415112" y="23698"/>
                  </a:moveTo>
                  <a:lnTo>
                    <a:pt x="0" y="30048"/>
                  </a:lnTo>
                  <a:lnTo>
                    <a:pt x="0" y="31318"/>
                  </a:lnTo>
                  <a:lnTo>
                    <a:pt x="415112" y="24968"/>
                  </a:lnTo>
                  <a:lnTo>
                    <a:pt x="415112" y="23698"/>
                  </a:lnTo>
                  <a:close/>
                </a:path>
                <a:path w="9963150" h="180340">
                  <a:moveTo>
                    <a:pt x="415112" y="19888"/>
                  </a:moveTo>
                  <a:lnTo>
                    <a:pt x="0" y="26238"/>
                  </a:lnTo>
                  <a:lnTo>
                    <a:pt x="415112" y="21158"/>
                  </a:lnTo>
                  <a:lnTo>
                    <a:pt x="415112" y="19888"/>
                  </a:lnTo>
                  <a:close/>
                </a:path>
                <a:path w="9963150" h="180340">
                  <a:moveTo>
                    <a:pt x="415112" y="18618"/>
                  </a:moveTo>
                  <a:lnTo>
                    <a:pt x="0" y="23698"/>
                  </a:lnTo>
                  <a:lnTo>
                    <a:pt x="0" y="24968"/>
                  </a:lnTo>
                  <a:lnTo>
                    <a:pt x="415112" y="18618"/>
                  </a:lnTo>
                  <a:close/>
                </a:path>
                <a:path w="9963150" h="180340">
                  <a:moveTo>
                    <a:pt x="415112" y="16078"/>
                  </a:moveTo>
                  <a:lnTo>
                    <a:pt x="0" y="22428"/>
                  </a:lnTo>
                  <a:lnTo>
                    <a:pt x="415112" y="17348"/>
                  </a:lnTo>
                  <a:lnTo>
                    <a:pt x="415112" y="16078"/>
                  </a:lnTo>
                  <a:close/>
                </a:path>
                <a:path w="9963150" h="180340">
                  <a:moveTo>
                    <a:pt x="415112" y="13538"/>
                  </a:moveTo>
                  <a:lnTo>
                    <a:pt x="0" y="19888"/>
                  </a:lnTo>
                  <a:lnTo>
                    <a:pt x="0" y="21158"/>
                  </a:lnTo>
                  <a:lnTo>
                    <a:pt x="415112" y="14808"/>
                  </a:lnTo>
                  <a:lnTo>
                    <a:pt x="415112" y="13538"/>
                  </a:lnTo>
                  <a:close/>
                </a:path>
                <a:path w="9963150" h="180340">
                  <a:moveTo>
                    <a:pt x="415112" y="12268"/>
                  </a:moveTo>
                  <a:lnTo>
                    <a:pt x="0" y="17348"/>
                  </a:lnTo>
                  <a:lnTo>
                    <a:pt x="0" y="18618"/>
                  </a:lnTo>
                  <a:lnTo>
                    <a:pt x="415112" y="12268"/>
                  </a:lnTo>
                  <a:close/>
                </a:path>
                <a:path w="9963150" h="180340">
                  <a:moveTo>
                    <a:pt x="415112" y="9728"/>
                  </a:moveTo>
                  <a:lnTo>
                    <a:pt x="0" y="16078"/>
                  </a:lnTo>
                  <a:lnTo>
                    <a:pt x="415112" y="10998"/>
                  </a:lnTo>
                  <a:lnTo>
                    <a:pt x="415112" y="9728"/>
                  </a:lnTo>
                  <a:close/>
                </a:path>
                <a:path w="9963150" h="180340">
                  <a:moveTo>
                    <a:pt x="415112" y="8458"/>
                  </a:moveTo>
                  <a:lnTo>
                    <a:pt x="0" y="13538"/>
                  </a:lnTo>
                  <a:lnTo>
                    <a:pt x="0" y="14808"/>
                  </a:lnTo>
                  <a:lnTo>
                    <a:pt x="415112" y="8458"/>
                  </a:lnTo>
                  <a:close/>
                </a:path>
                <a:path w="9963150" h="180340">
                  <a:moveTo>
                    <a:pt x="415112" y="3378"/>
                  </a:moveTo>
                  <a:lnTo>
                    <a:pt x="0" y="9728"/>
                  </a:lnTo>
                  <a:lnTo>
                    <a:pt x="0" y="10998"/>
                  </a:lnTo>
                  <a:lnTo>
                    <a:pt x="415112" y="4648"/>
                  </a:lnTo>
                  <a:lnTo>
                    <a:pt x="415112" y="3378"/>
                  </a:lnTo>
                  <a:close/>
                </a:path>
                <a:path w="9963150" h="180340">
                  <a:moveTo>
                    <a:pt x="415112" y="2108"/>
                  </a:moveTo>
                  <a:lnTo>
                    <a:pt x="0" y="7188"/>
                  </a:lnTo>
                  <a:lnTo>
                    <a:pt x="0" y="8458"/>
                  </a:lnTo>
                  <a:lnTo>
                    <a:pt x="415112" y="2108"/>
                  </a:lnTo>
                  <a:close/>
                </a:path>
                <a:path w="9963150" h="180340">
                  <a:moveTo>
                    <a:pt x="9665945" y="0"/>
                  </a:moveTo>
                  <a:lnTo>
                    <a:pt x="9548101" y="0"/>
                  </a:lnTo>
                  <a:lnTo>
                    <a:pt x="9548101" y="1270"/>
                  </a:lnTo>
                  <a:lnTo>
                    <a:pt x="9665945" y="0"/>
                  </a:lnTo>
                  <a:close/>
                </a:path>
                <a:path w="9963150" h="180340">
                  <a:moveTo>
                    <a:pt x="9809416" y="0"/>
                  </a:moveTo>
                  <a:lnTo>
                    <a:pt x="9755441" y="0"/>
                  </a:lnTo>
                  <a:lnTo>
                    <a:pt x="9548101" y="2540"/>
                  </a:lnTo>
                  <a:lnTo>
                    <a:pt x="9548101" y="3810"/>
                  </a:lnTo>
                  <a:lnTo>
                    <a:pt x="9809416" y="0"/>
                  </a:lnTo>
                  <a:close/>
                </a:path>
                <a:path w="9963150" h="180340">
                  <a:moveTo>
                    <a:pt x="9952888" y="0"/>
                  </a:moveTo>
                  <a:lnTo>
                    <a:pt x="9898913" y="0"/>
                  </a:lnTo>
                  <a:lnTo>
                    <a:pt x="9548101" y="5080"/>
                  </a:lnTo>
                  <a:lnTo>
                    <a:pt x="9952888" y="0"/>
                  </a:lnTo>
                  <a:close/>
                </a:path>
                <a:path w="9963150" h="180340">
                  <a:moveTo>
                    <a:pt x="9963137" y="177800"/>
                  </a:moveTo>
                  <a:lnTo>
                    <a:pt x="9822053" y="179070"/>
                  </a:lnTo>
                  <a:lnTo>
                    <a:pt x="9963137" y="179070"/>
                  </a:lnTo>
                  <a:lnTo>
                    <a:pt x="9963137" y="177800"/>
                  </a:lnTo>
                  <a:close/>
                </a:path>
                <a:path w="9963150" h="180340">
                  <a:moveTo>
                    <a:pt x="9963137" y="175260"/>
                  </a:moveTo>
                  <a:lnTo>
                    <a:pt x="9678581" y="179070"/>
                  </a:lnTo>
                  <a:lnTo>
                    <a:pt x="9732556" y="179070"/>
                  </a:lnTo>
                  <a:lnTo>
                    <a:pt x="9963137" y="176530"/>
                  </a:lnTo>
                  <a:lnTo>
                    <a:pt x="9963137" y="175260"/>
                  </a:lnTo>
                  <a:close/>
                </a:path>
                <a:path w="9963150" h="180340">
                  <a:moveTo>
                    <a:pt x="9963137" y="173990"/>
                  </a:moveTo>
                  <a:lnTo>
                    <a:pt x="9548101" y="179070"/>
                  </a:lnTo>
                  <a:lnTo>
                    <a:pt x="9586354" y="179070"/>
                  </a:lnTo>
                  <a:lnTo>
                    <a:pt x="9963137" y="173990"/>
                  </a:lnTo>
                  <a:close/>
                </a:path>
                <a:path w="9963150" h="180340">
                  <a:moveTo>
                    <a:pt x="9963137" y="171450"/>
                  </a:moveTo>
                  <a:lnTo>
                    <a:pt x="9548101" y="177800"/>
                  </a:lnTo>
                  <a:lnTo>
                    <a:pt x="9963137" y="172720"/>
                  </a:lnTo>
                  <a:lnTo>
                    <a:pt x="9963137" y="171450"/>
                  </a:lnTo>
                  <a:close/>
                </a:path>
                <a:path w="9963150" h="180340">
                  <a:moveTo>
                    <a:pt x="9963137" y="168910"/>
                  </a:moveTo>
                  <a:lnTo>
                    <a:pt x="9548101" y="175260"/>
                  </a:lnTo>
                  <a:lnTo>
                    <a:pt x="9548101" y="176530"/>
                  </a:lnTo>
                  <a:lnTo>
                    <a:pt x="9963137" y="170180"/>
                  </a:lnTo>
                  <a:lnTo>
                    <a:pt x="9963137" y="168910"/>
                  </a:lnTo>
                  <a:close/>
                </a:path>
                <a:path w="9963150" h="180340">
                  <a:moveTo>
                    <a:pt x="9963137" y="167640"/>
                  </a:moveTo>
                  <a:lnTo>
                    <a:pt x="9548101" y="172720"/>
                  </a:lnTo>
                  <a:lnTo>
                    <a:pt x="9548101" y="173990"/>
                  </a:lnTo>
                  <a:lnTo>
                    <a:pt x="9963137" y="167640"/>
                  </a:lnTo>
                  <a:close/>
                </a:path>
                <a:path w="9963150" h="180340">
                  <a:moveTo>
                    <a:pt x="9963137" y="165100"/>
                  </a:moveTo>
                  <a:lnTo>
                    <a:pt x="9548101" y="171450"/>
                  </a:lnTo>
                  <a:lnTo>
                    <a:pt x="9963137" y="166370"/>
                  </a:lnTo>
                  <a:lnTo>
                    <a:pt x="9963137" y="165100"/>
                  </a:lnTo>
                  <a:close/>
                </a:path>
                <a:path w="9963150" h="180340">
                  <a:moveTo>
                    <a:pt x="9963137" y="163830"/>
                  </a:moveTo>
                  <a:lnTo>
                    <a:pt x="9548101" y="168910"/>
                  </a:lnTo>
                  <a:lnTo>
                    <a:pt x="9548101" y="170180"/>
                  </a:lnTo>
                  <a:lnTo>
                    <a:pt x="9963137" y="163830"/>
                  </a:lnTo>
                  <a:close/>
                </a:path>
                <a:path w="9963150" h="180340">
                  <a:moveTo>
                    <a:pt x="9963137" y="161290"/>
                  </a:moveTo>
                  <a:lnTo>
                    <a:pt x="9548101" y="167640"/>
                  </a:lnTo>
                  <a:lnTo>
                    <a:pt x="9963137" y="162560"/>
                  </a:lnTo>
                  <a:lnTo>
                    <a:pt x="9963137" y="161290"/>
                  </a:lnTo>
                  <a:close/>
                </a:path>
                <a:path w="9963150" h="180340">
                  <a:moveTo>
                    <a:pt x="9963137" y="158750"/>
                  </a:moveTo>
                  <a:lnTo>
                    <a:pt x="9548101" y="165100"/>
                  </a:lnTo>
                  <a:lnTo>
                    <a:pt x="9548101" y="166370"/>
                  </a:lnTo>
                  <a:lnTo>
                    <a:pt x="9963137" y="160020"/>
                  </a:lnTo>
                  <a:lnTo>
                    <a:pt x="9963137" y="158750"/>
                  </a:lnTo>
                  <a:close/>
                </a:path>
                <a:path w="9963150" h="180340">
                  <a:moveTo>
                    <a:pt x="9963137" y="157480"/>
                  </a:moveTo>
                  <a:lnTo>
                    <a:pt x="9548101" y="162560"/>
                  </a:lnTo>
                  <a:lnTo>
                    <a:pt x="9548101" y="163830"/>
                  </a:lnTo>
                  <a:lnTo>
                    <a:pt x="9963137" y="157480"/>
                  </a:lnTo>
                  <a:close/>
                </a:path>
                <a:path w="9963150" h="180340">
                  <a:moveTo>
                    <a:pt x="9963137" y="154940"/>
                  </a:moveTo>
                  <a:lnTo>
                    <a:pt x="9548101" y="161290"/>
                  </a:lnTo>
                  <a:lnTo>
                    <a:pt x="9963137" y="156210"/>
                  </a:lnTo>
                  <a:lnTo>
                    <a:pt x="9963137" y="154940"/>
                  </a:lnTo>
                  <a:close/>
                </a:path>
                <a:path w="9963150" h="180340">
                  <a:moveTo>
                    <a:pt x="9963137" y="152400"/>
                  </a:moveTo>
                  <a:lnTo>
                    <a:pt x="9548101" y="158750"/>
                  </a:lnTo>
                  <a:lnTo>
                    <a:pt x="9548101" y="160020"/>
                  </a:lnTo>
                  <a:lnTo>
                    <a:pt x="9963137" y="153670"/>
                  </a:lnTo>
                  <a:lnTo>
                    <a:pt x="9963137" y="152400"/>
                  </a:lnTo>
                  <a:close/>
                </a:path>
                <a:path w="9963150" h="180340">
                  <a:moveTo>
                    <a:pt x="9963137" y="148590"/>
                  </a:moveTo>
                  <a:lnTo>
                    <a:pt x="9548101" y="154940"/>
                  </a:lnTo>
                  <a:lnTo>
                    <a:pt x="9963137" y="149860"/>
                  </a:lnTo>
                  <a:lnTo>
                    <a:pt x="9963137" y="148590"/>
                  </a:lnTo>
                  <a:close/>
                </a:path>
                <a:path w="9963150" h="180340">
                  <a:moveTo>
                    <a:pt x="9963137" y="147320"/>
                  </a:moveTo>
                  <a:lnTo>
                    <a:pt x="9548101" y="152400"/>
                  </a:lnTo>
                  <a:lnTo>
                    <a:pt x="9548101" y="153670"/>
                  </a:lnTo>
                  <a:lnTo>
                    <a:pt x="9963137" y="147320"/>
                  </a:lnTo>
                  <a:close/>
                </a:path>
                <a:path w="9963150" h="180340">
                  <a:moveTo>
                    <a:pt x="9963137" y="144780"/>
                  </a:moveTo>
                  <a:lnTo>
                    <a:pt x="9548101" y="151130"/>
                  </a:lnTo>
                  <a:lnTo>
                    <a:pt x="9963137" y="146050"/>
                  </a:lnTo>
                  <a:lnTo>
                    <a:pt x="9963137" y="144780"/>
                  </a:lnTo>
                  <a:close/>
                </a:path>
                <a:path w="9963150" h="180340">
                  <a:moveTo>
                    <a:pt x="9963137" y="142240"/>
                  </a:moveTo>
                  <a:lnTo>
                    <a:pt x="9548101" y="148590"/>
                  </a:lnTo>
                  <a:lnTo>
                    <a:pt x="9548101" y="149860"/>
                  </a:lnTo>
                  <a:lnTo>
                    <a:pt x="9963137" y="143510"/>
                  </a:lnTo>
                  <a:lnTo>
                    <a:pt x="9963137" y="142240"/>
                  </a:lnTo>
                  <a:close/>
                </a:path>
                <a:path w="9963150" h="180340">
                  <a:moveTo>
                    <a:pt x="9963137" y="140970"/>
                  </a:moveTo>
                  <a:lnTo>
                    <a:pt x="9548101" y="146050"/>
                  </a:lnTo>
                  <a:lnTo>
                    <a:pt x="9548101" y="147320"/>
                  </a:lnTo>
                  <a:lnTo>
                    <a:pt x="9963137" y="140970"/>
                  </a:lnTo>
                  <a:close/>
                </a:path>
                <a:path w="9963150" h="180340">
                  <a:moveTo>
                    <a:pt x="9963137" y="138430"/>
                  </a:moveTo>
                  <a:lnTo>
                    <a:pt x="9548101" y="144780"/>
                  </a:lnTo>
                  <a:lnTo>
                    <a:pt x="9963137" y="139700"/>
                  </a:lnTo>
                  <a:lnTo>
                    <a:pt x="9963137" y="138430"/>
                  </a:lnTo>
                  <a:close/>
                </a:path>
                <a:path w="9963150" h="180340">
                  <a:moveTo>
                    <a:pt x="9963137" y="137160"/>
                  </a:moveTo>
                  <a:lnTo>
                    <a:pt x="9548101" y="142240"/>
                  </a:lnTo>
                  <a:lnTo>
                    <a:pt x="9548101" y="143510"/>
                  </a:lnTo>
                  <a:lnTo>
                    <a:pt x="9963137" y="137160"/>
                  </a:lnTo>
                  <a:close/>
                </a:path>
                <a:path w="9963150" h="180340">
                  <a:moveTo>
                    <a:pt x="9963137" y="132080"/>
                  </a:moveTo>
                  <a:lnTo>
                    <a:pt x="9548101" y="138430"/>
                  </a:lnTo>
                  <a:lnTo>
                    <a:pt x="9548101" y="139700"/>
                  </a:lnTo>
                  <a:lnTo>
                    <a:pt x="9963137" y="133350"/>
                  </a:lnTo>
                  <a:lnTo>
                    <a:pt x="9963137" y="132080"/>
                  </a:lnTo>
                  <a:close/>
                </a:path>
                <a:path w="9963150" h="180340">
                  <a:moveTo>
                    <a:pt x="9963137" y="130810"/>
                  </a:moveTo>
                  <a:lnTo>
                    <a:pt x="9548101" y="135890"/>
                  </a:lnTo>
                  <a:lnTo>
                    <a:pt x="9548101" y="137160"/>
                  </a:lnTo>
                  <a:lnTo>
                    <a:pt x="9963137" y="130810"/>
                  </a:lnTo>
                  <a:close/>
                </a:path>
                <a:path w="9963150" h="180340">
                  <a:moveTo>
                    <a:pt x="9963137" y="128270"/>
                  </a:moveTo>
                  <a:lnTo>
                    <a:pt x="9548101" y="134620"/>
                  </a:lnTo>
                  <a:lnTo>
                    <a:pt x="9963137" y="129540"/>
                  </a:lnTo>
                  <a:lnTo>
                    <a:pt x="9963137" y="128270"/>
                  </a:lnTo>
                  <a:close/>
                </a:path>
                <a:path w="9963150" h="180340">
                  <a:moveTo>
                    <a:pt x="9963137" y="125730"/>
                  </a:moveTo>
                  <a:lnTo>
                    <a:pt x="9548101" y="132080"/>
                  </a:lnTo>
                  <a:lnTo>
                    <a:pt x="9548101" y="133350"/>
                  </a:lnTo>
                  <a:lnTo>
                    <a:pt x="9963137" y="127000"/>
                  </a:lnTo>
                  <a:lnTo>
                    <a:pt x="9963137" y="125730"/>
                  </a:lnTo>
                  <a:close/>
                </a:path>
                <a:path w="9963150" h="180340">
                  <a:moveTo>
                    <a:pt x="9963137" y="124460"/>
                  </a:moveTo>
                  <a:lnTo>
                    <a:pt x="9548101" y="129540"/>
                  </a:lnTo>
                  <a:lnTo>
                    <a:pt x="9548101" y="130810"/>
                  </a:lnTo>
                  <a:lnTo>
                    <a:pt x="9963137" y="124460"/>
                  </a:lnTo>
                  <a:close/>
                </a:path>
                <a:path w="9963150" h="180340">
                  <a:moveTo>
                    <a:pt x="9963137" y="121920"/>
                  </a:moveTo>
                  <a:lnTo>
                    <a:pt x="9548101" y="128270"/>
                  </a:lnTo>
                  <a:lnTo>
                    <a:pt x="9963137" y="123190"/>
                  </a:lnTo>
                  <a:lnTo>
                    <a:pt x="9963137" y="121920"/>
                  </a:lnTo>
                  <a:close/>
                </a:path>
                <a:path w="9963150" h="180340">
                  <a:moveTo>
                    <a:pt x="9963137" y="120650"/>
                  </a:moveTo>
                  <a:lnTo>
                    <a:pt x="9548101" y="125730"/>
                  </a:lnTo>
                  <a:lnTo>
                    <a:pt x="9548101" y="127000"/>
                  </a:lnTo>
                  <a:lnTo>
                    <a:pt x="9963137" y="120650"/>
                  </a:lnTo>
                  <a:close/>
                </a:path>
                <a:path w="9963150" h="180340">
                  <a:moveTo>
                    <a:pt x="9963137" y="118110"/>
                  </a:moveTo>
                  <a:lnTo>
                    <a:pt x="9548101" y="124460"/>
                  </a:lnTo>
                  <a:lnTo>
                    <a:pt x="9963137" y="119380"/>
                  </a:lnTo>
                  <a:lnTo>
                    <a:pt x="9963137" y="118110"/>
                  </a:lnTo>
                  <a:close/>
                </a:path>
                <a:path w="9963150" h="180340">
                  <a:moveTo>
                    <a:pt x="9963137" y="115570"/>
                  </a:moveTo>
                  <a:lnTo>
                    <a:pt x="9548101" y="121920"/>
                  </a:lnTo>
                  <a:lnTo>
                    <a:pt x="9548101" y="123190"/>
                  </a:lnTo>
                  <a:lnTo>
                    <a:pt x="9963137" y="116840"/>
                  </a:lnTo>
                  <a:lnTo>
                    <a:pt x="9963137" y="115570"/>
                  </a:lnTo>
                  <a:close/>
                </a:path>
                <a:path w="9963150" h="180340">
                  <a:moveTo>
                    <a:pt x="9963137" y="114300"/>
                  </a:moveTo>
                  <a:lnTo>
                    <a:pt x="9548101" y="119380"/>
                  </a:lnTo>
                  <a:lnTo>
                    <a:pt x="9548101" y="120650"/>
                  </a:lnTo>
                  <a:lnTo>
                    <a:pt x="9963137" y="114300"/>
                  </a:lnTo>
                  <a:close/>
                </a:path>
                <a:path w="9963150" h="180340">
                  <a:moveTo>
                    <a:pt x="9963137" y="111760"/>
                  </a:moveTo>
                  <a:lnTo>
                    <a:pt x="9548101" y="118110"/>
                  </a:lnTo>
                  <a:lnTo>
                    <a:pt x="9963137" y="113030"/>
                  </a:lnTo>
                  <a:lnTo>
                    <a:pt x="9963137" y="111760"/>
                  </a:lnTo>
                  <a:close/>
                </a:path>
                <a:path w="9963150" h="180340">
                  <a:moveTo>
                    <a:pt x="9963137" y="109220"/>
                  </a:moveTo>
                  <a:lnTo>
                    <a:pt x="9548101" y="115570"/>
                  </a:lnTo>
                  <a:lnTo>
                    <a:pt x="9548101" y="116840"/>
                  </a:lnTo>
                  <a:lnTo>
                    <a:pt x="9963137" y="110490"/>
                  </a:lnTo>
                  <a:lnTo>
                    <a:pt x="9963137" y="109220"/>
                  </a:lnTo>
                  <a:close/>
                </a:path>
                <a:path w="9963150" h="180340">
                  <a:moveTo>
                    <a:pt x="9963137" y="105410"/>
                  </a:moveTo>
                  <a:lnTo>
                    <a:pt x="9548101" y="111760"/>
                  </a:lnTo>
                  <a:lnTo>
                    <a:pt x="9963137" y="106680"/>
                  </a:lnTo>
                  <a:lnTo>
                    <a:pt x="9963137" y="105410"/>
                  </a:lnTo>
                  <a:close/>
                </a:path>
                <a:path w="9963150" h="180340">
                  <a:moveTo>
                    <a:pt x="9963137" y="104140"/>
                  </a:moveTo>
                  <a:lnTo>
                    <a:pt x="9548101" y="109220"/>
                  </a:lnTo>
                  <a:lnTo>
                    <a:pt x="9548101" y="110490"/>
                  </a:lnTo>
                  <a:lnTo>
                    <a:pt x="9963137" y="104140"/>
                  </a:lnTo>
                  <a:close/>
                </a:path>
                <a:path w="9963150" h="180340">
                  <a:moveTo>
                    <a:pt x="9963137" y="101600"/>
                  </a:moveTo>
                  <a:lnTo>
                    <a:pt x="9548101" y="107950"/>
                  </a:lnTo>
                  <a:lnTo>
                    <a:pt x="9963137" y="102870"/>
                  </a:lnTo>
                  <a:lnTo>
                    <a:pt x="9963137" y="101600"/>
                  </a:lnTo>
                  <a:close/>
                </a:path>
                <a:path w="9963150" h="180340">
                  <a:moveTo>
                    <a:pt x="9963137" y="99060"/>
                  </a:moveTo>
                  <a:lnTo>
                    <a:pt x="9548101" y="105410"/>
                  </a:lnTo>
                  <a:lnTo>
                    <a:pt x="9548101" y="106680"/>
                  </a:lnTo>
                  <a:lnTo>
                    <a:pt x="9963137" y="100330"/>
                  </a:lnTo>
                  <a:lnTo>
                    <a:pt x="9963137" y="99060"/>
                  </a:lnTo>
                  <a:close/>
                </a:path>
                <a:path w="9963150" h="180340">
                  <a:moveTo>
                    <a:pt x="9963137" y="97790"/>
                  </a:moveTo>
                  <a:lnTo>
                    <a:pt x="9548101" y="102870"/>
                  </a:lnTo>
                  <a:lnTo>
                    <a:pt x="9548101" y="104140"/>
                  </a:lnTo>
                  <a:lnTo>
                    <a:pt x="9963137" y="97790"/>
                  </a:lnTo>
                  <a:close/>
                </a:path>
                <a:path w="9963150" h="180340">
                  <a:moveTo>
                    <a:pt x="9963137" y="95250"/>
                  </a:moveTo>
                  <a:lnTo>
                    <a:pt x="9548101" y="101600"/>
                  </a:lnTo>
                  <a:lnTo>
                    <a:pt x="9963137" y="96520"/>
                  </a:lnTo>
                  <a:lnTo>
                    <a:pt x="9963137" y="95250"/>
                  </a:lnTo>
                  <a:close/>
                </a:path>
                <a:path w="9963150" h="180340">
                  <a:moveTo>
                    <a:pt x="9963137" y="93980"/>
                  </a:moveTo>
                  <a:lnTo>
                    <a:pt x="9548101" y="99060"/>
                  </a:lnTo>
                  <a:lnTo>
                    <a:pt x="9548101" y="100330"/>
                  </a:lnTo>
                  <a:lnTo>
                    <a:pt x="9963137" y="93980"/>
                  </a:lnTo>
                  <a:close/>
                </a:path>
                <a:path w="9963150" h="180340">
                  <a:moveTo>
                    <a:pt x="9963137" y="88900"/>
                  </a:moveTo>
                  <a:lnTo>
                    <a:pt x="9548101" y="95250"/>
                  </a:lnTo>
                  <a:lnTo>
                    <a:pt x="9548101" y="96520"/>
                  </a:lnTo>
                  <a:lnTo>
                    <a:pt x="9963137" y="90170"/>
                  </a:lnTo>
                  <a:lnTo>
                    <a:pt x="9963137" y="88900"/>
                  </a:lnTo>
                  <a:close/>
                </a:path>
                <a:path w="9963150" h="180340">
                  <a:moveTo>
                    <a:pt x="9963137" y="87630"/>
                  </a:moveTo>
                  <a:lnTo>
                    <a:pt x="9548101" y="92710"/>
                  </a:lnTo>
                  <a:lnTo>
                    <a:pt x="9548101" y="93980"/>
                  </a:lnTo>
                  <a:lnTo>
                    <a:pt x="9963137" y="87630"/>
                  </a:lnTo>
                  <a:close/>
                </a:path>
                <a:path w="9963150" h="180340">
                  <a:moveTo>
                    <a:pt x="9963137" y="85090"/>
                  </a:moveTo>
                  <a:lnTo>
                    <a:pt x="9548101" y="91440"/>
                  </a:lnTo>
                  <a:lnTo>
                    <a:pt x="9963137" y="86360"/>
                  </a:lnTo>
                  <a:lnTo>
                    <a:pt x="9963137" y="85090"/>
                  </a:lnTo>
                  <a:close/>
                </a:path>
                <a:path w="9963150" h="180340">
                  <a:moveTo>
                    <a:pt x="9963137" y="82550"/>
                  </a:moveTo>
                  <a:lnTo>
                    <a:pt x="9548101" y="88900"/>
                  </a:lnTo>
                  <a:lnTo>
                    <a:pt x="9548101" y="90170"/>
                  </a:lnTo>
                  <a:lnTo>
                    <a:pt x="9963137" y="83820"/>
                  </a:lnTo>
                  <a:lnTo>
                    <a:pt x="9963137" y="82550"/>
                  </a:lnTo>
                  <a:close/>
                </a:path>
                <a:path w="9963150" h="180340">
                  <a:moveTo>
                    <a:pt x="9963137" y="81280"/>
                  </a:moveTo>
                  <a:lnTo>
                    <a:pt x="9548101" y="86360"/>
                  </a:lnTo>
                  <a:lnTo>
                    <a:pt x="9548101" y="87630"/>
                  </a:lnTo>
                  <a:lnTo>
                    <a:pt x="9963137" y="81280"/>
                  </a:lnTo>
                  <a:close/>
                </a:path>
                <a:path w="9963150" h="180340">
                  <a:moveTo>
                    <a:pt x="9963137" y="78740"/>
                  </a:moveTo>
                  <a:lnTo>
                    <a:pt x="9548101" y="85090"/>
                  </a:lnTo>
                  <a:lnTo>
                    <a:pt x="9963137" y="80010"/>
                  </a:lnTo>
                  <a:lnTo>
                    <a:pt x="9963137" y="78740"/>
                  </a:lnTo>
                  <a:close/>
                </a:path>
                <a:path w="9963150" h="180340">
                  <a:moveTo>
                    <a:pt x="9963137" y="77470"/>
                  </a:moveTo>
                  <a:lnTo>
                    <a:pt x="9548101" y="82550"/>
                  </a:lnTo>
                  <a:lnTo>
                    <a:pt x="9548101" y="83820"/>
                  </a:lnTo>
                  <a:lnTo>
                    <a:pt x="9963137" y="77470"/>
                  </a:lnTo>
                  <a:close/>
                </a:path>
                <a:path w="9963150" h="180340">
                  <a:moveTo>
                    <a:pt x="9963137" y="74930"/>
                  </a:moveTo>
                  <a:lnTo>
                    <a:pt x="9548101" y="81280"/>
                  </a:lnTo>
                  <a:lnTo>
                    <a:pt x="9963137" y="76200"/>
                  </a:lnTo>
                  <a:lnTo>
                    <a:pt x="9963137" y="74930"/>
                  </a:lnTo>
                  <a:close/>
                </a:path>
                <a:path w="9963150" h="180340">
                  <a:moveTo>
                    <a:pt x="9963137" y="72390"/>
                  </a:moveTo>
                  <a:lnTo>
                    <a:pt x="9548101" y="78740"/>
                  </a:lnTo>
                  <a:lnTo>
                    <a:pt x="9548101" y="80010"/>
                  </a:lnTo>
                  <a:lnTo>
                    <a:pt x="9963137" y="73660"/>
                  </a:lnTo>
                  <a:lnTo>
                    <a:pt x="9963137" y="72390"/>
                  </a:lnTo>
                  <a:close/>
                </a:path>
                <a:path w="9963150" h="180340">
                  <a:moveTo>
                    <a:pt x="9963137" y="71120"/>
                  </a:moveTo>
                  <a:lnTo>
                    <a:pt x="9548101" y="76200"/>
                  </a:lnTo>
                  <a:lnTo>
                    <a:pt x="9548101" y="77470"/>
                  </a:lnTo>
                  <a:lnTo>
                    <a:pt x="9963137" y="71120"/>
                  </a:lnTo>
                  <a:close/>
                </a:path>
                <a:path w="9963150" h="180340">
                  <a:moveTo>
                    <a:pt x="9963137" y="68580"/>
                  </a:moveTo>
                  <a:lnTo>
                    <a:pt x="9548101" y="74930"/>
                  </a:lnTo>
                  <a:lnTo>
                    <a:pt x="9963137" y="69850"/>
                  </a:lnTo>
                  <a:lnTo>
                    <a:pt x="9963137" y="68580"/>
                  </a:lnTo>
                  <a:close/>
                </a:path>
                <a:path w="9963150" h="180340">
                  <a:moveTo>
                    <a:pt x="9963137" y="66040"/>
                  </a:moveTo>
                  <a:lnTo>
                    <a:pt x="9548101" y="72390"/>
                  </a:lnTo>
                  <a:lnTo>
                    <a:pt x="9548101" y="73660"/>
                  </a:lnTo>
                  <a:lnTo>
                    <a:pt x="9963137" y="67310"/>
                  </a:lnTo>
                  <a:lnTo>
                    <a:pt x="9963137" y="66040"/>
                  </a:lnTo>
                  <a:close/>
                </a:path>
                <a:path w="9963150" h="180340">
                  <a:moveTo>
                    <a:pt x="9963137" y="64770"/>
                  </a:moveTo>
                  <a:lnTo>
                    <a:pt x="9548101" y="69850"/>
                  </a:lnTo>
                  <a:lnTo>
                    <a:pt x="9548101" y="71120"/>
                  </a:lnTo>
                  <a:lnTo>
                    <a:pt x="9963137" y="64770"/>
                  </a:lnTo>
                  <a:close/>
                </a:path>
                <a:path w="9963150" h="180340">
                  <a:moveTo>
                    <a:pt x="9963137" y="62230"/>
                  </a:moveTo>
                  <a:lnTo>
                    <a:pt x="9548101" y="68580"/>
                  </a:lnTo>
                  <a:lnTo>
                    <a:pt x="9963137" y="63500"/>
                  </a:lnTo>
                  <a:lnTo>
                    <a:pt x="9963137" y="62230"/>
                  </a:lnTo>
                  <a:close/>
                </a:path>
                <a:path w="9963150" h="180340">
                  <a:moveTo>
                    <a:pt x="9963137" y="60960"/>
                  </a:moveTo>
                  <a:lnTo>
                    <a:pt x="9548101" y="66040"/>
                  </a:lnTo>
                  <a:lnTo>
                    <a:pt x="9548101" y="67310"/>
                  </a:lnTo>
                  <a:lnTo>
                    <a:pt x="9963137" y="60960"/>
                  </a:lnTo>
                  <a:close/>
                </a:path>
                <a:path w="9963150" h="180340">
                  <a:moveTo>
                    <a:pt x="9963137" y="58420"/>
                  </a:moveTo>
                  <a:lnTo>
                    <a:pt x="9548101" y="64770"/>
                  </a:lnTo>
                  <a:lnTo>
                    <a:pt x="9963137" y="59690"/>
                  </a:lnTo>
                  <a:lnTo>
                    <a:pt x="9963137" y="58420"/>
                  </a:lnTo>
                  <a:close/>
                </a:path>
                <a:path w="9963150" h="180340">
                  <a:moveTo>
                    <a:pt x="9963137" y="55880"/>
                  </a:moveTo>
                  <a:lnTo>
                    <a:pt x="9548101" y="62230"/>
                  </a:lnTo>
                  <a:lnTo>
                    <a:pt x="9548101" y="63500"/>
                  </a:lnTo>
                  <a:lnTo>
                    <a:pt x="9963137" y="57150"/>
                  </a:lnTo>
                  <a:lnTo>
                    <a:pt x="9963137" y="55880"/>
                  </a:lnTo>
                  <a:close/>
                </a:path>
                <a:path w="9963150" h="180340">
                  <a:moveTo>
                    <a:pt x="9963137" y="54610"/>
                  </a:moveTo>
                  <a:lnTo>
                    <a:pt x="9548101" y="59690"/>
                  </a:lnTo>
                  <a:lnTo>
                    <a:pt x="9548101" y="60960"/>
                  </a:lnTo>
                  <a:lnTo>
                    <a:pt x="9963137" y="54610"/>
                  </a:lnTo>
                  <a:close/>
                </a:path>
                <a:path w="9963150" h="180340">
                  <a:moveTo>
                    <a:pt x="9963137" y="52070"/>
                  </a:moveTo>
                  <a:lnTo>
                    <a:pt x="9548101" y="58420"/>
                  </a:lnTo>
                  <a:lnTo>
                    <a:pt x="9963137" y="53340"/>
                  </a:lnTo>
                  <a:lnTo>
                    <a:pt x="9963137" y="52070"/>
                  </a:lnTo>
                  <a:close/>
                </a:path>
                <a:path w="9963150" h="180340">
                  <a:moveTo>
                    <a:pt x="9963137" y="50800"/>
                  </a:moveTo>
                  <a:lnTo>
                    <a:pt x="9548101" y="55880"/>
                  </a:lnTo>
                  <a:lnTo>
                    <a:pt x="9548101" y="57150"/>
                  </a:lnTo>
                  <a:lnTo>
                    <a:pt x="9963137" y="50800"/>
                  </a:lnTo>
                  <a:close/>
                </a:path>
                <a:path w="9963150" h="180340">
                  <a:moveTo>
                    <a:pt x="9963137" y="45720"/>
                  </a:moveTo>
                  <a:lnTo>
                    <a:pt x="9548101" y="52070"/>
                  </a:lnTo>
                  <a:lnTo>
                    <a:pt x="9548101" y="53340"/>
                  </a:lnTo>
                  <a:lnTo>
                    <a:pt x="9963137" y="46990"/>
                  </a:lnTo>
                  <a:lnTo>
                    <a:pt x="9963137" y="45720"/>
                  </a:lnTo>
                  <a:close/>
                </a:path>
                <a:path w="9963150" h="180340">
                  <a:moveTo>
                    <a:pt x="9963137" y="44450"/>
                  </a:moveTo>
                  <a:lnTo>
                    <a:pt x="9548101" y="49530"/>
                  </a:lnTo>
                  <a:lnTo>
                    <a:pt x="9548101" y="50800"/>
                  </a:lnTo>
                  <a:lnTo>
                    <a:pt x="9963137" y="44450"/>
                  </a:lnTo>
                  <a:close/>
                </a:path>
                <a:path w="9963150" h="180340">
                  <a:moveTo>
                    <a:pt x="9963137" y="41910"/>
                  </a:moveTo>
                  <a:lnTo>
                    <a:pt x="9548101" y="48260"/>
                  </a:lnTo>
                  <a:lnTo>
                    <a:pt x="9963137" y="43180"/>
                  </a:lnTo>
                  <a:lnTo>
                    <a:pt x="9963137" y="41910"/>
                  </a:lnTo>
                  <a:close/>
                </a:path>
                <a:path w="9963150" h="180340">
                  <a:moveTo>
                    <a:pt x="9963137" y="39370"/>
                  </a:moveTo>
                  <a:lnTo>
                    <a:pt x="9548101" y="45720"/>
                  </a:lnTo>
                  <a:lnTo>
                    <a:pt x="9548101" y="46990"/>
                  </a:lnTo>
                  <a:lnTo>
                    <a:pt x="9963137" y="40640"/>
                  </a:lnTo>
                  <a:lnTo>
                    <a:pt x="9963137" y="39370"/>
                  </a:lnTo>
                  <a:close/>
                </a:path>
                <a:path w="9963150" h="180340">
                  <a:moveTo>
                    <a:pt x="9963137" y="38100"/>
                  </a:moveTo>
                  <a:lnTo>
                    <a:pt x="9548101" y="43180"/>
                  </a:lnTo>
                  <a:lnTo>
                    <a:pt x="9548101" y="44450"/>
                  </a:lnTo>
                  <a:lnTo>
                    <a:pt x="9963137" y="38100"/>
                  </a:lnTo>
                  <a:close/>
                </a:path>
                <a:path w="9963150" h="180340">
                  <a:moveTo>
                    <a:pt x="9963137" y="35560"/>
                  </a:moveTo>
                  <a:lnTo>
                    <a:pt x="9548101" y="41910"/>
                  </a:lnTo>
                  <a:lnTo>
                    <a:pt x="9963137" y="36830"/>
                  </a:lnTo>
                  <a:lnTo>
                    <a:pt x="9963137" y="35560"/>
                  </a:lnTo>
                  <a:close/>
                </a:path>
                <a:path w="9963150" h="180340">
                  <a:moveTo>
                    <a:pt x="9963137" y="34290"/>
                  </a:moveTo>
                  <a:lnTo>
                    <a:pt x="9548101" y="39370"/>
                  </a:lnTo>
                  <a:lnTo>
                    <a:pt x="9548101" y="40640"/>
                  </a:lnTo>
                  <a:lnTo>
                    <a:pt x="9963137" y="34290"/>
                  </a:lnTo>
                  <a:close/>
                </a:path>
                <a:path w="9963150" h="180340">
                  <a:moveTo>
                    <a:pt x="9963137" y="31750"/>
                  </a:moveTo>
                  <a:lnTo>
                    <a:pt x="9548101" y="38100"/>
                  </a:lnTo>
                  <a:lnTo>
                    <a:pt x="9963137" y="33020"/>
                  </a:lnTo>
                  <a:lnTo>
                    <a:pt x="9963137" y="31750"/>
                  </a:lnTo>
                  <a:close/>
                </a:path>
                <a:path w="9963150" h="180340">
                  <a:moveTo>
                    <a:pt x="9963137" y="29210"/>
                  </a:moveTo>
                  <a:lnTo>
                    <a:pt x="9548101" y="35560"/>
                  </a:lnTo>
                  <a:lnTo>
                    <a:pt x="9548101" y="36830"/>
                  </a:lnTo>
                  <a:lnTo>
                    <a:pt x="9963137" y="30480"/>
                  </a:lnTo>
                  <a:lnTo>
                    <a:pt x="9963137" y="29210"/>
                  </a:lnTo>
                  <a:close/>
                </a:path>
                <a:path w="9963150" h="180340">
                  <a:moveTo>
                    <a:pt x="9963137" y="27940"/>
                  </a:moveTo>
                  <a:lnTo>
                    <a:pt x="9548101" y="33020"/>
                  </a:lnTo>
                  <a:lnTo>
                    <a:pt x="9548101" y="34290"/>
                  </a:lnTo>
                  <a:lnTo>
                    <a:pt x="9963137" y="27940"/>
                  </a:lnTo>
                  <a:close/>
                </a:path>
                <a:path w="9963150" h="180340">
                  <a:moveTo>
                    <a:pt x="9963137" y="25400"/>
                  </a:moveTo>
                  <a:lnTo>
                    <a:pt x="9548101" y="31750"/>
                  </a:lnTo>
                  <a:lnTo>
                    <a:pt x="9963137" y="26670"/>
                  </a:lnTo>
                  <a:lnTo>
                    <a:pt x="9963137" y="25400"/>
                  </a:lnTo>
                  <a:close/>
                </a:path>
                <a:path w="9963150" h="180340">
                  <a:moveTo>
                    <a:pt x="9963137" y="22860"/>
                  </a:moveTo>
                  <a:lnTo>
                    <a:pt x="9548101" y="29210"/>
                  </a:lnTo>
                  <a:lnTo>
                    <a:pt x="9548101" y="30480"/>
                  </a:lnTo>
                  <a:lnTo>
                    <a:pt x="9963137" y="24130"/>
                  </a:lnTo>
                  <a:lnTo>
                    <a:pt x="9963137" y="22860"/>
                  </a:lnTo>
                  <a:close/>
                </a:path>
                <a:path w="9963150" h="180340">
                  <a:moveTo>
                    <a:pt x="9963137" y="21590"/>
                  </a:moveTo>
                  <a:lnTo>
                    <a:pt x="9548101" y="26670"/>
                  </a:lnTo>
                  <a:lnTo>
                    <a:pt x="9548101" y="27940"/>
                  </a:lnTo>
                  <a:lnTo>
                    <a:pt x="9963137" y="21590"/>
                  </a:lnTo>
                  <a:close/>
                </a:path>
                <a:path w="9963150" h="180340">
                  <a:moveTo>
                    <a:pt x="9963137" y="19050"/>
                  </a:moveTo>
                  <a:lnTo>
                    <a:pt x="9548101" y="25400"/>
                  </a:lnTo>
                  <a:lnTo>
                    <a:pt x="9963137" y="20320"/>
                  </a:lnTo>
                  <a:lnTo>
                    <a:pt x="9963137" y="19050"/>
                  </a:lnTo>
                  <a:close/>
                </a:path>
                <a:path w="9963150" h="180340">
                  <a:moveTo>
                    <a:pt x="9963137" y="17780"/>
                  </a:moveTo>
                  <a:lnTo>
                    <a:pt x="9548101" y="22860"/>
                  </a:lnTo>
                  <a:lnTo>
                    <a:pt x="9548101" y="24130"/>
                  </a:lnTo>
                  <a:lnTo>
                    <a:pt x="9963137" y="17780"/>
                  </a:lnTo>
                  <a:close/>
                </a:path>
                <a:path w="9963150" h="180340">
                  <a:moveTo>
                    <a:pt x="9963137" y="15240"/>
                  </a:moveTo>
                  <a:lnTo>
                    <a:pt x="9548101" y="21590"/>
                  </a:lnTo>
                  <a:lnTo>
                    <a:pt x="9963137" y="16510"/>
                  </a:lnTo>
                  <a:lnTo>
                    <a:pt x="9963137" y="15240"/>
                  </a:lnTo>
                  <a:close/>
                </a:path>
                <a:path w="9963150" h="180340">
                  <a:moveTo>
                    <a:pt x="9963137" y="12700"/>
                  </a:moveTo>
                  <a:lnTo>
                    <a:pt x="9548101" y="19050"/>
                  </a:lnTo>
                  <a:lnTo>
                    <a:pt x="9548101" y="20320"/>
                  </a:lnTo>
                  <a:lnTo>
                    <a:pt x="9963137" y="13970"/>
                  </a:lnTo>
                  <a:lnTo>
                    <a:pt x="9963137" y="12700"/>
                  </a:lnTo>
                  <a:close/>
                </a:path>
                <a:path w="9963150" h="180340">
                  <a:moveTo>
                    <a:pt x="9963137" y="11430"/>
                  </a:moveTo>
                  <a:lnTo>
                    <a:pt x="9548101" y="16510"/>
                  </a:lnTo>
                  <a:lnTo>
                    <a:pt x="9548101" y="17780"/>
                  </a:lnTo>
                  <a:lnTo>
                    <a:pt x="9963137" y="11430"/>
                  </a:lnTo>
                  <a:close/>
                </a:path>
                <a:path w="9963150" h="180340">
                  <a:moveTo>
                    <a:pt x="9963137" y="8890"/>
                  </a:moveTo>
                  <a:lnTo>
                    <a:pt x="9548101" y="15240"/>
                  </a:lnTo>
                  <a:lnTo>
                    <a:pt x="9963137" y="10160"/>
                  </a:lnTo>
                  <a:lnTo>
                    <a:pt x="9963137" y="8890"/>
                  </a:lnTo>
                  <a:close/>
                </a:path>
                <a:path w="9963150" h="180340">
                  <a:moveTo>
                    <a:pt x="9963137" y="6350"/>
                  </a:moveTo>
                  <a:lnTo>
                    <a:pt x="9548101" y="12700"/>
                  </a:lnTo>
                  <a:lnTo>
                    <a:pt x="9548101" y="13970"/>
                  </a:lnTo>
                  <a:lnTo>
                    <a:pt x="9963137" y="7620"/>
                  </a:lnTo>
                  <a:lnTo>
                    <a:pt x="9963137" y="6350"/>
                  </a:lnTo>
                  <a:close/>
                </a:path>
                <a:path w="9963150" h="180340">
                  <a:moveTo>
                    <a:pt x="9963137" y="2540"/>
                  </a:moveTo>
                  <a:lnTo>
                    <a:pt x="9548101" y="8890"/>
                  </a:lnTo>
                  <a:lnTo>
                    <a:pt x="9548101" y="10160"/>
                  </a:lnTo>
                  <a:lnTo>
                    <a:pt x="9963137" y="3810"/>
                  </a:lnTo>
                  <a:lnTo>
                    <a:pt x="9963137" y="2540"/>
                  </a:lnTo>
                  <a:close/>
                </a:path>
                <a:path w="9963150" h="180340">
                  <a:moveTo>
                    <a:pt x="9963137" y="1270"/>
                  </a:moveTo>
                  <a:lnTo>
                    <a:pt x="9548101" y="6350"/>
                  </a:lnTo>
                  <a:lnTo>
                    <a:pt x="9548101" y="7620"/>
                  </a:lnTo>
                  <a:lnTo>
                    <a:pt x="9963137" y="1270"/>
                  </a:lnTo>
                  <a:close/>
                </a:path>
              </a:pathLst>
            </a:custGeom>
            <a:solidFill>
              <a:srgbClr val="1B33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1" name="object 13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4252" y="6493411"/>
              <a:ext cx="38436" cy="179465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940" y="6493848"/>
              <a:ext cx="248549" cy="179069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134" name="object 134"/>
            <p:cNvSpPr/>
            <p:nvPr/>
          </p:nvSpPr>
          <p:spPr>
            <a:xfrm>
              <a:off x="1152397" y="0"/>
              <a:ext cx="11040110" cy="6858000"/>
            </a:xfrm>
            <a:custGeom>
              <a:avLst/>
              <a:gdLst/>
              <a:ahLst/>
              <a:cxnLst/>
              <a:rect l="l" t="t" r="r" b="b"/>
              <a:pathLst>
                <a:path w="11040110" h="6858000">
                  <a:moveTo>
                    <a:pt x="1103960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1039602" y="6858000"/>
                  </a:lnTo>
                  <a:lnTo>
                    <a:pt x="110396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429511" y="1128902"/>
              <a:ext cx="9237345" cy="0"/>
            </a:xfrm>
            <a:custGeom>
              <a:avLst/>
              <a:gdLst/>
              <a:ahLst/>
              <a:cxnLst/>
              <a:rect l="l" t="t" r="r" b="b"/>
              <a:pathLst>
                <a:path w="9237345">
                  <a:moveTo>
                    <a:pt x="0" y="0"/>
                  </a:moveTo>
                  <a:lnTo>
                    <a:pt x="9236837" y="0"/>
                  </a:lnTo>
                </a:path>
              </a:pathLst>
            </a:custGeom>
            <a:ln w="1270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95282" y="6198666"/>
              <a:ext cx="2866898" cy="430034"/>
            </a:xfrm>
            <a:prstGeom prst="rect">
              <a:avLst/>
            </a:prstGeom>
          </p:spPr>
        </p:pic>
      </p:grpSp>
      <p:sp>
        <p:nvSpPr>
          <p:cNvPr id="137" name="object 137"/>
          <p:cNvSpPr txBox="1">
            <a:spLocks noGrp="1"/>
          </p:cNvSpPr>
          <p:nvPr>
            <p:ph type="title"/>
          </p:nvPr>
        </p:nvSpPr>
        <p:spPr>
          <a:xfrm>
            <a:off x="1812163" y="346709"/>
            <a:ext cx="636905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0" dirty="0">
                <a:solidFill>
                  <a:srgbClr val="525252"/>
                </a:solidFill>
                <a:latin typeface="Calibri"/>
                <a:cs typeface="Calibri"/>
              </a:rPr>
              <a:t>Memory</a:t>
            </a:r>
            <a:r>
              <a:rPr sz="3300" b="0" spc="-10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3300" b="0" dirty="0">
                <a:solidFill>
                  <a:srgbClr val="525252"/>
                </a:solidFill>
                <a:latin typeface="Calibri"/>
                <a:cs typeface="Calibri"/>
              </a:rPr>
              <a:t>Ordering</a:t>
            </a:r>
            <a:r>
              <a:rPr sz="3300" b="0" spc="-80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3300" b="0" spc="-10" dirty="0">
                <a:solidFill>
                  <a:srgbClr val="525252"/>
                </a:solidFill>
                <a:latin typeface="Calibri"/>
                <a:cs typeface="Calibri"/>
              </a:rPr>
              <a:t>Reduction</a:t>
            </a:r>
            <a:r>
              <a:rPr sz="3300" b="0" spc="-8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3300" b="0" spc="-10" dirty="0">
                <a:solidFill>
                  <a:srgbClr val="525252"/>
                </a:solidFill>
                <a:latin typeface="Calibri"/>
                <a:cs typeface="Calibri"/>
              </a:rPr>
              <a:t>Analysis</a:t>
            </a:r>
            <a:endParaRPr sz="3300">
              <a:latin typeface="Calibri"/>
              <a:cs typeface="Calibri"/>
            </a:endParaRPr>
          </a:p>
        </p:txBody>
      </p:sp>
      <p:pic>
        <p:nvPicPr>
          <p:cNvPr id="138" name="object 13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1228" y="1642452"/>
            <a:ext cx="5810123" cy="4741418"/>
          </a:xfrm>
          <a:prstGeom prst="rect">
            <a:avLst/>
          </a:prstGeom>
        </p:spPr>
      </p:pic>
      <p:sp>
        <p:nvSpPr>
          <p:cNvPr id="139" name="object 139"/>
          <p:cNvSpPr txBox="1"/>
          <p:nvPr/>
        </p:nvSpPr>
        <p:spPr>
          <a:xfrm>
            <a:off x="7445756" y="1536953"/>
            <a:ext cx="4446905" cy="4415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"/>
                <a:cs typeface="Arial"/>
              </a:rPr>
              <a:t>Existing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memory </a:t>
            </a:r>
            <a:r>
              <a:rPr sz="3200" dirty="0">
                <a:latin typeface="Arial"/>
                <a:cs typeface="Arial"/>
              </a:rPr>
              <a:t>ordering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analyses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rely </a:t>
            </a:r>
            <a:r>
              <a:rPr sz="3200" dirty="0">
                <a:latin typeface="Arial"/>
                <a:cs typeface="Arial"/>
              </a:rPr>
              <a:t>on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transitive</a:t>
            </a:r>
            <a:r>
              <a:rPr sz="3200" i="1" spc="-7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reduction</a:t>
            </a:r>
            <a:r>
              <a:rPr sz="3200" i="1" spc="-55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of </a:t>
            </a:r>
            <a:r>
              <a:rPr sz="3200" dirty="0">
                <a:latin typeface="Arial"/>
                <a:cs typeface="Arial"/>
              </a:rPr>
              <a:t>ordering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graph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z="3200">
              <a:latin typeface="Arial"/>
              <a:cs typeface="Arial"/>
            </a:endParaRPr>
          </a:p>
          <a:p>
            <a:pPr marL="12700" marR="276225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Dataflow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ordering </a:t>
            </a:r>
            <a:r>
              <a:rPr sz="3200" dirty="0">
                <a:latin typeface="Arial"/>
                <a:cs typeface="Arial"/>
              </a:rPr>
              <a:t>reduction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requires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i="1" spc="-20" dirty="0">
                <a:latin typeface="Arial"/>
                <a:cs typeface="Arial"/>
              </a:rPr>
              <a:t>path </a:t>
            </a:r>
            <a:r>
              <a:rPr sz="3200" i="1" dirty="0">
                <a:latin typeface="Arial"/>
                <a:cs typeface="Arial"/>
              </a:rPr>
              <a:t>sensitivity</a:t>
            </a:r>
            <a:r>
              <a:rPr sz="3200" i="1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or </a:t>
            </a:r>
            <a:r>
              <a:rPr sz="3200" spc="-20" dirty="0">
                <a:latin typeface="Arial"/>
                <a:cs typeface="Arial"/>
              </a:rPr>
              <a:t>cuts </a:t>
            </a:r>
            <a:r>
              <a:rPr sz="3200" dirty="0">
                <a:latin typeface="Arial"/>
                <a:cs typeface="Arial"/>
              </a:rPr>
              <a:t>required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orders.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solidFill>
                  <a:srgbClr val="525252"/>
                </a:solidFill>
                <a:latin typeface="Calibri"/>
                <a:cs typeface="Calibri"/>
              </a:rPr>
              <a:t>Stream</a:t>
            </a:r>
            <a:r>
              <a:rPr sz="3600" b="0" spc="-12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3600" b="0" dirty="0">
                <a:solidFill>
                  <a:srgbClr val="525252"/>
                </a:solidFill>
                <a:latin typeface="Calibri"/>
                <a:cs typeface="Calibri"/>
              </a:rPr>
              <a:t>Gates</a:t>
            </a:r>
            <a:r>
              <a:rPr sz="3600" b="0" spc="-110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3600" b="0" dirty="0">
                <a:solidFill>
                  <a:srgbClr val="525252"/>
                </a:solidFill>
                <a:latin typeface="Calibri"/>
                <a:cs typeface="Calibri"/>
              </a:rPr>
              <a:t>Optimize</a:t>
            </a:r>
            <a:r>
              <a:rPr sz="3600" b="0" spc="-12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3600" b="0" spc="-20" dirty="0">
                <a:solidFill>
                  <a:srgbClr val="525252"/>
                </a:solidFill>
                <a:latin typeface="Calibri"/>
                <a:cs typeface="Calibri"/>
              </a:rPr>
              <a:t>Patterned</a:t>
            </a:r>
            <a:r>
              <a:rPr sz="3600" b="0" spc="-140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3600" b="0" dirty="0">
                <a:solidFill>
                  <a:srgbClr val="525252"/>
                </a:solidFill>
                <a:latin typeface="Calibri"/>
                <a:cs typeface="Calibri"/>
              </a:rPr>
              <a:t>Address</a:t>
            </a:r>
            <a:r>
              <a:rPr sz="3600" b="0" spc="-114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3600" b="0" spc="-10" dirty="0">
                <a:solidFill>
                  <a:srgbClr val="525252"/>
                </a:solidFill>
                <a:latin typeface="Calibri"/>
                <a:cs typeface="Calibri"/>
              </a:rPr>
              <a:t>Computation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391919" y="1176908"/>
            <a:ext cx="10588625" cy="5469255"/>
            <a:chOff x="1391919" y="1176908"/>
            <a:chExt cx="10588625" cy="54692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1919" y="1354581"/>
              <a:ext cx="10529189" cy="529132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391920" y="1176908"/>
              <a:ext cx="10588625" cy="5469255"/>
            </a:xfrm>
            <a:custGeom>
              <a:avLst/>
              <a:gdLst/>
              <a:ahLst/>
              <a:cxnLst/>
              <a:rect l="l" t="t" r="r" b="b"/>
              <a:pathLst>
                <a:path w="10588625" h="5469255">
                  <a:moveTo>
                    <a:pt x="10588371" y="0"/>
                  </a:moveTo>
                  <a:lnTo>
                    <a:pt x="0" y="0"/>
                  </a:lnTo>
                  <a:lnTo>
                    <a:pt x="0" y="3014472"/>
                  </a:lnTo>
                  <a:lnTo>
                    <a:pt x="0" y="5469001"/>
                  </a:lnTo>
                  <a:lnTo>
                    <a:pt x="5415280" y="5469001"/>
                  </a:lnTo>
                  <a:lnTo>
                    <a:pt x="5415280" y="3014472"/>
                  </a:lnTo>
                  <a:lnTo>
                    <a:pt x="10588371" y="3014472"/>
                  </a:lnTo>
                  <a:lnTo>
                    <a:pt x="10588371" y="0"/>
                  </a:lnTo>
                  <a:close/>
                </a:path>
              </a:pathLst>
            </a:custGeom>
            <a:solidFill>
              <a:srgbClr val="848484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513077" y="1530807"/>
            <a:ext cx="1043813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FFFFFF"/>
                </a:solidFill>
                <a:latin typeface="Arial"/>
                <a:cs typeface="Arial"/>
              </a:rPr>
              <a:t>Generate</a:t>
            </a:r>
            <a:r>
              <a:rPr sz="48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b="1" dirty="0">
                <a:solidFill>
                  <a:srgbClr val="FFFFFF"/>
                </a:solidFill>
                <a:latin typeface="Arial"/>
                <a:cs typeface="Arial"/>
              </a:rPr>
              <a:t>new</a:t>
            </a:r>
            <a:r>
              <a:rPr sz="4800" b="1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b="1" dirty="0">
                <a:solidFill>
                  <a:srgbClr val="FFFFFF"/>
                </a:solidFill>
                <a:latin typeface="Arial"/>
                <a:cs typeface="Arial"/>
              </a:rPr>
              <a:t>address</a:t>
            </a:r>
            <a:r>
              <a:rPr sz="4800" b="1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b="1" dirty="0">
                <a:solidFill>
                  <a:srgbClr val="FFFFFF"/>
                </a:solidFill>
                <a:latin typeface="Arial"/>
                <a:cs typeface="Arial"/>
              </a:rPr>
              <a:t>value</a:t>
            </a:r>
            <a:r>
              <a:rPr sz="4800" b="1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b="1" spc="-10" dirty="0">
                <a:solidFill>
                  <a:srgbClr val="FFFFFF"/>
                </a:solidFill>
                <a:latin typeface="Arial"/>
                <a:cs typeface="Arial"/>
              </a:rPr>
              <a:t>token </a:t>
            </a:r>
            <a:r>
              <a:rPr sz="4800" b="1" dirty="0">
                <a:solidFill>
                  <a:srgbClr val="FFFFFF"/>
                </a:solidFill>
                <a:latin typeface="Arial"/>
                <a:cs typeface="Arial"/>
              </a:rPr>
              <a:t>every</a:t>
            </a:r>
            <a:r>
              <a:rPr sz="48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b="1" dirty="0">
                <a:solidFill>
                  <a:srgbClr val="FFFFFF"/>
                </a:solidFill>
                <a:latin typeface="Arial"/>
                <a:cs typeface="Arial"/>
              </a:rPr>
              <a:t>cycle</a:t>
            </a:r>
            <a:r>
              <a:rPr sz="48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b="1" dirty="0">
                <a:solidFill>
                  <a:srgbClr val="FFFFFF"/>
                </a:solidFill>
                <a:latin typeface="Arial"/>
                <a:cs typeface="Arial"/>
              </a:rPr>
              <a:t>according</a:t>
            </a:r>
            <a:r>
              <a:rPr sz="48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48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b="1" spc="-30" dirty="0">
                <a:solidFill>
                  <a:srgbClr val="FFFFFF"/>
                </a:solidFill>
                <a:latin typeface="Arial"/>
                <a:cs typeface="Arial"/>
              </a:rPr>
              <a:t>affine(-</a:t>
            </a:r>
            <a:r>
              <a:rPr sz="4800" b="1" spc="-20" dirty="0">
                <a:solidFill>
                  <a:srgbClr val="FFFFFF"/>
                </a:solidFill>
                <a:latin typeface="Arial"/>
                <a:cs typeface="Arial"/>
              </a:rPr>
              <a:t>ish) </a:t>
            </a:r>
            <a:r>
              <a:rPr sz="4800" b="1" dirty="0">
                <a:solidFill>
                  <a:srgbClr val="FFFFFF"/>
                </a:solidFill>
                <a:latin typeface="Arial"/>
                <a:cs typeface="Arial"/>
              </a:rPr>
              <a:t>function</a:t>
            </a:r>
            <a:r>
              <a:rPr sz="4800" b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b="1" dirty="0">
                <a:solidFill>
                  <a:srgbClr val="FFFFFF"/>
                </a:solidFill>
                <a:latin typeface="Arial"/>
                <a:cs typeface="Arial"/>
              </a:rPr>
              <a:t>established</a:t>
            </a:r>
            <a:r>
              <a:rPr sz="48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480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b="1" spc="-10" dirty="0">
                <a:solidFill>
                  <a:srgbClr val="FFFFFF"/>
                </a:solidFill>
                <a:latin typeface="Arial"/>
                <a:cs typeface="Arial"/>
              </a:rPr>
              <a:t>program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7738884" y="6494170"/>
              <a:ext cx="2919095" cy="177800"/>
            </a:xfrm>
            <a:custGeom>
              <a:avLst/>
              <a:gdLst/>
              <a:ahLst/>
              <a:cxnLst/>
              <a:rect l="l" t="t" r="r" b="b"/>
              <a:pathLst>
                <a:path w="2919095" h="177800">
                  <a:moveTo>
                    <a:pt x="10248" y="107442"/>
                  </a:moveTo>
                  <a:lnTo>
                    <a:pt x="0" y="107569"/>
                  </a:lnTo>
                  <a:lnTo>
                    <a:pt x="10248" y="107569"/>
                  </a:lnTo>
                  <a:lnTo>
                    <a:pt x="10248" y="107442"/>
                  </a:lnTo>
                  <a:close/>
                </a:path>
                <a:path w="2919095" h="177800">
                  <a:moveTo>
                    <a:pt x="2918612" y="176923"/>
                  </a:moveTo>
                  <a:lnTo>
                    <a:pt x="2913481" y="176961"/>
                  </a:lnTo>
                  <a:lnTo>
                    <a:pt x="2913481" y="177711"/>
                  </a:lnTo>
                  <a:lnTo>
                    <a:pt x="2918612" y="177673"/>
                  </a:lnTo>
                  <a:lnTo>
                    <a:pt x="2918612" y="176923"/>
                  </a:lnTo>
                  <a:close/>
                </a:path>
                <a:path w="2919095" h="177800">
                  <a:moveTo>
                    <a:pt x="2918612" y="174840"/>
                  </a:moveTo>
                  <a:lnTo>
                    <a:pt x="2913481" y="174917"/>
                  </a:lnTo>
                  <a:lnTo>
                    <a:pt x="2913481" y="175666"/>
                  </a:lnTo>
                  <a:lnTo>
                    <a:pt x="2918612" y="175590"/>
                  </a:lnTo>
                  <a:lnTo>
                    <a:pt x="2918612" y="174840"/>
                  </a:lnTo>
                  <a:close/>
                </a:path>
                <a:path w="2919095" h="177800">
                  <a:moveTo>
                    <a:pt x="2918612" y="172796"/>
                  </a:moveTo>
                  <a:lnTo>
                    <a:pt x="2913481" y="172834"/>
                  </a:lnTo>
                  <a:lnTo>
                    <a:pt x="2913481" y="173621"/>
                  </a:lnTo>
                  <a:lnTo>
                    <a:pt x="2918612" y="173545"/>
                  </a:lnTo>
                  <a:lnTo>
                    <a:pt x="2918612" y="172796"/>
                  </a:lnTo>
                  <a:close/>
                </a:path>
                <a:path w="2919095" h="177800">
                  <a:moveTo>
                    <a:pt x="2918612" y="170713"/>
                  </a:moveTo>
                  <a:lnTo>
                    <a:pt x="2913481" y="170789"/>
                  </a:lnTo>
                  <a:lnTo>
                    <a:pt x="2913481" y="171538"/>
                  </a:lnTo>
                  <a:lnTo>
                    <a:pt x="2918612" y="171500"/>
                  </a:lnTo>
                  <a:lnTo>
                    <a:pt x="2918612" y="170713"/>
                  </a:lnTo>
                  <a:close/>
                </a:path>
                <a:path w="2919095" h="177800">
                  <a:moveTo>
                    <a:pt x="2918612" y="168668"/>
                  </a:moveTo>
                  <a:lnTo>
                    <a:pt x="2913481" y="168757"/>
                  </a:lnTo>
                  <a:lnTo>
                    <a:pt x="2913481" y="169506"/>
                  </a:lnTo>
                  <a:lnTo>
                    <a:pt x="2918612" y="169418"/>
                  </a:lnTo>
                  <a:lnTo>
                    <a:pt x="2918612" y="168668"/>
                  </a:lnTo>
                  <a:close/>
                </a:path>
                <a:path w="2919095" h="177800">
                  <a:moveTo>
                    <a:pt x="2918612" y="166624"/>
                  </a:moveTo>
                  <a:lnTo>
                    <a:pt x="2913481" y="166662"/>
                  </a:lnTo>
                  <a:lnTo>
                    <a:pt x="2913481" y="167462"/>
                  </a:lnTo>
                  <a:lnTo>
                    <a:pt x="2918612" y="167373"/>
                  </a:lnTo>
                  <a:lnTo>
                    <a:pt x="2918612" y="166624"/>
                  </a:lnTo>
                  <a:close/>
                </a:path>
                <a:path w="2919095" h="177800">
                  <a:moveTo>
                    <a:pt x="2918612" y="164541"/>
                  </a:moveTo>
                  <a:lnTo>
                    <a:pt x="2913481" y="164630"/>
                  </a:lnTo>
                  <a:lnTo>
                    <a:pt x="2913481" y="165379"/>
                  </a:lnTo>
                  <a:lnTo>
                    <a:pt x="2918612" y="165328"/>
                  </a:lnTo>
                  <a:lnTo>
                    <a:pt x="2918612" y="164541"/>
                  </a:lnTo>
                  <a:close/>
                </a:path>
                <a:path w="2919095" h="177800">
                  <a:moveTo>
                    <a:pt x="2918612" y="162496"/>
                  </a:moveTo>
                  <a:lnTo>
                    <a:pt x="2913481" y="162585"/>
                  </a:lnTo>
                  <a:lnTo>
                    <a:pt x="2913481" y="163334"/>
                  </a:lnTo>
                  <a:lnTo>
                    <a:pt x="2918612" y="163245"/>
                  </a:lnTo>
                  <a:lnTo>
                    <a:pt x="2918612" y="162496"/>
                  </a:lnTo>
                  <a:close/>
                </a:path>
                <a:path w="2919095" h="177800">
                  <a:moveTo>
                    <a:pt x="2918612" y="160451"/>
                  </a:moveTo>
                  <a:lnTo>
                    <a:pt x="2913481" y="160502"/>
                  </a:lnTo>
                  <a:lnTo>
                    <a:pt x="2913481" y="161290"/>
                  </a:lnTo>
                  <a:lnTo>
                    <a:pt x="2918612" y="161213"/>
                  </a:lnTo>
                  <a:lnTo>
                    <a:pt x="2918612" y="160451"/>
                  </a:lnTo>
                  <a:close/>
                </a:path>
                <a:path w="2919095" h="177800">
                  <a:moveTo>
                    <a:pt x="2918612" y="158369"/>
                  </a:moveTo>
                  <a:lnTo>
                    <a:pt x="2913481" y="158457"/>
                  </a:lnTo>
                  <a:lnTo>
                    <a:pt x="2913481" y="159207"/>
                  </a:lnTo>
                  <a:lnTo>
                    <a:pt x="2918612" y="159169"/>
                  </a:lnTo>
                  <a:lnTo>
                    <a:pt x="2918612" y="158369"/>
                  </a:lnTo>
                  <a:close/>
                </a:path>
                <a:path w="2919095" h="177800">
                  <a:moveTo>
                    <a:pt x="2918612" y="156337"/>
                  </a:moveTo>
                  <a:lnTo>
                    <a:pt x="2913481" y="156413"/>
                  </a:lnTo>
                  <a:lnTo>
                    <a:pt x="2913481" y="157162"/>
                  </a:lnTo>
                  <a:lnTo>
                    <a:pt x="2918612" y="157086"/>
                  </a:lnTo>
                  <a:lnTo>
                    <a:pt x="2918612" y="156337"/>
                  </a:lnTo>
                  <a:close/>
                </a:path>
                <a:path w="2919095" h="177800">
                  <a:moveTo>
                    <a:pt x="2918612" y="154292"/>
                  </a:moveTo>
                  <a:lnTo>
                    <a:pt x="2913481" y="154330"/>
                  </a:lnTo>
                  <a:lnTo>
                    <a:pt x="2913481" y="155079"/>
                  </a:lnTo>
                  <a:lnTo>
                    <a:pt x="2918612" y="155041"/>
                  </a:lnTo>
                  <a:lnTo>
                    <a:pt x="2918612" y="154292"/>
                  </a:lnTo>
                  <a:close/>
                </a:path>
                <a:path w="2919095" h="177800">
                  <a:moveTo>
                    <a:pt x="2918612" y="152209"/>
                  </a:moveTo>
                  <a:lnTo>
                    <a:pt x="2913481" y="152285"/>
                  </a:lnTo>
                  <a:lnTo>
                    <a:pt x="2913481" y="153035"/>
                  </a:lnTo>
                  <a:lnTo>
                    <a:pt x="2918612" y="152996"/>
                  </a:lnTo>
                  <a:lnTo>
                    <a:pt x="2918612" y="152209"/>
                  </a:lnTo>
                  <a:close/>
                </a:path>
                <a:path w="2919095" h="177800">
                  <a:moveTo>
                    <a:pt x="2918612" y="150164"/>
                  </a:moveTo>
                  <a:lnTo>
                    <a:pt x="2913481" y="150241"/>
                  </a:lnTo>
                  <a:lnTo>
                    <a:pt x="2913481" y="150990"/>
                  </a:lnTo>
                  <a:lnTo>
                    <a:pt x="2918612" y="150914"/>
                  </a:lnTo>
                  <a:lnTo>
                    <a:pt x="2918612" y="150164"/>
                  </a:lnTo>
                  <a:close/>
                </a:path>
                <a:path w="2919095" h="177800">
                  <a:moveTo>
                    <a:pt x="2918612" y="148120"/>
                  </a:moveTo>
                  <a:lnTo>
                    <a:pt x="2913481" y="148158"/>
                  </a:lnTo>
                  <a:lnTo>
                    <a:pt x="2913481" y="148907"/>
                  </a:lnTo>
                  <a:lnTo>
                    <a:pt x="2918612" y="148869"/>
                  </a:lnTo>
                  <a:lnTo>
                    <a:pt x="2918612" y="148120"/>
                  </a:lnTo>
                  <a:close/>
                </a:path>
                <a:path w="2919095" h="177800">
                  <a:moveTo>
                    <a:pt x="2918612" y="146037"/>
                  </a:moveTo>
                  <a:lnTo>
                    <a:pt x="2913481" y="146126"/>
                  </a:lnTo>
                  <a:lnTo>
                    <a:pt x="2913481" y="146875"/>
                  </a:lnTo>
                  <a:lnTo>
                    <a:pt x="2918612" y="146824"/>
                  </a:lnTo>
                  <a:lnTo>
                    <a:pt x="2918612" y="146037"/>
                  </a:lnTo>
                  <a:close/>
                </a:path>
                <a:path w="2919095" h="177800">
                  <a:moveTo>
                    <a:pt x="2918612" y="143992"/>
                  </a:moveTo>
                  <a:lnTo>
                    <a:pt x="2913481" y="144081"/>
                  </a:lnTo>
                  <a:lnTo>
                    <a:pt x="2913481" y="144830"/>
                  </a:lnTo>
                  <a:lnTo>
                    <a:pt x="2918612" y="144741"/>
                  </a:lnTo>
                  <a:lnTo>
                    <a:pt x="2918612" y="143992"/>
                  </a:lnTo>
                  <a:close/>
                </a:path>
                <a:path w="2919095" h="177800">
                  <a:moveTo>
                    <a:pt x="2918612" y="141947"/>
                  </a:moveTo>
                  <a:lnTo>
                    <a:pt x="2913481" y="141998"/>
                  </a:lnTo>
                  <a:lnTo>
                    <a:pt x="2913481" y="142748"/>
                  </a:lnTo>
                  <a:lnTo>
                    <a:pt x="2918612" y="142697"/>
                  </a:lnTo>
                  <a:lnTo>
                    <a:pt x="2918612" y="141947"/>
                  </a:lnTo>
                  <a:close/>
                </a:path>
                <a:path w="2919095" h="177800">
                  <a:moveTo>
                    <a:pt x="2918612" y="139865"/>
                  </a:moveTo>
                  <a:lnTo>
                    <a:pt x="2913481" y="139954"/>
                  </a:lnTo>
                  <a:lnTo>
                    <a:pt x="2913481" y="140703"/>
                  </a:lnTo>
                  <a:lnTo>
                    <a:pt x="2918612" y="140614"/>
                  </a:lnTo>
                  <a:lnTo>
                    <a:pt x="2918612" y="139865"/>
                  </a:lnTo>
                  <a:close/>
                </a:path>
                <a:path w="2919095" h="177800">
                  <a:moveTo>
                    <a:pt x="2918612" y="137820"/>
                  </a:moveTo>
                  <a:lnTo>
                    <a:pt x="2913481" y="137871"/>
                  </a:lnTo>
                  <a:lnTo>
                    <a:pt x="2913481" y="138658"/>
                  </a:lnTo>
                  <a:lnTo>
                    <a:pt x="2918612" y="138582"/>
                  </a:lnTo>
                  <a:lnTo>
                    <a:pt x="2918612" y="137820"/>
                  </a:lnTo>
                  <a:close/>
                </a:path>
                <a:path w="2919095" h="177800">
                  <a:moveTo>
                    <a:pt x="2918612" y="135788"/>
                  </a:moveTo>
                  <a:lnTo>
                    <a:pt x="2913481" y="135826"/>
                  </a:lnTo>
                  <a:lnTo>
                    <a:pt x="2913481" y="136575"/>
                  </a:lnTo>
                  <a:lnTo>
                    <a:pt x="2918612" y="136537"/>
                  </a:lnTo>
                  <a:lnTo>
                    <a:pt x="2918612" y="135788"/>
                  </a:lnTo>
                  <a:close/>
                </a:path>
                <a:path w="2919095" h="177800">
                  <a:moveTo>
                    <a:pt x="2918612" y="133705"/>
                  </a:moveTo>
                  <a:lnTo>
                    <a:pt x="2913481" y="133781"/>
                  </a:lnTo>
                  <a:lnTo>
                    <a:pt x="2913481" y="134531"/>
                  </a:lnTo>
                  <a:lnTo>
                    <a:pt x="2918612" y="134454"/>
                  </a:lnTo>
                  <a:lnTo>
                    <a:pt x="2918612" y="133705"/>
                  </a:lnTo>
                  <a:close/>
                </a:path>
                <a:path w="2919095" h="177800">
                  <a:moveTo>
                    <a:pt x="2918612" y="131660"/>
                  </a:moveTo>
                  <a:lnTo>
                    <a:pt x="2913481" y="131699"/>
                  </a:lnTo>
                  <a:lnTo>
                    <a:pt x="2913481" y="132486"/>
                  </a:lnTo>
                  <a:lnTo>
                    <a:pt x="2918612" y="132410"/>
                  </a:lnTo>
                  <a:lnTo>
                    <a:pt x="2918612" y="131660"/>
                  </a:lnTo>
                  <a:close/>
                </a:path>
                <a:path w="2919095" h="177800">
                  <a:moveTo>
                    <a:pt x="2918612" y="129578"/>
                  </a:moveTo>
                  <a:lnTo>
                    <a:pt x="2913481" y="129654"/>
                  </a:lnTo>
                  <a:lnTo>
                    <a:pt x="2913481" y="130403"/>
                  </a:lnTo>
                  <a:lnTo>
                    <a:pt x="2918612" y="130365"/>
                  </a:lnTo>
                  <a:lnTo>
                    <a:pt x="2918612" y="129578"/>
                  </a:lnTo>
                  <a:close/>
                </a:path>
                <a:path w="2919095" h="177800">
                  <a:moveTo>
                    <a:pt x="2918612" y="127533"/>
                  </a:moveTo>
                  <a:lnTo>
                    <a:pt x="2913481" y="127609"/>
                  </a:lnTo>
                  <a:lnTo>
                    <a:pt x="2913481" y="128371"/>
                  </a:lnTo>
                  <a:lnTo>
                    <a:pt x="2918612" y="128282"/>
                  </a:lnTo>
                  <a:lnTo>
                    <a:pt x="2918612" y="127533"/>
                  </a:lnTo>
                  <a:close/>
                </a:path>
                <a:path w="2919095" h="177800">
                  <a:moveTo>
                    <a:pt x="2918612" y="125488"/>
                  </a:moveTo>
                  <a:lnTo>
                    <a:pt x="2913481" y="125526"/>
                  </a:lnTo>
                  <a:lnTo>
                    <a:pt x="2913481" y="126326"/>
                  </a:lnTo>
                  <a:lnTo>
                    <a:pt x="2918612" y="126238"/>
                  </a:lnTo>
                  <a:lnTo>
                    <a:pt x="2918612" y="125488"/>
                  </a:lnTo>
                  <a:close/>
                </a:path>
                <a:path w="2919095" h="177800">
                  <a:moveTo>
                    <a:pt x="2918612" y="123405"/>
                  </a:moveTo>
                  <a:lnTo>
                    <a:pt x="2913481" y="123494"/>
                  </a:lnTo>
                  <a:lnTo>
                    <a:pt x="2913481" y="124244"/>
                  </a:lnTo>
                  <a:lnTo>
                    <a:pt x="2918612" y="124193"/>
                  </a:lnTo>
                  <a:lnTo>
                    <a:pt x="2918612" y="123405"/>
                  </a:lnTo>
                  <a:close/>
                </a:path>
                <a:path w="2919095" h="177800">
                  <a:moveTo>
                    <a:pt x="2918612" y="121361"/>
                  </a:moveTo>
                  <a:lnTo>
                    <a:pt x="2913481" y="121450"/>
                  </a:lnTo>
                  <a:lnTo>
                    <a:pt x="2913481" y="122199"/>
                  </a:lnTo>
                  <a:lnTo>
                    <a:pt x="2918612" y="122110"/>
                  </a:lnTo>
                  <a:lnTo>
                    <a:pt x="2918612" y="121361"/>
                  </a:lnTo>
                  <a:close/>
                </a:path>
                <a:path w="2919095" h="177800">
                  <a:moveTo>
                    <a:pt x="2918612" y="119316"/>
                  </a:moveTo>
                  <a:lnTo>
                    <a:pt x="2913481" y="119367"/>
                  </a:lnTo>
                  <a:lnTo>
                    <a:pt x="2913481" y="120154"/>
                  </a:lnTo>
                  <a:lnTo>
                    <a:pt x="2918612" y="120078"/>
                  </a:lnTo>
                  <a:lnTo>
                    <a:pt x="2918612" y="119316"/>
                  </a:lnTo>
                  <a:close/>
                </a:path>
                <a:path w="2919095" h="177800">
                  <a:moveTo>
                    <a:pt x="2918612" y="117233"/>
                  </a:moveTo>
                  <a:lnTo>
                    <a:pt x="2913481" y="117322"/>
                  </a:lnTo>
                  <a:lnTo>
                    <a:pt x="2913481" y="118071"/>
                  </a:lnTo>
                  <a:lnTo>
                    <a:pt x="2918612" y="118033"/>
                  </a:lnTo>
                  <a:lnTo>
                    <a:pt x="2918612" y="117233"/>
                  </a:lnTo>
                  <a:close/>
                </a:path>
                <a:path w="2919095" h="177800">
                  <a:moveTo>
                    <a:pt x="2918612" y="115201"/>
                  </a:moveTo>
                  <a:lnTo>
                    <a:pt x="2913481" y="115277"/>
                  </a:lnTo>
                  <a:lnTo>
                    <a:pt x="2913481" y="116027"/>
                  </a:lnTo>
                  <a:lnTo>
                    <a:pt x="2918612" y="115951"/>
                  </a:lnTo>
                  <a:lnTo>
                    <a:pt x="2918612" y="115201"/>
                  </a:lnTo>
                  <a:close/>
                </a:path>
                <a:path w="2919095" h="177800">
                  <a:moveTo>
                    <a:pt x="2918612" y="113157"/>
                  </a:moveTo>
                  <a:lnTo>
                    <a:pt x="2913481" y="113195"/>
                  </a:lnTo>
                  <a:lnTo>
                    <a:pt x="2913481" y="113982"/>
                  </a:lnTo>
                  <a:lnTo>
                    <a:pt x="2918612" y="113906"/>
                  </a:lnTo>
                  <a:lnTo>
                    <a:pt x="2918612" y="113157"/>
                  </a:lnTo>
                  <a:close/>
                </a:path>
                <a:path w="2919095" h="177800">
                  <a:moveTo>
                    <a:pt x="2918612" y="111074"/>
                  </a:moveTo>
                  <a:lnTo>
                    <a:pt x="2913481" y="111150"/>
                  </a:lnTo>
                  <a:lnTo>
                    <a:pt x="2913481" y="111899"/>
                  </a:lnTo>
                  <a:lnTo>
                    <a:pt x="2918612" y="111861"/>
                  </a:lnTo>
                  <a:lnTo>
                    <a:pt x="2918612" y="111074"/>
                  </a:lnTo>
                  <a:close/>
                </a:path>
                <a:path w="2919095" h="177800">
                  <a:moveTo>
                    <a:pt x="2918612" y="109029"/>
                  </a:moveTo>
                  <a:lnTo>
                    <a:pt x="2913481" y="109105"/>
                  </a:lnTo>
                  <a:lnTo>
                    <a:pt x="2913481" y="109867"/>
                  </a:lnTo>
                  <a:lnTo>
                    <a:pt x="2918612" y="109778"/>
                  </a:lnTo>
                  <a:lnTo>
                    <a:pt x="2918612" y="109029"/>
                  </a:lnTo>
                  <a:close/>
                </a:path>
                <a:path w="2919095" h="177800">
                  <a:moveTo>
                    <a:pt x="2918612" y="106984"/>
                  </a:moveTo>
                  <a:lnTo>
                    <a:pt x="2913481" y="107022"/>
                  </a:lnTo>
                  <a:lnTo>
                    <a:pt x="2913481" y="107772"/>
                  </a:lnTo>
                  <a:lnTo>
                    <a:pt x="2918612" y="107734"/>
                  </a:lnTo>
                  <a:lnTo>
                    <a:pt x="2918612" y="106984"/>
                  </a:lnTo>
                  <a:close/>
                </a:path>
                <a:path w="2919095" h="177800">
                  <a:moveTo>
                    <a:pt x="2918612" y="104902"/>
                  </a:moveTo>
                  <a:lnTo>
                    <a:pt x="2913481" y="104990"/>
                  </a:lnTo>
                  <a:lnTo>
                    <a:pt x="2918612" y="104902"/>
                  </a:lnTo>
                  <a:close/>
                </a:path>
                <a:path w="2919095" h="177800">
                  <a:moveTo>
                    <a:pt x="2918612" y="102857"/>
                  </a:moveTo>
                  <a:lnTo>
                    <a:pt x="2913481" y="102908"/>
                  </a:lnTo>
                  <a:lnTo>
                    <a:pt x="2918612" y="102857"/>
                  </a:lnTo>
                  <a:close/>
                </a:path>
                <a:path w="2919095" h="177800">
                  <a:moveTo>
                    <a:pt x="2918612" y="100825"/>
                  </a:moveTo>
                  <a:lnTo>
                    <a:pt x="2913481" y="100863"/>
                  </a:lnTo>
                  <a:lnTo>
                    <a:pt x="2918612" y="100825"/>
                  </a:lnTo>
                  <a:close/>
                </a:path>
                <a:path w="2919095" h="177800">
                  <a:moveTo>
                    <a:pt x="2918612" y="98729"/>
                  </a:moveTo>
                  <a:lnTo>
                    <a:pt x="2913481" y="98818"/>
                  </a:lnTo>
                  <a:lnTo>
                    <a:pt x="2918612" y="98729"/>
                  </a:lnTo>
                  <a:close/>
                </a:path>
                <a:path w="2919095" h="177800">
                  <a:moveTo>
                    <a:pt x="2918612" y="96685"/>
                  </a:moveTo>
                  <a:lnTo>
                    <a:pt x="2913481" y="96735"/>
                  </a:lnTo>
                  <a:lnTo>
                    <a:pt x="2918612" y="96685"/>
                  </a:lnTo>
                  <a:close/>
                </a:path>
                <a:path w="2919095" h="177800">
                  <a:moveTo>
                    <a:pt x="2918612" y="94653"/>
                  </a:moveTo>
                  <a:lnTo>
                    <a:pt x="2913481" y="94691"/>
                  </a:lnTo>
                  <a:lnTo>
                    <a:pt x="2918612" y="94653"/>
                  </a:lnTo>
                  <a:close/>
                </a:path>
                <a:path w="2919095" h="177800">
                  <a:moveTo>
                    <a:pt x="2918612" y="92557"/>
                  </a:moveTo>
                  <a:lnTo>
                    <a:pt x="2913481" y="92646"/>
                  </a:lnTo>
                  <a:lnTo>
                    <a:pt x="2918612" y="92557"/>
                  </a:lnTo>
                  <a:close/>
                </a:path>
                <a:path w="2919095" h="177800">
                  <a:moveTo>
                    <a:pt x="2918612" y="90525"/>
                  </a:moveTo>
                  <a:lnTo>
                    <a:pt x="2913481" y="90563"/>
                  </a:lnTo>
                  <a:lnTo>
                    <a:pt x="2918612" y="90525"/>
                  </a:lnTo>
                  <a:close/>
                </a:path>
                <a:path w="2919095" h="177800">
                  <a:moveTo>
                    <a:pt x="2918612" y="88480"/>
                  </a:moveTo>
                  <a:lnTo>
                    <a:pt x="2913481" y="88519"/>
                  </a:lnTo>
                  <a:lnTo>
                    <a:pt x="2918612" y="88480"/>
                  </a:lnTo>
                  <a:close/>
                </a:path>
                <a:path w="2919095" h="177800">
                  <a:moveTo>
                    <a:pt x="2918612" y="86398"/>
                  </a:moveTo>
                  <a:lnTo>
                    <a:pt x="2913481" y="86474"/>
                  </a:lnTo>
                  <a:lnTo>
                    <a:pt x="2918612" y="86398"/>
                  </a:lnTo>
                  <a:close/>
                </a:path>
                <a:path w="2919095" h="177800">
                  <a:moveTo>
                    <a:pt x="2918612" y="84353"/>
                  </a:moveTo>
                  <a:lnTo>
                    <a:pt x="2913481" y="84391"/>
                  </a:lnTo>
                  <a:lnTo>
                    <a:pt x="2918612" y="84353"/>
                  </a:lnTo>
                  <a:close/>
                </a:path>
                <a:path w="2919095" h="177800">
                  <a:moveTo>
                    <a:pt x="2918612" y="82270"/>
                  </a:moveTo>
                  <a:lnTo>
                    <a:pt x="2913481" y="82346"/>
                  </a:lnTo>
                  <a:lnTo>
                    <a:pt x="2918612" y="82270"/>
                  </a:lnTo>
                  <a:close/>
                </a:path>
                <a:path w="2919095" h="177800">
                  <a:moveTo>
                    <a:pt x="2918612" y="80225"/>
                  </a:moveTo>
                  <a:lnTo>
                    <a:pt x="2913481" y="80314"/>
                  </a:lnTo>
                  <a:lnTo>
                    <a:pt x="2918612" y="80225"/>
                  </a:lnTo>
                  <a:close/>
                </a:path>
                <a:path w="2919095" h="177800">
                  <a:moveTo>
                    <a:pt x="2918612" y="72021"/>
                  </a:moveTo>
                  <a:lnTo>
                    <a:pt x="2913481" y="72059"/>
                  </a:lnTo>
                  <a:lnTo>
                    <a:pt x="2918612" y="72021"/>
                  </a:lnTo>
                  <a:close/>
                </a:path>
                <a:path w="2919095" h="177800">
                  <a:moveTo>
                    <a:pt x="2918612" y="69938"/>
                  </a:moveTo>
                  <a:lnTo>
                    <a:pt x="2913481" y="70015"/>
                  </a:lnTo>
                  <a:lnTo>
                    <a:pt x="2913481" y="70764"/>
                  </a:lnTo>
                  <a:lnTo>
                    <a:pt x="2918612" y="70726"/>
                  </a:lnTo>
                  <a:lnTo>
                    <a:pt x="2918612" y="69938"/>
                  </a:lnTo>
                  <a:close/>
                </a:path>
                <a:path w="2919095" h="177800">
                  <a:moveTo>
                    <a:pt x="2918612" y="63766"/>
                  </a:moveTo>
                  <a:lnTo>
                    <a:pt x="2913481" y="63842"/>
                  </a:lnTo>
                  <a:lnTo>
                    <a:pt x="2913481" y="64592"/>
                  </a:lnTo>
                  <a:lnTo>
                    <a:pt x="2918612" y="64554"/>
                  </a:lnTo>
                  <a:lnTo>
                    <a:pt x="2918612" y="63766"/>
                  </a:lnTo>
                  <a:close/>
                </a:path>
                <a:path w="2919095" h="177800">
                  <a:moveTo>
                    <a:pt x="2918612" y="61722"/>
                  </a:moveTo>
                  <a:lnTo>
                    <a:pt x="2913481" y="61810"/>
                  </a:lnTo>
                  <a:lnTo>
                    <a:pt x="2913481" y="62560"/>
                  </a:lnTo>
                  <a:lnTo>
                    <a:pt x="2918612" y="62471"/>
                  </a:lnTo>
                  <a:lnTo>
                    <a:pt x="2918612" y="61722"/>
                  </a:lnTo>
                  <a:close/>
                </a:path>
                <a:path w="2919095" h="177800">
                  <a:moveTo>
                    <a:pt x="2918612" y="59677"/>
                  </a:moveTo>
                  <a:lnTo>
                    <a:pt x="2913481" y="59728"/>
                  </a:lnTo>
                  <a:lnTo>
                    <a:pt x="2913481" y="60477"/>
                  </a:lnTo>
                  <a:lnTo>
                    <a:pt x="2918612" y="60426"/>
                  </a:lnTo>
                  <a:lnTo>
                    <a:pt x="2918612" y="59677"/>
                  </a:lnTo>
                  <a:close/>
                </a:path>
                <a:path w="2919095" h="177800">
                  <a:moveTo>
                    <a:pt x="2918612" y="57594"/>
                  </a:moveTo>
                  <a:lnTo>
                    <a:pt x="2913481" y="57683"/>
                  </a:lnTo>
                  <a:lnTo>
                    <a:pt x="2913481" y="58432"/>
                  </a:lnTo>
                  <a:lnTo>
                    <a:pt x="2918612" y="58381"/>
                  </a:lnTo>
                  <a:lnTo>
                    <a:pt x="2918612" y="57594"/>
                  </a:lnTo>
                  <a:close/>
                </a:path>
                <a:path w="2919095" h="177800">
                  <a:moveTo>
                    <a:pt x="2918612" y="55549"/>
                  </a:moveTo>
                  <a:lnTo>
                    <a:pt x="2913481" y="55600"/>
                  </a:lnTo>
                  <a:lnTo>
                    <a:pt x="2913481" y="56388"/>
                  </a:lnTo>
                  <a:lnTo>
                    <a:pt x="2918612" y="56299"/>
                  </a:lnTo>
                  <a:lnTo>
                    <a:pt x="2918612" y="55549"/>
                  </a:lnTo>
                  <a:close/>
                </a:path>
                <a:path w="2919095" h="177800">
                  <a:moveTo>
                    <a:pt x="2918612" y="53517"/>
                  </a:moveTo>
                  <a:lnTo>
                    <a:pt x="2913481" y="53555"/>
                  </a:lnTo>
                  <a:lnTo>
                    <a:pt x="2913481" y="54305"/>
                  </a:lnTo>
                  <a:lnTo>
                    <a:pt x="2918612" y="54267"/>
                  </a:lnTo>
                  <a:lnTo>
                    <a:pt x="2918612" y="53517"/>
                  </a:lnTo>
                  <a:close/>
                </a:path>
                <a:path w="2919095" h="177800">
                  <a:moveTo>
                    <a:pt x="2918612" y="51435"/>
                  </a:moveTo>
                  <a:lnTo>
                    <a:pt x="2913481" y="51511"/>
                  </a:lnTo>
                  <a:lnTo>
                    <a:pt x="2913481" y="52260"/>
                  </a:lnTo>
                  <a:lnTo>
                    <a:pt x="2918612" y="52184"/>
                  </a:lnTo>
                  <a:lnTo>
                    <a:pt x="2918612" y="51435"/>
                  </a:lnTo>
                  <a:close/>
                </a:path>
                <a:path w="2919095" h="177800">
                  <a:moveTo>
                    <a:pt x="2918612" y="49390"/>
                  </a:moveTo>
                  <a:lnTo>
                    <a:pt x="2913481" y="49428"/>
                  </a:lnTo>
                  <a:lnTo>
                    <a:pt x="2913481" y="50215"/>
                  </a:lnTo>
                  <a:lnTo>
                    <a:pt x="2918612" y="50139"/>
                  </a:lnTo>
                  <a:lnTo>
                    <a:pt x="2918612" y="49390"/>
                  </a:lnTo>
                  <a:close/>
                </a:path>
                <a:path w="2919095" h="177800">
                  <a:moveTo>
                    <a:pt x="2918612" y="47345"/>
                  </a:moveTo>
                  <a:lnTo>
                    <a:pt x="2913481" y="47383"/>
                  </a:lnTo>
                  <a:lnTo>
                    <a:pt x="2913481" y="48133"/>
                  </a:lnTo>
                  <a:lnTo>
                    <a:pt x="2918612" y="48094"/>
                  </a:lnTo>
                  <a:lnTo>
                    <a:pt x="2918612" y="47345"/>
                  </a:lnTo>
                  <a:close/>
                </a:path>
                <a:path w="2919095" h="177800">
                  <a:moveTo>
                    <a:pt x="2918612" y="45262"/>
                  </a:moveTo>
                  <a:lnTo>
                    <a:pt x="2913481" y="45339"/>
                  </a:lnTo>
                  <a:lnTo>
                    <a:pt x="2913481" y="46088"/>
                  </a:lnTo>
                  <a:lnTo>
                    <a:pt x="2918612" y="46012"/>
                  </a:lnTo>
                  <a:lnTo>
                    <a:pt x="2918612" y="45262"/>
                  </a:lnTo>
                  <a:close/>
                </a:path>
                <a:path w="2919095" h="177800">
                  <a:moveTo>
                    <a:pt x="2918612" y="43218"/>
                  </a:moveTo>
                  <a:lnTo>
                    <a:pt x="2913481" y="43256"/>
                  </a:lnTo>
                  <a:lnTo>
                    <a:pt x="2913481" y="44056"/>
                  </a:lnTo>
                  <a:lnTo>
                    <a:pt x="2918612" y="43967"/>
                  </a:lnTo>
                  <a:lnTo>
                    <a:pt x="2918612" y="43218"/>
                  </a:lnTo>
                  <a:close/>
                </a:path>
                <a:path w="2919095" h="177800">
                  <a:moveTo>
                    <a:pt x="2918612" y="39090"/>
                  </a:moveTo>
                  <a:lnTo>
                    <a:pt x="2913481" y="39179"/>
                  </a:lnTo>
                  <a:lnTo>
                    <a:pt x="2913481" y="39928"/>
                  </a:lnTo>
                  <a:lnTo>
                    <a:pt x="2918612" y="39839"/>
                  </a:lnTo>
                  <a:lnTo>
                    <a:pt x="2918612" y="39090"/>
                  </a:lnTo>
                  <a:close/>
                </a:path>
                <a:path w="2919095" h="177800">
                  <a:moveTo>
                    <a:pt x="2918612" y="32931"/>
                  </a:moveTo>
                  <a:lnTo>
                    <a:pt x="2913481" y="33007"/>
                  </a:lnTo>
                  <a:lnTo>
                    <a:pt x="2913481" y="33756"/>
                  </a:lnTo>
                  <a:lnTo>
                    <a:pt x="2918612" y="33680"/>
                  </a:lnTo>
                  <a:lnTo>
                    <a:pt x="2918612" y="32931"/>
                  </a:lnTo>
                  <a:close/>
                </a:path>
                <a:path w="2919095" h="177800">
                  <a:moveTo>
                    <a:pt x="2918612" y="30886"/>
                  </a:moveTo>
                  <a:lnTo>
                    <a:pt x="2913481" y="30924"/>
                  </a:lnTo>
                  <a:lnTo>
                    <a:pt x="2913481" y="31711"/>
                  </a:lnTo>
                  <a:lnTo>
                    <a:pt x="2918612" y="31635"/>
                  </a:lnTo>
                  <a:lnTo>
                    <a:pt x="2918612" y="30886"/>
                  </a:lnTo>
                  <a:close/>
                </a:path>
                <a:path w="2919095" h="177800">
                  <a:moveTo>
                    <a:pt x="2918612" y="10287"/>
                  </a:moveTo>
                  <a:lnTo>
                    <a:pt x="2913481" y="10375"/>
                  </a:lnTo>
                  <a:lnTo>
                    <a:pt x="2913481" y="11125"/>
                  </a:lnTo>
                  <a:lnTo>
                    <a:pt x="2918612" y="11036"/>
                  </a:lnTo>
                  <a:lnTo>
                    <a:pt x="2918612" y="10287"/>
                  </a:lnTo>
                  <a:close/>
                </a:path>
                <a:path w="2919095" h="177800">
                  <a:moveTo>
                    <a:pt x="2918612" y="8255"/>
                  </a:moveTo>
                  <a:lnTo>
                    <a:pt x="2913481" y="8293"/>
                  </a:lnTo>
                  <a:lnTo>
                    <a:pt x="2913481" y="9080"/>
                  </a:lnTo>
                  <a:lnTo>
                    <a:pt x="2918612" y="9004"/>
                  </a:lnTo>
                  <a:lnTo>
                    <a:pt x="2918612" y="8255"/>
                  </a:lnTo>
                  <a:close/>
                </a:path>
                <a:path w="2919095" h="177800">
                  <a:moveTo>
                    <a:pt x="2918612" y="6210"/>
                  </a:moveTo>
                  <a:lnTo>
                    <a:pt x="2913481" y="6248"/>
                  </a:lnTo>
                  <a:lnTo>
                    <a:pt x="2913481" y="6997"/>
                  </a:lnTo>
                  <a:lnTo>
                    <a:pt x="2918612" y="6959"/>
                  </a:lnTo>
                  <a:lnTo>
                    <a:pt x="2918612" y="6210"/>
                  </a:lnTo>
                  <a:close/>
                </a:path>
                <a:path w="2919095" h="177800">
                  <a:moveTo>
                    <a:pt x="2918612" y="4127"/>
                  </a:moveTo>
                  <a:lnTo>
                    <a:pt x="2913481" y="4203"/>
                  </a:lnTo>
                  <a:lnTo>
                    <a:pt x="2913481" y="4953"/>
                  </a:lnTo>
                  <a:lnTo>
                    <a:pt x="2918612" y="4876"/>
                  </a:lnTo>
                  <a:lnTo>
                    <a:pt x="2918612" y="4127"/>
                  </a:lnTo>
                  <a:close/>
                </a:path>
                <a:path w="2919095" h="177800">
                  <a:moveTo>
                    <a:pt x="2918612" y="2082"/>
                  </a:moveTo>
                  <a:lnTo>
                    <a:pt x="2913481" y="2120"/>
                  </a:lnTo>
                  <a:lnTo>
                    <a:pt x="2913481" y="2908"/>
                  </a:lnTo>
                  <a:lnTo>
                    <a:pt x="2918612" y="2832"/>
                  </a:lnTo>
                  <a:lnTo>
                    <a:pt x="2918612" y="2082"/>
                  </a:lnTo>
                  <a:close/>
                </a:path>
                <a:path w="2919095" h="177800">
                  <a:moveTo>
                    <a:pt x="2918612" y="0"/>
                  </a:moveTo>
                  <a:lnTo>
                    <a:pt x="2913481" y="76"/>
                  </a:lnTo>
                  <a:lnTo>
                    <a:pt x="2913481" y="825"/>
                  </a:lnTo>
                  <a:lnTo>
                    <a:pt x="2918612" y="787"/>
                  </a:lnTo>
                  <a:lnTo>
                    <a:pt x="2918612" y="0"/>
                  </a:lnTo>
                  <a:close/>
                </a:path>
              </a:pathLst>
            </a:custGeom>
            <a:solidFill>
              <a:srgbClr val="204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652366" y="6506540"/>
              <a:ext cx="5715" cy="66040"/>
            </a:xfrm>
            <a:custGeom>
              <a:avLst/>
              <a:gdLst/>
              <a:ahLst/>
              <a:cxnLst/>
              <a:rect l="l" t="t" r="r" b="b"/>
              <a:pathLst>
                <a:path w="5715" h="66040">
                  <a:moveTo>
                    <a:pt x="5130" y="65811"/>
                  </a:moveTo>
                  <a:lnTo>
                    <a:pt x="0" y="65849"/>
                  </a:lnTo>
                  <a:lnTo>
                    <a:pt x="5130" y="65811"/>
                  </a:lnTo>
                  <a:close/>
                </a:path>
                <a:path w="5715" h="66040">
                  <a:moveTo>
                    <a:pt x="5130" y="63728"/>
                  </a:moveTo>
                  <a:lnTo>
                    <a:pt x="0" y="63817"/>
                  </a:lnTo>
                  <a:lnTo>
                    <a:pt x="5130" y="63728"/>
                  </a:lnTo>
                  <a:close/>
                </a:path>
                <a:path w="5715" h="66040">
                  <a:moveTo>
                    <a:pt x="5130" y="61683"/>
                  </a:moveTo>
                  <a:lnTo>
                    <a:pt x="0" y="61772"/>
                  </a:lnTo>
                  <a:lnTo>
                    <a:pt x="5130" y="61683"/>
                  </a:lnTo>
                  <a:close/>
                </a:path>
                <a:path w="5715" h="66040">
                  <a:moveTo>
                    <a:pt x="5130" y="55524"/>
                  </a:moveTo>
                  <a:lnTo>
                    <a:pt x="0" y="55600"/>
                  </a:lnTo>
                  <a:lnTo>
                    <a:pt x="0" y="56349"/>
                  </a:lnTo>
                  <a:lnTo>
                    <a:pt x="5130" y="56273"/>
                  </a:lnTo>
                  <a:lnTo>
                    <a:pt x="5130" y="55524"/>
                  </a:lnTo>
                  <a:close/>
                </a:path>
                <a:path w="5715" h="66040">
                  <a:moveTo>
                    <a:pt x="5130" y="53479"/>
                  </a:moveTo>
                  <a:lnTo>
                    <a:pt x="0" y="53517"/>
                  </a:lnTo>
                  <a:lnTo>
                    <a:pt x="0" y="54267"/>
                  </a:lnTo>
                  <a:lnTo>
                    <a:pt x="5130" y="54229"/>
                  </a:lnTo>
                  <a:lnTo>
                    <a:pt x="5130" y="53479"/>
                  </a:lnTo>
                  <a:close/>
                </a:path>
                <a:path w="5715" h="66040">
                  <a:moveTo>
                    <a:pt x="5130" y="28765"/>
                  </a:moveTo>
                  <a:lnTo>
                    <a:pt x="0" y="28854"/>
                  </a:lnTo>
                  <a:lnTo>
                    <a:pt x="0" y="29603"/>
                  </a:lnTo>
                  <a:lnTo>
                    <a:pt x="5130" y="29552"/>
                  </a:lnTo>
                  <a:lnTo>
                    <a:pt x="5130" y="28765"/>
                  </a:lnTo>
                  <a:close/>
                </a:path>
                <a:path w="5715" h="66040">
                  <a:moveTo>
                    <a:pt x="5130" y="26720"/>
                  </a:moveTo>
                  <a:lnTo>
                    <a:pt x="0" y="26809"/>
                  </a:lnTo>
                  <a:lnTo>
                    <a:pt x="0" y="27559"/>
                  </a:lnTo>
                  <a:lnTo>
                    <a:pt x="5130" y="27470"/>
                  </a:lnTo>
                  <a:lnTo>
                    <a:pt x="5130" y="26720"/>
                  </a:lnTo>
                  <a:close/>
                </a:path>
                <a:path w="5715" h="66040">
                  <a:moveTo>
                    <a:pt x="5130" y="24676"/>
                  </a:moveTo>
                  <a:lnTo>
                    <a:pt x="0" y="24726"/>
                  </a:lnTo>
                  <a:lnTo>
                    <a:pt x="0" y="25514"/>
                  </a:lnTo>
                  <a:lnTo>
                    <a:pt x="5130" y="25425"/>
                  </a:lnTo>
                  <a:lnTo>
                    <a:pt x="5130" y="24676"/>
                  </a:lnTo>
                  <a:close/>
                </a:path>
                <a:path w="5715" h="66040">
                  <a:moveTo>
                    <a:pt x="5130" y="22593"/>
                  </a:moveTo>
                  <a:lnTo>
                    <a:pt x="0" y="22682"/>
                  </a:lnTo>
                  <a:lnTo>
                    <a:pt x="0" y="23431"/>
                  </a:lnTo>
                  <a:lnTo>
                    <a:pt x="5130" y="23393"/>
                  </a:lnTo>
                  <a:lnTo>
                    <a:pt x="5130" y="22593"/>
                  </a:lnTo>
                  <a:close/>
                </a:path>
                <a:path w="5715" h="66040">
                  <a:moveTo>
                    <a:pt x="5130" y="16421"/>
                  </a:moveTo>
                  <a:lnTo>
                    <a:pt x="0" y="16510"/>
                  </a:lnTo>
                  <a:lnTo>
                    <a:pt x="0" y="17259"/>
                  </a:lnTo>
                  <a:lnTo>
                    <a:pt x="5130" y="17221"/>
                  </a:lnTo>
                  <a:lnTo>
                    <a:pt x="5130" y="16421"/>
                  </a:lnTo>
                  <a:close/>
                </a:path>
                <a:path w="5715" h="66040">
                  <a:moveTo>
                    <a:pt x="5130" y="14389"/>
                  </a:moveTo>
                  <a:lnTo>
                    <a:pt x="0" y="14465"/>
                  </a:lnTo>
                  <a:lnTo>
                    <a:pt x="0" y="15214"/>
                  </a:lnTo>
                  <a:lnTo>
                    <a:pt x="5130" y="15138"/>
                  </a:lnTo>
                  <a:lnTo>
                    <a:pt x="5130" y="14389"/>
                  </a:lnTo>
                  <a:close/>
                </a:path>
                <a:path w="5715" h="66040">
                  <a:moveTo>
                    <a:pt x="5130" y="12344"/>
                  </a:moveTo>
                  <a:lnTo>
                    <a:pt x="0" y="12382"/>
                  </a:lnTo>
                  <a:lnTo>
                    <a:pt x="0" y="13182"/>
                  </a:lnTo>
                  <a:lnTo>
                    <a:pt x="5130" y="13093"/>
                  </a:lnTo>
                  <a:lnTo>
                    <a:pt x="5130" y="12344"/>
                  </a:lnTo>
                  <a:close/>
                </a:path>
                <a:path w="5715" h="66040">
                  <a:moveTo>
                    <a:pt x="5130" y="10261"/>
                  </a:moveTo>
                  <a:lnTo>
                    <a:pt x="0" y="10337"/>
                  </a:lnTo>
                  <a:lnTo>
                    <a:pt x="0" y="11099"/>
                  </a:lnTo>
                  <a:lnTo>
                    <a:pt x="5130" y="11049"/>
                  </a:lnTo>
                  <a:lnTo>
                    <a:pt x="5130" y="10261"/>
                  </a:lnTo>
                  <a:close/>
                </a:path>
                <a:path w="5715" h="66040">
                  <a:moveTo>
                    <a:pt x="5130" y="8216"/>
                  </a:moveTo>
                  <a:lnTo>
                    <a:pt x="0" y="8305"/>
                  </a:lnTo>
                  <a:lnTo>
                    <a:pt x="0" y="9055"/>
                  </a:lnTo>
                  <a:lnTo>
                    <a:pt x="5130" y="8966"/>
                  </a:lnTo>
                  <a:lnTo>
                    <a:pt x="5130" y="8216"/>
                  </a:lnTo>
                  <a:close/>
                </a:path>
                <a:path w="5715" h="66040">
                  <a:moveTo>
                    <a:pt x="5130" y="6172"/>
                  </a:moveTo>
                  <a:lnTo>
                    <a:pt x="0" y="6210"/>
                  </a:lnTo>
                  <a:lnTo>
                    <a:pt x="0" y="6972"/>
                  </a:lnTo>
                  <a:lnTo>
                    <a:pt x="5130" y="6921"/>
                  </a:lnTo>
                  <a:lnTo>
                    <a:pt x="5130" y="6172"/>
                  </a:lnTo>
                  <a:close/>
                </a:path>
                <a:path w="5715" h="66040">
                  <a:moveTo>
                    <a:pt x="5130" y="4089"/>
                  </a:moveTo>
                  <a:lnTo>
                    <a:pt x="0" y="4165"/>
                  </a:lnTo>
                  <a:lnTo>
                    <a:pt x="0" y="4927"/>
                  </a:lnTo>
                  <a:lnTo>
                    <a:pt x="5130" y="4876"/>
                  </a:lnTo>
                  <a:lnTo>
                    <a:pt x="5130" y="4089"/>
                  </a:lnTo>
                  <a:close/>
                </a:path>
                <a:path w="5715" h="66040">
                  <a:moveTo>
                    <a:pt x="5130" y="2044"/>
                  </a:moveTo>
                  <a:lnTo>
                    <a:pt x="0" y="2133"/>
                  </a:lnTo>
                  <a:lnTo>
                    <a:pt x="0" y="2882"/>
                  </a:lnTo>
                  <a:lnTo>
                    <a:pt x="5130" y="2794"/>
                  </a:lnTo>
                  <a:lnTo>
                    <a:pt x="5130" y="2044"/>
                  </a:lnTo>
                  <a:close/>
                </a:path>
                <a:path w="5715" h="66040">
                  <a:moveTo>
                    <a:pt x="5130" y="0"/>
                  </a:moveTo>
                  <a:lnTo>
                    <a:pt x="0" y="50"/>
                  </a:lnTo>
                  <a:lnTo>
                    <a:pt x="0" y="800"/>
                  </a:lnTo>
                  <a:lnTo>
                    <a:pt x="5130" y="749"/>
                  </a:lnTo>
                  <a:lnTo>
                    <a:pt x="5130" y="0"/>
                  </a:lnTo>
                  <a:close/>
                </a:path>
              </a:pathLst>
            </a:custGeom>
            <a:solidFill>
              <a:srgbClr val="204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07008" y="6494310"/>
              <a:ext cx="9963150" cy="180340"/>
            </a:xfrm>
            <a:custGeom>
              <a:avLst/>
              <a:gdLst/>
              <a:ahLst/>
              <a:cxnLst/>
              <a:rect l="l" t="t" r="r" b="b"/>
              <a:pathLst>
                <a:path w="9963150" h="180340">
                  <a:moveTo>
                    <a:pt x="117881" y="838"/>
                  </a:moveTo>
                  <a:lnTo>
                    <a:pt x="0" y="838"/>
                  </a:lnTo>
                  <a:lnTo>
                    <a:pt x="0" y="2108"/>
                  </a:lnTo>
                  <a:lnTo>
                    <a:pt x="117881" y="838"/>
                  </a:lnTo>
                  <a:close/>
                </a:path>
                <a:path w="9963150" h="180340">
                  <a:moveTo>
                    <a:pt x="261353" y="838"/>
                  </a:moveTo>
                  <a:lnTo>
                    <a:pt x="207556" y="838"/>
                  </a:lnTo>
                  <a:lnTo>
                    <a:pt x="0" y="3378"/>
                  </a:lnTo>
                  <a:lnTo>
                    <a:pt x="0" y="4648"/>
                  </a:lnTo>
                  <a:lnTo>
                    <a:pt x="261353" y="838"/>
                  </a:lnTo>
                  <a:close/>
                </a:path>
                <a:path w="9963150" h="180340">
                  <a:moveTo>
                    <a:pt x="404863" y="838"/>
                  </a:moveTo>
                  <a:lnTo>
                    <a:pt x="351066" y="838"/>
                  </a:lnTo>
                  <a:lnTo>
                    <a:pt x="0" y="5918"/>
                  </a:lnTo>
                  <a:lnTo>
                    <a:pt x="404863" y="838"/>
                  </a:lnTo>
                  <a:close/>
                </a:path>
                <a:path w="9963150" h="180340">
                  <a:moveTo>
                    <a:pt x="415112" y="178638"/>
                  </a:moveTo>
                  <a:lnTo>
                    <a:pt x="274205" y="179908"/>
                  </a:lnTo>
                  <a:lnTo>
                    <a:pt x="415112" y="179908"/>
                  </a:lnTo>
                  <a:lnTo>
                    <a:pt x="415112" y="178638"/>
                  </a:lnTo>
                  <a:close/>
                </a:path>
                <a:path w="9963150" h="180340">
                  <a:moveTo>
                    <a:pt x="415112" y="176098"/>
                  </a:moveTo>
                  <a:lnTo>
                    <a:pt x="130695" y="179908"/>
                  </a:lnTo>
                  <a:lnTo>
                    <a:pt x="184492" y="179908"/>
                  </a:lnTo>
                  <a:lnTo>
                    <a:pt x="415112" y="177368"/>
                  </a:lnTo>
                  <a:lnTo>
                    <a:pt x="415112" y="176098"/>
                  </a:lnTo>
                  <a:close/>
                </a:path>
                <a:path w="9963150" h="180340">
                  <a:moveTo>
                    <a:pt x="415112" y="174828"/>
                  </a:moveTo>
                  <a:lnTo>
                    <a:pt x="0" y="179908"/>
                  </a:lnTo>
                  <a:lnTo>
                    <a:pt x="38430" y="179908"/>
                  </a:lnTo>
                  <a:lnTo>
                    <a:pt x="415112" y="174828"/>
                  </a:lnTo>
                  <a:close/>
                </a:path>
                <a:path w="9963150" h="180340">
                  <a:moveTo>
                    <a:pt x="415112" y="172288"/>
                  </a:moveTo>
                  <a:lnTo>
                    <a:pt x="0" y="178638"/>
                  </a:lnTo>
                  <a:lnTo>
                    <a:pt x="415112" y="173558"/>
                  </a:lnTo>
                  <a:lnTo>
                    <a:pt x="415112" y="172288"/>
                  </a:lnTo>
                  <a:close/>
                </a:path>
                <a:path w="9963150" h="180340">
                  <a:moveTo>
                    <a:pt x="415112" y="169748"/>
                  </a:moveTo>
                  <a:lnTo>
                    <a:pt x="0" y="176098"/>
                  </a:lnTo>
                  <a:lnTo>
                    <a:pt x="0" y="177368"/>
                  </a:lnTo>
                  <a:lnTo>
                    <a:pt x="415112" y="171018"/>
                  </a:lnTo>
                  <a:lnTo>
                    <a:pt x="415112" y="169748"/>
                  </a:lnTo>
                  <a:close/>
                </a:path>
                <a:path w="9963150" h="180340">
                  <a:moveTo>
                    <a:pt x="415112" y="168478"/>
                  </a:moveTo>
                  <a:lnTo>
                    <a:pt x="0" y="173558"/>
                  </a:lnTo>
                  <a:lnTo>
                    <a:pt x="0" y="174828"/>
                  </a:lnTo>
                  <a:lnTo>
                    <a:pt x="415112" y="168478"/>
                  </a:lnTo>
                  <a:close/>
                </a:path>
                <a:path w="9963150" h="180340">
                  <a:moveTo>
                    <a:pt x="415112" y="165938"/>
                  </a:moveTo>
                  <a:lnTo>
                    <a:pt x="0" y="172288"/>
                  </a:lnTo>
                  <a:lnTo>
                    <a:pt x="415112" y="167208"/>
                  </a:lnTo>
                  <a:lnTo>
                    <a:pt x="415112" y="165938"/>
                  </a:lnTo>
                  <a:close/>
                </a:path>
                <a:path w="9963150" h="180340">
                  <a:moveTo>
                    <a:pt x="415112" y="164668"/>
                  </a:moveTo>
                  <a:lnTo>
                    <a:pt x="0" y="169748"/>
                  </a:lnTo>
                  <a:lnTo>
                    <a:pt x="0" y="171018"/>
                  </a:lnTo>
                  <a:lnTo>
                    <a:pt x="415112" y="164668"/>
                  </a:lnTo>
                  <a:close/>
                </a:path>
                <a:path w="9963150" h="180340">
                  <a:moveTo>
                    <a:pt x="415112" y="162128"/>
                  </a:moveTo>
                  <a:lnTo>
                    <a:pt x="0" y="168478"/>
                  </a:lnTo>
                  <a:lnTo>
                    <a:pt x="415112" y="163398"/>
                  </a:lnTo>
                  <a:lnTo>
                    <a:pt x="415112" y="162128"/>
                  </a:lnTo>
                  <a:close/>
                </a:path>
                <a:path w="9963150" h="180340">
                  <a:moveTo>
                    <a:pt x="415112" y="159588"/>
                  </a:moveTo>
                  <a:lnTo>
                    <a:pt x="0" y="165938"/>
                  </a:lnTo>
                  <a:lnTo>
                    <a:pt x="0" y="167208"/>
                  </a:lnTo>
                  <a:lnTo>
                    <a:pt x="415112" y="160858"/>
                  </a:lnTo>
                  <a:lnTo>
                    <a:pt x="415112" y="159588"/>
                  </a:lnTo>
                  <a:close/>
                </a:path>
                <a:path w="9963150" h="180340">
                  <a:moveTo>
                    <a:pt x="415112" y="158318"/>
                  </a:moveTo>
                  <a:lnTo>
                    <a:pt x="0" y="163398"/>
                  </a:lnTo>
                  <a:lnTo>
                    <a:pt x="0" y="164668"/>
                  </a:lnTo>
                  <a:lnTo>
                    <a:pt x="415112" y="158318"/>
                  </a:lnTo>
                  <a:close/>
                </a:path>
                <a:path w="9963150" h="180340">
                  <a:moveTo>
                    <a:pt x="415112" y="155778"/>
                  </a:moveTo>
                  <a:lnTo>
                    <a:pt x="0" y="162128"/>
                  </a:lnTo>
                  <a:lnTo>
                    <a:pt x="415112" y="157048"/>
                  </a:lnTo>
                  <a:lnTo>
                    <a:pt x="415112" y="155778"/>
                  </a:lnTo>
                  <a:close/>
                </a:path>
                <a:path w="9963150" h="180340">
                  <a:moveTo>
                    <a:pt x="415112" y="153238"/>
                  </a:moveTo>
                  <a:lnTo>
                    <a:pt x="0" y="159588"/>
                  </a:lnTo>
                  <a:lnTo>
                    <a:pt x="0" y="160858"/>
                  </a:lnTo>
                  <a:lnTo>
                    <a:pt x="415112" y="154508"/>
                  </a:lnTo>
                  <a:lnTo>
                    <a:pt x="415112" y="153238"/>
                  </a:lnTo>
                  <a:close/>
                </a:path>
                <a:path w="9963150" h="180340">
                  <a:moveTo>
                    <a:pt x="415112" y="149428"/>
                  </a:moveTo>
                  <a:lnTo>
                    <a:pt x="0" y="155778"/>
                  </a:lnTo>
                  <a:lnTo>
                    <a:pt x="415112" y="150698"/>
                  </a:lnTo>
                  <a:lnTo>
                    <a:pt x="415112" y="149428"/>
                  </a:lnTo>
                  <a:close/>
                </a:path>
                <a:path w="9963150" h="180340">
                  <a:moveTo>
                    <a:pt x="415112" y="148158"/>
                  </a:moveTo>
                  <a:lnTo>
                    <a:pt x="0" y="153238"/>
                  </a:lnTo>
                  <a:lnTo>
                    <a:pt x="0" y="154508"/>
                  </a:lnTo>
                  <a:lnTo>
                    <a:pt x="415112" y="148158"/>
                  </a:lnTo>
                  <a:close/>
                </a:path>
                <a:path w="9963150" h="180340">
                  <a:moveTo>
                    <a:pt x="415112" y="145618"/>
                  </a:moveTo>
                  <a:lnTo>
                    <a:pt x="0" y="151968"/>
                  </a:lnTo>
                  <a:lnTo>
                    <a:pt x="415112" y="146888"/>
                  </a:lnTo>
                  <a:lnTo>
                    <a:pt x="415112" y="145618"/>
                  </a:lnTo>
                  <a:close/>
                </a:path>
                <a:path w="9963150" h="180340">
                  <a:moveTo>
                    <a:pt x="415112" y="143078"/>
                  </a:moveTo>
                  <a:lnTo>
                    <a:pt x="0" y="149428"/>
                  </a:lnTo>
                  <a:lnTo>
                    <a:pt x="0" y="150698"/>
                  </a:lnTo>
                  <a:lnTo>
                    <a:pt x="415112" y="144348"/>
                  </a:lnTo>
                  <a:lnTo>
                    <a:pt x="415112" y="143078"/>
                  </a:lnTo>
                  <a:close/>
                </a:path>
                <a:path w="9963150" h="180340">
                  <a:moveTo>
                    <a:pt x="415112" y="141808"/>
                  </a:moveTo>
                  <a:lnTo>
                    <a:pt x="0" y="146888"/>
                  </a:lnTo>
                  <a:lnTo>
                    <a:pt x="0" y="148158"/>
                  </a:lnTo>
                  <a:lnTo>
                    <a:pt x="415112" y="141808"/>
                  </a:lnTo>
                  <a:close/>
                </a:path>
                <a:path w="9963150" h="180340">
                  <a:moveTo>
                    <a:pt x="415112" y="139268"/>
                  </a:moveTo>
                  <a:lnTo>
                    <a:pt x="0" y="145618"/>
                  </a:lnTo>
                  <a:lnTo>
                    <a:pt x="415112" y="140538"/>
                  </a:lnTo>
                  <a:lnTo>
                    <a:pt x="415112" y="139268"/>
                  </a:lnTo>
                  <a:close/>
                </a:path>
                <a:path w="9963150" h="180340">
                  <a:moveTo>
                    <a:pt x="415112" y="137998"/>
                  </a:moveTo>
                  <a:lnTo>
                    <a:pt x="0" y="143078"/>
                  </a:lnTo>
                  <a:lnTo>
                    <a:pt x="0" y="144348"/>
                  </a:lnTo>
                  <a:lnTo>
                    <a:pt x="415112" y="137998"/>
                  </a:lnTo>
                  <a:close/>
                </a:path>
                <a:path w="9963150" h="180340">
                  <a:moveTo>
                    <a:pt x="415112" y="135458"/>
                  </a:moveTo>
                  <a:lnTo>
                    <a:pt x="0" y="141808"/>
                  </a:lnTo>
                  <a:lnTo>
                    <a:pt x="415112" y="136728"/>
                  </a:lnTo>
                  <a:lnTo>
                    <a:pt x="415112" y="135458"/>
                  </a:lnTo>
                  <a:close/>
                </a:path>
                <a:path w="9963150" h="180340">
                  <a:moveTo>
                    <a:pt x="415112" y="132918"/>
                  </a:moveTo>
                  <a:lnTo>
                    <a:pt x="0" y="139268"/>
                  </a:lnTo>
                  <a:lnTo>
                    <a:pt x="0" y="140538"/>
                  </a:lnTo>
                  <a:lnTo>
                    <a:pt x="415112" y="134188"/>
                  </a:lnTo>
                  <a:lnTo>
                    <a:pt x="415112" y="132918"/>
                  </a:lnTo>
                  <a:close/>
                </a:path>
                <a:path w="9963150" h="180340">
                  <a:moveTo>
                    <a:pt x="415112" y="131648"/>
                  </a:moveTo>
                  <a:lnTo>
                    <a:pt x="0" y="136728"/>
                  </a:lnTo>
                  <a:lnTo>
                    <a:pt x="0" y="137998"/>
                  </a:lnTo>
                  <a:lnTo>
                    <a:pt x="415112" y="131648"/>
                  </a:lnTo>
                  <a:close/>
                </a:path>
                <a:path w="9963150" h="180340">
                  <a:moveTo>
                    <a:pt x="415112" y="129108"/>
                  </a:moveTo>
                  <a:lnTo>
                    <a:pt x="0" y="135458"/>
                  </a:lnTo>
                  <a:lnTo>
                    <a:pt x="415112" y="130378"/>
                  </a:lnTo>
                  <a:lnTo>
                    <a:pt x="415112" y="129108"/>
                  </a:lnTo>
                  <a:close/>
                </a:path>
                <a:path w="9963150" h="180340">
                  <a:moveTo>
                    <a:pt x="415112" y="126568"/>
                  </a:moveTo>
                  <a:lnTo>
                    <a:pt x="0" y="132918"/>
                  </a:lnTo>
                  <a:lnTo>
                    <a:pt x="0" y="134188"/>
                  </a:lnTo>
                  <a:lnTo>
                    <a:pt x="415112" y="127838"/>
                  </a:lnTo>
                  <a:lnTo>
                    <a:pt x="415112" y="126568"/>
                  </a:lnTo>
                  <a:close/>
                </a:path>
                <a:path w="9963150" h="180340">
                  <a:moveTo>
                    <a:pt x="415112" y="125298"/>
                  </a:moveTo>
                  <a:lnTo>
                    <a:pt x="0" y="130378"/>
                  </a:lnTo>
                  <a:lnTo>
                    <a:pt x="0" y="131648"/>
                  </a:lnTo>
                  <a:lnTo>
                    <a:pt x="415112" y="125298"/>
                  </a:lnTo>
                  <a:close/>
                </a:path>
                <a:path w="9963150" h="180340">
                  <a:moveTo>
                    <a:pt x="415112" y="122758"/>
                  </a:moveTo>
                  <a:lnTo>
                    <a:pt x="0" y="129108"/>
                  </a:lnTo>
                  <a:lnTo>
                    <a:pt x="415112" y="124028"/>
                  </a:lnTo>
                  <a:lnTo>
                    <a:pt x="415112" y="122758"/>
                  </a:lnTo>
                  <a:close/>
                </a:path>
                <a:path w="9963150" h="180340">
                  <a:moveTo>
                    <a:pt x="415112" y="121488"/>
                  </a:moveTo>
                  <a:lnTo>
                    <a:pt x="0" y="126568"/>
                  </a:lnTo>
                  <a:lnTo>
                    <a:pt x="0" y="127838"/>
                  </a:lnTo>
                  <a:lnTo>
                    <a:pt x="415112" y="121488"/>
                  </a:lnTo>
                  <a:close/>
                </a:path>
                <a:path w="9963150" h="180340">
                  <a:moveTo>
                    <a:pt x="415112" y="118948"/>
                  </a:moveTo>
                  <a:lnTo>
                    <a:pt x="0" y="125298"/>
                  </a:lnTo>
                  <a:lnTo>
                    <a:pt x="415112" y="120218"/>
                  </a:lnTo>
                  <a:lnTo>
                    <a:pt x="415112" y="118948"/>
                  </a:lnTo>
                  <a:close/>
                </a:path>
                <a:path w="9963150" h="180340">
                  <a:moveTo>
                    <a:pt x="415112" y="116408"/>
                  </a:moveTo>
                  <a:lnTo>
                    <a:pt x="0" y="122758"/>
                  </a:lnTo>
                  <a:lnTo>
                    <a:pt x="0" y="124028"/>
                  </a:lnTo>
                  <a:lnTo>
                    <a:pt x="415112" y="117678"/>
                  </a:lnTo>
                  <a:lnTo>
                    <a:pt x="415112" y="116408"/>
                  </a:lnTo>
                  <a:close/>
                </a:path>
                <a:path w="9963150" h="180340">
                  <a:moveTo>
                    <a:pt x="415112" y="115138"/>
                  </a:moveTo>
                  <a:lnTo>
                    <a:pt x="0" y="120218"/>
                  </a:lnTo>
                  <a:lnTo>
                    <a:pt x="0" y="121488"/>
                  </a:lnTo>
                  <a:lnTo>
                    <a:pt x="415112" y="115138"/>
                  </a:lnTo>
                  <a:close/>
                </a:path>
                <a:path w="9963150" h="180340">
                  <a:moveTo>
                    <a:pt x="415112" y="112598"/>
                  </a:moveTo>
                  <a:lnTo>
                    <a:pt x="0" y="118948"/>
                  </a:lnTo>
                  <a:lnTo>
                    <a:pt x="415112" y="113868"/>
                  </a:lnTo>
                  <a:lnTo>
                    <a:pt x="415112" y="112598"/>
                  </a:lnTo>
                  <a:close/>
                </a:path>
                <a:path w="9963150" h="180340">
                  <a:moveTo>
                    <a:pt x="415112" y="110058"/>
                  </a:moveTo>
                  <a:lnTo>
                    <a:pt x="0" y="116408"/>
                  </a:lnTo>
                  <a:lnTo>
                    <a:pt x="0" y="117678"/>
                  </a:lnTo>
                  <a:lnTo>
                    <a:pt x="415112" y="111328"/>
                  </a:lnTo>
                  <a:lnTo>
                    <a:pt x="415112" y="110058"/>
                  </a:lnTo>
                  <a:close/>
                </a:path>
                <a:path w="9963150" h="180340">
                  <a:moveTo>
                    <a:pt x="415112" y="106248"/>
                  </a:moveTo>
                  <a:lnTo>
                    <a:pt x="0" y="112598"/>
                  </a:lnTo>
                  <a:lnTo>
                    <a:pt x="415112" y="107518"/>
                  </a:lnTo>
                  <a:lnTo>
                    <a:pt x="415112" y="106248"/>
                  </a:lnTo>
                  <a:close/>
                </a:path>
                <a:path w="9963150" h="180340">
                  <a:moveTo>
                    <a:pt x="415112" y="104978"/>
                  </a:moveTo>
                  <a:lnTo>
                    <a:pt x="0" y="110058"/>
                  </a:lnTo>
                  <a:lnTo>
                    <a:pt x="0" y="111328"/>
                  </a:lnTo>
                  <a:lnTo>
                    <a:pt x="415112" y="104978"/>
                  </a:lnTo>
                  <a:close/>
                </a:path>
                <a:path w="9963150" h="180340">
                  <a:moveTo>
                    <a:pt x="415112" y="102438"/>
                  </a:moveTo>
                  <a:lnTo>
                    <a:pt x="0" y="108788"/>
                  </a:lnTo>
                  <a:lnTo>
                    <a:pt x="415112" y="103708"/>
                  </a:lnTo>
                  <a:lnTo>
                    <a:pt x="415112" y="102438"/>
                  </a:lnTo>
                  <a:close/>
                </a:path>
                <a:path w="9963150" h="180340">
                  <a:moveTo>
                    <a:pt x="415112" y="99898"/>
                  </a:moveTo>
                  <a:lnTo>
                    <a:pt x="0" y="106248"/>
                  </a:lnTo>
                  <a:lnTo>
                    <a:pt x="0" y="107518"/>
                  </a:lnTo>
                  <a:lnTo>
                    <a:pt x="415112" y="101168"/>
                  </a:lnTo>
                  <a:lnTo>
                    <a:pt x="415112" y="99898"/>
                  </a:lnTo>
                  <a:close/>
                </a:path>
                <a:path w="9963150" h="180340">
                  <a:moveTo>
                    <a:pt x="415112" y="98628"/>
                  </a:moveTo>
                  <a:lnTo>
                    <a:pt x="0" y="103708"/>
                  </a:lnTo>
                  <a:lnTo>
                    <a:pt x="0" y="104978"/>
                  </a:lnTo>
                  <a:lnTo>
                    <a:pt x="415112" y="98628"/>
                  </a:lnTo>
                  <a:close/>
                </a:path>
                <a:path w="9963150" h="180340">
                  <a:moveTo>
                    <a:pt x="415112" y="96088"/>
                  </a:moveTo>
                  <a:lnTo>
                    <a:pt x="0" y="102438"/>
                  </a:lnTo>
                  <a:lnTo>
                    <a:pt x="415112" y="97358"/>
                  </a:lnTo>
                  <a:lnTo>
                    <a:pt x="415112" y="96088"/>
                  </a:lnTo>
                  <a:close/>
                </a:path>
                <a:path w="9963150" h="180340">
                  <a:moveTo>
                    <a:pt x="415112" y="94818"/>
                  </a:moveTo>
                  <a:lnTo>
                    <a:pt x="0" y="99898"/>
                  </a:lnTo>
                  <a:lnTo>
                    <a:pt x="0" y="101168"/>
                  </a:lnTo>
                  <a:lnTo>
                    <a:pt x="415112" y="94818"/>
                  </a:lnTo>
                  <a:close/>
                </a:path>
                <a:path w="9963150" h="180340">
                  <a:moveTo>
                    <a:pt x="415112" y="89738"/>
                  </a:moveTo>
                  <a:lnTo>
                    <a:pt x="0" y="96088"/>
                  </a:lnTo>
                  <a:lnTo>
                    <a:pt x="0" y="97358"/>
                  </a:lnTo>
                  <a:lnTo>
                    <a:pt x="415112" y="91008"/>
                  </a:lnTo>
                  <a:lnTo>
                    <a:pt x="415112" y="89738"/>
                  </a:lnTo>
                  <a:close/>
                </a:path>
                <a:path w="9963150" h="180340">
                  <a:moveTo>
                    <a:pt x="415112" y="88468"/>
                  </a:moveTo>
                  <a:lnTo>
                    <a:pt x="0" y="93548"/>
                  </a:lnTo>
                  <a:lnTo>
                    <a:pt x="0" y="94818"/>
                  </a:lnTo>
                  <a:lnTo>
                    <a:pt x="415112" y="88468"/>
                  </a:lnTo>
                  <a:close/>
                </a:path>
                <a:path w="9963150" h="180340">
                  <a:moveTo>
                    <a:pt x="415112" y="85928"/>
                  </a:moveTo>
                  <a:lnTo>
                    <a:pt x="0" y="92278"/>
                  </a:lnTo>
                  <a:lnTo>
                    <a:pt x="415112" y="87198"/>
                  </a:lnTo>
                  <a:lnTo>
                    <a:pt x="415112" y="85928"/>
                  </a:lnTo>
                  <a:close/>
                </a:path>
                <a:path w="9963150" h="180340">
                  <a:moveTo>
                    <a:pt x="415112" y="83388"/>
                  </a:moveTo>
                  <a:lnTo>
                    <a:pt x="0" y="89738"/>
                  </a:lnTo>
                  <a:lnTo>
                    <a:pt x="0" y="91008"/>
                  </a:lnTo>
                  <a:lnTo>
                    <a:pt x="415112" y="84658"/>
                  </a:lnTo>
                  <a:lnTo>
                    <a:pt x="415112" y="83388"/>
                  </a:lnTo>
                  <a:close/>
                </a:path>
                <a:path w="9963150" h="180340">
                  <a:moveTo>
                    <a:pt x="415112" y="82118"/>
                  </a:moveTo>
                  <a:lnTo>
                    <a:pt x="0" y="87198"/>
                  </a:lnTo>
                  <a:lnTo>
                    <a:pt x="0" y="88468"/>
                  </a:lnTo>
                  <a:lnTo>
                    <a:pt x="415112" y="82118"/>
                  </a:lnTo>
                  <a:close/>
                </a:path>
                <a:path w="9963150" h="180340">
                  <a:moveTo>
                    <a:pt x="415112" y="79578"/>
                  </a:moveTo>
                  <a:lnTo>
                    <a:pt x="0" y="85928"/>
                  </a:lnTo>
                  <a:lnTo>
                    <a:pt x="415112" y="80848"/>
                  </a:lnTo>
                  <a:lnTo>
                    <a:pt x="415112" y="79578"/>
                  </a:lnTo>
                  <a:close/>
                </a:path>
                <a:path w="9963150" h="180340">
                  <a:moveTo>
                    <a:pt x="415112" y="78308"/>
                  </a:moveTo>
                  <a:lnTo>
                    <a:pt x="0" y="83388"/>
                  </a:lnTo>
                  <a:lnTo>
                    <a:pt x="0" y="84658"/>
                  </a:lnTo>
                  <a:lnTo>
                    <a:pt x="415112" y="78308"/>
                  </a:lnTo>
                  <a:close/>
                </a:path>
                <a:path w="9963150" h="180340">
                  <a:moveTo>
                    <a:pt x="415112" y="75768"/>
                  </a:moveTo>
                  <a:lnTo>
                    <a:pt x="0" y="82118"/>
                  </a:lnTo>
                  <a:lnTo>
                    <a:pt x="415112" y="77038"/>
                  </a:lnTo>
                  <a:lnTo>
                    <a:pt x="415112" y="75768"/>
                  </a:lnTo>
                  <a:close/>
                </a:path>
                <a:path w="9963150" h="180340">
                  <a:moveTo>
                    <a:pt x="415112" y="73228"/>
                  </a:moveTo>
                  <a:lnTo>
                    <a:pt x="0" y="79578"/>
                  </a:lnTo>
                  <a:lnTo>
                    <a:pt x="0" y="80848"/>
                  </a:lnTo>
                  <a:lnTo>
                    <a:pt x="415112" y="74498"/>
                  </a:lnTo>
                  <a:lnTo>
                    <a:pt x="415112" y="73228"/>
                  </a:lnTo>
                  <a:close/>
                </a:path>
                <a:path w="9963150" h="180340">
                  <a:moveTo>
                    <a:pt x="415112" y="71958"/>
                  </a:moveTo>
                  <a:lnTo>
                    <a:pt x="0" y="77038"/>
                  </a:lnTo>
                  <a:lnTo>
                    <a:pt x="0" y="78308"/>
                  </a:lnTo>
                  <a:lnTo>
                    <a:pt x="415112" y="71958"/>
                  </a:lnTo>
                  <a:close/>
                </a:path>
                <a:path w="9963150" h="180340">
                  <a:moveTo>
                    <a:pt x="415112" y="69418"/>
                  </a:moveTo>
                  <a:lnTo>
                    <a:pt x="0" y="75768"/>
                  </a:lnTo>
                  <a:lnTo>
                    <a:pt x="415112" y="70688"/>
                  </a:lnTo>
                  <a:lnTo>
                    <a:pt x="415112" y="69418"/>
                  </a:lnTo>
                  <a:close/>
                </a:path>
                <a:path w="9963150" h="180340">
                  <a:moveTo>
                    <a:pt x="415112" y="66878"/>
                  </a:moveTo>
                  <a:lnTo>
                    <a:pt x="0" y="73228"/>
                  </a:lnTo>
                  <a:lnTo>
                    <a:pt x="0" y="74498"/>
                  </a:lnTo>
                  <a:lnTo>
                    <a:pt x="415112" y="68148"/>
                  </a:lnTo>
                  <a:lnTo>
                    <a:pt x="415112" y="66878"/>
                  </a:lnTo>
                  <a:close/>
                </a:path>
                <a:path w="9963150" h="180340">
                  <a:moveTo>
                    <a:pt x="415112" y="63068"/>
                  </a:moveTo>
                  <a:lnTo>
                    <a:pt x="0" y="69418"/>
                  </a:lnTo>
                  <a:lnTo>
                    <a:pt x="0" y="70688"/>
                  </a:lnTo>
                  <a:lnTo>
                    <a:pt x="415112" y="64338"/>
                  </a:lnTo>
                  <a:lnTo>
                    <a:pt x="415112" y="63068"/>
                  </a:lnTo>
                  <a:close/>
                </a:path>
                <a:path w="9963150" h="180340">
                  <a:moveTo>
                    <a:pt x="415112" y="61798"/>
                  </a:moveTo>
                  <a:lnTo>
                    <a:pt x="0" y="66878"/>
                  </a:lnTo>
                  <a:lnTo>
                    <a:pt x="0" y="68148"/>
                  </a:lnTo>
                  <a:lnTo>
                    <a:pt x="415112" y="61798"/>
                  </a:lnTo>
                  <a:close/>
                </a:path>
                <a:path w="9963150" h="180340">
                  <a:moveTo>
                    <a:pt x="415112" y="59258"/>
                  </a:moveTo>
                  <a:lnTo>
                    <a:pt x="0" y="65608"/>
                  </a:lnTo>
                  <a:lnTo>
                    <a:pt x="415112" y="60528"/>
                  </a:lnTo>
                  <a:lnTo>
                    <a:pt x="415112" y="59258"/>
                  </a:lnTo>
                  <a:close/>
                </a:path>
                <a:path w="9963150" h="180340">
                  <a:moveTo>
                    <a:pt x="415112" y="56718"/>
                  </a:moveTo>
                  <a:lnTo>
                    <a:pt x="0" y="63068"/>
                  </a:lnTo>
                  <a:lnTo>
                    <a:pt x="0" y="64338"/>
                  </a:lnTo>
                  <a:lnTo>
                    <a:pt x="415112" y="57988"/>
                  </a:lnTo>
                  <a:lnTo>
                    <a:pt x="415112" y="56718"/>
                  </a:lnTo>
                  <a:close/>
                </a:path>
                <a:path w="9963150" h="180340">
                  <a:moveTo>
                    <a:pt x="415112" y="55448"/>
                  </a:moveTo>
                  <a:lnTo>
                    <a:pt x="0" y="60528"/>
                  </a:lnTo>
                  <a:lnTo>
                    <a:pt x="0" y="61798"/>
                  </a:lnTo>
                  <a:lnTo>
                    <a:pt x="415112" y="55448"/>
                  </a:lnTo>
                  <a:close/>
                </a:path>
                <a:path w="9963150" h="180340">
                  <a:moveTo>
                    <a:pt x="415112" y="52908"/>
                  </a:moveTo>
                  <a:lnTo>
                    <a:pt x="0" y="59258"/>
                  </a:lnTo>
                  <a:lnTo>
                    <a:pt x="415112" y="54178"/>
                  </a:lnTo>
                  <a:lnTo>
                    <a:pt x="415112" y="52908"/>
                  </a:lnTo>
                  <a:close/>
                </a:path>
                <a:path w="9963150" h="180340">
                  <a:moveTo>
                    <a:pt x="415112" y="51638"/>
                  </a:moveTo>
                  <a:lnTo>
                    <a:pt x="0" y="56718"/>
                  </a:lnTo>
                  <a:lnTo>
                    <a:pt x="0" y="57988"/>
                  </a:lnTo>
                  <a:lnTo>
                    <a:pt x="415112" y="51638"/>
                  </a:lnTo>
                  <a:close/>
                </a:path>
                <a:path w="9963150" h="180340">
                  <a:moveTo>
                    <a:pt x="415112" y="46558"/>
                  </a:moveTo>
                  <a:lnTo>
                    <a:pt x="0" y="52908"/>
                  </a:lnTo>
                  <a:lnTo>
                    <a:pt x="0" y="54178"/>
                  </a:lnTo>
                  <a:lnTo>
                    <a:pt x="415112" y="47828"/>
                  </a:lnTo>
                  <a:lnTo>
                    <a:pt x="415112" y="46558"/>
                  </a:lnTo>
                  <a:close/>
                </a:path>
                <a:path w="9963150" h="180340">
                  <a:moveTo>
                    <a:pt x="415112" y="45288"/>
                  </a:moveTo>
                  <a:lnTo>
                    <a:pt x="0" y="50368"/>
                  </a:lnTo>
                  <a:lnTo>
                    <a:pt x="0" y="51638"/>
                  </a:lnTo>
                  <a:lnTo>
                    <a:pt x="415112" y="45288"/>
                  </a:lnTo>
                  <a:close/>
                </a:path>
                <a:path w="9963150" h="180340">
                  <a:moveTo>
                    <a:pt x="415112" y="42748"/>
                  </a:moveTo>
                  <a:lnTo>
                    <a:pt x="0" y="49098"/>
                  </a:lnTo>
                  <a:lnTo>
                    <a:pt x="415112" y="44018"/>
                  </a:lnTo>
                  <a:lnTo>
                    <a:pt x="415112" y="42748"/>
                  </a:lnTo>
                  <a:close/>
                </a:path>
                <a:path w="9963150" h="180340">
                  <a:moveTo>
                    <a:pt x="415112" y="40208"/>
                  </a:moveTo>
                  <a:lnTo>
                    <a:pt x="0" y="46558"/>
                  </a:lnTo>
                  <a:lnTo>
                    <a:pt x="0" y="47828"/>
                  </a:lnTo>
                  <a:lnTo>
                    <a:pt x="415112" y="41478"/>
                  </a:lnTo>
                  <a:lnTo>
                    <a:pt x="415112" y="40208"/>
                  </a:lnTo>
                  <a:close/>
                </a:path>
                <a:path w="9963150" h="180340">
                  <a:moveTo>
                    <a:pt x="415112" y="38938"/>
                  </a:moveTo>
                  <a:lnTo>
                    <a:pt x="0" y="44018"/>
                  </a:lnTo>
                  <a:lnTo>
                    <a:pt x="0" y="45288"/>
                  </a:lnTo>
                  <a:lnTo>
                    <a:pt x="415112" y="38938"/>
                  </a:lnTo>
                  <a:close/>
                </a:path>
                <a:path w="9963150" h="180340">
                  <a:moveTo>
                    <a:pt x="415112" y="36398"/>
                  </a:moveTo>
                  <a:lnTo>
                    <a:pt x="0" y="42748"/>
                  </a:lnTo>
                  <a:lnTo>
                    <a:pt x="415112" y="37668"/>
                  </a:lnTo>
                  <a:lnTo>
                    <a:pt x="415112" y="36398"/>
                  </a:lnTo>
                  <a:close/>
                </a:path>
                <a:path w="9963150" h="180340">
                  <a:moveTo>
                    <a:pt x="415112" y="35128"/>
                  </a:moveTo>
                  <a:lnTo>
                    <a:pt x="0" y="40208"/>
                  </a:lnTo>
                  <a:lnTo>
                    <a:pt x="0" y="41478"/>
                  </a:lnTo>
                  <a:lnTo>
                    <a:pt x="415112" y="35128"/>
                  </a:lnTo>
                  <a:close/>
                </a:path>
                <a:path w="9963150" h="180340">
                  <a:moveTo>
                    <a:pt x="415112" y="32588"/>
                  </a:moveTo>
                  <a:lnTo>
                    <a:pt x="0" y="38938"/>
                  </a:lnTo>
                  <a:lnTo>
                    <a:pt x="415112" y="33858"/>
                  </a:lnTo>
                  <a:lnTo>
                    <a:pt x="415112" y="32588"/>
                  </a:lnTo>
                  <a:close/>
                </a:path>
                <a:path w="9963150" h="180340">
                  <a:moveTo>
                    <a:pt x="415112" y="30048"/>
                  </a:moveTo>
                  <a:lnTo>
                    <a:pt x="0" y="36398"/>
                  </a:lnTo>
                  <a:lnTo>
                    <a:pt x="0" y="37668"/>
                  </a:lnTo>
                  <a:lnTo>
                    <a:pt x="415112" y="31318"/>
                  </a:lnTo>
                  <a:lnTo>
                    <a:pt x="415112" y="30048"/>
                  </a:lnTo>
                  <a:close/>
                </a:path>
                <a:path w="9963150" h="180340">
                  <a:moveTo>
                    <a:pt x="415112" y="28778"/>
                  </a:moveTo>
                  <a:lnTo>
                    <a:pt x="0" y="33858"/>
                  </a:lnTo>
                  <a:lnTo>
                    <a:pt x="0" y="35128"/>
                  </a:lnTo>
                  <a:lnTo>
                    <a:pt x="415112" y="28778"/>
                  </a:lnTo>
                  <a:close/>
                </a:path>
                <a:path w="9963150" h="180340">
                  <a:moveTo>
                    <a:pt x="415112" y="26238"/>
                  </a:moveTo>
                  <a:lnTo>
                    <a:pt x="0" y="32588"/>
                  </a:lnTo>
                  <a:lnTo>
                    <a:pt x="415112" y="27508"/>
                  </a:lnTo>
                  <a:lnTo>
                    <a:pt x="415112" y="26238"/>
                  </a:lnTo>
                  <a:close/>
                </a:path>
                <a:path w="9963150" h="180340">
                  <a:moveTo>
                    <a:pt x="415112" y="23698"/>
                  </a:moveTo>
                  <a:lnTo>
                    <a:pt x="0" y="30048"/>
                  </a:lnTo>
                  <a:lnTo>
                    <a:pt x="0" y="31318"/>
                  </a:lnTo>
                  <a:lnTo>
                    <a:pt x="415112" y="24968"/>
                  </a:lnTo>
                  <a:lnTo>
                    <a:pt x="415112" y="23698"/>
                  </a:lnTo>
                  <a:close/>
                </a:path>
                <a:path w="9963150" h="180340">
                  <a:moveTo>
                    <a:pt x="415112" y="19888"/>
                  </a:moveTo>
                  <a:lnTo>
                    <a:pt x="0" y="26238"/>
                  </a:lnTo>
                  <a:lnTo>
                    <a:pt x="415112" y="21158"/>
                  </a:lnTo>
                  <a:lnTo>
                    <a:pt x="415112" y="19888"/>
                  </a:lnTo>
                  <a:close/>
                </a:path>
                <a:path w="9963150" h="180340">
                  <a:moveTo>
                    <a:pt x="415112" y="18618"/>
                  </a:moveTo>
                  <a:lnTo>
                    <a:pt x="0" y="23698"/>
                  </a:lnTo>
                  <a:lnTo>
                    <a:pt x="0" y="24968"/>
                  </a:lnTo>
                  <a:lnTo>
                    <a:pt x="415112" y="18618"/>
                  </a:lnTo>
                  <a:close/>
                </a:path>
                <a:path w="9963150" h="180340">
                  <a:moveTo>
                    <a:pt x="415112" y="16078"/>
                  </a:moveTo>
                  <a:lnTo>
                    <a:pt x="0" y="22428"/>
                  </a:lnTo>
                  <a:lnTo>
                    <a:pt x="415112" y="17348"/>
                  </a:lnTo>
                  <a:lnTo>
                    <a:pt x="415112" y="16078"/>
                  </a:lnTo>
                  <a:close/>
                </a:path>
                <a:path w="9963150" h="180340">
                  <a:moveTo>
                    <a:pt x="415112" y="13538"/>
                  </a:moveTo>
                  <a:lnTo>
                    <a:pt x="0" y="19888"/>
                  </a:lnTo>
                  <a:lnTo>
                    <a:pt x="0" y="21158"/>
                  </a:lnTo>
                  <a:lnTo>
                    <a:pt x="415112" y="14808"/>
                  </a:lnTo>
                  <a:lnTo>
                    <a:pt x="415112" y="13538"/>
                  </a:lnTo>
                  <a:close/>
                </a:path>
                <a:path w="9963150" h="180340">
                  <a:moveTo>
                    <a:pt x="415112" y="12268"/>
                  </a:moveTo>
                  <a:lnTo>
                    <a:pt x="0" y="17348"/>
                  </a:lnTo>
                  <a:lnTo>
                    <a:pt x="0" y="18618"/>
                  </a:lnTo>
                  <a:lnTo>
                    <a:pt x="415112" y="12268"/>
                  </a:lnTo>
                  <a:close/>
                </a:path>
                <a:path w="9963150" h="180340">
                  <a:moveTo>
                    <a:pt x="415112" y="9728"/>
                  </a:moveTo>
                  <a:lnTo>
                    <a:pt x="0" y="16078"/>
                  </a:lnTo>
                  <a:lnTo>
                    <a:pt x="415112" y="10998"/>
                  </a:lnTo>
                  <a:lnTo>
                    <a:pt x="415112" y="9728"/>
                  </a:lnTo>
                  <a:close/>
                </a:path>
                <a:path w="9963150" h="180340">
                  <a:moveTo>
                    <a:pt x="415112" y="8458"/>
                  </a:moveTo>
                  <a:lnTo>
                    <a:pt x="0" y="13538"/>
                  </a:lnTo>
                  <a:lnTo>
                    <a:pt x="0" y="14808"/>
                  </a:lnTo>
                  <a:lnTo>
                    <a:pt x="415112" y="8458"/>
                  </a:lnTo>
                  <a:close/>
                </a:path>
                <a:path w="9963150" h="180340">
                  <a:moveTo>
                    <a:pt x="415112" y="3378"/>
                  </a:moveTo>
                  <a:lnTo>
                    <a:pt x="0" y="9728"/>
                  </a:lnTo>
                  <a:lnTo>
                    <a:pt x="0" y="10998"/>
                  </a:lnTo>
                  <a:lnTo>
                    <a:pt x="415112" y="4648"/>
                  </a:lnTo>
                  <a:lnTo>
                    <a:pt x="415112" y="3378"/>
                  </a:lnTo>
                  <a:close/>
                </a:path>
                <a:path w="9963150" h="180340">
                  <a:moveTo>
                    <a:pt x="415112" y="2108"/>
                  </a:moveTo>
                  <a:lnTo>
                    <a:pt x="0" y="7188"/>
                  </a:lnTo>
                  <a:lnTo>
                    <a:pt x="0" y="8458"/>
                  </a:lnTo>
                  <a:lnTo>
                    <a:pt x="415112" y="2108"/>
                  </a:lnTo>
                  <a:close/>
                </a:path>
                <a:path w="9963150" h="180340">
                  <a:moveTo>
                    <a:pt x="9665945" y="0"/>
                  </a:moveTo>
                  <a:lnTo>
                    <a:pt x="9548101" y="0"/>
                  </a:lnTo>
                  <a:lnTo>
                    <a:pt x="9548101" y="1270"/>
                  </a:lnTo>
                  <a:lnTo>
                    <a:pt x="9665945" y="0"/>
                  </a:lnTo>
                  <a:close/>
                </a:path>
                <a:path w="9963150" h="180340">
                  <a:moveTo>
                    <a:pt x="9809416" y="0"/>
                  </a:moveTo>
                  <a:lnTo>
                    <a:pt x="9755441" y="0"/>
                  </a:lnTo>
                  <a:lnTo>
                    <a:pt x="9548101" y="2540"/>
                  </a:lnTo>
                  <a:lnTo>
                    <a:pt x="9548101" y="3810"/>
                  </a:lnTo>
                  <a:lnTo>
                    <a:pt x="9809416" y="0"/>
                  </a:lnTo>
                  <a:close/>
                </a:path>
                <a:path w="9963150" h="180340">
                  <a:moveTo>
                    <a:pt x="9952888" y="0"/>
                  </a:moveTo>
                  <a:lnTo>
                    <a:pt x="9898913" y="0"/>
                  </a:lnTo>
                  <a:lnTo>
                    <a:pt x="9548101" y="5080"/>
                  </a:lnTo>
                  <a:lnTo>
                    <a:pt x="9952888" y="0"/>
                  </a:lnTo>
                  <a:close/>
                </a:path>
                <a:path w="9963150" h="180340">
                  <a:moveTo>
                    <a:pt x="9963137" y="177800"/>
                  </a:moveTo>
                  <a:lnTo>
                    <a:pt x="9822053" y="179070"/>
                  </a:lnTo>
                  <a:lnTo>
                    <a:pt x="9963137" y="179070"/>
                  </a:lnTo>
                  <a:lnTo>
                    <a:pt x="9963137" y="177800"/>
                  </a:lnTo>
                  <a:close/>
                </a:path>
                <a:path w="9963150" h="180340">
                  <a:moveTo>
                    <a:pt x="9963137" y="175260"/>
                  </a:moveTo>
                  <a:lnTo>
                    <a:pt x="9678581" y="179070"/>
                  </a:lnTo>
                  <a:lnTo>
                    <a:pt x="9732556" y="179070"/>
                  </a:lnTo>
                  <a:lnTo>
                    <a:pt x="9963137" y="176530"/>
                  </a:lnTo>
                  <a:lnTo>
                    <a:pt x="9963137" y="175260"/>
                  </a:lnTo>
                  <a:close/>
                </a:path>
                <a:path w="9963150" h="180340">
                  <a:moveTo>
                    <a:pt x="9963137" y="173990"/>
                  </a:moveTo>
                  <a:lnTo>
                    <a:pt x="9548101" y="179070"/>
                  </a:lnTo>
                  <a:lnTo>
                    <a:pt x="9586354" y="179070"/>
                  </a:lnTo>
                  <a:lnTo>
                    <a:pt x="9963137" y="173990"/>
                  </a:lnTo>
                  <a:close/>
                </a:path>
                <a:path w="9963150" h="180340">
                  <a:moveTo>
                    <a:pt x="9963137" y="171450"/>
                  </a:moveTo>
                  <a:lnTo>
                    <a:pt x="9548101" y="177800"/>
                  </a:lnTo>
                  <a:lnTo>
                    <a:pt x="9963137" y="172720"/>
                  </a:lnTo>
                  <a:lnTo>
                    <a:pt x="9963137" y="171450"/>
                  </a:lnTo>
                  <a:close/>
                </a:path>
                <a:path w="9963150" h="180340">
                  <a:moveTo>
                    <a:pt x="9963137" y="168910"/>
                  </a:moveTo>
                  <a:lnTo>
                    <a:pt x="9548101" y="175260"/>
                  </a:lnTo>
                  <a:lnTo>
                    <a:pt x="9548101" y="176530"/>
                  </a:lnTo>
                  <a:lnTo>
                    <a:pt x="9963137" y="170180"/>
                  </a:lnTo>
                  <a:lnTo>
                    <a:pt x="9963137" y="168910"/>
                  </a:lnTo>
                  <a:close/>
                </a:path>
                <a:path w="9963150" h="180340">
                  <a:moveTo>
                    <a:pt x="9963137" y="167640"/>
                  </a:moveTo>
                  <a:lnTo>
                    <a:pt x="9548101" y="172720"/>
                  </a:lnTo>
                  <a:lnTo>
                    <a:pt x="9548101" y="173990"/>
                  </a:lnTo>
                  <a:lnTo>
                    <a:pt x="9963137" y="167640"/>
                  </a:lnTo>
                  <a:close/>
                </a:path>
                <a:path w="9963150" h="180340">
                  <a:moveTo>
                    <a:pt x="9963137" y="165100"/>
                  </a:moveTo>
                  <a:lnTo>
                    <a:pt x="9548101" y="171450"/>
                  </a:lnTo>
                  <a:lnTo>
                    <a:pt x="9963137" y="166370"/>
                  </a:lnTo>
                  <a:lnTo>
                    <a:pt x="9963137" y="165100"/>
                  </a:lnTo>
                  <a:close/>
                </a:path>
                <a:path w="9963150" h="180340">
                  <a:moveTo>
                    <a:pt x="9963137" y="163830"/>
                  </a:moveTo>
                  <a:lnTo>
                    <a:pt x="9548101" y="168910"/>
                  </a:lnTo>
                  <a:lnTo>
                    <a:pt x="9548101" y="170180"/>
                  </a:lnTo>
                  <a:lnTo>
                    <a:pt x="9963137" y="163830"/>
                  </a:lnTo>
                  <a:close/>
                </a:path>
                <a:path w="9963150" h="180340">
                  <a:moveTo>
                    <a:pt x="9963137" y="161290"/>
                  </a:moveTo>
                  <a:lnTo>
                    <a:pt x="9548101" y="167640"/>
                  </a:lnTo>
                  <a:lnTo>
                    <a:pt x="9963137" y="162560"/>
                  </a:lnTo>
                  <a:lnTo>
                    <a:pt x="9963137" y="161290"/>
                  </a:lnTo>
                  <a:close/>
                </a:path>
                <a:path w="9963150" h="180340">
                  <a:moveTo>
                    <a:pt x="9963137" y="158750"/>
                  </a:moveTo>
                  <a:lnTo>
                    <a:pt x="9548101" y="165100"/>
                  </a:lnTo>
                  <a:lnTo>
                    <a:pt x="9548101" y="166370"/>
                  </a:lnTo>
                  <a:lnTo>
                    <a:pt x="9963137" y="160020"/>
                  </a:lnTo>
                  <a:lnTo>
                    <a:pt x="9963137" y="158750"/>
                  </a:lnTo>
                  <a:close/>
                </a:path>
                <a:path w="9963150" h="180340">
                  <a:moveTo>
                    <a:pt x="9963137" y="157480"/>
                  </a:moveTo>
                  <a:lnTo>
                    <a:pt x="9548101" y="162560"/>
                  </a:lnTo>
                  <a:lnTo>
                    <a:pt x="9548101" y="163830"/>
                  </a:lnTo>
                  <a:lnTo>
                    <a:pt x="9963137" y="157480"/>
                  </a:lnTo>
                  <a:close/>
                </a:path>
                <a:path w="9963150" h="180340">
                  <a:moveTo>
                    <a:pt x="9963137" y="154940"/>
                  </a:moveTo>
                  <a:lnTo>
                    <a:pt x="9548101" y="161290"/>
                  </a:lnTo>
                  <a:lnTo>
                    <a:pt x="9963137" y="156210"/>
                  </a:lnTo>
                  <a:lnTo>
                    <a:pt x="9963137" y="154940"/>
                  </a:lnTo>
                  <a:close/>
                </a:path>
                <a:path w="9963150" h="180340">
                  <a:moveTo>
                    <a:pt x="9963137" y="152400"/>
                  </a:moveTo>
                  <a:lnTo>
                    <a:pt x="9548101" y="158750"/>
                  </a:lnTo>
                  <a:lnTo>
                    <a:pt x="9548101" y="160020"/>
                  </a:lnTo>
                  <a:lnTo>
                    <a:pt x="9963137" y="153670"/>
                  </a:lnTo>
                  <a:lnTo>
                    <a:pt x="9963137" y="152400"/>
                  </a:lnTo>
                  <a:close/>
                </a:path>
                <a:path w="9963150" h="180340">
                  <a:moveTo>
                    <a:pt x="9963137" y="148590"/>
                  </a:moveTo>
                  <a:lnTo>
                    <a:pt x="9548101" y="154940"/>
                  </a:lnTo>
                  <a:lnTo>
                    <a:pt x="9963137" y="149860"/>
                  </a:lnTo>
                  <a:lnTo>
                    <a:pt x="9963137" y="148590"/>
                  </a:lnTo>
                  <a:close/>
                </a:path>
                <a:path w="9963150" h="180340">
                  <a:moveTo>
                    <a:pt x="9963137" y="147320"/>
                  </a:moveTo>
                  <a:lnTo>
                    <a:pt x="9548101" y="152400"/>
                  </a:lnTo>
                  <a:lnTo>
                    <a:pt x="9548101" y="153670"/>
                  </a:lnTo>
                  <a:lnTo>
                    <a:pt x="9963137" y="147320"/>
                  </a:lnTo>
                  <a:close/>
                </a:path>
                <a:path w="9963150" h="180340">
                  <a:moveTo>
                    <a:pt x="9963137" y="144780"/>
                  </a:moveTo>
                  <a:lnTo>
                    <a:pt x="9548101" y="151130"/>
                  </a:lnTo>
                  <a:lnTo>
                    <a:pt x="9963137" y="146050"/>
                  </a:lnTo>
                  <a:lnTo>
                    <a:pt x="9963137" y="144780"/>
                  </a:lnTo>
                  <a:close/>
                </a:path>
                <a:path w="9963150" h="180340">
                  <a:moveTo>
                    <a:pt x="9963137" y="142240"/>
                  </a:moveTo>
                  <a:lnTo>
                    <a:pt x="9548101" y="148590"/>
                  </a:lnTo>
                  <a:lnTo>
                    <a:pt x="9548101" y="149860"/>
                  </a:lnTo>
                  <a:lnTo>
                    <a:pt x="9963137" y="143510"/>
                  </a:lnTo>
                  <a:lnTo>
                    <a:pt x="9963137" y="142240"/>
                  </a:lnTo>
                  <a:close/>
                </a:path>
                <a:path w="9963150" h="180340">
                  <a:moveTo>
                    <a:pt x="9963137" y="140970"/>
                  </a:moveTo>
                  <a:lnTo>
                    <a:pt x="9548101" y="146050"/>
                  </a:lnTo>
                  <a:lnTo>
                    <a:pt x="9548101" y="147320"/>
                  </a:lnTo>
                  <a:lnTo>
                    <a:pt x="9963137" y="140970"/>
                  </a:lnTo>
                  <a:close/>
                </a:path>
                <a:path w="9963150" h="180340">
                  <a:moveTo>
                    <a:pt x="9963137" y="138430"/>
                  </a:moveTo>
                  <a:lnTo>
                    <a:pt x="9548101" y="144780"/>
                  </a:lnTo>
                  <a:lnTo>
                    <a:pt x="9963137" y="139700"/>
                  </a:lnTo>
                  <a:lnTo>
                    <a:pt x="9963137" y="138430"/>
                  </a:lnTo>
                  <a:close/>
                </a:path>
                <a:path w="9963150" h="180340">
                  <a:moveTo>
                    <a:pt x="9963137" y="137160"/>
                  </a:moveTo>
                  <a:lnTo>
                    <a:pt x="9548101" y="142240"/>
                  </a:lnTo>
                  <a:lnTo>
                    <a:pt x="9548101" y="143510"/>
                  </a:lnTo>
                  <a:lnTo>
                    <a:pt x="9963137" y="137160"/>
                  </a:lnTo>
                  <a:close/>
                </a:path>
                <a:path w="9963150" h="180340">
                  <a:moveTo>
                    <a:pt x="9963137" y="132080"/>
                  </a:moveTo>
                  <a:lnTo>
                    <a:pt x="9548101" y="138430"/>
                  </a:lnTo>
                  <a:lnTo>
                    <a:pt x="9548101" y="139700"/>
                  </a:lnTo>
                  <a:lnTo>
                    <a:pt x="9963137" y="133350"/>
                  </a:lnTo>
                  <a:lnTo>
                    <a:pt x="9963137" y="132080"/>
                  </a:lnTo>
                  <a:close/>
                </a:path>
                <a:path w="9963150" h="180340">
                  <a:moveTo>
                    <a:pt x="9963137" y="130810"/>
                  </a:moveTo>
                  <a:lnTo>
                    <a:pt x="9548101" y="135890"/>
                  </a:lnTo>
                  <a:lnTo>
                    <a:pt x="9548101" y="137160"/>
                  </a:lnTo>
                  <a:lnTo>
                    <a:pt x="9963137" y="130810"/>
                  </a:lnTo>
                  <a:close/>
                </a:path>
                <a:path w="9963150" h="180340">
                  <a:moveTo>
                    <a:pt x="9963137" y="128270"/>
                  </a:moveTo>
                  <a:lnTo>
                    <a:pt x="9548101" y="134620"/>
                  </a:lnTo>
                  <a:lnTo>
                    <a:pt x="9963137" y="129540"/>
                  </a:lnTo>
                  <a:lnTo>
                    <a:pt x="9963137" y="128270"/>
                  </a:lnTo>
                  <a:close/>
                </a:path>
                <a:path w="9963150" h="180340">
                  <a:moveTo>
                    <a:pt x="9963137" y="125730"/>
                  </a:moveTo>
                  <a:lnTo>
                    <a:pt x="9548101" y="132080"/>
                  </a:lnTo>
                  <a:lnTo>
                    <a:pt x="9548101" y="133350"/>
                  </a:lnTo>
                  <a:lnTo>
                    <a:pt x="9963137" y="127000"/>
                  </a:lnTo>
                  <a:lnTo>
                    <a:pt x="9963137" y="125730"/>
                  </a:lnTo>
                  <a:close/>
                </a:path>
                <a:path w="9963150" h="180340">
                  <a:moveTo>
                    <a:pt x="9963137" y="124460"/>
                  </a:moveTo>
                  <a:lnTo>
                    <a:pt x="9548101" y="129540"/>
                  </a:lnTo>
                  <a:lnTo>
                    <a:pt x="9548101" y="130810"/>
                  </a:lnTo>
                  <a:lnTo>
                    <a:pt x="9963137" y="124460"/>
                  </a:lnTo>
                  <a:close/>
                </a:path>
                <a:path w="9963150" h="180340">
                  <a:moveTo>
                    <a:pt x="9963137" y="121920"/>
                  </a:moveTo>
                  <a:lnTo>
                    <a:pt x="9548101" y="128270"/>
                  </a:lnTo>
                  <a:lnTo>
                    <a:pt x="9963137" y="123190"/>
                  </a:lnTo>
                  <a:lnTo>
                    <a:pt x="9963137" y="121920"/>
                  </a:lnTo>
                  <a:close/>
                </a:path>
                <a:path w="9963150" h="180340">
                  <a:moveTo>
                    <a:pt x="9963137" y="120650"/>
                  </a:moveTo>
                  <a:lnTo>
                    <a:pt x="9548101" y="125730"/>
                  </a:lnTo>
                  <a:lnTo>
                    <a:pt x="9548101" y="127000"/>
                  </a:lnTo>
                  <a:lnTo>
                    <a:pt x="9963137" y="120650"/>
                  </a:lnTo>
                  <a:close/>
                </a:path>
                <a:path w="9963150" h="180340">
                  <a:moveTo>
                    <a:pt x="9963137" y="118110"/>
                  </a:moveTo>
                  <a:lnTo>
                    <a:pt x="9548101" y="124460"/>
                  </a:lnTo>
                  <a:lnTo>
                    <a:pt x="9963137" y="119380"/>
                  </a:lnTo>
                  <a:lnTo>
                    <a:pt x="9963137" y="118110"/>
                  </a:lnTo>
                  <a:close/>
                </a:path>
                <a:path w="9963150" h="180340">
                  <a:moveTo>
                    <a:pt x="9963137" y="115570"/>
                  </a:moveTo>
                  <a:lnTo>
                    <a:pt x="9548101" y="121920"/>
                  </a:lnTo>
                  <a:lnTo>
                    <a:pt x="9548101" y="123190"/>
                  </a:lnTo>
                  <a:lnTo>
                    <a:pt x="9963137" y="116840"/>
                  </a:lnTo>
                  <a:lnTo>
                    <a:pt x="9963137" y="115570"/>
                  </a:lnTo>
                  <a:close/>
                </a:path>
                <a:path w="9963150" h="180340">
                  <a:moveTo>
                    <a:pt x="9963137" y="114300"/>
                  </a:moveTo>
                  <a:lnTo>
                    <a:pt x="9548101" y="119380"/>
                  </a:lnTo>
                  <a:lnTo>
                    <a:pt x="9548101" y="120650"/>
                  </a:lnTo>
                  <a:lnTo>
                    <a:pt x="9963137" y="114300"/>
                  </a:lnTo>
                  <a:close/>
                </a:path>
                <a:path w="9963150" h="180340">
                  <a:moveTo>
                    <a:pt x="9963137" y="111760"/>
                  </a:moveTo>
                  <a:lnTo>
                    <a:pt x="9548101" y="118110"/>
                  </a:lnTo>
                  <a:lnTo>
                    <a:pt x="9963137" y="113030"/>
                  </a:lnTo>
                  <a:lnTo>
                    <a:pt x="9963137" y="111760"/>
                  </a:lnTo>
                  <a:close/>
                </a:path>
                <a:path w="9963150" h="180340">
                  <a:moveTo>
                    <a:pt x="9963137" y="109220"/>
                  </a:moveTo>
                  <a:lnTo>
                    <a:pt x="9548101" y="115570"/>
                  </a:lnTo>
                  <a:lnTo>
                    <a:pt x="9548101" y="116840"/>
                  </a:lnTo>
                  <a:lnTo>
                    <a:pt x="9963137" y="110490"/>
                  </a:lnTo>
                  <a:lnTo>
                    <a:pt x="9963137" y="109220"/>
                  </a:lnTo>
                  <a:close/>
                </a:path>
                <a:path w="9963150" h="180340">
                  <a:moveTo>
                    <a:pt x="9963137" y="105410"/>
                  </a:moveTo>
                  <a:lnTo>
                    <a:pt x="9548101" y="111760"/>
                  </a:lnTo>
                  <a:lnTo>
                    <a:pt x="9963137" y="106680"/>
                  </a:lnTo>
                  <a:lnTo>
                    <a:pt x="9963137" y="105410"/>
                  </a:lnTo>
                  <a:close/>
                </a:path>
                <a:path w="9963150" h="180340">
                  <a:moveTo>
                    <a:pt x="9963137" y="104140"/>
                  </a:moveTo>
                  <a:lnTo>
                    <a:pt x="9548101" y="109220"/>
                  </a:lnTo>
                  <a:lnTo>
                    <a:pt x="9548101" y="110490"/>
                  </a:lnTo>
                  <a:lnTo>
                    <a:pt x="9963137" y="104140"/>
                  </a:lnTo>
                  <a:close/>
                </a:path>
                <a:path w="9963150" h="180340">
                  <a:moveTo>
                    <a:pt x="9963137" y="101600"/>
                  </a:moveTo>
                  <a:lnTo>
                    <a:pt x="9548101" y="107950"/>
                  </a:lnTo>
                  <a:lnTo>
                    <a:pt x="9963137" y="102870"/>
                  </a:lnTo>
                  <a:lnTo>
                    <a:pt x="9963137" y="101600"/>
                  </a:lnTo>
                  <a:close/>
                </a:path>
                <a:path w="9963150" h="180340">
                  <a:moveTo>
                    <a:pt x="9963137" y="99060"/>
                  </a:moveTo>
                  <a:lnTo>
                    <a:pt x="9548101" y="105410"/>
                  </a:lnTo>
                  <a:lnTo>
                    <a:pt x="9548101" y="106680"/>
                  </a:lnTo>
                  <a:lnTo>
                    <a:pt x="9963137" y="100330"/>
                  </a:lnTo>
                  <a:lnTo>
                    <a:pt x="9963137" y="99060"/>
                  </a:lnTo>
                  <a:close/>
                </a:path>
                <a:path w="9963150" h="180340">
                  <a:moveTo>
                    <a:pt x="9963137" y="97790"/>
                  </a:moveTo>
                  <a:lnTo>
                    <a:pt x="9548101" y="102870"/>
                  </a:lnTo>
                  <a:lnTo>
                    <a:pt x="9548101" y="104140"/>
                  </a:lnTo>
                  <a:lnTo>
                    <a:pt x="9963137" y="97790"/>
                  </a:lnTo>
                  <a:close/>
                </a:path>
                <a:path w="9963150" h="180340">
                  <a:moveTo>
                    <a:pt x="9963137" y="95250"/>
                  </a:moveTo>
                  <a:lnTo>
                    <a:pt x="9548101" y="101600"/>
                  </a:lnTo>
                  <a:lnTo>
                    <a:pt x="9963137" y="96520"/>
                  </a:lnTo>
                  <a:lnTo>
                    <a:pt x="9963137" y="95250"/>
                  </a:lnTo>
                  <a:close/>
                </a:path>
                <a:path w="9963150" h="180340">
                  <a:moveTo>
                    <a:pt x="9963137" y="93980"/>
                  </a:moveTo>
                  <a:lnTo>
                    <a:pt x="9548101" y="99060"/>
                  </a:lnTo>
                  <a:lnTo>
                    <a:pt x="9548101" y="100330"/>
                  </a:lnTo>
                  <a:lnTo>
                    <a:pt x="9963137" y="93980"/>
                  </a:lnTo>
                  <a:close/>
                </a:path>
                <a:path w="9963150" h="180340">
                  <a:moveTo>
                    <a:pt x="9963137" y="88900"/>
                  </a:moveTo>
                  <a:lnTo>
                    <a:pt x="9548101" y="95250"/>
                  </a:lnTo>
                  <a:lnTo>
                    <a:pt x="9548101" y="96520"/>
                  </a:lnTo>
                  <a:lnTo>
                    <a:pt x="9963137" y="90170"/>
                  </a:lnTo>
                  <a:lnTo>
                    <a:pt x="9963137" y="88900"/>
                  </a:lnTo>
                  <a:close/>
                </a:path>
                <a:path w="9963150" h="180340">
                  <a:moveTo>
                    <a:pt x="9963137" y="87630"/>
                  </a:moveTo>
                  <a:lnTo>
                    <a:pt x="9548101" y="92710"/>
                  </a:lnTo>
                  <a:lnTo>
                    <a:pt x="9548101" y="93980"/>
                  </a:lnTo>
                  <a:lnTo>
                    <a:pt x="9963137" y="87630"/>
                  </a:lnTo>
                  <a:close/>
                </a:path>
                <a:path w="9963150" h="180340">
                  <a:moveTo>
                    <a:pt x="9963137" y="85090"/>
                  </a:moveTo>
                  <a:lnTo>
                    <a:pt x="9548101" y="91440"/>
                  </a:lnTo>
                  <a:lnTo>
                    <a:pt x="9963137" y="86360"/>
                  </a:lnTo>
                  <a:lnTo>
                    <a:pt x="9963137" y="85090"/>
                  </a:lnTo>
                  <a:close/>
                </a:path>
                <a:path w="9963150" h="180340">
                  <a:moveTo>
                    <a:pt x="9963137" y="82550"/>
                  </a:moveTo>
                  <a:lnTo>
                    <a:pt x="9548101" y="88900"/>
                  </a:lnTo>
                  <a:lnTo>
                    <a:pt x="9548101" y="90170"/>
                  </a:lnTo>
                  <a:lnTo>
                    <a:pt x="9963137" y="83820"/>
                  </a:lnTo>
                  <a:lnTo>
                    <a:pt x="9963137" y="82550"/>
                  </a:lnTo>
                  <a:close/>
                </a:path>
                <a:path w="9963150" h="180340">
                  <a:moveTo>
                    <a:pt x="9963137" y="81280"/>
                  </a:moveTo>
                  <a:lnTo>
                    <a:pt x="9548101" y="86360"/>
                  </a:lnTo>
                  <a:lnTo>
                    <a:pt x="9548101" y="87630"/>
                  </a:lnTo>
                  <a:lnTo>
                    <a:pt x="9963137" y="81280"/>
                  </a:lnTo>
                  <a:close/>
                </a:path>
                <a:path w="9963150" h="180340">
                  <a:moveTo>
                    <a:pt x="9963137" y="78740"/>
                  </a:moveTo>
                  <a:lnTo>
                    <a:pt x="9548101" y="85090"/>
                  </a:lnTo>
                  <a:lnTo>
                    <a:pt x="9963137" y="80010"/>
                  </a:lnTo>
                  <a:lnTo>
                    <a:pt x="9963137" y="78740"/>
                  </a:lnTo>
                  <a:close/>
                </a:path>
                <a:path w="9963150" h="180340">
                  <a:moveTo>
                    <a:pt x="9963137" y="77470"/>
                  </a:moveTo>
                  <a:lnTo>
                    <a:pt x="9548101" y="82550"/>
                  </a:lnTo>
                  <a:lnTo>
                    <a:pt x="9548101" y="83820"/>
                  </a:lnTo>
                  <a:lnTo>
                    <a:pt x="9963137" y="77470"/>
                  </a:lnTo>
                  <a:close/>
                </a:path>
                <a:path w="9963150" h="180340">
                  <a:moveTo>
                    <a:pt x="9963137" y="74930"/>
                  </a:moveTo>
                  <a:lnTo>
                    <a:pt x="9548101" y="81280"/>
                  </a:lnTo>
                  <a:lnTo>
                    <a:pt x="9963137" y="76200"/>
                  </a:lnTo>
                  <a:lnTo>
                    <a:pt x="9963137" y="74930"/>
                  </a:lnTo>
                  <a:close/>
                </a:path>
                <a:path w="9963150" h="180340">
                  <a:moveTo>
                    <a:pt x="9963137" y="72390"/>
                  </a:moveTo>
                  <a:lnTo>
                    <a:pt x="9548101" y="78740"/>
                  </a:lnTo>
                  <a:lnTo>
                    <a:pt x="9548101" y="80010"/>
                  </a:lnTo>
                  <a:lnTo>
                    <a:pt x="9963137" y="73660"/>
                  </a:lnTo>
                  <a:lnTo>
                    <a:pt x="9963137" y="72390"/>
                  </a:lnTo>
                  <a:close/>
                </a:path>
                <a:path w="9963150" h="180340">
                  <a:moveTo>
                    <a:pt x="9963137" y="71120"/>
                  </a:moveTo>
                  <a:lnTo>
                    <a:pt x="9548101" y="76200"/>
                  </a:lnTo>
                  <a:lnTo>
                    <a:pt x="9548101" y="77470"/>
                  </a:lnTo>
                  <a:lnTo>
                    <a:pt x="9963137" y="71120"/>
                  </a:lnTo>
                  <a:close/>
                </a:path>
                <a:path w="9963150" h="180340">
                  <a:moveTo>
                    <a:pt x="9963137" y="68580"/>
                  </a:moveTo>
                  <a:lnTo>
                    <a:pt x="9548101" y="74930"/>
                  </a:lnTo>
                  <a:lnTo>
                    <a:pt x="9963137" y="69850"/>
                  </a:lnTo>
                  <a:lnTo>
                    <a:pt x="9963137" y="68580"/>
                  </a:lnTo>
                  <a:close/>
                </a:path>
                <a:path w="9963150" h="180340">
                  <a:moveTo>
                    <a:pt x="9963137" y="66040"/>
                  </a:moveTo>
                  <a:lnTo>
                    <a:pt x="9548101" y="72390"/>
                  </a:lnTo>
                  <a:lnTo>
                    <a:pt x="9548101" y="73660"/>
                  </a:lnTo>
                  <a:lnTo>
                    <a:pt x="9963137" y="67310"/>
                  </a:lnTo>
                  <a:lnTo>
                    <a:pt x="9963137" y="66040"/>
                  </a:lnTo>
                  <a:close/>
                </a:path>
                <a:path w="9963150" h="180340">
                  <a:moveTo>
                    <a:pt x="9963137" y="64770"/>
                  </a:moveTo>
                  <a:lnTo>
                    <a:pt x="9548101" y="69850"/>
                  </a:lnTo>
                  <a:lnTo>
                    <a:pt x="9548101" y="71120"/>
                  </a:lnTo>
                  <a:lnTo>
                    <a:pt x="9963137" y="64770"/>
                  </a:lnTo>
                  <a:close/>
                </a:path>
                <a:path w="9963150" h="180340">
                  <a:moveTo>
                    <a:pt x="9963137" y="62230"/>
                  </a:moveTo>
                  <a:lnTo>
                    <a:pt x="9548101" y="68580"/>
                  </a:lnTo>
                  <a:lnTo>
                    <a:pt x="9963137" y="63500"/>
                  </a:lnTo>
                  <a:lnTo>
                    <a:pt x="9963137" y="62230"/>
                  </a:lnTo>
                  <a:close/>
                </a:path>
                <a:path w="9963150" h="180340">
                  <a:moveTo>
                    <a:pt x="9963137" y="60960"/>
                  </a:moveTo>
                  <a:lnTo>
                    <a:pt x="9548101" y="66040"/>
                  </a:lnTo>
                  <a:lnTo>
                    <a:pt x="9548101" y="67310"/>
                  </a:lnTo>
                  <a:lnTo>
                    <a:pt x="9963137" y="60960"/>
                  </a:lnTo>
                  <a:close/>
                </a:path>
                <a:path w="9963150" h="180340">
                  <a:moveTo>
                    <a:pt x="9963137" y="58420"/>
                  </a:moveTo>
                  <a:lnTo>
                    <a:pt x="9548101" y="64770"/>
                  </a:lnTo>
                  <a:lnTo>
                    <a:pt x="9963137" y="59690"/>
                  </a:lnTo>
                  <a:lnTo>
                    <a:pt x="9963137" y="58420"/>
                  </a:lnTo>
                  <a:close/>
                </a:path>
                <a:path w="9963150" h="180340">
                  <a:moveTo>
                    <a:pt x="9963137" y="55880"/>
                  </a:moveTo>
                  <a:lnTo>
                    <a:pt x="9548101" y="62230"/>
                  </a:lnTo>
                  <a:lnTo>
                    <a:pt x="9548101" y="63500"/>
                  </a:lnTo>
                  <a:lnTo>
                    <a:pt x="9963137" y="57150"/>
                  </a:lnTo>
                  <a:lnTo>
                    <a:pt x="9963137" y="55880"/>
                  </a:lnTo>
                  <a:close/>
                </a:path>
                <a:path w="9963150" h="180340">
                  <a:moveTo>
                    <a:pt x="9963137" y="54610"/>
                  </a:moveTo>
                  <a:lnTo>
                    <a:pt x="9548101" y="59690"/>
                  </a:lnTo>
                  <a:lnTo>
                    <a:pt x="9548101" y="60960"/>
                  </a:lnTo>
                  <a:lnTo>
                    <a:pt x="9963137" y="54610"/>
                  </a:lnTo>
                  <a:close/>
                </a:path>
                <a:path w="9963150" h="180340">
                  <a:moveTo>
                    <a:pt x="9963137" y="52070"/>
                  </a:moveTo>
                  <a:lnTo>
                    <a:pt x="9548101" y="58420"/>
                  </a:lnTo>
                  <a:lnTo>
                    <a:pt x="9963137" y="53340"/>
                  </a:lnTo>
                  <a:lnTo>
                    <a:pt x="9963137" y="52070"/>
                  </a:lnTo>
                  <a:close/>
                </a:path>
                <a:path w="9963150" h="180340">
                  <a:moveTo>
                    <a:pt x="9963137" y="50800"/>
                  </a:moveTo>
                  <a:lnTo>
                    <a:pt x="9548101" y="55880"/>
                  </a:lnTo>
                  <a:lnTo>
                    <a:pt x="9548101" y="57150"/>
                  </a:lnTo>
                  <a:lnTo>
                    <a:pt x="9963137" y="50800"/>
                  </a:lnTo>
                  <a:close/>
                </a:path>
                <a:path w="9963150" h="180340">
                  <a:moveTo>
                    <a:pt x="9963137" y="45720"/>
                  </a:moveTo>
                  <a:lnTo>
                    <a:pt x="9548101" y="52070"/>
                  </a:lnTo>
                  <a:lnTo>
                    <a:pt x="9548101" y="53340"/>
                  </a:lnTo>
                  <a:lnTo>
                    <a:pt x="9963137" y="46990"/>
                  </a:lnTo>
                  <a:lnTo>
                    <a:pt x="9963137" y="45720"/>
                  </a:lnTo>
                  <a:close/>
                </a:path>
                <a:path w="9963150" h="180340">
                  <a:moveTo>
                    <a:pt x="9963137" y="44450"/>
                  </a:moveTo>
                  <a:lnTo>
                    <a:pt x="9548101" y="49530"/>
                  </a:lnTo>
                  <a:lnTo>
                    <a:pt x="9548101" y="50800"/>
                  </a:lnTo>
                  <a:lnTo>
                    <a:pt x="9963137" y="44450"/>
                  </a:lnTo>
                  <a:close/>
                </a:path>
                <a:path w="9963150" h="180340">
                  <a:moveTo>
                    <a:pt x="9963137" y="41910"/>
                  </a:moveTo>
                  <a:lnTo>
                    <a:pt x="9548101" y="48260"/>
                  </a:lnTo>
                  <a:lnTo>
                    <a:pt x="9963137" y="43180"/>
                  </a:lnTo>
                  <a:lnTo>
                    <a:pt x="9963137" y="41910"/>
                  </a:lnTo>
                  <a:close/>
                </a:path>
                <a:path w="9963150" h="180340">
                  <a:moveTo>
                    <a:pt x="9963137" y="39370"/>
                  </a:moveTo>
                  <a:lnTo>
                    <a:pt x="9548101" y="45720"/>
                  </a:lnTo>
                  <a:lnTo>
                    <a:pt x="9548101" y="46990"/>
                  </a:lnTo>
                  <a:lnTo>
                    <a:pt x="9963137" y="40640"/>
                  </a:lnTo>
                  <a:lnTo>
                    <a:pt x="9963137" y="39370"/>
                  </a:lnTo>
                  <a:close/>
                </a:path>
                <a:path w="9963150" h="180340">
                  <a:moveTo>
                    <a:pt x="9963137" y="38100"/>
                  </a:moveTo>
                  <a:lnTo>
                    <a:pt x="9548101" y="43180"/>
                  </a:lnTo>
                  <a:lnTo>
                    <a:pt x="9548101" y="44450"/>
                  </a:lnTo>
                  <a:lnTo>
                    <a:pt x="9963137" y="38100"/>
                  </a:lnTo>
                  <a:close/>
                </a:path>
                <a:path w="9963150" h="180340">
                  <a:moveTo>
                    <a:pt x="9963137" y="35560"/>
                  </a:moveTo>
                  <a:lnTo>
                    <a:pt x="9548101" y="41910"/>
                  </a:lnTo>
                  <a:lnTo>
                    <a:pt x="9963137" y="36830"/>
                  </a:lnTo>
                  <a:lnTo>
                    <a:pt x="9963137" y="35560"/>
                  </a:lnTo>
                  <a:close/>
                </a:path>
                <a:path w="9963150" h="180340">
                  <a:moveTo>
                    <a:pt x="9963137" y="34290"/>
                  </a:moveTo>
                  <a:lnTo>
                    <a:pt x="9548101" y="39370"/>
                  </a:lnTo>
                  <a:lnTo>
                    <a:pt x="9548101" y="40640"/>
                  </a:lnTo>
                  <a:lnTo>
                    <a:pt x="9963137" y="34290"/>
                  </a:lnTo>
                  <a:close/>
                </a:path>
                <a:path w="9963150" h="180340">
                  <a:moveTo>
                    <a:pt x="9963137" y="31750"/>
                  </a:moveTo>
                  <a:lnTo>
                    <a:pt x="9548101" y="38100"/>
                  </a:lnTo>
                  <a:lnTo>
                    <a:pt x="9963137" y="33020"/>
                  </a:lnTo>
                  <a:lnTo>
                    <a:pt x="9963137" y="31750"/>
                  </a:lnTo>
                  <a:close/>
                </a:path>
                <a:path w="9963150" h="180340">
                  <a:moveTo>
                    <a:pt x="9963137" y="29210"/>
                  </a:moveTo>
                  <a:lnTo>
                    <a:pt x="9548101" y="35560"/>
                  </a:lnTo>
                  <a:lnTo>
                    <a:pt x="9548101" y="36830"/>
                  </a:lnTo>
                  <a:lnTo>
                    <a:pt x="9963137" y="30480"/>
                  </a:lnTo>
                  <a:lnTo>
                    <a:pt x="9963137" y="29210"/>
                  </a:lnTo>
                  <a:close/>
                </a:path>
                <a:path w="9963150" h="180340">
                  <a:moveTo>
                    <a:pt x="9963137" y="27940"/>
                  </a:moveTo>
                  <a:lnTo>
                    <a:pt x="9548101" y="33020"/>
                  </a:lnTo>
                  <a:lnTo>
                    <a:pt x="9548101" y="34290"/>
                  </a:lnTo>
                  <a:lnTo>
                    <a:pt x="9963137" y="27940"/>
                  </a:lnTo>
                  <a:close/>
                </a:path>
                <a:path w="9963150" h="180340">
                  <a:moveTo>
                    <a:pt x="9963137" y="25400"/>
                  </a:moveTo>
                  <a:lnTo>
                    <a:pt x="9548101" y="31750"/>
                  </a:lnTo>
                  <a:lnTo>
                    <a:pt x="9963137" y="26670"/>
                  </a:lnTo>
                  <a:lnTo>
                    <a:pt x="9963137" y="25400"/>
                  </a:lnTo>
                  <a:close/>
                </a:path>
                <a:path w="9963150" h="180340">
                  <a:moveTo>
                    <a:pt x="9963137" y="22860"/>
                  </a:moveTo>
                  <a:lnTo>
                    <a:pt x="9548101" y="29210"/>
                  </a:lnTo>
                  <a:lnTo>
                    <a:pt x="9548101" y="30480"/>
                  </a:lnTo>
                  <a:lnTo>
                    <a:pt x="9963137" y="24130"/>
                  </a:lnTo>
                  <a:lnTo>
                    <a:pt x="9963137" y="22860"/>
                  </a:lnTo>
                  <a:close/>
                </a:path>
                <a:path w="9963150" h="180340">
                  <a:moveTo>
                    <a:pt x="9963137" y="21590"/>
                  </a:moveTo>
                  <a:lnTo>
                    <a:pt x="9548101" y="26670"/>
                  </a:lnTo>
                  <a:lnTo>
                    <a:pt x="9548101" y="27940"/>
                  </a:lnTo>
                  <a:lnTo>
                    <a:pt x="9963137" y="21590"/>
                  </a:lnTo>
                  <a:close/>
                </a:path>
                <a:path w="9963150" h="180340">
                  <a:moveTo>
                    <a:pt x="9963137" y="19050"/>
                  </a:moveTo>
                  <a:lnTo>
                    <a:pt x="9548101" y="25400"/>
                  </a:lnTo>
                  <a:lnTo>
                    <a:pt x="9963137" y="20320"/>
                  </a:lnTo>
                  <a:lnTo>
                    <a:pt x="9963137" y="19050"/>
                  </a:lnTo>
                  <a:close/>
                </a:path>
                <a:path w="9963150" h="180340">
                  <a:moveTo>
                    <a:pt x="9963137" y="17780"/>
                  </a:moveTo>
                  <a:lnTo>
                    <a:pt x="9548101" y="22860"/>
                  </a:lnTo>
                  <a:lnTo>
                    <a:pt x="9548101" y="24130"/>
                  </a:lnTo>
                  <a:lnTo>
                    <a:pt x="9963137" y="17780"/>
                  </a:lnTo>
                  <a:close/>
                </a:path>
                <a:path w="9963150" h="180340">
                  <a:moveTo>
                    <a:pt x="9963137" y="15240"/>
                  </a:moveTo>
                  <a:lnTo>
                    <a:pt x="9548101" y="21590"/>
                  </a:lnTo>
                  <a:lnTo>
                    <a:pt x="9963137" y="16510"/>
                  </a:lnTo>
                  <a:lnTo>
                    <a:pt x="9963137" y="15240"/>
                  </a:lnTo>
                  <a:close/>
                </a:path>
                <a:path w="9963150" h="180340">
                  <a:moveTo>
                    <a:pt x="9963137" y="12700"/>
                  </a:moveTo>
                  <a:lnTo>
                    <a:pt x="9548101" y="19050"/>
                  </a:lnTo>
                  <a:lnTo>
                    <a:pt x="9548101" y="20320"/>
                  </a:lnTo>
                  <a:lnTo>
                    <a:pt x="9963137" y="13970"/>
                  </a:lnTo>
                  <a:lnTo>
                    <a:pt x="9963137" y="12700"/>
                  </a:lnTo>
                  <a:close/>
                </a:path>
                <a:path w="9963150" h="180340">
                  <a:moveTo>
                    <a:pt x="9963137" y="11430"/>
                  </a:moveTo>
                  <a:lnTo>
                    <a:pt x="9548101" y="16510"/>
                  </a:lnTo>
                  <a:lnTo>
                    <a:pt x="9548101" y="17780"/>
                  </a:lnTo>
                  <a:lnTo>
                    <a:pt x="9963137" y="11430"/>
                  </a:lnTo>
                  <a:close/>
                </a:path>
                <a:path w="9963150" h="180340">
                  <a:moveTo>
                    <a:pt x="9963137" y="8890"/>
                  </a:moveTo>
                  <a:lnTo>
                    <a:pt x="9548101" y="15240"/>
                  </a:lnTo>
                  <a:lnTo>
                    <a:pt x="9963137" y="10160"/>
                  </a:lnTo>
                  <a:lnTo>
                    <a:pt x="9963137" y="8890"/>
                  </a:lnTo>
                  <a:close/>
                </a:path>
                <a:path w="9963150" h="180340">
                  <a:moveTo>
                    <a:pt x="9963137" y="6350"/>
                  </a:moveTo>
                  <a:lnTo>
                    <a:pt x="9548101" y="12700"/>
                  </a:lnTo>
                  <a:lnTo>
                    <a:pt x="9548101" y="13970"/>
                  </a:lnTo>
                  <a:lnTo>
                    <a:pt x="9963137" y="7620"/>
                  </a:lnTo>
                  <a:lnTo>
                    <a:pt x="9963137" y="6350"/>
                  </a:lnTo>
                  <a:close/>
                </a:path>
                <a:path w="9963150" h="180340">
                  <a:moveTo>
                    <a:pt x="9963137" y="2540"/>
                  </a:moveTo>
                  <a:lnTo>
                    <a:pt x="9548101" y="8890"/>
                  </a:lnTo>
                  <a:lnTo>
                    <a:pt x="9548101" y="10160"/>
                  </a:lnTo>
                  <a:lnTo>
                    <a:pt x="9963137" y="3810"/>
                  </a:lnTo>
                  <a:lnTo>
                    <a:pt x="9963137" y="2540"/>
                  </a:lnTo>
                  <a:close/>
                </a:path>
                <a:path w="9963150" h="180340">
                  <a:moveTo>
                    <a:pt x="9963137" y="1270"/>
                  </a:moveTo>
                  <a:lnTo>
                    <a:pt x="9548101" y="6350"/>
                  </a:lnTo>
                  <a:lnTo>
                    <a:pt x="9548101" y="7620"/>
                  </a:lnTo>
                  <a:lnTo>
                    <a:pt x="9963137" y="1270"/>
                  </a:lnTo>
                  <a:close/>
                </a:path>
              </a:pathLst>
            </a:custGeom>
            <a:solidFill>
              <a:srgbClr val="1B33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4252" y="6493411"/>
              <a:ext cx="38436" cy="17946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940" y="6493848"/>
              <a:ext cx="248549" cy="17906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152397" y="0"/>
              <a:ext cx="11040110" cy="6858000"/>
            </a:xfrm>
            <a:custGeom>
              <a:avLst/>
              <a:gdLst/>
              <a:ahLst/>
              <a:cxnLst/>
              <a:rect l="l" t="t" r="r" b="b"/>
              <a:pathLst>
                <a:path w="11040110" h="6858000">
                  <a:moveTo>
                    <a:pt x="1103960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1039602" y="6858000"/>
                  </a:lnTo>
                  <a:lnTo>
                    <a:pt x="110396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29511" y="1128902"/>
              <a:ext cx="9237345" cy="0"/>
            </a:xfrm>
            <a:custGeom>
              <a:avLst/>
              <a:gdLst/>
              <a:ahLst/>
              <a:cxnLst/>
              <a:rect l="l" t="t" r="r" b="b"/>
              <a:pathLst>
                <a:path w="9237345">
                  <a:moveTo>
                    <a:pt x="0" y="0"/>
                  </a:moveTo>
                  <a:lnTo>
                    <a:pt x="9236837" y="0"/>
                  </a:lnTo>
                </a:path>
              </a:pathLst>
            </a:custGeom>
            <a:ln w="1270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95282" y="6198666"/>
              <a:ext cx="2866898" cy="430034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812163" y="346709"/>
            <a:ext cx="488442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0" spc="-30" dirty="0">
                <a:solidFill>
                  <a:srgbClr val="525252"/>
                </a:solidFill>
                <a:latin typeface="Calibri"/>
                <a:cs typeface="Calibri"/>
              </a:rPr>
              <a:t>End-</a:t>
            </a:r>
            <a:r>
              <a:rPr sz="3300" b="0" spc="-25" dirty="0">
                <a:solidFill>
                  <a:srgbClr val="525252"/>
                </a:solidFill>
                <a:latin typeface="Calibri"/>
                <a:cs typeface="Calibri"/>
              </a:rPr>
              <a:t>to-</a:t>
            </a:r>
            <a:r>
              <a:rPr sz="3300" b="0" dirty="0">
                <a:solidFill>
                  <a:srgbClr val="525252"/>
                </a:solidFill>
                <a:latin typeface="Calibri"/>
                <a:cs typeface="Calibri"/>
              </a:rPr>
              <a:t>end</a:t>
            </a:r>
            <a:r>
              <a:rPr sz="3300" b="0" spc="-4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3300" b="0" spc="-10" dirty="0">
                <a:solidFill>
                  <a:srgbClr val="525252"/>
                </a:solidFill>
                <a:latin typeface="Calibri"/>
                <a:cs typeface="Calibri"/>
              </a:rPr>
              <a:t>compilation</a:t>
            </a:r>
            <a:r>
              <a:rPr sz="3300" b="0" spc="-5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3300" b="0" spc="-20" dirty="0">
                <a:solidFill>
                  <a:srgbClr val="525252"/>
                </a:solidFill>
                <a:latin typeface="Calibri"/>
                <a:cs typeface="Calibri"/>
              </a:rPr>
              <a:t>flow</a:t>
            </a:r>
            <a:endParaRPr sz="33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51470" y="1767713"/>
            <a:ext cx="11040491" cy="3709542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308228"/>
            <a:ext cx="8898890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spc="-55" dirty="0"/>
              <a:t>Energy-</a:t>
            </a:r>
            <a:r>
              <a:rPr spc="-35" dirty="0"/>
              <a:t>Minimal</a:t>
            </a:r>
            <a:r>
              <a:rPr spc="-125" dirty="0"/>
              <a:t> </a:t>
            </a:r>
            <a:r>
              <a:rPr spc="-65" dirty="0"/>
              <a:t>Network-</a:t>
            </a:r>
            <a:r>
              <a:rPr spc="-70" dirty="0"/>
              <a:t>on-</a:t>
            </a:r>
            <a:r>
              <a:rPr dirty="0"/>
              <a:t>Chip</a:t>
            </a:r>
            <a:r>
              <a:rPr spc="-140" dirty="0"/>
              <a:t> </a:t>
            </a:r>
            <a:r>
              <a:rPr spc="-40" dirty="0"/>
              <a:t>Tricks: </a:t>
            </a:r>
            <a:r>
              <a:rPr dirty="0"/>
              <a:t>No</a:t>
            </a:r>
            <a:r>
              <a:rPr spc="-135" dirty="0"/>
              <a:t> </a:t>
            </a:r>
            <a:r>
              <a:rPr spc="-65" dirty="0"/>
              <a:t>Buffers</a:t>
            </a:r>
            <a:r>
              <a:rPr spc="-135" dirty="0"/>
              <a:t> </a:t>
            </a:r>
            <a:r>
              <a:rPr dirty="0"/>
              <a:t>&amp;</a:t>
            </a:r>
            <a:r>
              <a:rPr spc="-130" dirty="0"/>
              <a:t> </a:t>
            </a:r>
            <a:r>
              <a:rPr spc="-65" dirty="0"/>
              <a:t>Control-</a:t>
            </a:r>
            <a:r>
              <a:rPr spc="-20" dirty="0"/>
              <a:t>Flow</a:t>
            </a:r>
            <a:r>
              <a:rPr spc="-155" dirty="0"/>
              <a:t> </a:t>
            </a:r>
            <a:r>
              <a:rPr dirty="0"/>
              <a:t>in</a:t>
            </a:r>
            <a:r>
              <a:rPr spc="-125" dirty="0"/>
              <a:t> </a:t>
            </a:r>
            <a:r>
              <a:rPr spc="-25" dirty="0"/>
              <a:t>NoC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6821" y="1707261"/>
            <a:ext cx="4903470" cy="10039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48690" indent="-342265">
              <a:lnSpc>
                <a:spcPct val="100000"/>
              </a:lnSpc>
              <a:spcBef>
                <a:spcPts val="105"/>
              </a:spcBef>
              <a:buClr>
                <a:srgbClr val="6FAC46"/>
              </a:buClr>
              <a:buFont typeface="Wingdings"/>
              <a:buChar char=""/>
              <a:tabLst>
                <a:tab pos="948690" algn="l"/>
              </a:tabLst>
            </a:pPr>
            <a:r>
              <a:rPr sz="2000" b="1" dirty="0">
                <a:latin typeface="Calibri"/>
                <a:cs typeface="Calibri"/>
              </a:rPr>
              <a:t>Multi-hop,</a:t>
            </a:r>
            <a:r>
              <a:rPr sz="2000" b="1" spc="-8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bufferless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NoC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875280" algn="l"/>
              </a:tabLst>
            </a:pPr>
            <a:r>
              <a:rPr sz="2000" dirty="0">
                <a:latin typeface="Calibri"/>
                <a:cs typeface="Calibri"/>
              </a:rPr>
              <a:t>Buffer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every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link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Buffers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@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producer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74714" y="1587922"/>
            <a:ext cx="5476875" cy="1182370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411605" indent="-342900">
              <a:lnSpc>
                <a:spcPct val="100000"/>
              </a:lnSpc>
              <a:spcBef>
                <a:spcPts val="1040"/>
              </a:spcBef>
              <a:buClr>
                <a:srgbClr val="6FAC46"/>
              </a:buClr>
              <a:buFont typeface="Wingdings"/>
              <a:buChar char=""/>
              <a:tabLst>
                <a:tab pos="1411605" algn="l"/>
              </a:tabLst>
            </a:pPr>
            <a:r>
              <a:rPr sz="2000" b="1" spc="-10" dirty="0">
                <a:latin typeface="Calibri"/>
                <a:cs typeface="Calibri"/>
              </a:rPr>
              <a:t>Control-</a:t>
            </a:r>
            <a:r>
              <a:rPr sz="2000" b="1" dirty="0">
                <a:latin typeface="Calibri"/>
                <a:cs typeface="Calibri"/>
              </a:rPr>
              <a:t>flow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in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the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NoC</a:t>
            </a:r>
            <a:endParaRPr sz="20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950"/>
              </a:spcBef>
              <a:buFont typeface="Arial"/>
              <a:buChar char="•"/>
              <a:tabLst>
                <a:tab pos="299085" algn="l"/>
              </a:tabLst>
            </a:pPr>
            <a:r>
              <a:rPr sz="2000" spc="-20" dirty="0">
                <a:latin typeface="Calibri"/>
                <a:cs typeface="Calibri"/>
              </a:rPr>
              <a:t>Control-</a:t>
            </a:r>
            <a:r>
              <a:rPr sz="2000" dirty="0">
                <a:latin typeface="Calibri"/>
                <a:cs typeface="Calibri"/>
              </a:rPr>
              <a:t>flow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operations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numerous,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simple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000" spc="-200" dirty="0">
                <a:latin typeface="Wingdings"/>
                <a:cs typeface="Wingdings"/>
              </a:rPr>
              <a:t>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Wasteful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assign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PEs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685540" y="3393313"/>
            <a:ext cx="772795" cy="1079500"/>
            <a:chOff x="3685540" y="3393313"/>
            <a:chExt cx="772795" cy="1079500"/>
          </a:xfrm>
        </p:grpSpPr>
        <p:sp>
          <p:nvSpPr>
            <p:cNvPr id="6" name="object 6"/>
            <p:cNvSpPr/>
            <p:nvPr/>
          </p:nvSpPr>
          <p:spPr>
            <a:xfrm>
              <a:off x="4028821" y="3406013"/>
              <a:ext cx="416559" cy="1054100"/>
            </a:xfrm>
            <a:custGeom>
              <a:avLst/>
              <a:gdLst/>
              <a:ahLst/>
              <a:cxnLst/>
              <a:rect l="l" t="t" r="r" b="b"/>
              <a:pathLst>
                <a:path w="416560" h="1054100">
                  <a:moveTo>
                    <a:pt x="0" y="340741"/>
                  </a:moveTo>
                  <a:lnTo>
                    <a:pt x="416559" y="0"/>
                  </a:lnTo>
                </a:path>
                <a:path w="416560" h="1054100">
                  <a:moveTo>
                    <a:pt x="0" y="681355"/>
                  </a:moveTo>
                  <a:lnTo>
                    <a:pt x="416559" y="105371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98240" y="3756825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5" h="330835">
                  <a:moveTo>
                    <a:pt x="330542" y="0"/>
                  </a:moveTo>
                  <a:lnTo>
                    <a:pt x="0" y="0"/>
                  </a:lnTo>
                  <a:lnTo>
                    <a:pt x="0" y="330542"/>
                  </a:lnTo>
                  <a:lnTo>
                    <a:pt x="330542" y="330542"/>
                  </a:lnTo>
                  <a:lnTo>
                    <a:pt x="330542" y="0"/>
                  </a:lnTo>
                  <a:close/>
                </a:path>
              </a:pathLst>
            </a:custGeom>
            <a:solidFill>
              <a:srgbClr val="D3B3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98240" y="3756825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5" h="330835">
                  <a:moveTo>
                    <a:pt x="0" y="330542"/>
                  </a:moveTo>
                  <a:lnTo>
                    <a:pt x="330542" y="330542"/>
                  </a:lnTo>
                  <a:lnTo>
                    <a:pt x="330542" y="0"/>
                  </a:lnTo>
                  <a:lnTo>
                    <a:pt x="0" y="0"/>
                  </a:lnTo>
                  <a:lnTo>
                    <a:pt x="0" y="330542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797300" y="3775659"/>
            <a:ext cx="1339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Calibri"/>
                <a:cs typeface="Calibri"/>
              </a:rPr>
              <a:t>C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153408" y="3478364"/>
            <a:ext cx="191135" cy="191135"/>
            <a:chOff x="4153408" y="3478364"/>
            <a:chExt cx="191135" cy="191135"/>
          </a:xfrm>
        </p:grpSpPr>
        <p:sp>
          <p:nvSpPr>
            <p:cNvPr id="11" name="object 11"/>
            <p:cNvSpPr/>
            <p:nvPr/>
          </p:nvSpPr>
          <p:spPr>
            <a:xfrm>
              <a:off x="4166108" y="3491064"/>
              <a:ext cx="165735" cy="165735"/>
            </a:xfrm>
            <a:custGeom>
              <a:avLst/>
              <a:gdLst/>
              <a:ahLst/>
              <a:cxnLst/>
              <a:rect l="l" t="t" r="r" b="b"/>
              <a:pathLst>
                <a:path w="165735" h="165735">
                  <a:moveTo>
                    <a:pt x="165265" y="0"/>
                  </a:moveTo>
                  <a:lnTo>
                    <a:pt x="0" y="0"/>
                  </a:lnTo>
                  <a:lnTo>
                    <a:pt x="0" y="165265"/>
                  </a:lnTo>
                  <a:lnTo>
                    <a:pt x="165265" y="165265"/>
                  </a:lnTo>
                  <a:lnTo>
                    <a:pt x="1652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66108" y="3491064"/>
              <a:ext cx="165735" cy="165735"/>
            </a:xfrm>
            <a:custGeom>
              <a:avLst/>
              <a:gdLst/>
              <a:ahLst/>
              <a:cxnLst/>
              <a:rect l="l" t="t" r="r" b="b"/>
              <a:pathLst>
                <a:path w="165735" h="165735">
                  <a:moveTo>
                    <a:pt x="0" y="165265"/>
                  </a:moveTo>
                  <a:lnTo>
                    <a:pt x="165265" y="165265"/>
                  </a:lnTo>
                  <a:lnTo>
                    <a:pt x="165265" y="0"/>
                  </a:lnTo>
                  <a:lnTo>
                    <a:pt x="0" y="0"/>
                  </a:lnTo>
                  <a:lnTo>
                    <a:pt x="0" y="16526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213605" y="3472433"/>
            <a:ext cx="7239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0" dirty="0">
                <a:latin typeface="Calibri"/>
                <a:cs typeface="Calibri"/>
              </a:rPr>
              <a:t>r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432680" y="3062770"/>
            <a:ext cx="356235" cy="356235"/>
            <a:chOff x="4432680" y="3062770"/>
            <a:chExt cx="356235" cy="356235"/>
          </a:xfrm>
        </p:grpSpPr>
        <p:sp>
          <p:nvSpPr>
            <p:cNvPr id="15" name="object 15"/>
            <p:cNvSpPr/>
            <p:nvPr/>
          </p:nvSpPr>
          <p:spPr>
            <a:xfrm>
              <a:off x="4445380" y="3075470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5" h="330835">
                  <a:moveTo>
                    <a:pt x="330542" y="0"/>
                  </a:moveTo>
                  <a:lnTo>
                    <a:pt x="0" y="0"/>
                  </a:lnTo>
                  <a:lnTo>
                    <a:pt x="0" y="330542"/>
                  </a:lnTo>
                  <a:lnTo>
                    <a:pt x="330542" y="330542"/>
                  </a:lnTo>
                  <a:lnTo>
                    <a:pt x="330542" y="0"/>
                  </a:lnTo>
                  <a:close/>
                </a:path>
              </a:pathLst>
            </a:custGeom>
            <a:solidFill>
              <a:srgbClr val="DF58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445380" y="3075470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5" h="330835">
                  <a:moveTo>
                    <a:pt x="0" y="330542"/>
                  </a:moveTo>
                  <a:lnTo>
                    <a:pt x="330542" y="330542"/>
                  </a:lnTo>
                  <a:lnTo>
                    <a:pt x="330542" y="0"/>
                  </a:lnTo>
                  <a:lnTo>
                    <a:pt x="0" y="0"/>
                  </a:lnTo>
                  <a:lnTo>
                    <a:pt x="0" y="330542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543171" y="3094177"/>
            <a:ext cx="1358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Calibri"/>
                <a:cs typeface="Calibri"/>
              </a:rPr>
              <a:t>B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432680" y="4447070"/>
            <a:ext cx="356235" cy="356235"/>
            <a:chOff x="4432680" y="4447070"/>
            <a:chExt cx="356235" cy="356235"/>
          </a:xfrm>
        </p:grpSpPr>
        <p:sp>
          <p:nvSpPr>
            <p:cNvPr id="19" name="object 19"/>
            <p:cNvSpPr/>
            <p:nvPr/>
          </p:nvSpPr>
          <p:spPr>
            <a:xfrm>
              <a:off x="4445380" y="4459770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5" h="330835">
                  <a:moveTo>
                    <a:pt x="330542" y="0"/>
                  </a:moveTo>
                  <a:lnTo>
                    <a:pt x="0" y="0"/>
                  </a:lnTo>
                  <a:lnTo>
                    <a:pt x="0" y="330542"/>
                  </a:lnTo>
                  <a:lnTo>
                    <a:pt x="330542" y="330542"/>
                  </a:lnTo>
                  <a:lnTo>
                    <a:pt x="330542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445380" y="4459770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5" h="330835">
                  <a:moveTo>
                    <a:pt x="0" y="330542"/>
                  </a:moveTo>
                  <a:lnTo>
                    <a:pt x="330542" y="330542"/>
                  </a:lnTo>
                  <a:lnTo>
                    <a:pt x="330542" y="0"/>
                  </a:lnTo>
                  <a:lnTo>
                    <a:pt x="0" y="0"/>
                  </a:lnTo>
                  <a:lnTo>
                    <a:pt x="0" y="330542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512055" y="4479163"/>
            <a:ext cx="1987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Calibri"/>
                <a:cs typeface="Calibri"/>
              </a:rPr>
              <a:t>M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141723" y="4190072"/>
            <a:ext cx="191135" cy="191135"/>
            <a:chOff x="4141723" y="4190072"/>
            <a:chExt cx="191135" cy="191135"/>
          </a:xfrm>
        </p:grpSpPr>
        <p:sp>
          <p:nvSpPr>
            <p:cNvPr id="23" name="object 23"/>
            <p:cNvSpPr/>
            <p:nvPr/>
          </p:nvSpPr>
          <p:spPr>
            <a:xfrm>
              <a:off x="4154423" y="4202772"/>
              <a:ext cx="165735" cy="165735"/>
            </a:xfrm>
            <a:custGeom>
              <a:avLst/>
              <a:gdLst/>
              <a:ahLst/>
              <a:cxnLst/>
              <a:rect l="l" t="t" r="r" b="b"/>
              <a:pathLst>
                <a:path w="165735" h="165735">
                  <a:moveTo>
                    <a:pt x="165265" y="0"/>
                  </a:moveTo>
                  <a:lnTo>
                    <a:pt x="0" y="0"/>
                  </a:lnTo>
                  <a:lnTo>
                    <a:pt x="0" y="165265"/>
                  </a:lnTo>
                  <a:lnTo>
                    <a:pt x="165265" y="165265"/>
                  </a:lnTo>
                  <a:lnTo>
                    <a:pt x="1652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154423" y="4202772"/>
              <a:ext cx="165735" cy="165735"/>
            </a:xfrm>
            <a:custGeom>
              <a:avLst/>
              <a:gdLst/>
              <a:ahLst/>
              <a:cxnLst/>
              <a:rect l="l" t="t" r="r" b="b"/>
              <a:pathLst>
                <a:path w="165735" h="165735">
                  <a:moveTo>
                    <a:pt x="0" y="165265"/>
                  </a:moveTo>
                  <a:lnTo>
                    <a:pt x="165265" y="165265"/>
                  </a:lnTo>
                  <a:lnTo>
                    <a:pt x="165265" y="0"/>
                  </a:lnTo>
                  <a:lnTo>
                    <a:pt x="0" y="0"/>
                  </a:lnTo>
                  <a:lnTo>
                    <a:pt x="0" y="16526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201795" y="4184395"/>
            <a:ext cx="7239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0" dirty="0">
                <a:latin typeface="Calibri"/>
                <a:cs typeface="Calibri"/>
              </a:rPr>
              <a:t>r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578097" y="2951479"/>
            <a:ext cx="1329690" cy="1956435"/>
            <a:chOff x="3578097" y="2951479"/>
            <a:chExt cx="1329690" cy="1956435"/>
          </a:xfrm>
        </p:grpSpPr>
        <p:sp>
          <p:nvSpPr>
            <p:cNvPr id="27" name="object 27"/>
            <p:cNvSpPr/>
            <p:nvPr/>
          </p:nvSpPr>
          <p:spPr>
            <a:xfrm>
              <a:off x="3590797" y="2964179"/>
              <a:ext cx="1304290" cy="1931035"/>
            </a:xfrm>
            <a:custGeom>
              <a:avLst/>
              <a:gdLst/>
              <a:ahLst/>
              <a:cxnLst/>
              <a:rect l="l" t="t" r="r" b="b"/>
              <a:pathLst>
                <a:path w="1304289" h="1931035">
                  <a:moveTo>
                    <a:pt x="657987" y="692150"/>
                  </a:moveTo>
                  <a:lnTo>
                    <a:pt x="646302" y="1238631"/>
                  </a:lnTo>
                </a:path>
                <a:path w="1304289" h="1931035">
                  <a:moveTo>
                    <a:pt x="0" y="609473"/>
                  </a:moveTo>
                  <a:lnTo>
                    <a:pt x="575310" y="609473"/>
                  </a:lnTo>
                </a:path>
                <a:path w="1304289" h="1931035">
                  <a:moveTo>
                    <a:pt x="0" y="1329436"/>
                  </a:moveTo>
                  <a:lnTo>
                    <a:pt x="575310" y="1329436"/>
                  </a:lnTo>
                </a:path>
                <a:path w="1304289" h="1931035">
                  <a:moveTo>
                    <a:pt x="728979" y="1328166"/>
                  </a:moveTo>
                  <a:lnTo>
                    <a:pt x="1304289" y="1328166"/>
                  </a:lnTo>
                </a:path>
                <a:path w="1304289" h="1931035">
                  <a:moveTo>
                    <a:pt x="728979" y="609473"/>
                  </a:moveTo>
                  <a:lnTo>
                    <a:pt x="1304289" y="609473"/>
                  </a:lnTo>
                </a:path>
                <a:path w="1304289" h="1931035">
                  <a:moveTo>
                    <a:pt x="646302" y="526796"/>
                  </a:moveTo>
                  <a:lnTo>
                    <a:pt x="646302" y="0"/>
                  </a:lnTo>
                </a:path>
                <a:path w="1304289" h="1931035">
                  <a:moveTo>
                    <a:pt x="646302" y="1930654"/>
                  </a:moveTo>
                  <a:lnTo>
                    <a:pt x="646302" y="14038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964939" y="3808615"/>
              <a:ext cx="97790" cy="250190"/>
            </a:xfrm>
            <a:custGeom>
              <a:avLst/>
              <a:gdLst/>
              <a:ahLst/>
              <a:cxnLst/>
              <a:rect l="l" t="t" r="r" b="b"/>
              <a:pathLst>
                <a:path w="97789" h="250189">
                  <a:moveTo>
                    <a:pt x="97688" y="0"/>
                  </a:moveTo>
                  <a:lnTo>
                    <a:pt x="0" y="0"/>
                  </a:lnTo>
                  <a:lnTo>
                    <a:pt x="0" y="249669"/>
                  </a:lnTo>
                  <a:lnTo>
                    <a:pt x="97688" y="249669"/>
                  </a:lnTo>
                  <a:lnTo>
                    <a:pt x="976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964939" y="3808615"/>
              <a:ext cx="97790" cy="250190"/>
            </a:xfrm>
            <a:custGeom>
              <a:avLst/>
              <a:gdLst/>
              <a:ahLst/>
              <a:cxnLst/>
              <a:rect l="l" t="t" r="r" b="b"/>
              <a:pathLst>
                <a:path w="97789" h="250189">
                  <a:moveTo>
                    <a:pt x="0" y="249669"/>
                  </a:moveTo>
                  <a:lnTo>
                    <a:pt x="97688" y="249669"/>
                  </a:lnTo>
                  <a:lnTo>
                    <a:pt x="97688" y="0"/>
                  </a:lnTo>
                  <a:lnTo>
                    <a:pt x="0" y="0"/>
                  </a:lnTo>
                  <a:lnTo>
                    <a:pt x="0" y="249669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56049" y="3982592"/>
              <a:ext cx="119252" cy="8839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13631" y="3220186"/>
              <a:ext cx="707148" cy="659917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3994403" y="3400551"/>
              <a:ext cx="451484" cy="403860"/>
            </a:xfrm>
            <a:custGeom>
              <a:avLst/>
              <a:gdLst/>
              <a:ahLst/>
              <a:cxnLst/>
              <a:rect l="l" t="t" r="r" b="b"/>
              <a:pathLst>
                <a:path w="451485" h="403860">
                  <a:moveTo>
                    <a:pt x="320073" y="82122"/>
                  </a:moveTo>
                  <a:lnTo>
                    <a:pt x="0" y="365633"/>
                  </a:lnTo>
                  <a:lnTo>
                    <a:pt x="33655" y="403606"/>
                  </a:lnTo>
                  <a:lnTo>
                    <a:pt x="353707" y="120113"/>
                  </a:lnTo>
                  <a:lnTo>
                    <a:pt x="320073" y="82122"/>
                  </a:lnTo>
                  <a:close/>
                </a:path>
                <a:path w="451485" h="403860">
                  <a:moveTo>
                    <a:pt x="424708" y="65277"/>
                  </a:moveTo>
                  <a:lnTo>
                    <a:pt x="339090" y="65277"/>
                  </a:lnTo>
                  <a:lnTo>
                    <a:pt x="372745" y="103250"/>
                  </a:lnTo>
                  <a:lnTo>
                    <a:pt x="353707" y="120113"/>
                  </a:lnTo>
                  <a:lnTo>
                    <a:pt x="387350" y="158114"/>
                  </a:lnTo>
                  <a:lnTo>
                    <a:pt x="424708" y="65277"/>
                  </a:lnTo>
                  <a:close/>
                </a:path>
                <a:path w="451485" h="403860">
                  <a:moveTo>
                    <a:pt x="339090" y="65277"/>
                  </a:moveTo>
                  <a:lnTo>
                    <a:pt x="320073" y="82122"/>
                  </a:lnTo>
                  <a:lnTo>
                    <a:pt x="353707" y="120113"/>
                  </a:lnTo>
                  <a:lnTo>
                    <a:pt x="372745" y="103250"/>
                  </a:lnTo>
                  <a:lnTo>
                    <a:pt x="339090" y="65277"/>
                  </a:lnTo>
                  <a:close/>
                </a:path>
                <a:path w="451485" h="403860">
                  <a:moveTo>
                    <a:pt x="450976" y="0"/>
                  </a:moveTo>
                  <a:lnTo>
                    <a:pt x="286385" y="44069"/>
                  </a:lnTo>
                  <a:lnTo>
                    <a:pt x="320073" y="82122"/>
                  </a:lnTo>
                  <a:lnTo>
                    <a:pt x="339090" y="65277"/>
                  </a:lnTo>
                  <a:lnTo>
                    <a:pt x="424708" y="65277"/>
                  </a:lnTo>
                  <a:lnTo>
                    <a:pt x="450976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18203" y="4012704"/>
              <a:ext cx="710171" cy="673595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3998594" y="4039488"/>
              <a:ext cx="454659" cy="418465"/>
            </a:xfrm>
            <a:custGeom>
              <a:avLst/>
              <a:gdLst/>
              <a:ahLst/>
              <a:cxnLst/>
              <a:rect l="l" t="t" r="r" b="b"/>
              <a:pathLst>
                <a:path w="454660" h="418464">
                  <a:moveTo>
                    <a:pt x="324890" y="334021"/>
                  </a:moveTo>
                  <a:lnTo>
                    <a:pt x="290575" y="371602"/>
                  </a:lnTo>
                  <a:lnTo>
                    <a:pt x="454532" y="418084"/>
                  </a:lnTo>
                  <a:lnTo>
                    <a:pt x="428766" y="351155"/>
                  </a:lnTo>
                  <a:lnTo>
                    <a:pt x="343662" y="351155"/>
                  </a:lnTo>
                  <a:lnTo>
                    <a:pt x="324890" y="334021"/>
                  </a:lnTo>
                  <a:close/>
                </a:path>
                <a:path w="454660" h="418464">
                  <a:moveTo>
                    <a:pt x="359082" y="296575"/>
                  </a:moveTo>
                  <a:lnTo>
                    <a:pt x="324890" y="334021"/>
                  </a:lnTo>
                  <a:lnTo>
                    <a:pt x="343662" y="351155"/>
                  </a:lnTo>
                  <a:lnTo>
                    <a:pt x="377825" y="313690"/>
                  </a:lnTo>
                  <a:lnTo>
                    <a:pt x="359082" y="296575"/>
                  </a:lnTo>
                  <a:close/>
                </a:path>
                <a:path w="454660" h="418464">
                  <a:moveTo>
                    <a:pt x="393318" y="259080"/>
                  </a:moveTo>
                  <a:lnTo>
                    <a:pt x="359082" y="296575"/>
                  </a:lnTo>
                  <a:lnTo>
                    <a:pt x="377825" y="313690"/>
                  </a:lnTo>
                  <a:lnTo>
                    <a:pt x="343662" y="351155"/>
                  </a:lnTo>
                  <a:lnTo>
                    <a:pt x="428766" y="351155"/>
                  </a:lnTo>
                  <a:lnTo>
                    <a:pt x="393318" y="259080"/>
                  </a:lnTo>
                  <a:close/>
                </a:path>
                <a:path w="454660" h="418464">
                  <a:moveTo>
                    <a:pt x="34289" y="0"/>
                  </a:moveTo>
                  <a:lnTo>
                    <a:pt x="0" y="37465"/>
                  </a:lnTo>
                  <a:lnTo>
                    <a:pt x="324890" y="334021"/>
                  </a:lnTo>
                  <a:lnTo>
                    <a:pt x="359082" y="296575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696334" y="3084995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5" h="330835">
                  <a:moveTo>
                    <a:pt x="330542" y="0"/>
                  </a:moveTo>
                  <a:lnTo>
                    <a:pt x="0" y="0"/>
                  </a:lnTo>
                  <a:lnTo>
                    <a:pt x="0" y="330542"/>
                  </a:lnTo>
                  <a:lnTo>
                    <a:pt x="330542" y="330542"/>
                  </a:lnTo>
                  <a:lnTo>
                    <a:pt x="330542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696334" y="3084995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5" h="330835">
                  <a:moveTo>
                    <a:pt x="0" y="330542"/>
                  </a:moveTo>
                  <a:lnTo>
                    <a:pt x="330542" y="330542"/>
                  </a:lnTo>
                  <a:lnTo>
                    <a:pt x="330542" y="0"/>
                  </a:lnTo>
                  <a:lnTo>
                    <a:pt x="0" y="0"/>
                  </a:lnTo>
                  <a:lnTo>
                    <a:pt x="0" y="330542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3164585" y="5027803"/>
            <a:ext cx="27393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492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Allows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broadcast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multiple consumers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w/out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duplication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696334" y="3084995"/>
            <a:ext cx="330835" cy="33083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245"/>
              </a:spcBef>
            </a:pPr>
            <a:r>
              <a:rPr sz="1600" spc="-50" dirty="0"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713226" y="4454690"/>
            <a:ext cx="356235" cy="356235"/>
            <a:chOff x="3713226" y="4454690"/>
            <a:chExt cx="356235" cy="356235"/>
          </a:xfrm>
        </p:grpSpPr>
        <p:sp>
          <p:nvSpPr>
            <p:cNvPr id="40" name="object 40"/>
            <p:cNvSpPr/>
            <p:nvPr/>
          </p:nvSpPr>
          <p:spPr>
            <a:xfrm>
              <a:off x="3725926" y="4467390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5" h="330835">
                  <a:moveTo>
                    <a:pt x="330542" y="0"/>
                  </a:moveTo>
                  <a:lnTo>
                    <a:pt x="0" y="0"/>
                  </a:lnTo>
                  <a:lnTo>
                    <a:pt x="0" y="330542"/>
                  </a:lnTo>
                  <a:lnTo>
                    <a:pt x="330542" y="330542"/>
                  </a:lnTo>
                  <a:lnTo>
                    <a:pt x="330542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725926" y="4467390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5" h="330835">
                  <a:moveTo>
                    <a:pt x="0" y="330542"/>
                  </a:moveTo>
                  <a:lnTo>
                    <a:pt x="330542" y="330542"/>
                  </a:lnTo>
                  <a:lnTo>
                    <a:pt x="330542" y="0"/>
                  </a:lnTo>
                  <a:lnTo>
                    <a:pt x="0" y="0"/>
                  </a:lnTo>
                  <a:lnTo>
                    <a:pt x="0" y="330542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3725926" y="4467390"/>
            <a:ext cx="330835" cy="33083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245"/>
              </a:spcBef>
            </a:pPr>
            <a:r>
              <a:rPr sz="1600" spc="-50" dirty="0"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4427346" y="3756317"/>
            <a:ext cx="356235" cy="356235"/>
            <a:chOff x="4427346" y="3756317"/>
            <a:chExt cx="356235" cy="356235"/>
          </a:xfrm>
        </p:grpSpPr>
        <p:sp>
          <p:nvSpPr>
            <p:cNvPr id="44" name="object 44"/>
            <p:cNvSpPr/>
            <p:nvPr/>
          </p:nvSpPr>
          <p:spPr>
            <a:xfrm>
              <a:off x="4440046" y="3769017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5" h="330835">
                  <a:moveTo>
                    <a:pt x="330542" y="0"/>
                  </a:moveTo>
                  <a:lnTo>
                    <a:pt x="0" y="0"/>
                  </a:lnTo>
                  <a:lnTo>
                    <a:pt x="0" y="330542"/>
                  </a:lnTo>
                  <a:lnTo>
                    <a:pt x="330542" y="330542"/>
                  </a:lnTo>
                  <a:lnTo>
                    <a:pt x="330542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440046" y="3769017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5" h="330835">
                  <a:moveTo>
                    <a:pt x="0" y="330542"/>
                  </a:moveTo>
                  <a:lnTo>
                    <a:pt x="330542" y="330542"/>
                  </a:lnTo>
                  <a:lnTo>
                    <a:pt x="330542" y="0"/>
                  </a:lnTo>
                  <a:lnTo>
                    <a:pt x="0" y="0"/>
                  </a:lnTo>
                  <a:lnTo>
                    <a:pt x="0" y="330542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4440046" y="3769017"/>
            <a:ext cx="330835" cy="33083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245"/>
              </a:spcBef>
            </a:pPr>
            <a:r>
              <a:rPr sz="1600" spc="-50" dirty="0"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47" name="object 4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4850" y="3022409"/>
            <a:ext cx="1990868" cy="2008822"/>
          </a:xfrm>
          <a:prstGeom prst="rect">
            <a:avLst/>
          </a:prstGeom>
        </p:spPr>
      </p:pic>
      <p:sp>
        <p:nvSpPr>
          <p:cNvPr id="48" name="object 48"/>
          <p:cNvSpPr txBox="1"/>
          <p:nvPr/>
        </p:nvSpPr>
        <p:spPr>
          <a:xfrm>
            <a:off x="651763" y="4116070"/>
            <a:ext cx="1187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919581" y="3974591"/>
            <a:ext cx="46990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50" spc="-50" dirty="0">
                <a:latin typeface="Calibri"/>
                <a:cs typeface="Calibri"/>
              </a:rPr>
              <a:t>r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922629" y="4434204"/>
            <a:ext cx="46990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50" spc="-50" dirty="0">
                <a:latin typeface="Calibri"/>
                <a:cs typeface="Calibri"/>
              </a:rPr>
              <a:t>r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62686" y="4434204"/>
            <a:ext cx="46990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50" spc="-50" dirty="0">
                <a:latin typeface="Calibri"/>
                <a:cs typeface="Calibri"/>
              </a:rPr>
              <a:t>r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56285" y="3974591"/>
            <a:ext cx="46990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50" spc="-50" dirty="0">
                <a:latin typeface="Calibri"/>
                <a:cs typeface="Calibri"/>
              </a:rPr>
              <a:t>r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108659" y="4112767"/>
            <a:ext cx="1358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Calibri"/>
                <a:cs typeface="Calibri"/>
              </a:rPr>
              <a:t>B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385061" y="3971290"/>
            <a:ext cx="46990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50" spc="-50" dirty="0">
                <a:latin typeface="Calibri"/>
                <a:cs typeface="Calibri"/>
              </a:rPr>
              <a:t>r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375663" y="4384675"/>
            <a:ext cx="7239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0" dirty="0">
                <a:latin typeface="Calibri"/>
                <a:cs typeface="Calibri"/>
              </a:rPr>
              <a:t>r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928420" y="4430903"/>
            <a:ext cx="46990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50" spc="-50" dirty="0">
                <a:latin typeface="Calibri"/>
                <a:cs typeface="Calibri"/>
              </a:rPr>
              <a:t>r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922019" y="3971290"/>
            <a:ext cx="46990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50" spc="-50" dirty="0">
                <a:latin typeface="Calibri"/>
                <a:cs typeface="Calibri"/>
              </a:rPr>
              <a:t>r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56031" y="4581525"/>
            <a:ext cx="1187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911148" y="4393819"/>
            <a:ext cx="7239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0" dirty="0">
                <a:latin typeface="Calibri"/>
                <a:cs typeface="Calibri"/>
              </a:rPr>
              <a:t>r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54253" y="4853432"/>
            <a:ext cx="7239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0" dirty="0">
                <a:latin typeface="Calibri"/>
                <a:cs typeface="Calibri"/>
              </a:rPr>
              <a:t>r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47852" y="4393819"/>
            <a:ext cx="7239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0" dirty="0">
                <a:latin typeface="Calibri"/>
                <a:cs typeface="Calibri"/>
              </a:rPr>
              <a:t>r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43534" y="3653485"/>
            <a:ext cx="1187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911352" y="3512565"/>
            <a:ext cx="46990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50" spc="-50" dirty="0">
                <a:latin typeface="Calibri"/>
                <a:cs typeface="Calibri"/>
              </a:rPr>
              <a:t>r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914400" y="3972178"/>
            <a:ext cx="46990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50" spc="-50" dirty="0">
                <a:latin typeface="Calibri"/>
                <a:cs typeface="Calibri"/>
              </a:rPr>
              <a:t>r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41756" y="3925951"/>
            <a:ext cx="7239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0" dirty="0">
                <a:latin typeface="Calibri"/>
                <a:cs typeface="Calibri"/>
              </a:rPr>
              <a:t>r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48055" y="3512565"/>
            <a:ext cx="46990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50" spc="-50" dirty="0">
                <a:latin typeface="Calibri"/>
                <a:cs typeface="Calibri"/>
              </a:rPr>
              <a:t>r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376807" y="3509136"/>
            <a:ext cx="46990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50" spc="-50" dirty="0">
                <a:latin typeface="Calibri"/>
                <a:cs typeface="Calibri"/>
              </a:rPr>
              <a:t>r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380108" y="3968750"/>
            <a:ext cx="46990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50" spc="-50" dirty="0">
                <a:latin typeface="Calibri"/>
                <a:cs typeface="Calibri"/>
              </a:rPr>
              <a:t>r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907491" y="3922521"/>
            <a:ext cx="7239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0" dirty="0">
                <a:latin typeface="Calibri"/>
                <a:cs typeface="Calibri"/>
              </a:rPr>
              <a:t>r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913790" y="3509136"/>
            <a:ext cx="46990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50" spc="-50" dirty="0">
                <a:latin typeface="Calibri"/>
                <a:cs typeface="Calibri"/>
              </a:rPr>
              <a:t>r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101953" y="3650741"/>
            <a:ext cx="6000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76250" algn="l"/>
              </a:tabLst>
            </a:pPr>
            <a:r>
              <a:rPr sz="1600" spc="-50" dirty="0">
                <a:latin typeface="Calibri"/>
                <a:cs typeface="Calibri"/>
              </a:rPr>
              <a:t>C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50" dirty="0">
                <a:latin typeface="Calibri"/>
                <a:cs typeface="Calibri"/>
              </a:rPr>
              <a:t>B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842516" y="3509136"/>
            <a:ext cx="46990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50" spc="-50" dirty="0">
                <a:latin typeface="Calibri"/>
                <a:cs typeface="Calibri"/>
              </a:rPr>
              <a:t>r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833117" y="3922521"/>
            <a:ext cx="7239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0" dirty="0">
                <a:latin typeface="Calibri"/>
                <a:cs typeface="Calibri"/>
              </a:rPr>
              <a:t>r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372869" y="3922521"/>
            <a:ext cx="7239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0" dirty="0">
                <a:latin typeface="Calibri"/>
                <a:cs typeface="Calibri"/>
              </a:rPr>
              <a:t>r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379474" y="3509136"/>
            <a:ext cx="46990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50" spc="-50" dirty="0">
                <a:latin typeface="Calibri"/>
                <a:cs typeface="Calibri"/>
              </a:rPr>
              <a:t>r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908608" y="3051936"/>
            <a:ext cx="46990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50" spc="-50" dirty="0">
                <a:latin typeface="Calibri"/>
                <a:cs typeface="Calibri"/>
              </a:rPr>
              <a:t>r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911961" y="3511550"/>
            <a:ext cx="46990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50" spc="-50" dirty="0">
                <a:latin typeface="Calibri"/>
                <a:cs typeface="Calibri"/>
              </a:rPr>
              <a:t>r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439318" y="3465321"/>
            <a:ext cx="7239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0" dirty="0">
                <a:latin typeface="Calibri"/>
                <a:cs typeface="Calibri"/>
              </a:rPr>
              <a:t>r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432917" y="3005709"/>
            <a:ext cx="7239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0" dirty="0">
                <a:latin typeface="Calibri"/>
                <a:cs typeface="Calibri"/>
              </a:rPr>
              <a:t>r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374394" y="3048889"/>
            <a:ext cx="46990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50" spc="-50" dirty="0">
                <a:latin typeface="Calibri"/>
                <a:cs typeface="Calibri"/>
              </a:rPr>
              <a:t>r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377441" y="3508502"/>
            <a:ext cx="46990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50" spc="-50" dirty="0">
                <a:latin typeface="Calibri"/>
                <a:cs typeface="Calibri"/>
              </a:rPr>
              <a:t>r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904747" y="3462273"/>
            <a:ext cx="7239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0" dirty="0">
                <a:latin typeface="Calibri"/>
                <a:cs typeface="Calibri"/>
              </a:rPr>
              <a:t>r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898347" y="3002660"/>
            <a:ext cx="7239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0" dirty="0">
                <a:latin typeface="Calibri"/>
                <a:cs typeface="Calibri"/>
              </a:rPr>
              <a:t>r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840102" y="3048889"/>
            <a:ext cx="46990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50" spc="-50" dirty="0">
                <a:latin typeface="Calibri"/>
                <a:cs typeface="Calibri"/>
              </a:rPr>
              <a:t>r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843151" y="3508502"/>
            <a:ext cx="46990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50" spc="-50" dirty="0">
                <a:latin typeface="Calibri"/>
                <a:cs typeface="Calibri"/>
              </a:rPr>
              <a:t>r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370457" y="3462273"/>
            <a:ext cx="7239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0" dirty="0">
                <a:latin typeface="Calibri"/>
                <a:cs typeface="Calibri"/>
              </a:rPr>
              <a:t>r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364107" y="3002660"/>
            <a:ext cx="7239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0" dirty="0">
                <a:latin typeface="Calibri"/>
                <a:cs typeface="Calibri"/>
              </a:rPr>
              <a:t>r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601167" y="3193542"/>
            <a:ext cx="15957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78155" algn="l"/>
                <a:tab pos="943610" algn="l"/>
                <a:tab pos="1409065" algn="l"/>
              </a:tabLst>
            </a:pPr>
            <a:r>
              <a:rPr sz="1600" spc="-50" dirty="0">
                <a:latin typeface="Calibri"/>
                <a:cs typeface="Calibri"/>
              </a:rPr>
              <a:t>M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50" dirty="0">
                <a:latin typeface="Calibri"/>
                <a:cs typeface="Calibri"/>
              </a:rPr>
              <a:t>M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50" dirty="0">
                <a:latin typeface="Calibri"/>
                <a:cs typeface="Calibri"/>
              </a:rPr>
              <a:t>M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50" dirty="0">
                <a:latin typeface="Calibri"/>
                <a:cs typeface="Calibri"/>
              </a:rPr>
              <a:t>M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2292857" y="3005454"/>
            <a:ext cx="7239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0" dirty="0">
                <a:latin typeface="Calibri"/>
                <a:cs typeface="Calibri"/>
              </a:rPr>
              <a:t>r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2296160" y="3464762"/>
            <a:ext cx="72390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0" dirty="0">
                <a:latin typeface="Calibri"/>
                <a:cs typeface="Calibri"/>
              </a:rPr>
              <a:t>r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836166" y="3464762"/>
            <a:ext cx="72390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0" dirty="0">
                <a:latin typeface="Calibri"/>
                <a:cs typeface="Calibri"/>
              </a:rPr>
              <a:t>r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829816" y="3005454"/>
            <a:ext cx="7239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0" dirty="0">
                <a:latin typeface="Calibri"/>
                <a:cs typeface="Calibri"/>
              </a:rPr>
              <a:t>r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734669" y="4823936"/>
            <a:ext cx="1681480" cy="81597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91770">
              <a:lnSpc>
                <a:spcPct val="100000"/>
              </a:lnSpc>
              <a:spcBef>
                <a:spcPts val="335"/>
              </a:spcBef>
            </a:pPr>
            <a:r>
              <a:rPr sz="1050" spc="-50" dirty="0">
                <a:latin typeface="Calibri"/>
                <a:cs typeface="Calibri"/>
              </a:rPr>
              <a:t>r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800" spc="-10" dirty="0">
                <a:latin typeface="Calibri"/>
                <a:cs typeface="Calibri"/>
              </a:rPr>
              <a:t>Duplicates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data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in</a:t>
            </a:r>
            <a:endParaRPr sz="1800">
              <a:latin typeface="Calibri"/>
              <a:cs typeface="Calibri"/>
            </a:endParaRPr>
          </a:p>
          <a:p>
            <a:pPr marL="10096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multiple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buffers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2723133" y="3748785"/>
            <a:ext cx="155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0" dirty="0">
                <a:latin typeface="Calibri"/>
                <a:cs typeface="Calibri"/>
              </a:rPr>
              <a:t>v.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6096000" y="1690751"/>
            <a:ext cx="0" cy="5060950"/>
          </a:xfrm>
          <a:custGeom>
            <a:avLst/>
            <a:gdLst/>
            <a:ahLst/>
            <a:cxnLst/>
            <a:rect l="l" t="t" r="r" b="b"/>
            <a:pathLst>
              <a:path h="5060950">
                <a:moveTo>
                  <a:pt x="0" y="0"/>
                </a:moveTo>
                <a:lnTo>
                  <a:pt x="0" y="5060944"/>
                </a:lnTo>
              </a:path>
            </a:pathLst>
          </a:custGeom>
          <a:ln w="25400">
            <a:solidFill>
              <a:srgbClr val="A6A6A6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6" name="object 96"/>
          <p:cNvGrpSpPr/>
          <p:nvPr/>
        </p:nvGrpSpPr>
        <p:grpSpPr>
          <a:xfrm>
            <a:off x="6943470" y="2930270"/>
            <a:ext cx="1986280" cy="1684020"/>
            <a:chOff x="6943470" y="2930270"/>
            <a:chExt cx="1986280" cy="1684020"/>
          </a:xfrm>
        </p:grpSpPr>
        <p:sp>
          <p:nvSpPr>
            <p:cNvPr id="97" name="object 97"/>
            <p:cNvSpPr/>
            <p:nvPr/>
          </p:nvSpPr>
          <p:spPr>
            <a:xfrm>
              <a:off x="6962520" y="2949320"/>
              <a:ext cx="1948180" cy="1645920"/>
            </a:xfrm>
            <a:custGeom>
              <a:avLst/>
              <a:gdLst/>
              <a:ahLst/>
              <a:cxnLst/>
              <a:rect l="l" t="t" r="r" b="b"/>
              <a:pathLst>
                <a:path w="1948179" h="1645920">
                  <a:moveTo>
                    <a:pt x="0" y="1645792"/>
                  </a:moveTo>
                  <a:lnTo>
                    <a:pt x="1948052" y="1645792"/>
                  </a:lnTo>
                  <a:lnTo>
                    <a:pt x="1948052" y="0"/>
                  </a:lnTo>
                  <a:lnTo>
                    <a:pt x="0" y="0"/>
                  </a:lnTo>
                  <a:lnTo>
                    <a:pt x="0" y="164579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7114920" y="3106864"/>
              <a:ext cx="1305560" cy="1111885"/>
            </a:xfrm>
            <a:custGeom>
              <a:avLst/>
              <a:gdLst/>
              <a:ahLst/>
              <a:cxnLst/>
              <a:rect l="l" t="t" r="r" b="b"/>
              <a:pathLst>
                <a:path w="1305559" h="1111885">
                  <a:moveTo>
                    <a:pt x="1305305" y="0"/>
                  </a:moveTo>
                  <a:lnTo>
                    <a:pt x="0" y="0"/>
                  </a:lnTo>
                  <a:lnTo>
                    <a:pt x="0" y="1111567"/>
                  </a:lnTo>
                  <a:lnTo>
                    <a:pt x="1305305" y="1111567"/>
                  </a:lnTo>
                  <a:lnTo>
                    <a:pt x="1305305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7114920" y="3106864"/>
            <a:ext cx="1305560" cy="1111885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75"/>
              </a:spcBef>
            </a:pPr>
            <a:endParaRPr sz="1800">
              <a:latin typeface="Times New Roman"/>
              <a:cs typeface="Times New Roman"/>
            </a:endParaRPr>
          </a:p>
          <a:p>
            <a:pPr marL="92075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Switch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7128509" y="4254500"/>
            <a:ext cx="6521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Router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1" name="object 101"/>
          <p:cNvGrpSpPr/>
          <p:nvPr/>
        </p:nvGrpSpPr>
        <p:grpSpPr>
          <a:xfrm>
            <a:off x="6407022" y="3009773"/>
            <a:ext cx="5332095" cy="1614805"/>
            <a:chOff x="6407022" y="3009773"/>
            <a:chExt cx="5332095" cy="1614805"/>
          </a:xfrm>
        </p:grpSpPr>
        <p:sp>
          <p:nvSpPr>
            <p:cNvPr id="102" name="object 102"/>
            <p:cNvSpPr/>
            <p:nvPr/>
          </p:nvSpPr>
          <p:spPr>
            <a:xfrm>
              <a:off x="6407023" y="3296792"/>
              <a:ext cx="2721610" cy="523875"/>
            </a:xfrm>
            <a:custGeom>
              <a:avLst/>
              <a:gdLst/>
              <a:ahLst/>
              <a:cxnLst/>
              <a:rect l="l" t="t" r="r" b="b"/>
              <a:pathLst>
                <a:path w="2721609" h="523875">
                  <a:moveTo>
                    <a:pt x="707898" y="38100"/>
                  </a:moveTo>
                  <a:lnTo>
                    <a:pt x="682498" y="25400"/>
                  </a:lnTo>
                  <a:lnTo>
                    <a:pt x="631698" y="0"/>
                  </a:lnTo>
                  <a:lnTo>
                    <a:pt x="631698" y="25400"/>
                  </a:lnTo>
                  <a:lnTo>
                    <a:pt x="0" y="25400"/>
                  </a:lnTo>
                  <a:lnTo>
                    <a:pt x="0" y="50800"/>
                  </a:lnTo>
                  <a:lnTo>
                    <a:pt x="631698" y="50800"/>
                  </a:lnTo>
                  <a:lnTo>
                    <a:pt x="631698" y="76200"/>
                  </a:lnTo>
                  <a:lnTo>
                    <a:pt x="682498" y="50800"/>
                  </a:lnTo>
                  <a:lnTo>
                    <a:pt x="707898" y="38100"/>
                  </a:lnTo>
                  <a:close/>
                </a:path>
                <a:path w="2721609" h="523875">
                  <a:moveTo>
                    <a:pt x="2721229" y="481965"/>
                  </a:moveTo>
                  <a:lnTo>
                    <a:pt x="2695829" y="469265"/>
                  </a:lnTo>
                  <a:lnTo>
                    <a:pt x="2645029" y="443865"/>
                  </a:lnTo>
                  <a:lnTo>
                    <a:pt x="2645029" y="469265"/>
                  </a:lnTo>
                  <a:lnTo>
                    <a:pt x="2013204" y="469265"/>
                  </a:lnTo>
                  <a:lnTo>
                    <a:pt x="2013204" y="494665"/>
                  </a:lnTo>
                  <a:lnTo>
                    <a:pt x="2645029" y="494665"/>
                  </a:lnTo>
                  <a:lnTo>
                    <a:pt x="2645029" y="520065"/>
                  </a:lnTo>
                  <a:lnTo>
                    <a:pt x="2695829" y="494665"/>
                  </a:lnTo>
                  <a:lnTo>
                    <a:pt x="2721229" y="481965"/>
                  </a:lnTo>
                  <a:close/>
                </a:path>
                <a:path w="2721609" h="523875">
                  <a:moveTo>
                    <a:pt x="2721229" y="264668"/>
                  </a:moveTo>
                  <a:lnTo>
                    <a:pt x="2695829" y="251968"/>
                  </a:lnTo>
                  <a:lnTo>
                    <a:pt x="2645029" y="226568"/>
                  </a:lnTo>
                  <a:lnTo>
                    <a:pt x="2645029" y="251968"/>
                  </a:lnTo>
                  <a:lnTo>
                    <a:pt x="2013204" y="251968"/>
                  </a:lnTo>
                  <a:lnTo>
                    <a:pt x="2013204" y="255003"/>
                  </a:lnTo>
                  <a:lnTo>
                    <a:pt x="1957578" y="214630"/>
                  </a:lnTo>
                  <a:lnTo>
                    <a:pt x="1955177" y="229044"/>
                  </a:lnTo>
                  <a:lnTo>
                    <a:pt x="1926767" y="215353"/>
                  </a:lnTo>
                  <a:lnTo>
                    <a:pt x="1926767" y="266966"/>
                  </a:lnTo>
                  <a:lnTo>
                    <a:pt x="1539201" y="334873"/>
                  </a:lnTo>
                  <a:lnTo>
                    <a:pt x="1486890" y="317207"/>
                  </a:lnTo>
                  <a:lnTo>
                    <a:pt x="1486890" y="344030"/>
                  </a:lnTo>
                  <a:lnTo>
                    <a:pt x="1352169" y="367626"/>
                  </a:lnTo>
                  <a:lnTo>
                    <a:pt x="1279398" y="354545"/>
                  </a:lnTo>
                  <a:lnTo>
                    <a:pt x="1279398" y="380377"/>
                  </a:lnTo>
                  <a:lnTo>
                    <a:pt x="944067" y="439127"/>
                  </a:lnTo>
                  <a:lnTo>
                    <a:pt x="1170381" y="360768"/>
                  </a:lnTo>
                  <a:lnTo>
                    <a:pt x="1279398" y="380377"/>
                  </a:lnTo>
                  <a:lnTo>
                    <a:pt x="1279398" y="354545"/>
                  </a:lnTo>
                  <a:lnTo>
                    <a:pt x="1219504" y="343763"/>
                  </a:lnTo>
                  <a:lnTo>
                    <a:pt x="1351165" y="298183"/>
                  </a:lnTo>
                  <a:lnTo>
                    <a:pt x="1486890" y="344030"/>
                  </a:lnTo>
                  <a:lnTo>
                    <a:pt x="1486890" y="317207"/>
                  </a:lnTo>
                  <a:lnTo>
                    <a:pt x="1390370" y="284607"/>
                  </a:lnTo>
                  <a:lnTo>
                    <a:pt x="1425486" y="272453"/>
                  </a:lnTo>
                  <a:lnTo>
                    <a:pt x="1926755" y="265734"/>
                  </a:lnTo>
                  <a:lnTo>
                    <a:pt x="1926767" y="266966"/>
                  </a:lnTo>
                  <a:lnTo>
                    <a:pt x="1926767" y="215353"/>
                  </a:lnTo>
                  <a:lnTo>
                    <a:pt x="1926082" y="215011"/>
                  </a:lnTo>
                  <a:lnTo>
                    <a:pt x="1926336" y="235280"/>
                  </a:lnTo>
                  <a:lnTo>
                    <a:pt x="1810664" y="216179"/>
                  </a:lnTo>
                  <a:lnTo>
                    <a:pt x="1810664" y="241896"/>
                  </a:lnTo>
                  <a:lnTo>
                    <a:pt x="1501813" y="246024"/>
                  </a:lnTo>
                  <a:lnTo>
                    <a:pt x="1609636" y="208699"/>
                  </a:lnTo>
                  <a:lnTo>
                    <a:pt x="1810664" y="241896"/>
                  </a:lnTo>
                  <a:lnTo>
                    <a:pt x="1810664" y="216179"/>
                  </a:lnTo>
                  <a:lnTo>
                    <a:pt x="1659928" y="191287"/>
                  </a:lnTo>
                  <a:lnTo>
                    <a:pt x="1942160" y="93573"/>
                  </a:lnTo>
                  <a:lnTo>
                    <a:pt x="1943989" y="105029"/>
                  </a:lnTo>
                  <a:lnTo>
                    <a:pt x="1948548" y="101765"/>
                  </a:lnTo>
                  <a:lnTo>
                    <a:pt x="1953641" y="116459"/>
                  </a:lnTo>
                  <a:lnTo>
                    <a:pt x="2004631" y="64262"/>
                  </a:lnTo>
                  <a:lnTo>
                    <a:pt x="2013204" y="55499"/>
                  </a:lnTo>
                  <a:lnTo>
                    <a:pt x="2005164" y="52959"/>
                  </a:lnTo>
                  <a:lnTo>
                    <a:pt x="1992312" y="48907"/>
                  </a:lnTo>
                  <a:lnTo>
                    <a:pt x="2013204" y="38100"/>
                  </a:lnTo>
                  <a:lnTo>
                    <a:pt x="1988502" y="26162"/>
                  </a:lnTo>
                  <a:lnTo>
                    <a:pt x="1936496" y="1016"/>
                  </a:lnTo>
                  <a:lnTo>
                    <a:pt x="1936826" y="26162"/>
                  </a:lnTo>
                  <a:lnTo>
                    <a:pt x="1936826" y="26339"/>
                  </a:lnTo>
                  <a:lnTo>
                    <a:pt x="1932546" y="26403"/>
                  </a:lnTo>
                  <a:lnTo>
                    <a:pt x="1932546" y="55499"/>
                  </a:lnTo>
                  <a:lnTo>
                    <a:pt x="1873250" y="64871"/>
                  </a:lnTo>
                  <a:lnTo>
                    <a:pt x="1873250" y="90512"/>
                  </a:lnTo>
                  <a:lnTo>
                    <a:pt x="1607286" y="182600"/>
                  </a:lnTo>
                  <a:lnTo>
                    <a:pt x="1556994" y="174294"/>
                  </a:lnTo>
                  <a:lnTo>
                    <a:pt x="1556994" y="200012"/>
                  </a:lnTo>
                  <a:lnTo>
                    <a:pt x="1420952" y="247103"/>
                  </a:lnTo>
                  <a:lnTo>
                    <a:pt x="1311821" y="248577"/>
                  </a:lnTo>
                  <a:lnTo>
                    <a:pt x="1311821" y="284899"/>
                  </a:lnTo>
                  <a:lnTo>
                    <a:pt x="1168361" y="334556"/>
                  </a:lnTo>
                  <a:lnTo>
                    <a:pt x="864958" y="279958"/>
                  </a:lnTo>
                  <a:lnTo>
                    <a:pt x="1280731" y="274396"/>
                  </a:lnTo>
                  <a:lnTo>
                    <a:pt x="1311821" y="284899"/>
                  </a:lnTo>
                  <a:lnTo>
                    <a:pt x="1311821" y="248577"/>
                  </a:lnTo>
                  <a:lnTo>
                    <a:pt x="1284719" y="248932"/>
                  </a:lnTo>
                  <a:lnTo>
                    <a:pt x="1208392" y="223177"/>
                  </a:lnTo>
                  <a:lnTo>
                    <a:pt x="1208392" y="249961"/>
                  </a:lnTo>
                  <a:lnTo>
                    <a:pt x="832548" y="254990"/>
                  </a:lnTo>
                  <a:lnTo>
                    <a:pt x="1098753" y="212928"/>
                  </a:lnTo>
                  <a:lnTo>
                    <a:pt x="1208392" y="249961"/>
                  </a:lnTo>
                  <a:lnTo>
                    <a:pt x="1208392" y="223177"/>
                  </a:lnTo>
                  <a:lnTo>
                    <a:pt x="1152791" y="204393"/>
                  </a:lnTo>
                  <a:lnTo>
                    <a:pt x="1372857" y="169608"/>
                  </a:lnTo>
                  <a:lnTo>
                    <a:pt x="1556994" y="200012"/>
                  </a:lnTo>
                  <a:lnTo>
                    <a:pt x="1556994" y="174294"/>
                  </a:lnTo>
                  <a:lnTo>
                    <a:pt x="1452422" y="157022"/>
                  </a:lnTo>
                  <a:lnTo>
                    <a:pt x="1873250" y="90512"/>
                  </a:lnTo>
                  <a:lnTo>
                    <a:pt x="1873250" y="64871"/>
                  </a:lnTo>
                  <a:lnTo>
                    <a:pt x="1372870" y="143891"/>
                  </a:lnTo>
                  <a:lnTo>
                    <a:pt x="1293266" y="130759"/>
                  </a:lnTo>
                  <a:lnTo>
                    <a:pt x="1293266" y="156464"/>
                  </a:lnTo>
                  <a:lnTo>
                    <a:pt x="1100861" y="186855"/>
                  </a:lnTo>
                  <a:lnTo>
                    <a:pt x="747928" y="67678"/>
                  </a:lnTo>
                  <a:lnTo>
                    <a:pt x="754938" y="67576"/>
                  </a:lnTo>
                  <a:lnTo>
                    <a:pt x="1293266" y="156464"/>
                  </a:lnTo>
                  <a:lnTo>
                    <a:pt x="1293266" y="130759"/>
                  </a:lnTo>
                  <a:lnTo>
                    <a:pt x="898994" y="65646"/>
                  </a:lnTo>
                  <a:lnTo>
                    <a:pt x="1931289" y="51828"/>
                  </a:lnTo>
                  <a:lnTo>
                    <a:pt x="1932546" y="55499"/>
                  </a:lnTo>
                  <a:lnTo>
                    <a:pt x="1932546" y="26403"/>
                  </a:lnTo>
                  <a:lnTo>
                    <a:pt x="756666" y="42151"/>
                  </a:lnTo>
                  <a:lnTo>
                    <a:pt x="729869" y="37719"/>
                  </a:lnTo>
                  <a:lnTo>
                    <a:pt x="729056" y="42519"/>
                  </a:lnTo>
                  <a:lnTo>
                    <a:pt x="707771" y="42799"/>
                  </a:lnTo>
                  <a:lnTo>
                    <a:pt x="707872" y="54152"/>
                  </a:lnTo>
                  <a:lnTo>
                    <a:pt x="706628" y="53721"/>
                  </a:lnTo>
                  <a:lnTo>
                    <a:pt x="698500" y="77724"/>
                  </a:lnTo>
                  <a:lnTo>
                    <a:pt x="1046822" y="195389"/>
                  </a:lnTo>
                  <a:lnTo>
                    <a:pt x="700532" y="250063"/>
                  </a:lnTo>
                  <a:lnTo>
                    <a:pt x="701598" y="256743"/>
                  </a:lnTo>
                  <a:lnTo>
                    <a:pt x="697230" y="256794"/>
                  </a:lnTo>
                  <a:lnTo>
                    <a:pt x="697268" y="259359"/>
                  </a:lnTo>
                  <a:lnTo>
                    <a:pt x="682498" y="251968"/>
                  </a:lnTo>
                  <a:lnTo>
                    <a:pt x="631698" y="226568"/>
                  </a:lnTo>
                  <a:lnTo>
                    <a:pt x="631698" y="251968"/>
                  </a:lnTo>
                  <a:lnTo>
                    <a:pt x="0" y="251968"/>
                  </a:lnTo>
                  <a:lnTo>
                    <a:pt x="0" y="277368"/>
                  </a:lnTo>
                  <a:lnTo>
                    <a:pt x="631698" y="277368"/>
                  </a:lnTo>
                  <a:lnTo>
                    <a:pt x="631698" y="302768"/>
                  </a:lnTo>
                  <a:lnTo>
                    <a:pt x="682498" y="277368"/>
                  </a:lnTo>
                  <a:lnTo>
                    <a:pt x="697420" y="269913"/>
                  </a:lnTo>
                  <a:lnTo>
                    <a:pt x="697611" y="282194"/>
                  </a:lnTo>
                  <a:lnTo>
                    <a:pt x="731266" y="281749"/>
                  </a:lnTo>
                  <a:lnTo>
                    <a:pt x="1119238" y="351561"/>
                  </a:lnTo>
                  <a:lnTo>
                    <a:pt x="786765" y="466674"/>
                  </a:lnTo>
                  <a:lnTo>
                    <a:pt x="725551" y="477393"/>
                  </a:lnTo>
                  <a:lnTo>
                    <a:pt x="727075" y="486092"/>
                  </a:lnTo>
                  <a:lnTo>
                    <a:pt x="698906" y="486460"/>
                  </a:lnTo>
                  <a:lnTo>
                    <a:pt x="707898" y="481965"/>
                  </a:lnTo>
                  <a:lnTo>
                    <a:pt x="682498" y="469265"/>
                  </a:lnTo>
                  <a:lnTo>
                    <a:pt x="631698" y="443865"/>
                  </a:lnTo>
                  <a:lnTo>
                    <a:pt x="631698" y="469265"/>
                  </a:lnTo>
                  <a:lnTo>
                    <a:pt x="0" y="469265"/>
                  </a:lnTo>
                  <a:lnTo>
                    <a:pt x="0" y="494665"/>
                  </a:lnTo>
                  <a:lnTo>
                    <a:pt x="631698" y="494665"/>
                  </a:lnTo>
                  <a:lnTo>
                    <a:pt x="631698" y="520065"/>
                  </a:lnTo>
                  <a:lnTo>
                    <a:pt x="674230" y="498805"/>
                  </a:lnTo>
                  <a:lnTo>
                    <a:pt x="674370" y="512191"/>
                  </a:lnTo>
                  <a:lnTo>
                    <a:pt x="709396" y="511733"/>
                  </a:lnTo>
                  <a:lnTo>
                    <a:pt x="712089" y="519430"/>
                  </a:lnTo>
                  <a:lnTo>
                    <a:pt x="735355" y="511378"/>
                  </a:lnTo>
                  <a:lnTo>
                    <a:pt x="1903514" y="495731"/>
                  </a:lnTo>
                  <a:lnTo>
                    <a:pt x="1903730" y="512191"/>
                  </a:lnTo>
                  <a:lnTo>
                    <a:pt x="1903857" y="521081"/>
                  </a:lnTo>
                  <a:lnTo>
                    <a:pt x="1919516" y="512991"/>
                  </a:lnTo>
                  <a:lnTo>
                    <a:pt x="1918335" y="516509"/>
                  </a:lnTo>
                  <a:lnTo>
                    <a:pt x="1933155" y="514464"/>
                  </a:lnTo>
                  <a:lnTo>
                    <a:pt x="1931543" y="523494"/>
                  </a:lnTo>
                  <a:lnTo>
                    <a:pt x="1988159" y="506857"/>
                  </a:lnTo>
                  <a:lnTo>
                    <a:pt x="2002790" y="504825"/>
                  </a:lnTo>
                  <a:lnTo>
                    <a:pt x="2001037" y="503072"/>
                  </a:lnTo>
                  <a:lnTo>
                    <a:pt x="2008873" y="500761"/>
                  </a:lnTo>
                  <a:lnTo>
                    <a:pt x="2013204" y="499491"/>
                  </a:lnTo>
                  <a:lnTo>
                    <a:pt x="1951837" y="453567"/>
                  </a:lnTo>
                  <a:lnTo>
                    <a:pt x="1942719" y="444373"/>
                  </a:lnTo>
                  <a:lnTo>
                    <a:pt x="1936965" y="461391"/>
                  </a:lnTo>
                  <a:lnTo>
                    <a:pt x="1902841" y="444881"/>
                  </a:lnTo>
                  <a:lnTo>
                    <a:pt x="1902993" y="457708"/>
                  </a:lnTo>
                  <a:lnTo>
                    <a:pt x="1790090" y="419595"/>
                  </a:lnTo>
                  <a:lnTo>
                    <a:pt x="1790090" y="446443"/>
                  </a:lnTo>
                  <a:lnTo>
                    <a:pt x="1787944" y="446062"/>
                  </a:lnTo>
                  <a:lnTo>
                    <a:pt x="1787944" y="471881"/>
                  </a:lnTo>
                  <a:lnTo>
                    <a:pt x="831202" y="484695"/>
                  </a:lnTo>
                  <a:lnTo>
                    <a:pt x="1352029" y="393446"/>
                  </a:lnTo>
                  <a:lnTo>
                    <a:pt x="1787944" y="471881"/>
                  </a:lnTo>
                  <a:lnTo>
                    <a:pt x="1787944" y="446062"/>
                  </a:lnTo>
                  <a:lnTo>
                    <a:pt x="1424787" y="380695"/>
                  </a:lnTo>
                  <a:lnTo>
                    <a:pt x="1537169" y="361010"/>
                  </a:lnTo>
                  <a:lnTo>
                    <a:pt x="1790090" y="446443"/>
                  </a:lnTo>
                  <a:lnTo>
                    <a:pt x="1790090" y="419595"/>
                  </a:lnTo>
                  <a:lnTo>
                    <a:pt x="1589481" y="351840"/>
                  </a:lnTo>
                  <a:lnTo>
                    <a:pt x="1940394" y="290360"/>
                  </a:lnTo>
                  <a:lnTo>
                    <a:pt x="1944751" y="315341"/>
                  </a:lnTo>
                  <a:lnTo>
                    <a:pt x="2003628" y="271767"/>
                  </a:lnTo>
                  <a:lnTo>
                    <a:pt x="2013204" y="268808"/>
                  </a:lnTo>
                  <a:lnTo>
                    <a:pt x="2013204" y="277368"/>
                  </a:lnTo>
                  <a:lnTo>
                    <a:pt x="2645029" y="277368"/>
                  </a:lnTo>
                  <a:lnTo>
                    <a:pt x="2645029" y="302768"/>
                  </a:lnTo>
                  <a:lnTo>
                    <a:pt x="2695829" y="277368"/>
                  </a:lnTo>
                  <a:lnTo>
                    <a:pt x="2721229" y="264668"/>
                  </a:lnTo>
                  <a:close/>
                </a:path>
                <a:path w="2721609" h="523875">
                  <a:moveTo>
                    <a:pt x="2721229" y="38100"/>
                  </a:moveTo>
                  <a:lnTo>
                    <a:pt x="2695829" y="25400"/>
                  </a:lnTo>
                  <a:lnTo>
                    <a:pt x="2645029" y="0"/>
                  </a:lnTo>
                  <a:lnTo>
                    <a:pt x="2645029" y="25400"/>
                  </a:lnTo>
                  <a:lnTo>
                    <a:pt x="2013204" y="25400"/>
                  </a:lnTo>
                  <a:lnTo>
                    <a:pt x="2013204" y="38100"/>
                  </a:lnTo>
                  <a:lnTo>
                    <a:pt x="2013204" y="50800"/>
                  </a:lnTo>
                  <a:lnTo>
                    <a:pt x="2645029" y="50800"/>
                  </a:lnTo>
                  <a:lnTo>
                    <a:pt x="2645029" y="76200"/>
                  </a:lnTo>
                  <a:lnTo>
                    <a:pt x="2695829" y="50800"/>
                  </a:lnTo>
                  <a:lnTo>
                    <a:pt x="2721229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433561" y="3027172"/>
              <a:ext cx="1338580" cy="1577975"/>
            </a:xfrm>
            <a:custGeom>
              <a:avLst/>
              <a:gdLst/>
              <a:ahLst/>
              <a:cxnLst/>
              <a:rect l="l" t="t" r="r" b="b"/>
              <a:pathLst>
                <a:path w="1338579" h="1577975">
                  <a:moveTo>
                    <a:pt x="0" y="1191259"/>
                  </a:moveTo>
                  <a:lnTo>
                    <a:pt x="1338453" y="1577975"/>
                  </a:lnTo>
                </a:path>
                <a:path w="1338579" h="1577975">
                  <a:moveTo>
                    <a:pt x="0" y="90297"/>
                  </a:moveTo>
                  <a:lnTo>
                    <a:pt x="1338453" y="0"/>
                  </a:lnTo>
                </a:path>
              </a:pathLst>
            </a:custGeom>
            <a:ln w="2540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9772014" y="3028823"/>
              <a:ext cx="1948180" cy="1576705"/>
            </a:xfrm>
            <a:custGeom>
              <a:avLst/>
              <a:gdLst/>
              <a:ahLst/>
              <a:cxnLst/>
              <a:rect l="l" t="t" r="r" b="b"/>
              <a:pathLst>
                <a:path w="1948179" h="1576704">
                  <a:moveTo>
                    <a:pt x="1948052" y="0"/>
                  </a:moveTo>
                  <a:lnTo>
                    <a:pt x="0" y="0"/>
                  </a:lnTo>
                  <a:lnTo>
                    <a:pt x="0" y="1576324"/>
                  </a:lnTo>
                  <a:lnTo>
                    <a:pt x="1948052" y="1576324"/>
                  </a:lnTo>
                  <a:lnTo>
                    <a:pt x="1948052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9772014" y="3028823"/>
              <a:ext cx="1948180" cy="1576705"/>
            </a:xfrm>
            <a:custGeom>
              <a:avLst/>
              <a:gdLst/>
              <a:ahLst/>
              <a:cxnLst/>
              <a:rect l="l" t="t" r="r" b="b"/>
              <a:pathLst>
                <a:path w="1948179" h="1576704">
                  <a:moveTo>
                    <a:pt x="0" y="1576324"/>
                  </a:moveTo>
                  <a:lnTo>
                    <a:pt x="1948052" y="1576324"/>
                  </a:lnTo>
                  <a:lnTo>
                    <a:pt x="1948052" y="0"/>
                  </a:lnTo>
                  <a:lnTo>
                    <a:pt x="0" y="0"/>
                  </a:lnTo>
                  <a:lnTo>
                    <a:pt x="0" y="157632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6" name="object 106"/>
          <p:cNvSpPr txBox="1"/>
          <p:nvPr/>
        </p:nvSpPr>
        <p:spPr>
          <a:xfrm>
            <a:off x="9852152" y="4258182"/>
            <a:ext cx="633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Switch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7" name="object 107"/>
          <p:cNvGrpSpPr/>
          <p:nvPr/>
        </p:nvGrpSpPr>
        <p:grpSpPr>
          <a:xfrm>
            <a:off x="9418955" y="2845816"/>
            <a:ext cx="2619375" cy="1884045"/>
            <a:chOff x="9418955" y="2845816"/>
            <a:chExt cx="2619375" cy="1884045"/>
          </a:xfrm>
        </p:grpSpPr>
        <p:sp>
          <p:nvSpPr>
            <p:cNvPr id="108" name="object 108"/>
            <p:cNvSpPr/>
            <p:nvPr/>
          </p:nvSpPr>
          <p:spPr>
            <a:xfrm>
              <a:off x="11248771" y="3435477"/>
              <a:ext cx="281305" cy="715010"/>
            </a:xfrm>
            <a:custGeom>
              <a:avLst/>
              <a:gdLst/>
              <a:ahLst/>
              <a:cxnLst/>
              <a:rect l="l" t="t" r="r" b="b"/>
              <a:pathLst>
                <a:path w="281304" h="715010">
                  <a:moveTo>
                    <a:pt x="0" y="0"/>
                  </a:moveTo>
                  <a:lnTo>
                    <a:pt x="0" y="714629"/>
                  </a:lnTo>
                  <a:lnTo>
                    <a:pt x="281304" y="559816"/>
                  </a:lnTo>
                  <a:lnTo>
                    <a:pt x="281304" y="1548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1248771" y="3435477"/>
              <a:ext cx="281305" cy="715010"/>
            </a:xfrm>
            <a:custGeom>
              <a:avLst/>
              <a:gdLst/>
              <a:ahLst/>
              <a:cxnLst/>
              <a:rect l="l" t="t" r="r" b="b"/>
              <a:pathLst>
                <a:path w="281304" h="715010">
                  <a:moveTo>
                    <a:pt x="0" y="0"/>
                  </a:moveTo>
                  <a:lnTo>
                    <a:pt x="281304" y="154812"/>
                  </a:lnTo>
                  <a:lnTo>
                    <a:pt x="281304" y="559816"/>
                  </a:lnTo>
                  <a:lnTo>
                    <a:pt x="0" y="714629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1530076" y="3773424"/>
              <a:ext cx="508000" cy="76200"/>
            </a:xfrm>
            <a:custGeom>
              <a:avLst/>
              <a:gdLst/>
              <a:ahLst/>
              <a:cxnLst/>
              <a:rect l="l" t="t" r="r" b="b"/>
              <a:pathLst>
                <a:path w="508000" h="76200">
                  <a:moveTo>
                    <a:pt x="431800" y="0"/>
                  </a:moveTo>
                  <a:lnTo>
                    <a:pt x="431800" y="76200"/>
                  </a:lnTo>
                  <a:lnTo>
                    <a:pt x="482600" y="50800"/>
                  </a:lnTo>
                  <a:lnTo>
                    <a:pt x="444500" y="50800"/>
                  </a:lnTo>
                  <a:lnTo>
                    <a:pt x="444500" y="25400"/>
                  </a:lnTo>
                  <a:lnTo>
                    <a:pt x="482600" y="25400"/>
                  </a:lnTo>
                  <a:lnTo>
                    <a:pt x="431800" y="0"/>
                  </a:lnTo>
                  <a:close/>
                </a:path>
                <a:path w="508000" h="76200">
                  <a:moveTo>
                    <a:pt x="431800" y="25400"/>
                  </a:moveTo>
                  <a:lnTo>
                    <a:pt x="0" y="25400"/>
                  </a:lnTo>
                  <a:lnTo>
                    <a:pt x="0" y="50800"/>
                  </a:lnTo>
                  <a:lnTo>
                    <a:pt x="431800" y="50800"/>
                  </a:lnTo>
                  <a:lnTo>
                    <a:pt x="431800" y="25400"/>
                  </a:lnTo>
                  <a:close/>
                </a:path>
                <a:path w="508000" h="76200">
                  <a:moveTo>
                    <a:pt x="482600" y="25400"/>
                  </a:moveTo>
                  <a:lnTo>
                    <a:pt x="444500" y="25400"/>
                  </a:lnTo>
                  <a:lnTo>
                    <a:pt x="444500" y="50800"/>
                  </a:lnTo>
                  <a:lnTo>
                    <a:pt x="482600" y="50800"/>
                  </a:lnTo>
                  <a:lnTo>
                    <a:pt x="508000" y="38100"/>
                  </a:lnTo>
                  <a:lnTo>
                    <a:pt x="482600" y="25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14964" y="3598037"/>
              <a:ext cx="233806" cy="76200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21568" y="3763644"/>
              <a:ext cx="233806" cy="76200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14964" y="3929380"/>
              <a:ext cx="233806" cy="76200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10339578" y="3147441"/>
              <a:ext cx="715010" cy="281305"/>
            </a:xfrm>
            <a:custGeom>
              <a:avLst/>
              <a:gdLst/>
              <a:ahLst/>
              <a:cxnLst/>
              <a:rect l="l" t="t" r="r" b="b"/>
              <a:pathLst>
                <a:path w="715009" h="281304">
                  <a:moveTo>
                    <a:pt x="559816" y="0"/>
                  </a:moveTo>
                  <a:lnTo>
                    <a:pt x="154940" y="0"/>
                  </a:lnTo>
                  <a:lnTo>
                    <a:pt x="0" y="281305"/>
                  </a:lnTo>
                  <a:lnTo>
                    <a:pt x="714628" y="281305"/>
                  </a:lnTo>
                  <a:lnTo>
                    <a:pt x="559816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0339578" y="3147441"/>
              <a:ext cx="715010" cy="281305"/>
            </a:xfrm>
            <a:custGeom>
              <a:avLst/>
              <a:gdLst/>
              <a:ahLst/>
              <a:cxnLst/>
              <a:rect l="l" t="t" r="r" b="b"/>
              <a:pathLst>
                <a:path w="715009" h="281304">
                  <a:moveTo>
                    <a:pt x="0" y="281305"/>
                  </a:moveTo>
                  <a:lnTo>
                    <a:pt x="154940" y="0"/>
                  </a:lnTo>
                  <a:lnTo>
                    <a:pt x="559816" y="0"/>
                  </a:lnTo>
                  <a:lnTo>
                    <a:pt x="714628" y="281305"/>
                  </a:lnTo>
                  <a:lnTo>
                    <a:pt x="0" y="28130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0677525" y="2845816"/>
              <a:ext cx="76200" cy="301625"/>
            </a:xfrm>
            <a:custGeom>
              <a:avLst/>
              <a:gdLst/>
              <a:ahLst/>
              <a:cxnLst/>
              <a:rect l="l" t="t" r="r" b="b"/>
              <a:pathLst>
                <a:path w="76200" h="301625">
                  <a:moveTo>
                    <a:pt x="50800" y="63500"/>
                  </a:moveTo>
                  <a:lnTo>
                    <a:pt x="25400" y="63500"/>
                  </a:lnTo>
                  <a:lnTo>
                    <a:pt x="25400" y="301625"/>
                  </a:lnTo>
                  <a:lnTo>
                    <a:pt x="50800" y="301625"/>
                  </a:lnTo>
                  <a:lnTo>
                    <a:pt x="50800" y="63500"/>
                  </a:lnTo>
                  <a:close/>
                </a:path>
                <a:path w="76200" h="301625">
                  <a:moveTo>
                    <a:pt x="38100" y="0"/>
                  </a:moveTo>
                  <a:lnTo>
                    <a:pt x="0" y="76200"/>
                  </a:lnTo>
                  <a:lnTo>
                    <a:pt x="25400" y="76200"/>
                  </a:lnTo>
                  <a:lnTo>
                    <a:pt x="2540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301625">
                  <a:moveTo>
                    <a:pt x="69850" y="63500"/>
                  </a:moveTo>
                  <a:lnTo>
                    <a:pt x="50800" y="63500"/>
                  </a:lnTo>
                  <a:lnTo>
                    <a:pt x="5080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" name="object 1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502138" y="3415538"/>
              <a:ext cx="76200" cy="233806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67746" y="3408934"/>
              <a:ext cx="76200" cy="233806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833481" y="3415538"/>
              <a:ext cx="76200" cy="233806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10376281" y="4146804"/>
              <a:ext cx="715010" cy="281940"/>
            </a:xfrm>
            <a:custGeom>
              <a:avLst/>
              <a:gdLst/>
              <a:ahLst/>
              <a:cxnLst/>
              <a:rect l="l" t="t" r="r" b="b"/>
              <a:pathLst>
                <a:path w="715009" h="281939">
                  <a:moveTo>
                    <a:pt x="714628" y="0"/>
                  </a:moveTo>
                  <a:lnTo>
                    <a:pt x="0" y="0"/>
                  </a:lnTo>
                  <a:lnTo>
                    <a:pt x="154940" y="281432"/>
                  </a:lnTo>
                  <a:lnTo>
                    <a:pt x="559816" y="281432"/>
                  </a:lnTo>
                  <a:lnTo>
                    <a:pt x="714628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0376281" y="4146804"/>
              <a:ext cx="715010" cy="281940"/>
            </a:xfrm>
            <a:custGeom>
              <a:avLst/>
              <a:gdLst/>
              <a:ahLst/>
              <a:cxnLst/>
              <a:rect l="l" t="t" r="r" b="b"/>
              <a:pathLst>
                <a:path w="715009" h="281939">
                  <a:moveTo>
                    <a:pt x="714628" y="0"/>
                  </a:moveTo>
                  <a:lnTo>
                    <a:pt x="559816" y="281432"/>
                  </a:lnTo>
                  <a:lnTo>
                    <a:pt x="154940" y="281432"/>
                  </a:lnTo>
                  <a:lnTo>
                    <a:pt x="0" y="0"/>
                  </a:lnTo>
                  <a:lnTo>
                    <a:pt x="714628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0676763" y="4428236"/>
              <a:ext cx="76200" cy="301625"/>
            </a:xfrm>
            <a:custGeom>
              <a:avLst/>
              <a:gdLst/>
              <a:ahLst/>
              <a:cxnLst/>
              <a:rect l="l" t="t" r="r" b="b"/>
              <a:pathLst>
                <a:path w="76200" h="301625">
                  <a:moveTo>
                    <a:pt x="25400" y="225425"/>
                  </a:moveTo>
                  <a:lnTo>
                    <a:pt x="0" y="225425"/>
                  </a:lnTo>
                  <a:lnTo>
                    <a:pt x="38100" y="301625"/>
                  </a:lnTo>
                  <a:lnTo>
                    <a:pt x="69850" y="238125"/>
                  </a:lnTo>
                  <a:lnTo>
                    <a:pt x="25400" y="238125"/>
                  </a:lnTo>
                  <a:lnTo>
                    <a:pt x="25400" y="225425"/>
                  </a:lnTo>
                  <a:close/>
                </a:path>
                <a:path w="76200" h="301625">
                  <a:moveTo>
                    <a:pt x="50800" y="0"/>
                  </a:moveTo>
                  <a:lnTo>
                    <a:pt x="25400" y="0"/>
                  </a:lnTo>
                  <a:lnTo>
                    <a:pt x="25400" y="238125"/>
                  </a:lnTo>
                  <a:lnTo>
                    <a:pt x="50800" y="238125"/>
                  </a:lnTo>
                  <a:lnTo>
                    <a:pt x="50800" y="0"/>
                  </a:lnTo>
                  <a:close/>
                </a:path>
                <a:path w="76200" h="301625">
                  <a:moveTo>
                    <a:pt x="76200" y="225425"/>
                  </a:moveTo>
                  <a:lnTo>
                    <a:pt x="50800" y="225425"/>
                  </a:lnTo>
                  <a:lnTo>
                    <a:pt x="50800" y="238125"/>
                  </a:lnTo>
                  <a:lnTo>
                    <a:pt x="69850" y="238125"/>
                  </a:lnTo>
                  <a:lnTo>
                    <a:pt x="76200" y="2254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852150" y="3926332"/>
              <a:ext cx="76200" cy="233806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686542" y="3932936"/>
              <a:ext cx="76200" cy="233806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20934" y="3926332"/>
              <a:ext cx="76200" cy="233806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9926828" y="3454273"/>
              <a:ext cx="281940" cy="715010"/>
            </a:xfrm>
            <a:custGeom>
              <a:avLst/>
              <a:gdLst/>
              <a:ahLst/>
              <a:cxnLst/>
              <a:rect l="l" t="t" r="r" b="b"/>
              <a:pathLst>
                <a:path w="281940" h="715010">
                  <a:moveTo>
                    <a:pt x="281431" y="0"/>
                  </a:moveTo>
                  <a:lnTo>
                    <a:pt x="0" y="154939"/>
                  </a:lnTo>
                  <a:lnTo>
                    <a:pt x="0" y="559815"/>
                  </a:lnTo>
                  <a:lnTo>
                    <a:pt x="281431" y="714628"/>
                  </a:lnTo>
                  <a:lnTo>
                    <a:pt x="281431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9926828" y="3454273"/>
              <a:ext cx="281940" cy="715010"/>
            </a:xfrm>
            <a:custGeom>
              <a:avLst/>
              <a:gdLst/>
              <a:ahLst/>
              <a:cxnLst/>
              <a:rect l="l" t="t" r="r" b="b"/>
              <a:pathLst>
                <a:path w="281940" h="715010">
                  <a:moveTo>
                    <a:pt x="281431" y="714628"/>
                  </a:moveTo>
                  <a:lnTo>
                    <a:pt x="0" y="559815"/>
                  </a:lnTo>
                  <a:lnTo>
                    <a:pt x="0" y="154939"/>
                  </a:lnTo>
                  <a:lnTo>
                    <a:pt x="281431" y="0"/>
                  </a:lnTo>
                  <a:lnTo>
                    <a:pt x="281431" y="714628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9418955" y="3754755"/>
              <a:ext cx="508000" cy="76200"/>
            </a:xfrm>
            <a:custGeom>
              <a:avLst/>
              <a:gdLst/>
              <a:ahLst/>
              <a:cxnLst/>
              <a:rect l="l" t="t" r="r" b="b"/>
              <a:pathLst>
                <a:path w="50800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50800"/>
                  </a:lnTo>
                  <a:lnTo>
                    <a:pt x="63500" y="50800"/>
                  </a:lnTo>
                  <a:lnTo>
                    <a:pt x="63500" y="25400"/>
                  </a:lnTo>
                  <a:lnTo>
                    <a:pt x="76200" y="25400"/>
                  </a:lnTo>
                  <a:lnTo>
                    <a:pt x="76200" y="0"/>
                  </a:lnTo>
                  <a:close/>
                </a:path>
                <a:path w="508000" h="76200">
                  <a:moveTo>
                    <a:pt x="76200" y="25400"/>
                  </a:moveTo>
                  <a:lnTo>
                    <a:pt x="63500" y="25400"/>
                  </a:lnTo>
                  <a:lnTo>
                    <a:pt x="63500" y="50800"/>
                  </a:lnTo>
                  <a:lnTo>
                    <a:pt x="76200" y="50800"/>
                  </a:lnTo>
                  <a:lnTo>
                    <a:pt x="76200" y="25400"/>
                  </a:lnTo>
                  <a:close/>
                </a:path>
                <a:path w="508000" h="76200">
                  <a:moveTo>
                    <a:pt x="507873" y="25400"/>
                  </a:moveTo>
                  <a:lnTo>
                    <a:pt x="76200" y="25400"/>
                  </a:lnTo>
                  <a:lnTo>
                    <a:pt x="76200" y="50800"/>
                  </a:lnTo>
                  <a:lnTo>
                    <a:pt x="507873" y="50800"/>
                  </a:lnTo>
                  <a:lnTo>
                    <a:pt x="507873" y="25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208260" y="3930141"/>
              <a:ext cx="233807" cy="76200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201656" y="3764533"/>
              <a:ext cx="233807" cy="76200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208260" y="3598926"/>
              <a:ext cx="233807" cy="76200"/>
            </a:xfrm>
            <a:prstGeom prst="rect">
              <a:avLst/>
            </a:prstGeom>
          </p:spPr>
        </p:pic>
      </p:grpSp>
      <p:sp>
        <p:nvSpPr>
          <p:cNvPr id="132" name="object 132"/>
          <p:cNvSpPr/>
          <p:nvPr/>
        </p:nvSpPr>
        <p:spPr>
          <a:xfrm>
            <a:off x="6936867" y="5575046"/>
            <a:ext cx="596265" cy="371475"/>
          </a:xfrm>
          <a:custGeom>
            <a:avLst/>
            <a:gdLst/>
            <a:ahLst/>
            <a:cxnLst/>
            <a:rect l="l" t="t" r="r" b="b"/>
            <a:pathLst>
              <a:path w="596265" h="371475">
                <a:moveTo>
                  <a:pt x="0" y="92722"/>
                </a:moveTo>
                <a:lnTo>
                  <a:pt x="410717" y="92722"/>
                </a:lnTo>
                <a:lnTo>
                  <a:pt x="410717" y="0"/>
                </a:lnTo>
                <a:lnTo>
                  <a:pt x="596264" y="185496"/>
                </a:lnTo>
                <a:lnTo>
                  <a:pt x="410717" y="371017"/>
                </a:lnTo>
                <a:lnTo>
                  <a:pt x="410717" y="278256"/>
                </a:lnTo>
                <a:lnTo>
                  <a:pt x="0" y="278256"/>
                </a:lnTo>
                <a:lnTo>
                  <a:pt x="0" y="92722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3" name="object 133"/>
          <p:cNvGrpSpPr/>
          <p:nvPr/>
        </p:nvGrpSpPr>
        <p:grpSpPr>
          <a:xfrm>
            <a:off x="8294751" y="4938979"/>
            <a:ext cx="2148840" cy="1684020"/>
            <a:chOff x="8294751" y="4938979"/>
            <a:chExt cx="2148840" cy="1684020"/>
          </a:xfrm>
        </p:grpSpPr>
        <p:sp>
          <p:nvSpPr>
            <p:cNvPr id="134" name="object 134"/>
            <p:cNvSpPr/>
            <p:nvPr/>
          </p:nvSpPr>
          <p:spPr>
            <a:xfrm>
              <a:off x="8313801" y="4958029"/>
              <a:ext cx="2110740" cy="1645920"/>
            </a:xfrm>
            <a:custGeom>
              <a:avLst/>
              <a:gdLst/>
              <a:ahLst/>
              <a:cxnLst/>
              <a:rect l="l" t="t" r="r" b="b"/>
              <a:pathLst>
                <a:path w="2110740" h="1645920">
                  <a:moveTo>
                    <a:pt x="0" y="1645793"/>
                  </a:moveTo>
                  <a:lnTo>
                    <a:pt x="2110358" y="1645793"/>
                  </a:lnTo>
                  <a:lnTo>
                    <a:pt x="2110358" y="0"/>
                  </a:lnTo>
                  <a:lnTo>
                    <a:pt x="0" y="0"/>
                  </a:lnTo>
                  <a:lnTo>
                    <a:pt x="0" y="1645793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8466201" y="5115559"/>
              <a:ext cx="1305560" cy="1111885"/>
            </a:xfrm>
            <a:custGeom>
              <a:avLst/>
              <a:gdLst/>
              <a:ahLst/>
              <a:cxnLst/>
              <a:rect l="l" t="t" r="r" b="b"/>
              <a:pathLst>
                <a:path w="1305559" h="1111885">
                  <a:moveTo>
                    <a:pt x="1305305" y="0"/>
                  </a:moveTo>
                  <a:lnTo>
                    <a:pt x="0" y="0"/>
                  </a:lnTo>
                  <a:lnTo>
                    <a:pt x="0" y="1111567"/>
                  </a:lnTo>
                  <a:lnTo>
                    <a:pt x="1305305" y="1111567"/>
                  </a:lnTo>
                  <a:lnTo>
                    <a:pt x="1305305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6" name="object 136"/>
          <p:cNvSpPr txBox="1"/>
          <p:nvPr/>
        </p:nvSpPr>
        <p:spPr>
          <a:xfrm>
            <a:off x="8466201" y="5115559"/>
            <a:ext cx="1305560" cy="1111885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80"/>
              </a:spcBef>
            </a:pPr>
            <a:endParaRPr sz="1800">
              <a:latin typeface="Times New Roman"/>
              <a:cs typeface="Times New Roman"/>
            </a:endParaRPr>
          </a:p>
          <a:p>
            <a:pPr marL="9207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Switch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8479663" y="6263741"/>
            <a:ext cx="6521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Router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8" name="object 138"/>
          <p:cNvGrpSpPr/>
          <p:nvPr/>
        </p:nvGrpSpPr>
        <p:grpSpPr>
          <a:xfrm>
            <a:off x="7758176" y="5253863"/>
            <a:ext cx="3178175" cy="659130"/>
            <a:chOff x="7758176" y="5253863"/>
            <a:chExt cx="3178175" cy="659130"/>
          </a:xfrm>
        </p:grpSpPr>
        <p:sp>
          <p:nvSpPr>
            <p:cNvPr id="139" name="object 139"/>
            <p:cNvSpPr/>
            <p:nvPr/>
          </p:nvSpPr>
          <p:spPr>
            <a:xfrm>
              <a:off x="7758176" y="5305551"/>
              <a:ext cx="2291080" cy="523875"/>
            </a:xfrm>
            <a:custGeom>
              <a:avLst/>
              <a:gdLst/>
              <a:ahLst/>
              <a:cxnLst/>
              <a:rect l="l" t="t" r="r" b="b"/>
              <a:pathLst>
                <a:path w="2291079" h="523875">
                  <a:moveTo>
                    <a:pt x="708025" y="38100"/>
                  </a:moveTo>
                  <a:lnTo>
                    <a:pt x="682625" y="25400"/>
                  </a:lnTo>
                  <a:lnTo>
                    <a:pt x="631825" y="0"/>
                  </a:lnTo>
                  <a:lnTo>
                    <a:pt x="631825" y="25400"/>
                  </a:lnTo>
                  <a:lnTo>
                    <a:pt x="0" y="25400"/>
                  </a:lnTo>
                  <a:lnTo>
                    <a:pt x="0" y="50800"/>
                  </a:lnTo>
                  <a:lnTo>
                    <a:pt x="631825" y="50800"/>
                  </a:lnTo>
                  <a:lnTo>
                    <a:pt x="631825" y="76200"/>
                  </a:lnTo>
                  <a:lnTo>
                    <a:pt x="682625" y="50800"/>
                  </a:lnTo>
                  <a:lnTo>
                    <a:pt x="708025" y="38100"/>
                  </a:lnTo>
                  <a:close/>
                </a:path>
                <a:path w="2291079" h="523875">
                  <a:moveTo>
                    <a:pt x="2290699" y="481990"/>
                  </a:moveTo>
                  <a:lnTo>
                    <a:pt x="2265299" y="469290"/>
                  </a:lnTo>
                  <a:lnTo>
                    <a:pt x="2214499" y="443890"/>
                  </a:lnTo>
                  <a:lnTo>
                    <a:pt x="2214499" y="469290"/>
                  </a:lnTo>
                  <a:lnTo>
                    <a:pt x="2013331" y="469290"/>
                  </a:lnTo>
                  <a:lnTo>
                    <a:pt x="2013331" y="494690"/>
                  </a:lnTo>
                  <a:lnTo>
                    <a:pt x="2214499" y="494690"/>
                  </a:lnTo>
                  <a:lnTo>
                    <a:pt x="2214499" y="520090"/>
                  </a:lnTo>
                  <a:lnTo>
                    <a:pt x="2265299" y="494690"/>
                  </a:lnTo>
                  <a:lnTo>
                    <a:pt x="2290699" y="481990"/>
                  </a:lnTo>
                  <a:close/>
                </a:path>
                <a:path w="2291079" h="523875">
                  <a:moveTo>
                    <a:pt x="2290699" y="264668"/>
                  </a:moveTo>
                  <a:lnTo>
                    <a:pt x="2265299" y="251968"/>
                  </a:lnTo>
                  <a:lnTo>
                    <a:pt x="2214499" y="226568"/>
                  </a:lnTo>
                  <a:lnTo>
                    <a:pt x="2214499" y="251968"/>
                  </a:lnTo>
                  <a:lnTo>
                    <a:pt x="2013331" y="251968"/>
                  </a:lnTo>
                  <a:lnTo>
                    <a:pt x="2013331" y="255092"/>
                  </a:lnTo>
                  <a:lnTo>
                    <a:pt x="1957578" y="214630"/>
                  </a:lnTo>
                  <a:lnTo>
                    <a:pt x="1955203" y="228930"/>
                  </a:lnTo>
                  <a:lnTo>
                    <a:pt x="1926894" y="215226"/>
                  </a:lnTo>
                  <a:lnTo>
                    <a:pt x="1926894" y="266827"/>
                  </a:lnTo>
                  <a:lnTo>
                    <a:pt x="1539138" y="334810"/>
                  </a:lnTo>
                  <a:lnTo>
                    <a:pt x="1486916" y="317182"/>
                  </a:lnTo>
                  <a:lnTo>
                    <a:pt x="1486916" y="343954"/>
                  </a:lnTo>
                  <a:lnTo>
                    <a:pt x="1352080" y="367588"/>
                  </a:lnTo>
                  <a:lnTo>
                    <a:pt x="1279372" y="354520"/>
                  </a:lnTo>
                  <a:lnTo>
                    <a:pt x="1279372" y="380326"/>
                  </a:lnTo>
                  <a:lnTo>
                    <a:pt x="943787" y="439153"/>
                  </a:lnTo>
                  <a:lnTo>
                    <a:pt x="1170368" y="360718"/>
                  </a:lnTo>
                  <a:lnTo>
                    <a:pt x="1279372" y="380326"/>
                  </a:lnTo>
                  <a:lnTo>
                    <a:pt x="1279372" y="354520"/>
                  </a:lnTo>
                  <a:lnTo>
                    <a:pt x="1219454" y="343738"/>
                  </a:lnTo>
                  <a:lnTo>
                    <a:pt x="1351216" y="298132"/>
                  </a:lnTo>
                  <a:lnTo>
                    <a:pt x="1486916" y="343954"/>
                  </a:lnTo>
                  <a:lnTo>
                    <a:pt x="1486916" y="317182"/>
                  </a:lnTo>
                  <a:lnTo>
                    <a:pt x="1390383" y="284568"/>
                  </a:lnTo>
                  <a:lnTo>
                    <a:pt x="1425384" y="272453"/>
                  </a:lnTo>
                  <a:lnTo>
                    <a:pt x="1926882" y="265734"/>
                  </a:lnTo>
                  <a:lnTo>
                    <a:pt x="1926894" y="266827"/>
                  </a:lnTo>
                  <a:lnTo>
                    <a:pt x="1926894" y="215226"/>
                  </a:lnTo>
                  <a:lnTo>
                    <a:pt x="1926209" y="214884"/>
                  </a:lnTo>
                  <a:lnTo>
                    <a:pt x="1926463" y="235178"/>
                  </a:lnTo>
                  <a:lnTo>
                    <a:pt x="1810816" y="216103"/>
                  </a:lnTo>
                  <a:lnTo>
                    <a:pt x="1810816" y="241896"/>
                  </a:lnTo>
                  <a:lnTo>
                    <a:pt x="1501724" y="246024"/>
                  </a:lnTo>
                  <a:lnTo>
                    <a:pt x="1609636" y="208673"/>
                  </a:lnTo>
                  <a:lnTo>
                    <a:pt x="1810816" y="241896"/>
                  </a:lnTo>
                  <a:lnTo>
                    <a:pt x="1810816" y="216103"/>
                  </a:lnTo>
                  <a:lnTo>
                    <a:pt x="1660055" y="191223"/>
                  </a:lnTo>
                  <a:lnTo>
                    <a:pt x="1942160" y="93560"/>
                  </a:lnTo>
                  <a:lnTo>
                    <a:pt x="1943989" y="105029"/>
                  </a:lnTo>
                  <a:lnTo>
                    <a:pt x="1948649" y="101701"/>
                  </a:lnTo>
                  <a:lnTo>
                    <a:pt x="1953768" y="116459"/>
                  </a:lnTo>
                  <a:lnTo>
                    <a:pt x="2004758" y="64262"/>
                  </a:lnTo>
                  <a:lnTo>
                    <a:pt x="2013331" y="55499"/>
                  </a:lnTo>
                  <a:lnTo>
                    <a:pt x="2004910" y="52832"/>
                  </a:lnTo>
                  <a:lnTo>
                    <a:pt x="1992464" y="48895"/>
                  </a:lnTo>
                  <a:lnTo>
                    <a:pt x="2013331" y="38100"/>
                  </a:lnTo>
                  <a:lnTo>
                    <a:pt x="1988629" y="26162"/>
                  </a:lnTo>
                  <a:lnTo>
                    <a:pt x="1936623" y="1016"/>
                  </a:lnTo>
                  <a:lnTo>
                    <a:pt x="1936953" y="26162"/>
                  </a:lnTo>
                  <a:lnTo>
                    <a:pt x="1936953" y="26339"/>
                  </a:lnTo>
                  <a:lnTo>
                    <a:pt x="1932622" y="26403"/>
                  </a:lnTo>
                  <a:lnTo>
                    <a:pt x="1932622" y="55359"/>
                  </a:lnTo>
                  <a:lnTo>
                    <a:pt x="1873389" y="64731"/>
                  </a:lnTo>
                  <a:lnTo>
                    <a:pt x="1873389" y="90500"/>
                  </a:lnTo>
                  <a:lnTo>
                    <a:pt x="1607502" y="182549"/>
                  </a:lnTo>
                  <a:lnTo>
                    <a:pt x="1557096" y="174244"/>
                  </a:lnTo>
                  <a:lnTo>
                    <a:pt x="1557096" y="199999"/>
                  </a:lnTo>
                  <a:lnTo>
                    <a:pt x="1420977" y="247116"/>
                  </a:lnTo>
                  <a:lnTo>
                    <a:pt x="1311922" y="248589"/>
                  </a:lnTo>
                  <a:lnTo>
                    <a:pt x="1311922" y="284861"/>
                  </a:lnTo>
                  <a:lnTo>
                    <a:pt x="1168387" y="334543"/>
                  </a:lnTo>
                  <a:lnTo>
                    <a:pt x="865009" y="279958"/>
                  </a:lnTo>
                  <a:lnTo>
                    <a:pt x="1280934" y="274396"/>
                  </a:lnTo>
                  <a:lnTo>
                    <a:pt x="1311922" y="284861"/>
                  </a:lnTo>
                  <a:lnTo>
                    <a:pt x="1311922" y="248589"/>
                  </a:lnTo>
                  <a:lnTo>
                    <a:pt x="1284871" y="248945"/>
                  </a:lnTo>
                  <a:lnTo>
                    <a:pt x="1208595" y="223202"/>
                  </a:lnTo>
                  <a:lnTo>
                    <a:pt x="1208595" y="249961"/>
                  </a:lnTo>
                  <a:lnTo>
                    <a:pt x="832548" y="254990"/>
                  </a:lnTo>
                  <a:lnTo>
                    <a:pt x="1098880" y="212915"/>
                  </a:lnTo>
                  <a:lnTo>
                    <a:pt x="1208595" y="249961"/>
                  </a:lnTo>
                  <a:lnTo>
                    <a:pt x="1208595" y="223202"/>
                  </a:lnTo>
                  <a:lnTo>
                    <a:pt x="1152880" y="204381"/>
                  </a:lnTo>
                  <a:lnTo>
                    <a:pt x="1372946" y="169595"/>
                  </a:lnTo>
                  <a:lnTo>
                    <a:pt x="1557096" y="199999"/>
                  </a:lnTo>
                  <a:lnTo>
                    <a:pt x="1557096" y="174244"/>
                  </a:lnTo>
                  <a:lnTo>
                    <a:pt x="1452664" y="156997"/>
                  </a:lnTo>
                  <a:lnTo>
                    <a:pt x="1873389" y="90500"/>
                  </a:lnTo>
                  <a:lnTo>
                    <a:pt x="1873389" y="64731"/>
                  </a:lnTo>
                  <a:lnTo>
                    <a:pt x="1372870" y="143827"/>
                  </a:lnTo>
                  <a:lnTo>
                    <a:pt x="1293177" y="130683"/>
                  </a:lnTo>
                  <a:lnTo>
                    <a:pt x="1293177" y="156425"/>
                  </a:lnTo>
                  <a:lnTo>
                    <a:pt x="1100886" y="186817"/>
                  </a:lnTo>
                  <a:lnTo>
                    <a:pt x="748055" y="67678"/>
                  </a:lnTo>
                  <a:lnTo>
                    <a:pt x="755065" y="67576"/>
                  </a:lnTo>
                  <a:lnTo>
                    <a:pt x="1293177" y="156425"/>
                  </a:lnTo>
                  <a:lnTo>
                    <a:pt x="1293177" y="130683"/>
                  </a:lnTo>
                  <a:lnTo>
                    <a:pt x="899083" y="65646"/>
                  </a:lnTo>
                  <a:lnTo>
                    <a:pt x="1931416" y="51828"/>
                  </a:lnTo>
                  <a:lnTo>
                    <a:pt x="1932622" y="55359"/>
                  </a:lnTo>
                  <a:lnTo>
                    <a:pt x="1932622" y="26403"/>
                  </a:lnTo>
                  <a:lnTo>
                    <a:pt x="756678" y="42151"/>
                  </a:lnTo>
                  <a:lnTo>
                    <a:pt x="729869" y="37719"/>
                  </a:lnTo>
                  <a:lnTo>
                    <a:pt x="729081" y="42519"/>
                  </a:lnTo>
                  <a:lnTo>
                    <a:pt x="707771" y="42799"/>
                  </a:lnTo>
                  <a:lnTo>
                    <a:pt x="707936" y="54127"/>
                  </a:lnTo>
                  <a:lnTo>
                    <a:pt x="706755" y="53721"/>
                  </a:lnTo>
                  <a:lnTo>
                    <a:pt x="698627" y="77724"/>
                  </a:lnTo>
                  <a:lnTo>
                    <a:pt x="1046899" y="195351"/>
                  </a:lnTo>
                  <a:lnTo>
                    <a:pt x="700659" y="250063"/>
                  </a:lnTo>
                  <a:lnTo>
                    <a:pt x="701700" y="256743"/>
                  </a:lnTo>
                  <a:lnTo>
                    <a:pt x="697357" y="256794"/>
                  </a:lnTo>
                  <a:lnTo>
                    <a:pt x="697395" y="259372"/>
                  </a:lnTo>
                  <a:lnTo>
                    <a:pt x="682625" y="251968"/>
                  </a:lnTo>
                  <a:lnTo>
                    <a:pt x="631825" y="226568"/>
                  </a:lnTo>
                  <a:lnTo>
                    <a:pt x="631825" y="251968"/>
                  </a:lnTo>
                  <a:lnTo>
                    <a:pt x="0" y="251968"/>
                  </a:lnTo>
                  <a:lnTo>
                    <a:pt x="0" y="277368"/>
                  </a:lnTo>
                  <a:lnTo>
                    <a:pt x="631825" y="277368"/>
                  </a:lnTo>
                  <a:lnTo>
                    <a:pt x="631825" y="302704"/>
                  </a:lnTo>
                  <a:lnTo>
                    <a:pt x="682574" y="277368"/>
                  </a:lnTo>
                  <a:lnTo>
                    <a:pt x="697547" y="269900"/>
                  </a:lnTo>
                  <a:lnTo>
                    <a:pt x="697738" y="282194"/>
                  </a:lnTo>
                  <a:lnTo>
                    <a:pt x="731456" y="281749"/>
                  </a:lnTo>
                  <a:lnTo>
                    <a:pt x="1119314" y="351536"/>
                  </a:lnTo>
                  <a:lnTo>
                    <a:pt x="786587" y="466712"/>
                  </a:lnTo>
                  <a:lnTo>
                    <a:pt x="725678" y="477380"/>
                  </a:lnTo>
                  <a:lnTo>
                    <a:pt x="727163" y="486054"/>
                  </a:lnTo>
                  <a:lnTo>
                    <a:pt x="699160" y="486422"/>
                  </a:lnTo>
                  <a:lnTo>
                    <a:pt x="708025" y="481990"/>
                  </a:lnTo>
                  <a:lnTo>
                    <a:pt x="682625" y="469290"/>
                  </a:lnTo>
                  <a:lnTo>
                    <a:pt x="631825" y="443890"/>
                  </a:lnTo>
                  <a:lnTo>
                    <a:pt x="631825" y="469290"/>
                  </a:lnTo>
                  <a:lnTo>
                    <a:pt x="0" y="469290"/>
                  </a:lnTo>
                  <a:lnTo>
                    <a:pt x="0" y="494690"/>
                  </a:lnTo>
                  <a:lnTo>
                    <a:pt x="631825" y="494690"/>
                  </a:lnTo>
                  <a:lnTo>
                    <a:pt x="631825" y="520090"/>
                  </a:lnTo>
                  <a:lnTo>
                    <a:pt x="674293" y="498856"/>
                  </a:lnTo>
                  <a:lnTo>
                    <a:pt x="674497" y="512152"/>
                  </a:lnTo>
                  <a:lnTo>
                    <a:pt x="709447" y="511695"/>
                  </a:lnTo>
                  <a:lnTo>
                    <a:pt x="712089" y="519353"/>
                  </a:lnTo>
                  <a:lnTo>
                    <a:pt x="735228" y="511352"/>
                  </a:lnTo>
                  <a:lnTo>
                    <a:pt x="1903641" y="495719"/>
                  </a:lnTo>
                  <a:lnTo>
                    <a:pt x="1903857" y="512152"/>
                  </a:lnTo>
                  <a:lnTo>
                    <a:pt x="1903984" y="521106"/>
                  </a:lnTo>
                  <a:lnTo>
                    <a:pt x="1919630" y="513016"/>
                  </a:lnTo>
                  <a:lnTo>
                    <a:pt x="1918462" y="516509"/>
                  </a:lnTo>
                  <a:lnTo>
                    <a:pt x="1933155" y="514477"/>
                  </a:lnTo>
                  <a:lnTo>
                    <a:pt x="1931543" y="523455"/>
                  </a:lnTo>
                  <a:lnTo>
                    <a:pt x="1988273" y="506806"/>
                  </a:lnTo>
                  <a:lnTo>
                    <a:pt x="2002790" y="504786"/>
                  </a:lnTo>
                  <a:lnTo>
                    <a:pt x="2001062" y="503059"/>
                  </a:lnTo>
                  <a:lnTo>
                    <a:pt x="2009038" y="500710"/>
                  </a:lnTo>
                  <a:lnTo>
                    <a:pt x="2013331" y="499452"/>
                  </a:lnTo>
                  <a:lnTo>
                    <a:pt x="1952193" y="453745"/>
                  </a:lnTo>
                  <a:lnTo>
                    <a:pt x="1942846" y="444309"/>
                  </a:lnTo>
                  <a:lnTo>
                    <a:pt x="1937067" y="461403"/>
                  </a:lnTo>
                  <a:lnTo>
                    <a:pt x="1902968" y="444906"/>
                  </a:lnTo>
                  <a:lnTo>
                    <a:pt x="1903120" y="457720"/>
                  </a:lnTo>
                  <a:lnTo>
                    <a:pt x="1790395" y="419658"/>
                  </a:lnTo>
                  <a:lnTo>
                    <a:pt x="1790395" y="446455"/>
                  </a:lnTo>
                  <a:lnTo>
                    <a:pt x="1788121" y="446049"/>
                  </a:lnTo>
                  <a:lnTo>
                    <a:pt x="1788121" y="471868"/>
                  </a:lnTo>
                  <a:lnTo>
                    <a:pt x="831291" y="484657"/>
                  </a:lnTo>
                  <a:lnTo>
                    <a:pt x="1352016" y="393395"/>
                  </a:lnTo>
                  <a:lnTo>
                    <a:pt x="1788121" y="471868"/>
                  </a:lnTo>
                  <a:lnTo>
                    <a:pt x="1788121" y="446049"/>
                  </a:lnTo>
                  <a:lnTo>
                    <a:pt x="1424736" y="380657"/>
                  </a:lnTo>
                  <a:lnTo>
                    <a:pt x="1537220" y="360946"/>
                  </a:lnTo>
                  <a:lnTo>
                    <a:pt x="1790395" y="446455"/>
                  </a:lnTo>
                  <a:lnTo>
                    <a:pt x="1790395" y="419658"/>
                  </a:lnTo>
                  <a:lnTo>
                    <a:pt x="1589455" y="351790"/>
                  </a:lnTo>
                  <a:lnTo>
                    <a:pt x="1940471" y="290271"/>
                  </a:lnTo>
                  <a:lnTo>
                    <a:pt x="1944878" y="315290"/>
                  </a:lnTo>
                  <a:lnTo>
                    <a:pt x="2003869" y="271665"/>
                  </a:lnTo>
                  <a:lnTo>
                    <a:pt x="2013331" y="268744"/>
                  </a:lnTo>
                  <a:lnTo>
                    <a:pt x="2013331" y="277368"/>
                  </a:lnTo>
                  <a:lnTo>
                    <a:pt x="2214499" y="277368"/>
                  </a:lnTo>
                  <a:lnTo>
                    <a:pt x="2214499" y="302704"/>
                  </a:lnTo>
                  <a:lnTo>
                    <a:pt x="2265248" y="277368"/>
                  </a:lnTo>
                  <a:lnTo>
                    <a:pt x="2290699" y="264668"/>
                  </a:lnTo>
                  <a:close/>
                </a:path>
                <a:path w="2291079" h="523875">
                  <a:moveTo>
                    <a:pt x="2290699" y="38100"/>
                  </a:moveTo>
                  <a:lnTo>
                    <a:pt x="2265299" y="25400"/>
                  </a:lnTo>
                  <a:lnTo>
                    <a:pt x="2214499" y="0"/>
                  </a:lnTo>
                  <a:lnTo>
                    <a:pt x="2214499" y="25400"/>
                  </a:lnTo>
                  <a:lnTo>
                    <a:pt x="2013331" y="25400"/>
                  </a:lnTo>
                  <a:lnTo>
                    <a:pt x="2013331" y="38100"/>
                  </a:lnTo>
                  <a:lnTo>
                    <a:pt x="2013331" y="50800"/>
                  </a:lnTo>
                  <a:lnTo>
                    <a:pt x="2214499" y="50800"/>
                  </a:lnTo>
                  <a:lnTo>
                    <a:pt x="2214499" y="76200"/>
                  </a:lnTo>
                  <a:lnTo>
                    <a:pt x="2265299" y="50800"/>
                  </a:lnTo>
                  <a:lnTo>
                    <a:pt x="2290699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0045192" y="5498490"/>
              <a:ext cx="182880" cy="182880"/>
            </a:xfrm>
            <a:custGeom>
              <a:avLst/>
              <a:gdLst/>
              <a:ahLst/>
              <a:cxnLst/>
              <a:rect l="l" t="t" r="r" b="b"/>
              <a:pathLst>
                <a:path w="182879" h="182879">
                  <a:moveTo>
                    <a:pt x="182879" y="0"/>
                  </a:moveTo>
                  <a:lnTo>
                    <a:pt x="0" y="0"/>
                  </a:lnTo>
                  <a:lnTo>
                    <a:pt x="0" y="182880"/>
                  </a:lnTo>
                  <a:lnTo>
                    <a:pt x="182879" y="182880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0045192" y="5498490"/>
              <a:ext cx="182880" cy="182880"/>
            </a:xfrm>
            <a:custGeom>
              <a:avLst/>
              <a:gdLst/>
              <a:ahLst/>
              <a:cxnLst/>
              <a:rect l="l" t="t" r="r" b="b"/>
              <a:pathLst>
                <a:path w="182879" h="182879">
                  <a:moveTo>
                    <a:pt x="0" y="182880"/>
                  </a:moveTo>
                  <a:lnTo>
                    <a:pt x="182879" y="182880"/>
                  </a:lnTo>
                  <a:lnTo>
                    <a:pt x="182879" y="0"/>
                  </a:lnTo>
                  <a:lnTo>
                    <a:pt x="0" y="0"/>
                  </a:lnTo>
                  <a:lnTo>
                    <a:pt x="0" y="18288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0038461" y="5266563"/>
              <a:ext cx="182880" cy="182880"/>
            </a:xfrm>
            <a:custGeom>
              <a:avLst/>
              <a:gdLst/>
              <a:ahLst/>
              <a:cxnLst/>
              <a:rect l="l" t="t" r="r" b="b"/>
              <a:pathLst>
                <a:path w="182879" h="182879">
                  <a:moveTo>
                    <a:pt x="182879" y="0"/>
                  </a:moveTo>
                  <a:lnTo>
                    <a:pt x="0" y="0"/>
                  </a:lnTo>
                  <a:lnTo>
                    <a:pt x="0" y="182880"/>
                  </a:lnTo>
                  <a:lnTo>
                    <a:pt x="182879" y="182880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0038461" y="5266563"/>
              <a:ext cx="182880" cy="182880"/>
            </a:xfrm>
            <a:custGeom>
              <a:avLst/>
              <a:gdLst/>
              <a:ahLst/>
              <a:cxnLst/>
              <a:rect l="l" t="t" r="r" b="b"/>
              <a:pathLst>
                <a:path w="182879" h="182879">
                  <a:moveTo>
                    <a:pt x="0" y="182880"/>
                  </a:moveTo>
                  <a:lnTo>
                    <a:pt x="182879" y="182880"/>
                  </a:lnTo>
                  <a:lnTo>
                    <a:pt x="182879" y="0"/>
                  </a:lnTo>
                  <a:lnTo>
                    <a:pt x="0" y="0"/>
                  </a:lnTo>
                  <a:lnTo>
                    <a:pt x="0" y="18288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0051796" y="5717159"/>
              <a:ext cx="182880" cy="182880"/>
            </a:xfrm>
            <a:custGeom>
              <a:avLst/>
              <a:gdLst/>
              <a:ahLst/>
              <a:cxnLst/>
              <a:rect l="l" t="t" r="r" b="b"/>
              <a:pathLst>
                <a:path w="182879" h="182879">
                  <a:moveTo>
                    <a:pt x="182879" y="0"/>
                  </a:moveTo>
                  <a:lnTo>
                    <a:pt x="0" y="0"/>
                  </a:lnTo>
                  <a:lnTo>
                    <a:pt x="0" y="182880"/>
                  </a:lnTo>
                  <a:lnTo>
                    <a:pt x="182879" y="182880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0051796" y="5717159"/>
              <a:ext cx="182880" cy="182880"/>
            </a:xfrm>
            <a:custGeom>
              <a:avLst/>
              <a:gdLst/>
              <a:ahLst/>
              <a:cxnLst/>
              <a:rect l="l" t="t" r="r" b="b"/>
              <a:pathLst>
                <a:path w="182879" h="182879">
                  <a:moveTo>
                    <a:pt x="0" y="182880"/>
                  </a:moveTo>
                  <a:lnTo>
                    <a:pt x="182879" y="182880"/>
                  </a:lnTo>
                  <a:lnTo>
                    <a:pt x="182879" y="0"/>
                  </a:lnTo>
                  <a:lnTo>
                    <a:pt x="0" y="0"/>
                  </a:lnTo>
                  <a:lnTo>
                    <a:pt x="0" y="18288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0228072" y="5313425"/>
              <a:ext cx="708025" cy="520700"/>
            </a:xfrm>
            <a:custGeom>
              <a:avLst/>
              <a:gdLst/>
              <a:ahLst/>
              <a:cxnLst/>
              <a:rect l="l" t="t" r="r" b="b"/>
              <a:pathLst>
                <a:path w="708025" h="520700">
                  <a:moveTo>
                    <a:pt x="707898" y="482015"/>
                  </a:moveTo>
                  <a:lnTo>
                    <a:pt x="682498" y="469315"/>
                  </a:lnTo>
                  <a:lnTo>
                    <a:pt x="631698" y="443915"/>
                  </a:lnTo>
                  <a:lnTo>
                    <a:pt x="631698" y="469315"/>
                  </a:lnTo>
                  <a:lnTo>
                    <a:pt x="0" y="469315"/>
                  </a:lnTo>
                  <a:lnTo>
                    <a:pt x="0" y="494715"/>
                  </a:lnTo>
                  <a:lnTo>
                    <a:pt x="631698" y="494715"/>
                  </a:lnTo>
                  <a:lnTo>
                    <a:pt x="631698" y="520115"/>
                  </a:lnTo>
                  <a:lnTo>
                    <a:pt x="682498" y="494715"/>
                  </a:lnTo>
                  <a:lnTo>
                    <a:pt x="707898" y="482015"/>
                  </a:lnTo>
                  <a:close/>
                </a:path>
                <a:path w="708025" h="520700">
                  <a:moveTo>
                    <a:pt x="707898" y="264668"/>
                  </a:moveTo>
                  <a:lnTo>
                    <a:pt x="682498" y="251968"/>
                  </a:lnTo>
                  <a:lnTo>
                    <a:pt x="631698" y="226568"/>
                  </a:lnTo>
                  <a:lnTo>
                    <a:pt x="631698" y="251968"/>
                  </a:lnTo>
                  <a:lnTo>
                    <a:pt x="0" y="251968"/>
                  </a:lnTo>
                  <a:lnTo>
                    <a:pt x="0" y="277329"/>
                  </a:lnTo>
                  <a:lnTo>
                    <a:pt x="631698" y="277329"/>
                  </a:lnTo>
                  <a:lnTo>
                    <a:pt x="631698" y="302729"/>
                  </a:lnTo>
                  <a:lnTo>
                    <a:pt x="682548" y="277329"/>
                  </a:lnTo>
                  <a:lnTo>
                    <a:pt x="707898" y="264668"/>
                  </a:lnTo>
                  <a:close/>
                </a:path>
                <a:path w="708025" h="520700">
                  <a:moveTo>
                    <a:pt x="707898" y="38100"/>
                  </a:moveTo>
                  <a:lnTo>
                    <a:pt x="682498" y="25400"/>
                  </a:lnTo>
                  <a:lnTo>
                    <a:pt x="631698" y="0"/>
                  </a:lnTo>
                  <a:lnTo>
                    <a:pt x="631698" y="25400"/>
                  </a:lnTo>
                  <a:lnTo>
                    <a:pt x="0" y="25400"/>
                  </a:lnTo>
                  <a:lnTo>
                    <a:pt x="0" y="50800"/>
                  </a:lnTo>
                  <a:lnTo>
                    <a:pt x="631698" y="50800"/>
                  </a:lnTo>
                  <a:lnTo>
                    <a:pt x="631698" y="76200"/>
                  </a:lnTo>
                  <a:lnTo>
                    <a:pt x="682498" y="50800"/>
                  </a:lnTo>
                  <a:lnTo>
                    <a:pt x="707898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7" name="object 147"/>
          <p:cNvSpPr txBox="1"/>
          <p:nvPr/>
        </p:nvSpPr>
        <p:spPr>
          <a:xfrm>
            <a:off x="10582020" y="6267018"/>
            <a:ext cx="1305560" cy="36957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50"/>
              </a:spcBef>
            </a:pPr>
            <a:r>
              <a:rPr sz="1800" spc="-10" dirty="0">
                <a:latin typeface="Calibri"/>
                <a:cs typeface="Calibri"/>
              </a:rPr>
              <a:t>CF-Modules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10143235" y="5900039"/>
            <a:ext cx="459105" cy="567690"/>
          </a:xfrm>
          <a:custGeom>
            <a:avLst/>
            <a:gdLst/>
            <a:ahLst/>
            <a:cxnLst/>
            <a:rect l="l" t="t" r="r" b="b"/>
            <a:pathLst>
              <a:path w="459104" h="567689">
                <a:moveTo>
                  <a:pt x="114716" y="103425"/>
                </a:moveTo>
                <a:lnTo>
                  <a:pt x="74965" y="135048"/>
                </a:lnTo>
                <a:lnTo>
                  <a:pt x="418846" y="567448"/>
                </a:lnTo>
                <a:lnTo>
                  <a:pt x="458597" y="535825"/>
                </a:lnTo>
                <a:lnTo>
                  <a:pt x="114716" y="103425"/>
                </a:lnTo>
                <a:close/>
              </a:path>
              <a:path w="459104" h="567689">
                <a:moveTo>
                  <a:pt x="0" y="0"/>
                </a:moveTo>
                <a:lnTo>
                  <a:pt x="35179" y="166700"/>
                </a:lnTo>
                <a:lnTo>
                  <a:pt x="74965" y="135048"/>
                </a:lnTo>
                <a:lnTo>
                  <a:pt x="59182" y="115201"/>
                </a:lnTo>
                <a:lnTo>
                  <a:pt x="98933" y="83578"/>
                </a:lnTo>
                <a:lnTo>
                  <a:pt x="139665" y="83578"/>
                </a:lnTo>
                <a:lnTo>
                  <a:pt x="154432" y="71831"/>
                </a:lnTo>
                <a:lnTo>
                  <a:pt x="0" y="0"/>
                </a:lnTo>
                <a:close/>
              </a:path>
              <a:path w="459104" h="567689">
                <a:moveTo>
                  <a:pt x="98933" y="83578"/>
                </a:moveTo>
                <a:lnTo>
                  <a:pt x="59182" y="115201"/>
                </a:lnTo>
                <a:lnTo>
                  <a:pt x="74965" y="135048"/>
                </a:lnTo>
                <a:lnTo>
                  <a:pt x="114716" y="103425"/>
                </a:lnTo>
                <a:lnTo>
                  <a:pt x="98933" y="83578"/>
                </a:lnTo>
                <a:close/>
              </a:path>
              <a:path w="459104" h="567689">
                <a:moveTo>
                  <a:pt x="139665" y="83578"/>
                </a:moveTo>
                <a:lnTo>
                  <a:pt x="98933" y="83578"/>
                </a:lnTo>
                <a:lnTo>
                  <a:pt x="114716" y="103425"/>
                </a:lnTo>
                <a:lnTo>
                  <a:pt x="139665" y="835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5239" y="700532"/>
            <a:ext cx="81597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Riptide</a:t>
            </a:r>
            <a:r>
              <a:rPr spc="-204" dirty="0"/>
              <a:t> </a:t>
            </a:r>
            <a:r>
              <a:rPr dirty="0"/>
              <a:t>vs.</a:t>
            </a:r>
            <a:r>
              <a:rPr spc="-155" dirty="0"/>
              <a:t> </a:t>
            </a:r>
            <a:r>
              <a:rPr spc="-55" dirty="0"/>
              <a:t>COTS</a:t>
            </a:r>
            <a:r>
              <a:rPr spc="-195" dirty="0"/>
              <a:t> </a:t>
            </a:r>
            <a:r>
              <a:rPr spc="-20" dirty="0"/>
              <a:t>Extreme</a:t>
            </a:r>
            <a:r>
              <a:rPr spc="-200" dirty="0"/>
              <a:t> </a:t>
            </a:r>
            <a:r>
              <a:rPr spc="-20" dirty="0"/>
              <a:t>Edge</a:t>
            </a:r>
            <a:r>
              <a:rPr spc="-190" dirty="0"/>
              <a:t> </a:t>
            </a:r>
            <a:r>
              <a:rPr spc="-20" dirty="0"/>
              <a:t>MCUs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202679" y="2138573"/>
            <a:ext cx="3064510" cy="2476500"/>
            <a:chOff x="2202679" y="2138573"/>
            <a:chExt cx="3064510" cy="2476500"/>
          </a:xfrm>
        </p:grpSpPr>
        <p:sp>
          <p:nvSpPr>
            <p:cNvPr id="4" name="object 4"/>
            <p:cNvSpPr/>
            <p:nvPr/>
          </p:nvSpPr>
          <p:spPr>
            <a:xfrm>
              <a:off x="2210480" y="2296195"/>
              <a:ext cx="3048635" cy="2306320"/>
            </a:xfrm>
            <a:custGeom>
              <a:avLst/>
              <a:gdLst/>
              <a:ahLst/>
              <a:cxnLst/>
              <a:rect l="l" t="t" r="r" b="b"/>
              <a:pathLst>
                <a:path w="3048635" h="2306320">
                  <a:moveTo>
                    <a:pt x="3048588" y="0"/>
                  </a:moveTo>
                  <a:lnTo>
                    <a:pt x="0" y="0"/>
                  </a:lnTo>
                  <a:lnTo>
                    <a:pt x="0" y="2305889"/>
                  </a:lnTo>
                  <a:lnTo>
                    <a:pt x="3048588" y="2305889"/>
                  </a:lnTo>
                  <a:lnTo>
                    <a:pt x="3048588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49334" y="2400795"/>
              <a:ext cx="2772410" cy="2214245"/>
            </a:xfrm>
            <a:custGeom>
              <a:avLst/>
              <a:gdLst/>
              <a:ahLst/>
              <a:cxnLst/>
              <a:rect l="l" t="t" r="r" b="b"/>
              <a:pathLst>
                <a:path w="2772410" h="2214245">
                  <a:moveTo>
                    <a:pt x="597535" y="2096782"/>
                  </a:moveTo>
                  <a:lnTo>
                    <a:pt x="0" y="2096782"/>
                  </a:lnTo>
                  <a:lnTo>
                    <a:pt x="0" y="2213787"/>
                  </a:lnTo>
                  <a:lnTo>
                    <a:pt x="597535" y="2213787"/>
                  </a:lnTo>
                  <a:lnTo>
                    <a:pt x="597535" y="2096782"/>
                  </a:lnTo>
                  <a:close/>
                </a:path>
                <a:path w="2772410" h="2214245">
                  <a:moveTo>
                    <a:pt x="1684921" y="1719211"/>
                  </a:moveTo>
                  <a:lnTo>
                    <a:pt x="1087501" y="1719211"/>
                  </a:lnTo>
                  <a:lnTo>
                    <a:pt x="1087501" y="2213787"/>
                  </a:lnTo>
                  <a:lnTo>
                    <a:pt x="1684921" y="2213787"/>
                  </a:lnTo>
                  <a:lnTo>
                    <a:pt x="1684921" y="1719211"/>
                  </a:lnTo>
                  <a:close/>
                </a:path>
                <a:path w="2772410" h="2214245">
                  <a:moveTo>
                    <a:pt x="2772270" y="0"/>
                  </a:moveTo>
                  <a:lnTo>
                    <a:pt x="2173186" y="0"/>
                  </a:lnTo>
                  <a:lnTo>
                    <a:pt x="2173186" y="2213787"/>
                  </a:lnTo>
                  <a:lnTo>
                    <a:pt x="2772270" y="2213787"/>
                  </a:lnTo>
                  <a:lnTo>
                    <a:pt x="2772270" y="0"/>
                  </a:lnTo>
                  <a:close/>
                </a:path>
              </a:pathLst>
            </a:custGeom>
            <a:solidFill>
              <a:srgbClr val="9F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58249" y="4559976"/>
              <a:ext cx="2174875" cy="42545"/>
            </a:xfrm>
            <a:custGeom>
              <a:avLst/>
              <a:gdLst/>
              <a:ahLst/>
              <a:cxnLst/>
              <a:rect l="l" t="t" r="r" b="b"/>
              <a:pathLst>
                <a:path w="2174875" h="42545">
                  <a:moveTo>
                    <a:pt x="0" y="42109"/>
                  </a:moveTo>
                  <a:lnTo>
                    <a:pt x="0" y="42109"/>
                  </a:lnTo>
                  <a:lnTo>
                    <a:pt x="0" y="0"/>
                  </a:lnTo>
                </a:path>
                <a:path w="2174875" h="42545">
                  <a:moveTo>
                    <a:pt x="1087389" y="42109"/>
                  </a:moveTo>
                  <a:lnTo>
                    <a:pt x="1087389" y="42109"/>
                  </a:lnTo>
                  <a:lnTo>
                    <a:pt x="1087389" y="0"/>
                  </a:lnTo>
                </a:path>
                <a:path w="2174875" h="42545">
                  <a:moveTo>
                    <a:pt x="2174737" y="42109"/>
                  </a:moveTo>
                  <a:lnTo>
                    <a:pt x="2174737" y="42109"/>
                  </a:lnTo>
                  <a:lnTo>
                    <a:pt x="2174737" y="0"/>
                  </a:lnTo>
                </a:path>
              </a:pathLst>
            </a:custGeom>
            <a:ln w="124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10480" y="3857868"/>
              <a:ext cx="3048635" cy="0"/>
            </a:xfrm>
            <a:custGeom>
              <a:avLst/>
              <a:gdLst/>
              <a:ahLst/>
              <a:cxnLst/>
              <a:rect l="l" t="t" r="r" b="b"/>
              <a:pathLst>
                <a:path w="3048635">
                  <a:moveTo>
                    <a:pt x="0" y="0"/>
                  </a:moveTo>
                  <a:lnTo>
                    <a:pt x="3048588" y="0"/>
                  </a:lnTo>
                </a:path>
              </a:pathLst>
            </a:custGeom>
            <a:ln w="9360">
              <a:solidFill>
                <a:srgbClr val="B1B1B1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10480" y="3857868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60">
                  <a:moveTo>
                    <a:pt x="0" y="0"/>
                  </a:moveTo>
                  <a:lnTo>
                    <a:pt x="0" y="0"/>
                  </a:lnTo>
                  <a:lnTo>
                    <a:pt x="73342" y="0"/>
                  </a:lnTo>
                </a:path>
              </a:pathLst>
            </a:custGeom>
            <a:ln w="156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10480" y="2581705"/>
              <a:ext cx="3048635" cy="0"/>
            </a:xfrm>
            <a:custGeom>
              <a:avLst/>
              <a:gdLst/>
              <a:ahLst/>
              <a:cxnLst/>
              <a:rect l="l" t="t" r="r" b="b"/>
              <a:pathLst>
                <a:path w="3048635">
                  <a:moveTo>
                    <a:pt x="0" y="0"/>
                  </a:moveTo>
                  <a:lnTo>
                    <a:pt x="3048588" y="0"/>
                  </a:lnTo>
                </a:path>
              </a:pathLst>
            </a:custGeom>
            <a:ln w="9360">
              <a:solidFill>
                <a:srgbClr val="B1B1B1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10480" y="2581705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60">
                  <a:moveTo>
                    <a:pt x="0" y="0"/>
                  </a:moveTo>
                  <a:lnTo>
                    <a:pt x="0" y="0"/>
                  </a:lnTo>
                  <a:lnTo>
                    <a:pt x="73342" y="0"/>
                  </a:lnTo>
                </a:path>
              </a:pathLst>
            </a:custGeom>
            <a:ln w="156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10480" y="4497571"/>
              <a:ext cx="3048635" cy="0"/>
            </a:xfrm>
            <a:custGeom>
              <a:avLst/>
              <a:gdLst/>
              <a:ahLst/>
              <a:cxnLst/>
              <a:rect l="l" t="t" r="r" b="b"/>
              <a:pathLst>
                <a:path w="3048635">
                  <a:moveTo>
                    <a:pt x="0" y="0"/>
                  </a:moveTo>
                  <a:lnTo>
                    <a:pt x="3048588" y="0"/>
                  </a:lnTo>
                </a:path>
              </a:pathLst>
            </a:custGeom>
            <a:ln w="31202">
              <a:solidFill>
                <a:srgbClr val="80808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10480" y="2296195"/>
              <a:ext cx="3048635" cy="2306320"/>
            </a:xfrm>
            <a:custGeom>
              <a:avLst/>
              <a:gdLst/>
              <a:ahLst/>
              <a:cxnLst/>
              <a:rect l="l" t="t" r="r" b="b"/>
              <a:pathLst>
                <a:path w="3048635" h="2306320">
                  <a:moveTo>
                    <a:pt x="0" y="2305889"/>
                  </a:moveTo>
                  <a:lnTo>
                    <a:pt x="0" y="2305889"/>
                  </a:lnTo>
                  <a:lnTo>
                    <a:pt x="0" y="0"/>
                  </a:lnTo>
                </a:path>
                <a:path w="3048635" h="2306320">
                  <a:moveTo>
                    <a:pt x="3048588" y="2305889"/>
                  </a:moveTo>
                  <a:lnTo>
                    <a:pt x="3048588" y="2305889"/>
                  </a:lnTo>
                  <a:lnTo>
                    <a:pt x="3048588" y="0"/>
                  </a:lnTo>
                </a:path>
                <a:path w="3048635" h="2306320">
                  <a:moveTo>
                    <a:pt x="0" y="2305889"/>
                  </a:moveTo>
                  <a:lnTo>
                    <a:pt x="0" y="2305889"/>
                  </a:lnTo>
                  <a:lnTo>
                    <a:pt x="3048588" y="2305889"/>
                  </a:lnTo>
                </a:path>
                <a:path w="3048635" h="2306320">
                  <a:moveTo>
                    <a:pt x="0" y="0"/>
                  </a:moveTo>
                  <a:lnTo>
                    <a:pt x="0" y="0"/>
                  </a:lnTo>
                  <a:lnTo>
                    <a:pt x="3048588" y="0"/>
                  </a:lnTo>
                </a:path>
              </a:pathLst>
            </a:custGeom>
            <a:ln w="15601">
              <a:solidFill>
                <a:srgbClr val="BBBB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33440" y="4233896"/>
              <a:ext cx="70202" cy="13886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639534" y="4355586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79">
                  <a:moveTo>
                    <a:pt x="17155" y="0"/>
                  </a:moveTo>
                  <a:lnTo>
                    <a:pt x="0" y="0"/>
                  </a:lnTo>
                  <a:lnTo>
                    <a:pt x="0" y="17176"/>
                  </a:lnTo>
                  <a:lnTo>
                    <a:pt x="17155" y="17176"/>
                  </a:lnTo>
                  <a:lnTo>
                    <a:pt x="171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84762" y="4233896"/>
              <a:ext cx="85819" cy="14354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11514" y="3857868"/>
              <a:ext cx="85881" cy="14356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726924" y="3979599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79" h="17779">
                  <a:moveTo>
                    <a:pt x="17259" y="0"/>
                  </a:moveTo>
                  <a:lnTo>
                    <a:pt x="0" y="0"/>
                  </a:lnTo>
                  <a:lnTo>
                    <a:pt x="0" y="17155"/>
                  </a:lnTo>
                  <a:lnTo>
                    <a:pt x="17259" y="17155"/>
                  </a:lnTo>
                  <a:lnTo>
                    <a:pt x="172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72256" y="3857868"/>
              <a:ext cx="85673" cy="14356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52260" y="2138573"/>
              <a:ext cx="70285" cy="13890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47500" y="2138573"/>
              <a:ext cx="84218" cy="14369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59790" y="2138573"/>
              <a:ext cx="68622" cy="13890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53366" y="2138573"/>
              <a:ext cx="85881" cy="14369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968776" y="2260429"/>
              <a:ext cx="17780" cy="17145"/>
            </a:xfrm>
            <a:custGeom>
              <a:avLst/>
              <a:gdLst/>
              <a:ahLst/>
              <a:cxnLst/>
              <a:rect l="l" t="t" r="r" b="b"/>
              <a:pathLst>
                <a:path w="17779" h="17144">
                  <a:moveTo>
                    <a:pt x="17259" y="0"/>
                  </a:moveTo>
                  <a:lnTo>
                    <a:pt x="0" y="0"/>
                  </a:lnTo>
                  <a:lnTo>
                    <a:pt x="0" y="17051"/>
                  </a:lnTo>
                  <a:lnTo>
                    <a:pt x="17259" y="17051"/>
                  </a:lnTo>
                  <a:lnTo>
                    <a:pt x="172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15563" y="2138573"/>
              <a:ext cx="84218" cy="143690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2544357" y="4717634"/>
            <a:ext cx="182880" cy="831850"/>
            <a:chOff x="2544357" y="4717634"/>
            <a:chExt cx="182880" cy="831850"/>
          </a:xfrm>
        </p:grpSpPr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49036" y="5385292"/>
              <a:ext cx="171617" cy="16379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44357" y="5240187"/>
              <a:ext cx="182534" cy="11077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49036" y="5085746"/>
              <a:ext cx="171617" cy="11857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553715" y="4839226"/>
              <a:ext cx="173177" cy="22622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553715" y="4717634"/>
              <a:ext cx="173177" cy="99757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3633348" y="4717536"/>
            <a:ext cx="179705" cy="1047115"/>
            <a:chOff x="3633348" y="4717536"/>
            <a:chExt cx="179705" cy="1047115"/>
          </a:xfrm>
        </p:grpSpPr>
        <p:pic>
          <p:nvPicPr>
            <p:cNvPr id="32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633348" y="5638029"/>
              <a:ext cx="177793" cy="12636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694276" y="5511660"/>
              <a:ext cx="116865" cy="10607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665996" y="5052973"/>
              <a:ext cx="145146" cy="43839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641042" y="4717536"/>
              <a:ext cx="171763" cy="10141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636467" y="4853283"/>
              <a:ext cx="171555" cy="162239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4723816" y="4712857"/>
            <a:ext cx="220345" cy="688340"/>
            <a:chOff x="4723816" y="4712857"/>
            <a:chExt cx="220345" cy="688340"/>
          </a:xfrm>
        </p:grpSpPr>
        <p:pic>
          <p:nvPicPr>
            <p:cNvPr id="38" name="object 3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723816" y="5272959"/>
              <a:ext cx="171763" cy="127928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4726927" y="5227713"/>
              <a:ext cx="168910" cy="20320"/>
            </a:xfrm>
            <a:custGeom>
              <a:avLst/>
              <a:gdLst/>
              <a:ahLst/>
              <a:cxnLst/>
              <a:rect l="l" t="t" r="r" b="b"/>
              <a:pathLst>
                <a:path w="168910" h="20320">
                  <a:moveTo>
                    <a:pt x="21831" y="0"/>
                  </a:moveTo>
                  <a:lnTo>
                    <a:pt x="0" y="0"/>
                  </a:lnTo>
                  <a:lnTo>
                    <a:pt x="0" y="20281"/>
                  </a:lnTo>
                  <a:lnTo>
                    <a:pt x="21831" y="20281"/>
                  </a:lnTo>
                  <a:lnTo>
                    <a:pt x="21831" y="0"/>
                  </a:lnTo>
                  <a:close/>
                </a:path>
                <a:path w="168910" h="20320">
                  <a:moveTo>
                    <a:pt x="168643" y="1562"/>
                  </a:moveTo>
                  <a:lnTo>
                    <a:pt x="57810" y="1562"/>
                  </a:lnTo>
                  <a:lnTo>
                    <a:pt x="57810" y="18719"/>
                  </a:lnTo>
                  <a:lnTo>
                    <a:pt x="168643" y="18719"/>
                  </a:lnTo>
                  <a:lnTo>
                    <a:pt x="168643" y="15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753552" y="5003045"/>
              <a:ext cx="190270" cy="187213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4726927" y="4957800"/>
              <a:ext cx="168910" cy="20320"/>
            </a:xfrm>
            <a:custGeom>
              <a:avLst/>
              <a:gdLst/>
              <a:ahLst/>
              <a:cxnLst/>
              <a:rect l="l" t="t" r="r" b="b"/>
              <a:pathLst>
                <a:path w="168910" h="20320">
                  <a:moveTo>
                    <a:pt x="21831" y="0"/>
                  </a:moveTo>
                  <a:lnTo>
                    <a:pt x="0" y="0"/>
                  </a:lnTo>
                  <a:lnTo>
                    <a:pt x="0" y="20294"/>
                  </a:lnTo>
                  <a:lnTo>
                    <a:pt x="21831" y="20294"/>
                  </a:lnTo>
                  <a:lnTo>
                    <a:pt x="21831" y="0"/>
                  </a:lnTo>
                  <a:close/>
                </a:path>
                <a:path w="168910" h="20320">
                  <a:moveTo>
                    <a:pt x="168643" y="1562"/>
                  </a:moveTo>
                  <a:lnTo>
                    <a:pt x="57810" y="1562"/>
                  </a:lnTo>
                  <a:lnTo>
                    <a:pt x="57810" y="18732"/>
                  </a:lnTo>
                  <a:lnTo>
                    <a:pt x="168643" y="18732"/>
                  </a:lnTo>
                  <a:lnTo>
                    <a:pt x="168643" y="15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723816" y="4834547"/>
              <a:ext cx="173218" cy="96736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781625" y="4712857"/>
              <a:ext cx="115409" cy="93617"/>
            </a:xfrm>
            <a:prstGeom prst="rect">
              <a:avLst/>
            </a:prstGeom>
          </p:spPr>
        </p:pic>
      </p:grpSp>
      <p:grpSp>
        <p:nvGrpSpPr>
          <p:cNvPr id="44" name="object 44"/>
          <p:cNvGrpSpPr/>
          <p:nvPr/>
        </p:nvGrpSpPr>
        <p:grpSpPr>
          <a:xfrm>
            <a:off x="1828255" y="3744121"/>
            <a:ext cx="295275" cy="206375"/>
            <a:chOff x="1828255" y="3744121"/>
            <a:chExt cx="295275" cy="206375"/>
          </a:xfrm>
        </p:grpSpPr>
        <p:pic>
          <p:nvPicPr>
            <p:cNvPr id="45" name="object 4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828255" y="3779888"/>
              <a:ext cx="79560" cy="16540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937468" y="3779888"/>
              <a:ext cx="101394" cy="170078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2065396" y="3744121"/>
              <a:ext cx="57785" cy="111125"/>
            </a:xfrm>
            <a:custGeom>
              <a:avLst/>
              <a:gdLst/>
              <a:ahLst/>
              <a:cxnLst/>
              <a:rect l="l" t="t" r="r" b="b"/>
              <a:pathLst>
                <a:path w="57785" h="111125">
                  <a:moveTo>
                    <a:pt x="57725" y="104388"/>
                  </a:moveTo>
                  <a:lnTo>
                    <a:pt x="1559" y="104388"/>
                  </a:lnTo>
                  <a:lnTo>
                    <a:pt x="1559" y="110627"/>
                  </a:lnTo>
                  <a:lnTo>
                    <a:pt x="7481" y="109785"/>
                  </a:lnTo>
                  <a:lnTo>
                    <a:pt x="15011" y="109353"/>
                  </a:lnTo>
                  <a:lnTo>
                    <a:pt x="22833" y="109194"/>
                  </a:lnTo>
                  <a:lnTo>
                    <a:pt x="57725" y="109194"/>
                  </a:lnTo>
                  <a:lnTo>
                    <a:pt x="57725" y="104388"/>
                  </a:lnTo>
                  <a:close/>
                </a:path>
                <a:path w="57785" h="111125">
                  <a:moveTo>
                    <a:pt x="57725" y="109194"/>
                  </a:moveTo>
                  <a:lnTo>
                    <a:pt x="36443" y="109194"/>
                  </a:lnTo>
                  <a:lnTo>
                    <a:pt x="44271" y="109353"/>
                  </a:lnTo>
                  <a:lnTo>
                    <a:pt x="51803" y="109785"/>
                  </a:lnTo>
                  <a:lnTo>
                    <a:pt x="57725" y="110627"/>
                  </a:lnTo>
                  <a:lnTo>
                    <a:pt x="57725" y="109194"/>
                  </a:lnTo>
                  <a:close/>
                </a:path>
                <a:path w="57785" h="111125">
                  <a:moveTo>
                    <a:pt x="35891" y="12476"/>
                  </a:moveTo>
                  <a:lnTo>
                    <a:pt x="23393" y="12476"/>
                  </a:lnTo>
                  <a:lnTo>
                    <a:pt x="23393" y="104388"/>
                  </a:lnTo>
                  <a:lnTo>
                    <a:pt x="37451" y="104388"/>
                  </a:lnTo>
                  <a:lnTo>
                    <a:pt x="35891" y="102933"/>
                  </a:lnTo>
                  <a:lnTo>
                    <a:pt x="35891" y="12476"/>
                  </a:lnTo>
                  <a:close/>
                </a:path>
                <a:path w="57785" h="111125">
                  <a:moveTo>
                    <a:pt x="35891" y="0"/>
                  </a:moveTo>
                  <a:lnTo>
                    <a:pt x="31191" y="0"/>
                  </a:lnTo>
                  <a:lnTo>
                    <a:pt x="25879" y="4935"/>
                  </a:lnTo>
                  <a:lnTo>
                    <a:pt x="19105" y="8291"/>
                  </a:lnTo>
                  <a:lnTo>
                    <a:pt x="10575" y="10205"/>
                  </a:lnTo>
                  <a:lnTo>
                    <a:pt x="0" y="10813"/>
                  </a:lnTo>
                  <a:lnTo>
                    <a:pt x="0" y="17051"/>
                  </a:lnTo>
                  <a:lnTo>
                    <a:pt x="14036" y="17051"/>
                  </a:lnTo>
                  <a:lnTo>
                    <a:pt x="23393" y="12476"/>
                  </a:lnTo>
                  <a:lnTo>
                    <a:pt x="35891" y="12476"/>
                  </a:lnTo>
                  <a:lnTo>
                    <a:pt x="358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1828255" y="2467751"/>
            <a:ext cx="301625" cy="204470"/>
            <a:chOff x="1828255" y="2467751"/>
            <a:chExt cx="301625" cy="204470"/>
          </a:xfrm>
        </p:grpSpPr>
        <p:pic>
          <p:nvPicPr>
            <p:cNvPr id="49" name="object 4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828255" y="2502062"/>
              <a:ext cx="79560" cy="165524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937468" y="2467751"/>
              <a:ext cx="191892" cy="204410"/>
            </a:xfrm>
            <a:prstGeom prst="rect">
              <a:avLst/>
            </a:prstGeom>
          </p:spPr>
        </p:pic>
      </p:grpSp>
      <p:grpSp>
        <p:nvGrpSpPr>
          <p:cNvPr id="51" name="object 51"/>
          <p:cNvGrpSpPr/>
          <p:nvPr/>
        </p:nvGrpSpPr>
        <p:grpSpPr>
          <a:xfrm>
            <a:off x="1216686" y="2709591"/>
            <a:ext cx="507365" cy="1463675"/>
            <a:chOff x="1216686" y="2709591"/>
            <a:chExt cx="507365" cy="1463675"/>
          </a:xfrm>
        </p:grpSpPr>
        <p:pic>
          <p:nvPicPr>
            <p:cNvPr id="52" name="object 5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274412" y="3230703"/>
              <a:ext cx="117011" cy="184031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279091" y="3104272"/>
              <a:ext cx="109213" cy="104596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216686" y="2709591"/>
              <a:ext cx="507034" cy="1463459"/>
            </a:xfrm>
            <a:prstGeom prst="rect">
              <a:avLst/>
            </a:prstGeom>
          </p:spPr>
        </p:pic>
      </p:grpSp>
      <p:grpSp>
        <p:nvGrpSpPr>
          <p:cNvPr id="55" name="object 55"/>
          <p:cNvGrpSpPr/>
          <p:nvPr/>
        </p:nvGrpSpPr>
        <p:grpSpPr>
          <a:xfrm>
            <a:off x="7570943" y="2118037"/>
            <a:ext cx="3064510" cy="2476500"/>
            <a:chOff x="7570943" y="2118037"/>
            <a:chExt cx="3064510" cy="2476500"/>
          </a:xfrm>
        </p:grpSpPr>
        <p:sp>
          <p:nvSpPr>
            <p:cNvPr id="56" name="object 56"/>
            <p:cNvSpPr/>
            <p:nvPr/>
          </p:nvSpPr>
          <p:spPr>
            <a:xfrm>
              <a:off x="7578743" y="2275660"/>
              <a:ext cx="3048635" cy="2306320"/>
            </a:xfrm>
            <a:custGeom>
              <a:avLst/>
              <a:gdLst/>
              <a:ahLst/>
              <a:cxnLst/>
              <a:rect l="l" t="t" r="r" b="b"/>
              <a:pathLst>
                <a:path w="3048634" h="2306320">
                  <a:moveTo>
                    <a:pt x="3048588" y="0"/>
                  </a:moveTo>
                  <a:lnTo>
                    <a:pt x="0" y="0"/>
                  </a:lnTo>
                  <a:lnTo>
                    <a:pt x="0" y="2305889"/>
                  </a:lnTo>
                  <a:lnTo>
                    <a:pt x="3048588" y="2305889"/>
                  </a:lnTo>
                  <a:lnTo>
                    <a:pt x="3048588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717599" y="2380259"/>
              <a:ext cx="2772410" cy="2214245"/>
            </a:xfrm>
            <a:custGeom>
              <a:avLst/>
              <a:gdLst/>
              <a:ahLst/>
              <a:cxnLst/>
              <a:rect l="l" t="t" r="r" b="b"/>
              <a:pathLst>
                <a:path w="2772409" h="2214245">
                  <a:moveTo>
                    <a:pt x="597535" y="2096782"/>
                  </a:moveTo>
                  <a:lnTo>
                    <a:pt x="0" y="2096782"/>
                  </a:lnTo>
                  <a:lnTo>
                    <a:pt x="0" y="2213787"/>
                  </a:lnTo>
                  <a:lnTo>
                    <a:pt x="597535" y="2213787"/>
                  </a:lnTo>
                  <a:lnTo>
                    <a:pt x="597535" y="2096782"/>
                  </a:lnTo>
                  <a:close/>
                </a:path>
                <a:path w="2772409" h="2214245">
                  <a:moveTo>
                    <a:pt x="1684921" y="1062393"/>
                  </a:moveTo>
                  <a:lnTo>
                    <a:pt x="1087501" y="1062393"/>
                  </a:lnTo>
                  <a:lnTo>
                    <a:pt x="1087501" y="2213787"/>
                  </a:lnTo>
                  <a:lnTo>
                    <a:pt x="1684921" y="2213787"/>
                  </a:lnTo>
                  <a:lnTo>
                    <a:pt x="1684921" y="1062393"/>
                  </a:lnTo>
                  <a:close/>
                </a:path>
                <a:path w="2772409" h="2214245">
                  <a:moveTo>
                    <a:pt x="2772270" y="0"/>
                  </a:moveTo>
                  <a:lnTo>
                    <a:pt x="2173186" y="0"/>
                  </a:lnTo>
                  <a:lnTo>
                    <a:pt x="2173186" y="2213787"/>
                  </a:lnTo>
                  <a:lnTo>
                    <a:pt x="2772270" y="2213787"/>
                  </a:lnTo>
                  <a:lnTo>
                    <a:pt x="2772270" y="0"/>
                  </a:lnTo>
                  <a:close/>
                </a:path>
              </a:pathLst>
            </a:custGeom>
            <a:solidFill>
              <a:srgbClr val="9F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026513" y="4539440"/>
              <a:ext cx="2174875" cy="42545"/>
            </a:xfrm>
            <a:custGeom>
              <a:avLst/>
              <a:gdLst/>
              <a:ahLst/>
              <a:cxnLst/>
              <a:rect l="l" t="t" r="r" b="b"/>
              <a:pathLst>
                <a:path w="2174875" h="42545">
                  <a:moveTo>
                    <a:pt x="0" y="42109"/>
                  </a:moveTo>
                  <a:lnTo>
                    <a:pt x="0" y="42109"/>
                  </a:lnTo>
                  <a:lnTo>
                    <a:pt x="0" y="0"/>
                  </a:lnTo>
                </a:path>
                <a:path w="2174875" h="42545">
                  <a:moveTo>
                    <a:pt x="1087389" y="42109"/>
                  </a:moveTo>
                  <a:lnTo>
                    <a:pt x="1087389" y="42109"/>
                  </a:lnTo>
                  <a:lnTo>
                    <a:pt x="1087389" y="0"/>
                  </a:lnTo>
                </a:path>
                <a:path w="2174875" h="42545">
                  <a:moveTo>
                    <a:pt x="2174737" y="42109"/>
                  </a:moveTo>
                  <a:lnTo>
                    <a:pt x="2174737" y="42109"/>
                  </a:lnTo>
                  <a:lnTo>
                    <a:pt x="2174737" y="0"/>
                  </a:lnTo>
                </a:path>
              </a:pathLst>
            </a:custGeom>
            <a:ln w="124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578744" y="4477035"/>
              <a:ext cx="3048635" cy="0"/>
            </a:xfrm>
            <a:custGeom>
              <a:avLst/>
              <a:gdLst/>
              <a:ahLst/>
              <a:cxnLst/>
              <a:rect l="l" t="t" r="r" b="b"/>
              <a:pathLst>
                <a:path w="3048634">
                  <a:moveTo>
                    <a:pt x="0" y="0"/>
                  </a:moveTo>
                  <a:lnTo>
                    <a:pt x="3048588" y="0"/>
                  </a:lnTo>
                </a:path>
              </a:pathLst>
            </a:custGeom>
            <a:ln w="9360">
              <a:solidFill>
                <a:srgbClr val="B1B1B1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578744" y="4477035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0" y="0"/>
                  </a:lnTo>
                  <a:lnTo>
                    <a:pt x="73342" y="0"/>
                  </a:lnTo>
                </a:path>
              </a:pathLst>
            </a:custGeom>
            <a:ln w="156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578744" y="3508154"/>
              <a:ext cx="3048635" cy="0"/>
            </a:xfrm>
            <a:custGeom>
              <a:avLst/>
              <a:gdLst/>
              <a:ahLst/>
              <a:cxnLst/>
              <a:rect l="l" t="t" r="r" b="b"/>
              <a:pathLst>
                <a:path w="3048634">
                  <a:moveTo>
                    <a:pt x="0" y="0"/>
                  </a:moveTo>
                  <a:lnTo>
                    <a:pt x="3048588" y="0"/>
                  </a:lnTo>
                </a:path>
              </a:pathLst>
            </a:custGeom>
            <a:ln w="9360">
              <a:solidFill>
                <a:srgbClr val="B1B1B1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578744" y="3508154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0" y="0"/>
                  </a:lnTo>
                  <a:lnTo>
                    <a:pt x="73342" y="0"/>
                  </a:lnTo>
                </a:path>
              </a:pathLst>
            </a:custGeom>
            <a:ln w="156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578744" y="2540998"/>
              <a:ext cx="3048635" cy="0"/>
            </a:xfrm>
            <a:custGeom>
              <a:avLst/>
              <a:gdLst/>
              <a:ahLst/>
              <a:cxnLst/>
              <a:rect l="l" t="t" r="r" b="b"/>
              <a:pathLst>
                <a:path w="3048634">
                  <a:moveTo>
                    <a:pt x="0" y="0"/>
                  </a:moveTo>
                  <a:lnTo>
                    <a:pt x="3048588" y="0"/>
                  </a:lnTo>
                </a:path>
              </a:pathLst>
            </a:custGeom>
            <a:ln w="9360">
              <a:solidFill>
                <a:srgbClr val="B1B1B1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578744" y="2540998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0" y="0"/>
                  </a:lnTo>
                  <a:lnTo>
                    <a:pt x="73342" y="0"/>
                  </a:lnTo>
                </a:path>
              </a:pathLst>
            </a:custGeom>
            <a:ln w="156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578744" y="2584667"/>
              <a:ext cx="42545" cy="1986280"/>
            </a:xfrm>
            <a:custGeom>
              <a:avLst/>
              <a:gdLst/>
              <a:ahLst/>
              <a:cxnLst/>
              <a:rect l="l" t="t" r="r" b="b"/>
              <a:pathLst>
                <a:path w="42545" h="1986279">
                  <a:moveTo>
                    <a:pt x="0" y="1985964"/>
                  </a:moveTo>
                  <a:lnTo>
                    <a:pt x="0" y="1985964"/>
                  </a:lnTo>
                  <a:lnTo>
                    <a:pt x="42130" y="1985964"/>
                  </a:lnTo>
                </a:path>
                <a:path w="42545" h="1986279">
                  <a:moveTo>
                    <a:pt x="0" y="1936037"/>
                  </a:moveTo>
                  <a:lnTo>
                    <a:pt x="0" y="1936037"/>
                  </a:lnTo>
                  <a:lnTo>
                    <a:pt x="42130" y="1936037"/>
                  </a:lnTo>
                </a:path>
                <a:path w="42545" h="1986279">
                  <a:moveTo>
                    <a:pt x="0" y="1600620"/>
                  </a:moveTo>
                  <a:lnTo>
                    <a:pt x="0" y="1600620"/>
                  </a:lnTo>
                  <a:lnTo>
                    <a:pt x="42130" y="1600620"/>
                  </a:lnTo>
                </a:path>
                <a:path w="42545" h="1986279">
                  <a:moveTo>
                    <a:pt x="0" y="1430562"/>
                  </a:moveTo>
                  <a:lnTo>
                    <a:pt x="0" y="1430562"/>
                  </a:lnTo>
                  <a:lnTo>
                    <a:pt x="42130" y="1430562"/>
                  </a:lnTo>
                </a:path>
                <a:path w="42545" h="1986279">
                  <a:moveTo>
                    <a:pt x="0" y="1308810"/>
                  </a:moveTo>
                  <a:lnTo>
                    <a:pt x="0" y="1308810"/>
                  </a:lnTo>
                  <a:lnTo>
                    <a:pt x="42130" y="1308810"/>
                  </a:lnTo>
                </a:path>
                <a:path w="42545" h="1986279">
                  <a:moveTo>
                    <a:pt x="0" y="1215234"/>
                  </a:moveTo>
                  <a:lnTo>
                    <a:pt x="0" y="1215234"/>
                  </a:lnTo>
                  <a:lnTo>
                    <a:pt x="42129" y="1215234"/>
                  </a:lnTo>
                </a:path>
                <a:path w="42545" h="1986279">
                  <a:moveTo>
                    <a:pt x="0" y="1138918"/>
                  </a:moveTo>
                  <a:lnTo>
                    <a:pt x="0" y="1138918"/>
                  </a:lnTo>
                  <a:lnTo>
                    <a:pt x="42129" y="1138918"/>
                  </a:lnTo>
                </a:path>
                <a:path w="42545" h="1986279">
                  <a:moveTo>
                    <a:pt x="0" y="1073207"/>
                  </a:moveTo>
                  <a:lnTo>
                    <a:pt x="0" y="1073207"/>
                  </a:lnTo>
                  <a:lnTo>
                    <a:pt x="42129" y="1073207"/>
                  </a:lnTo>
                </a:path>
                <a:path w="42545" h="1986279">
                  <a:moveTo>
                    <a:pt x="0" y="1017062"/>
                  </a:moveTo>
                  <a:lnTo>
                    <a:pt x="0" y="1017062"/>
                  </a:lnTo>
                  <a:lnTo>
                    <a:pt x="42129" y="1017062"/>
                  </a:lnTo>
                </a:path>
                <a:path w="42545" h="1986279">
                  <a:moveTo>
                    <a:pt x="0" y="968819"/>
                  </a:moveTo>
                  <a:lnTo>
                    <a:pt x="0" y="968819"/>
                  </a:lnTo>
                  <a:lnTo>
                    <a:pt x="42129" y="968819"/>
                  </a:lnTo>
                </a:path>
                <a:path w="42545" h="1986279">
                  <a:moveTo>
                    <a:pt x="0" y="633402"/>
                  </a:moveTo>
                  <a:lnTo>
                    <a:pt x="0" y="633402"/>
                  </a:lnTo>
                  <a:lnTo>
                    <a:pt x="42129" y="633402"/>
                  </a:lnTo>
                </a:path>
                <a:path w="42545" h="1986279">
                  <a:moveTo>
                    <a:pt x="0" y="461639"/>
                  </a:moveTo>
                  <a:lnTo>
                    <a:pt x="0" y="461639"/>
                  </a:lnTo>
                  <a:lnTo>
                    <a:pt x="42129" y="461639"/>
                  </a:lnTo>
                </a:path>
                <a:path w="42545" h="1986279">
                  <a:moveTo>
                    <a:pt x="0" y="341654"/>
                  </a:moveTo>
                  <a:lnTo>
                    <a:pt x="0" y="341654"/>
                  </a:lnTo>
                  <a:lnTo>
                    <a:pt x="42129" y="341654"/>
                  </a:lnTo>
                </a:path>
                <a:path w="42545" h="1986279">
                  <a:moveTo>
                    <a:pt x="0" y="248079"/>
                  </a:moveTo>
                  <a:lnTo>
                    <a:pt x="0" y="248079"/>
                  </a:lnTo>
                  <a:lnTo>
                    <a:pt x="42129" y="248079"/>
                  </a:lnTo>
                </a:path>
                <a:path w="42545" h="1986279">
                  <a:moveTo>
                    <a:pt x="0" y="171555"/>
                  </a:moveTo>
                  <a:lnTo>
                    <a:pt x="0" y="171555"/>
                  </a:lnTo>
                  <a:lnTo>
                    <a:pt x="42129" y="171555"/>
                  </a:lnTo>
                </a:path>
                <a:path w="42545" h="1986279">
                  <a:moveTo>
                    <a:pt x="0" y="106052"/>
                  </a:moveTo>
                  <a:lnTo>
                    <a:pt x="0" y="106052"/>
                  </a:lnTo>
                  <a:lnTo>
                    <a:pt x="42129" y="106052"/>
                  </a:lnTo>
                </a:path>
                <a:path w="42545" h="1986279">
                  <a:moveTo>
                    <a:pt x="0" y="49906"/>
                  </a:moveTo>
                  <a:lnTo>
                    <a:pt x="0" y="49906"/>
                  </a:lnTo>
                  <a:lnTo>
                    <a:pt x="42129" y="49906"/>
                  </a:lnTo>
                </a:path>
                <a:path w="42545" h="1986279">
                  <a:moveTo>
                    <a:pt x="0" y="0"/>
                  </a:moveTo>
                  <a:lnTo>
                    <a:pt x="0" y="0"/>
                  </a:lnTo>
                  <a:lnTo>
                    <a:pt x="42129" y="0"/>
                  </a:lnTo>
                </a:path>
              </a:pathLst>
            </a:custGeom>
            <a:ln w="124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578744" y="4477035"/>
              <a:ext cx="3048635" cy="0"/>
            </a:xfrm>
            <a:custGeom>
              <a:avLst/>
              <a:gdLst/>
              <a:ahLst/>
              <a:cxnLst/>
              <a:rect l="l" t="t" r="r" b="b"/>
              <a:pathLst>
                <a:path w="3048634">
                  <a:moveTo>
                    <a:pt x="0" y="0"/>
                  </a:moveTo>
                  <a:lnTo>
                    <a:pt x="3048588" y="0"/>
                  </a:lnTo>
                </a:path>
              </a:pathLst>
            </a:custGeom>
            <a:ln w="31202">
              <a:solidFill>
                <a:srgbClr val="80808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578743" y="2275660"/>
              <a:ext cx="3048635" cy="2306320"/>
            </a:xfrm>
            <a:custGeom>
              <a:avLst/>
              <a:gdLst/>
              <a:ahLst/>
              <a:cxnLst/>
              <a:rect l="l" t="t" r="r" b="b"/>
              <a:pathLst>
                <a:path w="3048634" h="2306320">
                  <a:moveTo>
                    <a:pt x="0" y="2305889"/>
                  </a:moveTo>
                  <a:lnTo>
                    <a:pt x="0" y="2305889"/>
                  </a:lnTo>
                  <a:lnTo>
                    <a:pt x="0" y="0"/>
                  </a:lnTo>
                </a:path>
                <a:path w="3048634" h="2306320">
                  <a:moveTo>
                    <a:pt x="3048588" y="2305889"/>
                  </a:moveTo>
                  <a:lnTo>
                    <a:pt x="3048588" y="2305889"/>
                  </a:lnTo>
                  <a:lnTo>
                    <a:pt x="3048588" y="0"/>
                  </a:lnTo>
                </a:path>
                <a:path w="3048634" h="2306320">
                  <a:moveTo>
                    <a:pt x="0" y="2305889"/>
                  </a:moveTo>
                  <a:lnTo>
                    <a:pt x="0" y="2305889"/>
                  </a:lnTo>
                  <a:lnTo>
                    <a:pt x="3048588" y="2305889"/>
                  </a:lnTo>
                </a:path>
                <a:path w="3048634" h="2306320">
                  <a:moveTo>
                    <a:pt x="0" y="0"/>
                  </a:moveTo>
                  <a:lnTo>
                    <a:pt x="0" y="0"/>
                  </a:lnTo>
                  <a:lnTo>
                    <a:pt x="3048588" y="0"/>
                  </a:lnTo>
                </a:path>
              </a:pathLst>
            </a:custGeom>
            <a:ln w="15601">
              <a:solidFill>
                <a:srgbClr val="BBBB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01704" y="4213360"/>
              <a:ext cx="70202" cy="138866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8007798" y="4335050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79" h="17779">
                  <a:moveTo>
                    <a:pt x="17155" y="0"/>
                  </a:moveTo>
                  <a:lnTo>
                    <a:pt x="0" y="0"/>
                  </a:lnTo>
                  <a:lnTo>
                    <a:pt x="0" y="17176"/>
                  </a:lnTo>
                  <a:lnTo>
                    <a:pt x="17155" y="17176"/>
                  </a:lnTo>
                  <a:lnTo>
                    <a:pt x="171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53026" y="4213360"/>
              <a:ext cx="85819" cy="143544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937565" y="3180639"/>
              <a:ext cx="68622" cy="138699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040498" y="3180639"/>
              <a:ext cx="70285" cy="138699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9146758" y="330228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051" y="0"/>
                  </a:moveTo>
                  <a:lnTo>
                    <a:pt x="0" y="0"/>
                  </a:lnTo>
                  <a:lnTo>
                    <a:pt x="0" y="17051"/>
                  </a:lnTo>
                  <a:lnTo>
                    <a:pt x="17051" y="17051"/>
                  </a:lnTo>
                  <a:lnTo>
                    <a:pt x="170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9191883" y="3185214"/>
              <a:ext cx="85881" cy="137244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9973550" y="2118037"/>
              <a:ext cx="68622" cy="138907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0064007" y="2118037"/>
              <a:ext cx="191933" cy="143690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10285677" y="223989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17051" y="0"/>
                  </a:moveTo>
                  <a:lnTo>
                    <a:pt x="0" y="0"/>
                  </a:lnTo>
                  <a:lnTo>
                    <a:pt x="0" y="17051"/>
                  </a:lnTo>
                  <a:lnTo>
                    <a:pt x="17051" y="17051"/>
                  </a:lnTo>
                  <a:lnTo>
                    <a:pt x="170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0330801" y="2122819"/>
              <a:ext cx="84218" cy="138907"/>
            </a:xfrm>
            <a:prstGeom prst="rect">
              <a:avLst/>
            </a:prstGeom>
          </p:spPr>
        </p:pic>
      </p:grpSp>
      <p:grpSp>
        <p:nvGrpSpPr>
          <p:cNvPr id="79" name="object 79"/>
          <p:cNvGrpSpPr/>
          <p:nvPr/>
        </p:nvGrpSpPr>
        <p:grpSpPr>
          <a:xfrm>
            <a:off x="7912622" y="4697098"/>
            <a:ext cx="182880" cy="831850"/>
            <a:chOff x="7912622" y="4697098"/>
            <a:chExt cx="182880" cy="831850"/>
          </a:xfrm>
        </p:grpSpPr>
        <p:pic>
          <p:nvPicPr>
            <p:cNvPr id="80" name="object 8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917301" y="5364756"/>
              <a:ext cx="171617" cy="163798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912622" y="5219651"/>
              <a:ext cx="182534" cy="110772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917301" y="5065210"/>
              <a:ext cx="171617" cy="118570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921979" y="4818690"/>
              <a:ext cx="173177" cy="226224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921979" y="4697098"/>
              <a:ext cx="173177" cy="99757"/>
            </a:xfrm>
            <a:prstGeom prst="rect">
              <a:avLst/>
            </a:prstGeom>
          </p:spPr>
        </p:pic>
      </p:grpSp>
      <p:grpSp>
        <p:nvGrpSpPr>
          <p:cNvPr id="85" name="object 85"/>
          <p:cNvGrpSpPr/>
          <p:nvPr/>
        </p:nvGrpSpPr>
        <p:grpSpPr>
          <a:xfrm>
            <a:off x="9001613" y="4697000"/>
            <a:ext cx="179705" cy="1047115"/>
            <a:chOff x="9001613" y="4697000"/>
            <a:chExt cx="179705" cy="1047115"/>
          </a:xfrm>
        </p:grpSpPr>
        <p:pic>
          <p:nvPicPr>
            <p:cNvPr id="86" name="object 8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001613" y="5617493"/>
              <a:ext cx="177793" cy="126368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9062541" y="5491124"/>
              <a:ext cx="116865" cy="106073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9034260" y="5032438"/>
              <a:ext cx="145146" cy="438391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004732" y="4832747"/>
              <a:ext cx="171555" cy="162239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9009307" y="4697000"/>
              <a:ext cx="171763" cy="101415"/>
            </a:xfrm>
            <a:prstGeom prst="rect">
              <a:avLst/>
            </a:prstGeom>
          </p:spPr>
        </p:pic>
      </p:grpSp>
      <p:grpSp>
        <p:nvGrpSpPr>
          <p:cNvPr id="91" name="object 91"/>
          <p:cNvGrpSpPr/>
          <p:nvPr/>
        </p:nvGrpSpPr>
        <p:grpSpPr>
          <a:xfrm>
            <a:off x="10092080" y="4692322"/>
            <a:ext cx="220345" cy="688340"/>
            <a:chOff x="10092080" y="4692322"/>
            <a:chExt cx="220345" cy="688340"/>
          </a:xfrm>
        </p:grpSpPr>
        <p:pic>
          <p:nvPicPr>
            <p:cNvPr id="92" name="object 9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092080" y="5252423"/>
              <a:ext cx="171763" cy="127928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10095192" y="5207177"/>
              <a:ext cx="168910" cy="20320"/>
            </a:xfrm>
            <a:custGeom>
              <a:avLst/>
              <a:gdLst/>
              <a:ahLst/>
              <a:cxnLst/>
              <a:rect l="l" t="t" r="r" b="b"/>
              <a:pathLst>
                <a:path w="168909" h="20320">
                  <a:moveTo>
                    <a:pt x="21831" y="0"/>
                  </a:moveTo>
                  <a:lnTo>
                    <a:pt x="0" y="0"/>
                  </a:lnTo>
                  <a:lnTo>
                    <a:pt x="0" y="20281"/>
                  </a:lnTo>
                  <a:lnTo>
                    <a:pt x="21831" y="20281"/>
                  </a:lnTo>
                  <a:lnTo>
                    <a:pt x="21831" y="0"/>
                  </a:lnTo>
                  <a:close/>
                </a:path>
                <a:path w="168909" h="20320">
                  <a:moveTo>
                    <a:pt x="168643" y="1562"/>
                  </a:moveTo>
                  <a:lnTo>
                    <a:pt x="57810" y="1562"/>
                  </a:lnTo>
                  <a:lnTo>
                    <a:pt x="57810" y="18719"/>
                  </a:lnTo>
                  <a:lnTo>
                    <a:pt x="168643" y="18719"/>
                  </a:lnTo>
                  <a:lnTo>
                    <a:pt x="168643" y="15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0121817" y="4982510"/>
              <a:ext cx="190270" cy="187213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10095192" y="4937264"/>
              <a:ext cx="168910" cy="20320"/>
            </a:xfrm>
            <a:custGeom>
              <a:avLst/>
              <a:gdLst/>
              <a:ahLst/>
              <a:cxnLst/>
              <a:rect l="l" t="t" r="r" b="b"/>
              <a:pathLst>
                <a:path w="168909" h="20320">
                  <a:moveTo>
                    <a:pt x="21831" y="0"/>
                  </a:moveTo>
                  <a:lnTo>
                    <a:pt x="0" y="0"/>
                  </a:lnTo>
                  <a:lnTo>
                    <a:pt x="0" y="20294"/>
                  </a:lnTo>
                  <a:lnTo>
                    <a:pt x="21831" y="20294"/>
                  </a:lnTo>
                  <a:lnTo>
                    <a:pt x="21831" y="0"/>
                  </a:lnTo>
                  <a:close/>
                </a:path>
                <a:path w="168909" h="20320">
                  <a:moveTo>
                    <a:pt x="168643" y="1562"/>
                  </a:moveTo>
                  <a:lnTo>
                    <a:pt x="57810" y="1562"/>
                  </a:lnTo>
                  <a:lnTo>
                    <a:pt x="57810" y="18732"/>
                  </a:lnTo>
                  <a:lnTo>
                    <a:pt x="168643" y="18732"/>
                  </a:lnTo>
                  <a:lnTo>
                    <a:pt x="168643" y="15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092080" y="4814011"/>
              <a:ext cx="173218" cy="96736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0149889" y="4692322"/>
              <a:ext cx="115409" cy="93617"/>
            </a:xfrm>
            <a:prstGeom prst="rect">
              <a:avLst/>
            </a:prstGeom>
          </p:spPr>
        </p:pic>
      </p:grpSp>
      <p:grpSp>
        <p:nvGrpSpPr>
          <p:cNvPr id="98" name="object 98"/>
          <p:cNvGrpSpPr/>
          <p:nvPr/>
        </p:nvGrpSpPr>
        <p:grpSpPr>
          <a:xfrm>
            <a:off x="7196519" y="4363143"/>
            <a:ext cx="302895" cy="204470"/>
            <a:chOff x="7196519" y="4363143"/>
            <a:chExt cx="302895" cy="204470"/>
          </a:xfrm>
        </p:grpSpPr>
        <p:pic>
          <p:nvPicPr>
            <p:cNvPr id="99" name="object 99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7196519" y="4397454"/>
              <a:ext cx="79560" cy="165379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7305732" y="4363143"/>
              <a:ext cx="193451" cy="204369"/>
            </a:xfrm>
            <a:prstGeom prst="rect">
              <a:avLst/>
            </a:prstGeom>
          </p:spPr>
        </p:pic>
      </p:grpSp>
      <p:grpSp>
        <p:nvGrpSpPr>
          <p:cNvPr id="101" name="object 101"/>
          <p:cNvGrpSpPr/>
          <p:nvPr/>
        </p:nvGrpSpPr>
        <p:grpSpPr>
          <a:xfrm>
            <a:off x="7196519" y="3394200"/>
            <a:ext cx="295275" cy="206375"/>
            <a:chOff x="7196519" y="3394200"/>
            <a:chExt cx="295275" cy="206375"/>
          </a:xfrm>
        </p:grpSpPr>
        <p:pic>
          <p:nvPicPr>
            <p:cNvPr id="102" name="object 102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196519" y="3430174"/>
              <a:ext cx="79560" cy="165316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7305732" y="3430174"/>
              <a:ext cx="101394" cy="170099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7433660" y="3394200"/>
              <a:ext cx="57785" cy="111125"/>
            </a:xfrm>
            <a:custGeom>
              <a:avLst/>
              <a:gdLst/>
              <a:ahLst/>
              <a:cxnLst/>
              <a:rect l="l" t="t" r="r" b="b"/>
              <a:pathLst>
                <a:path w="57784" h="111125">
                  <a:moveTo>
                    <a:pt x="57725" y="104596"/>
                  </a:moveTo>
                  <a:lnTo>
                    <a:pt x="1559" y="104596"/>
                  </a:lnTo>
                  <a:lnTo>
                    <a:pt x="1559" y="110835"/>
                  </a:lnTo>
                  <a:lnTo>
                    <a:pt x="57725" y="110835"/>
                  </a:lnTo>
                  <a:lnTo>
                    <a:pt x="57725" y="104596"/>
                  </a:lnTo>
                  <a:close/>
                </a:path>
                <a:path w="57784" h="111125">
                  <a:moveTo>
                    <a:pt x="35891" y="12476"/>
                  </a:moveTo>
                  <a:lnTo>
                    <a:pt x="23393" y="12476"/>
                  </a:lnTo>
                  <a:lnTo>
                    <a:pt x="23393" y="104596"/>
                  </a:lnTo>
                  <a:lnTo>
                    <a:pt x="37451" y="104596"/>
                  </a:lnTo>
                  <a:lnTo>
                    <a:pt x="35891" y="103141"/>
                  </a:lnTo>
                  <a:lnTo>
                    <a:pt x="35891" y="12476"/>
                  </a:lnTo>
                  <a:close/>
                </a:path>
                <a:path w="57784" h="111125">
                  <a:moveTo>
                    <a:pt x="35891" y="0"/>
                  </a:moveTo>
                  <a:lnTo>
                    <a:pt x="31191" y="0"/>
                  </a:lnTo>
                  <a:lnTo>
                    <a:pt x="25879" y="5055"/>
                  </a:lnTo>
                  <a:lnTo>
                    <a:pt x="19105" y="8473"/>
                  </a:lnTo>
                  <a:lnTo>
                    <a:pt x="10575" y="10410"/>
                  </a:lnTo>
                  <a:lnTo>
                    <a:pt x="0" y="11021"/>
                  </a:lnTo>
                  <a:lnTo>
                    <a:pt x="0" y="17259"/>
                  </a:lnTo>
                  <a:lnTo>
                    <a:pt x="14036" y="17259"/>
                  </a:lnTo>
                  <a:lnTo>
                    <a:pt x="23393" y="12476"/>
                  </a:lnTo>
                  <a:lnTo>
                    <a:pt x="35891" y="12476"/>
                  </a:lnTo>
                  <a:lnTo>
                    <a:pt x="358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5" name="object 105"/>
          <p:cNvGrpSpPr/>
          <p:nvPr/>
        </p:nvGrpSpPr>
        <p:grpSpPr>
          <a:xfrm>
            <a:off x="7196519" y="2427044"/>
            <a:ext cx="299720" cy="206375"/>
            <a:chOff x="7196519" y="2427044"/>
            <a:chExt cx="299720" cy="206375"/>
          </a:xfrm>
        </p:grpSpPr>
        <p:pic>
          <p:nvPicPr>
            <p:cNvPr id="106" name="object 106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7196519" y="2462811"/>
              <a:ext cx="79560" cy="163861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7305732" y="2462811"/>
              <a:ext cx="101394" cy="170099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7427422" y="2427044"/>
              <a:ext cx="68642" cy="110835"/>
            </a:xfrm>
            <a:prstGeom prst="rect">
              <a:avLst/>
            </a:prstGeom>
          </p:spPr>
        </p:pic>
      </p:grpSp>
      <p:grpSp>
        <p:nvGrpSpPr>
          <p:cNvPr id="109" name="object 109"/>
          <p:cNvGrpSpPr/>
          <p:nvPr/>
        </p:nvGrpSpPr>
        <p:grpSpPr>
          <a:xfrm>
            <a:off x="6580272" y="2778056"/>
            <a:ext cx="511809" cy="1303020"/>
            <a:chOff x="6580272" y="2778056"/>
            <a:chExt cx="511809" cy="1303020"/>
          </a:xfrm>
        </p:grpSpPr>
        <p:pic>
          <p:nvPicPr>
            <p:cNvPr id="110" name="object 110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6842367" y="3898260"/>
              <a:ext cx="249618" cy="182493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6580272" y="2778056"/>
              <a:ext cx="511712" cy="1068633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7009306" y="3851472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20274" y="0"/>
                  </a:moveTo>
                  <a:lnTo>
                    <a:pt x="0" y="0"/>
                  </a:lnTo>
                  <a:lnTo>
                    <a:pt x="0" y="20170"/>
                  </a:lnTo>
                  <a:lnTo>
                    <a:pt x="20274" y="20170"/>
                  </a:lnTo>
                  <a:lnTo>
                    <a:pt x="202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3" name="object 113"/>
          <p:cNvSpPr txBox="1"/>
          <p:nvPr/>
        </p:nvSpPr>
        <p:spPr>
          <a:xfrm>
            <a:off x="2530855" y="1671320"/>
            <a:ext cx="68192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881370" algn="l"/>
              </a:tabLst>
            </a:pPr>
            <a:r>
              <a:rPr sz="2000" b="1" dirty="0">
                <a:latin typeface="Calibri"/>
                <a:cs typeface="Calibri"/>
              </a:rPr>
              <a:t>Energy</a:t>
            </a:r>
            <a:r>
              <a:rPr sz="2000" b="1" spc="-11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savings</a:t>
            </a:r>
            <a:r>
              <a:rPr sz="2000" b="1" dirty="0">
                <a:latin typeface="Calibri"/>
                <a:cs typeface="Calibri"/>
              </a:rPr>
              <a:t>	</a:t>
            </a:r>
            <a:r>
              <a:rPr sz="2000" b="1" spc="-10" dirty="0">
                <a:latin typeface="Calibri"/>
                <a:cs typeface="Calibri"/>
              </a:rPr>
              <a:t>Speedup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14" name="object 114"/>
          <p:cNvGrpSpPr/>
          <p:nvPr/>
        </p:nvGrpSpPr>
        <p:grpSpPr>
          <a:xfrm>
            <a:off x="9139935" y="549020"/>
            <a:ext cx="1226820" cy="1003935"/>
            <a:chOff x="9139935" y="549020"/>
            <a:chExt cx="1226820" cy="1003935"/>
          </a:xfrm>
        </p:grpSpPr>
        <p:pic>
          <p:nvPicPr>
            <p:cNvPr id="115" name="object 115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9611867" y="549020"/>
              <a:ext cx="249554" cy="249554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9611867" y="925956"/>
              <a:ext cx="249554" cy="249554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9611867" y="1303019"/>
              <a:ext cx="249554" cy="249427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0116819" y="729741"/>
              <a:ext cx="249554" cy="249555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0116819" y="1155191"/>
              <a:ext cx="249554" cy="249555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9143872" y="729741"/>
              <a:ext cx="249427" cy="249555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9139935" y="1156462"/>
              <a:ext cx="249555" cy="249427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9343263" y="661669"/>
              <a:ext cx="817244" cy="786130"/>
            </a:xfrm>
            <a:custGeom>
              <a:avLst/>
              <a:gdLst/>
              <a:ahLst/>
              <a:cxnLst/>
              <a:rect l="l" t="t" r="r" b="b"/>
              <a:pathLst>
                <a:path w="817245" h="786130">
                  <a:moveTo>
                    <a:pt x="278130" y="766064"/>
                  </a:moveTo>
                  <a:lnTo>
                    <a:pt x="275386" y="763778"/>
                  </a:lnTo>
                  <a:lnTo>
                    <a:pt x="212725" y="711454"/>
                  </a:lnTo>
                  <a:lnTo>
                    <a:pt x="206870" y="736231"/>
                  </a:lnTo>
                  <a:lnTo>
                    <a:pt x="5842" y="688594"/>
                  </a:lnTo>
                  <a:lnTo>
                    <a:pt x="0" y="713359"/>
                  </a:lnTo>
                  <a:lnTo>
                    <a:pt x="201041" y="760869"/>
                  </a:lnTo>
                  <a:lnTo>
                    <a:pt x="195199" y="785622"/>
                  </a:lnTo>
                  <a:lnTo>
                    <a:pt x="278130" y="766064"/>
                  </a:lnTo>
                  <a:close/>
                </a:path>
                <a:path w="817245" h="786130">
                  <a:moveTo>
                    <a:pt x="278130" y="12065"/>
                  </a:moveTo>
                  <a:lnTo>
                    <a:pt x="193421" y="2540"/>
                  </a:lnTo>
                  <a:lnTo>
                    <a:pt x="202171" y="26352"/>
                  </a:lnTo>
                  <a:lnTo>
                    <a:pt x="2413" y="99441"/>
                  </a:lnTo>
                  <a:lnTo>
                    <a:pt x="11176" y="123317"/>
                  </a:lnTo>
                  <a:lnTo>
                    <a:pt x="210947" y="50215"/>
                  </a:lnTo>
                  <a:lnTo>
                    <a:pt x="219710" y="74041"/>
                  </a:lnTo>
                  <a:lnTo>
                    <a:pt x="268782" y="21971"/>
                  </a:lnTo>
                  <a:lnTo>
                    <a:pt x="278130" y="12065"/>
                  </a:lnTo>
                  <a:close/>
                </a:path>
                <a:path w="817245" h="786130">
                  <a:moveTo>
                    <a:pt x="311912" y="93599"/>
                  </a:moveTo>
                  <a:lnTo>
                    <a:pt x="242824" y="143383"/>
                  </a:lnTo>
                  <a:lnTo>
                    <a:pt x="265290" y="155194"/>
                  </a:lnTo>
                  <a:lnTo>
                    <a:pt x="198653" y="282549"/>
                  </a:lnTo>
                  <a:lnTo>
                    <a:pt x="186029" y="281178"/>
                  </a:lnTo>
                  <a:lnTo>
                    <a:pt x="186029" y="306654"/>
                  </a:lnTo>
                  <a:lnTo>
                    <a:pt x="152857" y="370052"/>
                  </a:lnTo>
                  <a:lnTo>
                    <a:pt x="113525" y="298780"/>
                  </a:lnTo>
                  <a:lnTo>
                    <a:pt x="186029" y="306654"/>
                  </a:lnTo>
                  <a:lnTo>
                    <a:pt x="186029" y="281178"/>
                  </a:lnTo>
                  <a:lnTo>
                    <a:pt x="98539" y="271614"/>
                  </a:lnTo>
                  <a:lnTo>
                    <a:pt x="51689" y="186690"/>
                  </a:lnTo>
                  <a:lnTo>
                    <a:pt x="29464" y="199009"/>
                  </a:lnTo>
                  <a:lnTo>
                    <a:pt x="67652" y="268249"/>
                  </a:lnTo>
                  <a:lnTo>
                    <a:pt x="8255" y="261747"/>
                  </a:lnTo>
                  <a:lnTo>
                    <a:pt x="5486" y="286791"/>
                  </a:lnTo>
                  <a:lnTo>
                    <a:pt x="5461" y="287020"/>
                  </a:lnTo>
                  <a:lnTo>
                    <a:pt x="82651" y="295414"/>
                  </a:lnTo>
                  <a:lnTo>
                    <a:pt x="138734" y="397052"/>
                  </a:lnTo>
                  <a:lnTo>
                    <a:pt x="80645" y="508088"/>
                  </a:lnTo>
                  <a:lnTo>
                    <a:pt x="254" y="525653"/>
                  </a:lnTo>
                  <a:lnTo>
                    <a:pt x="5588" y="550418"/>
                  </a:lnTo>
                  <a:lnTo>
                    <a:pt x="65303" y="537413"/>
                  </a:lnTo>
                  <a:lnTo>
                    <a:pt x="25400" y="613664"/>
                  </a:lnTo>
                  <a:lnTo>
                    <a:pt x="47879" y="625475"/>
                  </a:lnTo>
                  <a:lnTo>
                    <a:pt x="97624" y="530364"/>
                  </a:lnTo>
                  <a:lnTo>
                    <a:pt x="199986" y="508050"/>
                  </a:lnTo>
                  <a:lnTo>
                    <a:pt x="263969" y="623989"/>
                  </a:lnTo>
                  <a:lnTo>
                    <a:pt x="241681" y="636270"/>
                  </a:lnTo>
                  <a:lnTo>
                    <a:pt x="311912" y="684530"/>
                  </a:lnTo>
                  <a:lnTo>
                    <a:pt x="309956" y="636270"/>
                  </a:lnTo>
                  <a:lnTo>
                    <a:pt x="309918" y="635127"/>
                  </a:lnTo>
                  <a:lnTo>
                    <a:pt x="308483" y="599440"/>
                  </a:lnTo>
                  <a:lnTo>
                    <a:pt x="286219" y="611720"/>
                  </a:lnTo>
                  <a:lnTo>
                    <a:pt x="225882" y="502399"/>
                  </a:lnTo>
                  <a:lnTo>
                    <a:pt x="240207" y="499275"/>
                  </a:lnTo>
                  <a:lnTo>
                    <a:pt x="245618" y="524002"/>
                  </a:lnTo>
                  <a:lnTo>
                    <a:pt x="310489" y="471678"/>
                  </a:lnTo>
                  <a:lnTo>
                    <a:pt x="311912" y="470535"/>
                  </a:lnTo>
                  <a:lnTo>
                    <a:pt x="229362" y="449580"/>
                  </a:lnTo>
                  <a:lnTo>
                    <a:pt x="234772" y="474383"/>
                  </a:lnTo>
                  <a:lnTo>
                    <a:pt x="213055" y="479132"/>
                  </a:lnTo>
                  <a:lnTo>
                    <a:pt x="187159" y="432219"/>
                  </a:lnTo>
                  <a:lnTo>
                    <a:pt x="187159" y="484797"/>
                  </a:lnTo>
                  <a:lnTo>
                    <a:pt x="112979" y="501015"/>
                  </a:lnTo>
                  <a:lnTo>
                    <a:pt x="153428" y="423684"/>
                  </a:lnTo>
                  <a:lnTo>
                    <a:pt x="187159" y="484797"/>
                  </a:lnTo>
                  <a:lnTo>
                    <a:pt x="187159" y="432219"/>
                  </a:lnTo>
                  <a:lnTo>
                    <a:pt x="167551" y="396684"/>
                  </a:lnTo>
                  <a:lnTo>
                    <a:pt x="213106" y="309600"/>
                  </a:lnTo>
                  <a:lnTo>
                    <a:pt x="234772" y="311950"/>
                  </a:lnTo>
                  <a:lnTo>
                    <a:pt x="232029" y="337185"/>
                  </a:lnTo>
                  <a:lnTo>
                    <a:pt x="296481" y="313309"/>
                  </a:lnTo>
                  <a:lnTo>
                    <a:pt x="311912" y="307594"/>
                  </a:lnTo>
                  <a:lnTo>
                    <a:pt x="240284" y="261493"/>
                  </a:lnTo>
                  <a:lnTo>
                    <a:pt x="237515" y="286791"/>
                  </a:lnTo>
                  <a:lnTo>
                    <a:pt x="225717" y="285508"/>
                  </a:lnTo>
                  <a:lnTo>
                    <a:pt x="287718" y="166979"/>
                  </a:lnTo>
                  <a:lnTo>
                    <a:pt x="310261" y="178816"/>
                  </a:lnTo>
                  <a:lnTo>
                    <a:pt x="310934" y="144018"/>
                  </a:lnTo>
                  <a:lnTo>
                    <a:pt x="311912" y="93599"/>
                  </a:lnTo>
                  <a:close/>
                </a:path>
                <a:path w="817245" h="786130">
                  <a:moveTo>
                    <a:pt x="816864" y="111379"/>
                  </a:moveTo>
                  <a:lnTo>
                    <a:pt x="809332" y="104013"/>
                  </a:lnTo>
                  <a:lnTo>
                    <a:pt x="756031" y="51816"/>
                  </a:lnTo>
                  <a:lnTo>
                    <a:pt x="748233" y="75984"/>
                  </a:lnTo>
                  <a:lnTo>
                    <a:pt x="512445" y="0"/>
                  </a:lnTo>
                  <a:lnTo>
                    <a:pt x="508571" y="12128"/>
                  </a:lnTo>
                  <a:lnTo>
                    <a:pt x="497586" y="18542"/>
                  </a:lnTo>
                  <a:lnTo>
                    <a:pt x="626325" y="237642"/>
                  </a:lnTo>
                  <a:lnTo>
                    <a:pt x="470408" y="295656"/>
                  </a:lnTo>
                  <a:lnTo>
                    <a:pt x="479298" y="319532"/>
                  </a:lnTo>
                  <a:lnTo>
                    <a:pt x="639445" y="259943"/>
                  </a:lnTo>
                  <a:lnTo>
                    <a:pt x="722414" y="401142"/>
                  </a:lnTo>
                  <a:lnTo>
                    <a:pt x="638543" y="534911"/>
                  </a:lnTo>
                  <a:lnTo>
                    <a:pt x="480314" y="459105"/>
                  </a:lnTo>
                  <a:lnTo>
                    <a:pt x="469392" y="481965"/>
                  </a:lnTo>
                  <a:lnTo>
                    <a:pt x="624941" y="556615"/>
                  </a:lnTo>
                  <a:lnTo>
                    <a:pt x="497840" y="759333"/>
                  </a:lnTo>
                  <a:lnTo>
                    <a:pt x="508635" y="766114"/>
                  </a:lnTo>
                  <a:lnTo>
                    <a:pt x="511302" y="778510"/>
                  </a:lnTo>
                  <a:lnTo>
                    <a:pt x="744969" y="728230"/>
                  </a:lnTo>
                  <a:lnTo>
                    <a:pt x="750316" y="753110"/>
                  </a:lnTo>
                  <a:lnTo>
                    <a:pt x="815594" y="700786"/>
                  </a:lnTo>
                  <a:lnTo>
                    <a:pt x="816864" y="699770"/>
                  </a:lnTo>
                  <a:lnTo>
                    <a:pt x="734314" y="678561"/>
                  </a:lnTo>
                  <a:lnTo>
                    <a:pt x="739648" y="703465"/>
                  </a:lnTo>
                  <a:lnTo>
                    <a:pt x="535266" y="747331"/>
                  </a:lnTo>
                  <a:lnTo>
                    <a:pt x="647941" y="567639"/>
                  </a:lnTo>
                  <a:lnTo>
                    <a:pt x="708939" y="596900"/>
                  </a:lnTo>
                  <a:lnTo>
                    <a:pt x="697992" y="619760"/>
                  </a:lnTo>
                  <a:lnTo>
                    <a:pt x="783082" y="618363"/>
                  </a:lnTo>
                  <a:lnTo>
                    <a:pt x="770661" y="602361"/>
                  </a:lnTo>
                  <a:lnTo>
                    <a:pt x="730885" y="551053"/>
                  </a:lnTo>
                  <a:lnTo>
                    <a:pt x="719950" y="573900"/>
                  </a:lnTo>
                  <a:lnTo>
                    <a:pt x="661543" y="545934"/>
                  </a:lnTo>
                  <a:lnTo>
                    <a:pt x="736892" y="425767"/>
                  </a:lnTo>
                  <a:lnTo>
                    <a:pt x="767346" y="477583"/>
                  </a:lnTo>
                  <a:lnTo>
                    <a:pt x="745363" y="490474"/>
                  </a:lnTo>
                  <a:lnTo>
                    <a:pt x="816864" y="536829"/>
                  </a:lnTo>
                  <a:lnTo>
                    <a:pt x="813612" y="488569"/>
                  </a:lnTo>
                  <a:lnTo>
                    <a:pt x="811149" y="451866"/>
                  </a:lnTo>
                  <a:lnTo>
                    <a:pt x="789241" y="464718"/>
                  </a:lnTo>
                  <a:lnTo>
                    <a:pt x="752094" y="401523"/>
                  </a:lnTo>
                  <a:lnTo>
                    <a:pt x="787120" y="345668"/>
                  </a:lnTo>
                  <a:lnTo>
                    <a:pt x="808609" y="359156"/>
                  </a:lnTo>
                  <a:lnTo>
                    <a:pt x="812266" y="321437"/>
                  </a:lnTo>
                  <a:lnTo>
                    <a:pt x="816864" y="274320"/>
                  </a:lnTo>
                  <a:lnTo>
                    <a:pt x="744093" y="318643"/>
                  </a:lnTo>
                  <a:lnTo>
                    <a:pt x="765657" y="332193"/>
                  </a:lnTo>
                  <a:lnTo>
                    <a:pt x="737628" y="376885"/>
                  </a:lnTo>
                  <a:lnTo>
                    <a:pt x="663625" y="250952"/>
                  </a:lnTo>
                  <a:lnTo>
                    <a:pt x="716165" y="231394"/>
                  </a:lnTo>
                  <a:lnTo>
                    <a:pt x="725043" y="255143"/>
                  </a:lnTo>
                  <a:lnTo>
                    <a:pt x="773595" y="203073"/>
                  </a:lnTo>
                  <a:lnTo>
                    <a:pt x="783082" y="192913"/>
                  </a:lnTo>
                  <a:lnTo>
                    <a:pt x="698373" y="183769"/>
                  </a:lnTo>
                  <a:lnTo>
                    <a:pt x="707237" y="207530"/>
                  </a:lnTo>
                  <a:lnTo>
                    <a:pt x="650519" y="228638"/>
                  </a:lnTo>
                  <a:lnTo>
                    <a:pt x="536448" y="34493"/>
                  </a:lnTo>
                  <a:lnTo>
                    <a:pt x="740448" y="100152"/>
                  </a:lnTo>
                  <a:lnTo>
                    <a:pt x="732663" y="124333"/>
                  </a:lnTo>
                  <a:lnTo>
                    <a:pt x="816864" y="1113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3" name="object 1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r>
              <a:rPr spc="-25" dirty="0"/>
              <a:t>51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498335" y="1866900"/>
            <a:ext cx="4033520" cy="3714750"/>
            <a:chOff x="6498335" y="1866900"/>
            <a:chExt cx="4033520" cy="3714750"/>
          </a:xfrm>
        </p:grpSpPr>
        <p:sp>
          <p:nvSpPr>
            <p:cNvPr id="3" name="object 3"/>
            <p:cNvSpPr/>
            <p:nvPr/>
          </p:nvSpPr>
          <p:spPr>
            <a:xfrm>
              <a:off x="7010145" y="2303652"/>
              <a:ext cx="2931795" cy="2931795"/>
            </a:xfrm>
            <a:custGeom>
              <a:avLst/>
              <a:gdLst/>
              <a:ahLst/>
              <a:cxnLst/>
              <a:rect l="l" t="t" r="r" b="b"/>
              <a:pathLst>
                <a:path w="2931795" h="2931795">
                  <a:moveTo>
                    <a:pt x="0" y="2931414"/>
                  </a:moveTo>
                  <a:lnTo>
                    <a:pt x="1465706" y="0"/>
                  </a:lnTo>
                  <a:lnTo>
                    <a:pt x="2931413" y="2931414"/>
                  </a:lnTo>
                  <a:lnTo>
                    <a:pt x="0" y="2931414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98335" y="3297936"/>
              <a:ext cx="2410206" cy="222427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81315" y="1866900"/>
              <a:ext cx="3050285" cy="371475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002782" y="5196332"/>
            <a:ext cx="162052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14984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Calibri"/>
                <a:cs typeface="Calibri"/>
              </a:rPr>
              <a:t>High Performance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97745" y="5310936"/>
            <a:ext cx="1381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Low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Power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04950" y="484714"/>
            <a:ext cx="8371205" cy="1743075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pc="-50" dirty="0"/>
              <a:t>Fundamental</a:t>
            </a:r>
            <a:r>
              <a:rPr spc="-175" dirty="0"/>
              <a:t> </a:t>
            </a:r>
            <a:r>
              <a:rPr spc="-30" dirty="0"/>
              <a:t>extreme</a:t>
            </a:r>
            <a:r>
              <a:rPr spc="-190" dirty="0"/>
              <a:t> </a:t>
            </a:r>
            <a:r>
              <a:rPr dirty="0"/>
              <a:t>edge</a:t>
            </a:r>
            <a:r>
              <a:rPr spc="-185" dirty="0"/>
              <a:t> </a:t>
            </a:r>
            <a:r>
              <a:rPr spc="-60" dirty="0"/>
              <a:t>trade-</a:t>
            </a:r>
            <a:r>
              <a:rPr spc="-20" dirty="0"/>
              <a:t>offs</a:t>
            </a:r>
          </a:p>
          <a:p>
            <a:pPr marL="5793105" marR="180340" indent="865505">
              <a:lnSpc>
                <a:spcPct val="100000"/>
              </a:lnSpc>
              <a:spcBef>
                <a:spcPts val="590"/>
              </a:spcBef>
            </a:pPr>
            <a:r>
              <a:rPr sz="2800" b="0" spc="-20" dirty="0">
                <a:latin typeface="Calibri"/>
                <a:cs typeface="Calibri"/>
              </a:rPr>
              <a:t>High </a:t>
            </a:r>
            <a:r>
              <a:rPr sz="2800" b="0" spc="-10" dirty="0">
                <a:latin typeface="Calibri"/>
                <a:cs typeface="Calibri"/>
              </a:rPr>
              <a:t>Programmability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153142" y="3922077"/>
            <a:ext cx="1734185" cy="584835"/>
          </a:xfrm>
          <a:custGeom>
            <a:avLst/>
            <a:gdLst/>
            <a:ahLst/>
            <a:cxnLst/>
            <a:rect l="l" t="t" r="r" b="b"/>
            <a:pathLst>
              <a:path w="1734184" h="584835">
                <a:moveTo>
                  <a:pt x="1734057" y="0"/>
                </a:moveTo>
                <a:lnTo>
                  <a:pt x="0" y="0"/>
                </a:lnTo>
                <a:lnTo>
                  <a:pt x="0" y="584771"/>
                </a:lnTo>
                <a:lnTo>
                  <a:pt x="1734057" y="584771"/>
                </a:lnTo>
                <a:lnTo>
                  <a:pt x="17340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153142" y="3922077"/>
            <a:ext cx="1734185" cy="58483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2075" marR="175260">
              <a:lnSpc>
                <a:spcPct val="100000"/>
              </a:lnSpc>
              <a:spcBef>
                <a:spcPts val="265"/>
              </a:spcBef>
            </a:pPr>
            <a:r>
              <a:rPr sz="1600" dirty="0">
                <a:latin typeface="Calibri"/>
                <a:cs typeface="Calibri"/>
              </a:rPr>
              <a:t>Opportunity</a:t>
            </a:r>
            <a:r>
              <a:rPr sz="1600" spc="-9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for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extreme </a:t>
            </a:r>
            <a:r>
              <a:rPr sz="1600" spc="-20" dirty="0">
                <a:latin typeface="Calibri"/>
                <a:cs typeface="Calibri"/>
              </a:rPr>
              <a:t>edge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633972" y="3449446"/>
            <a:ext cx="4387850" cy="1246505"/>
          </a:xfrm>
          <a:custGeom>
            <a:avLst/>
            <a:gdLst/>
            <a:ahLst/>
            <a:cxnLst/>
            <a:rect l="l" t="t" r="r" b="b"/>
            <a:pathLst>
              <a:path w="4387850" h="1246504">
                <a:moveTo>
                  <a:pt x="628650" y="1094105"/>
                </a:moveTo>
                <a:lnTo>
                  <a:pt x="620890" y="1050671"/>
                </a:lnTo>
                <a:lnTo>
                  <a:pt x="613664" y="1010158"/>
                </a:lnTo>
                <a:lnTo>
                  <a:pt x="593242" y="1025359"/>
                </a:lnTo>
                <a:lnTo>
                  <a:pt x="20320" y="255524"/>
                </a:lnTo>
                <a:lnTo>
                  <a:pt x="0" y="270637"/>
                </a:lnTo>
                <a:lnTo>
                  <a:pt x="572922" y="1040485"/>
                </a:lnTo>
                <a:lnTo>
                  <a:pt x="552577" y="1055624"/>
                </a:lnTo>
                <a:lnTo>
                  <a:pt x="628650" y="1094105"/>
                </a:lnTo>
                <a:close/>
              </a:path>
              <a:path w="4387850" h="1246504">
                <a:moveTo>
                  <a:pt x="3227451" y="23876"/>
                </a:moveTo>
                <a:lnTo>
                  <a:pt x="3218942" y="0"/>
                </a:lnTo>
                <a:lnTo>
                  <a:pt x="2493391" y="257009"/>
                </a:lnTo>
                <a:lnTo>
                  <a:pt x="2484882" y="233045"/>
                </a:lnTo>
                <a:lnTo>
                  <a:pt x="2425827" y="294513"/>
                </a:lnTo>
                <a:lnTo>
                  <a:pt x="2510409" y="304927"/>
                </a:lnTo>
                <a:lnTo>
                  <a:pt x="2503411" y="285242"/>
                </a:lnTo>
                <a:lnTo>
                  <a:pt x="2501912" y="281012"/>
                </a:lnTo>
                <a:lnTo>
                  <a:pt x="3227451" y="23876"/>
                </a:lnTo>
                <a:close/>
              </a:path>
              <a:path w="4387850" h="1246504">
                <a:moveTo>
                  <a:pt x="4387850" y="1070102"/>
                </a:moveTo>
                <a:lnTo>
                  <a:pt x="4384548" y="1044829"/>
                </a:lnTo>
                <a:lnTo>
                  <a:pt x="3229978" y="1195717"/>
                </a:lnTo>
                <a:lnTo>
                  <a:pt x="3226689" y="1170559"/>
                </a:lnTo>
                <a:lnTo>
                  <a:pt x="3156077" y="1218184"/>
                </a:lnTo>
                <a:lnTo>
                  <a:pt x="3236595" y="1246124"/>
                </a:lnTo>
                <a:lnTo>
                  <a:pt x="3233496" y="1222502"/>
                </a:lnTo>
                <a:lnTo>
                  <a:pt x="3233280" y="1220863"/>
                </a:lnTo>
                <a:lnTo>
                  <a:pt x="4387850" y="10701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592182" y="3214230"/>
            <a:ext cx="797560" cy="36957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112395">
              <a:lnSpc>
                <a:spcPct val="100000"/>
              </a:lnSpc>
              <a:spcBef>
                <a:spcPts val="245"/>
              </a:spcBef>
            </a:pPr>
            <a:r>
              <a:rPr sz="1800" spc="-10" dirty="0">
                <a:latin typeface="Calibri"/>
                <a:cs typeface="Calibri"/>
              </a:rPr>
              <a:t>Manic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787130" y="3901185"/>
            <a:ext cx="124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Calibri"/>
                <a:cs typeface="Calibri"/>
              </a:rPr>
              <a:t>x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08795" y="4174997"/>
            <a:ext cx="220725" cy="173989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9121775" y="4154284"/>
            <a:ext cx="917575" cy="36957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140335">
              <a:lnSpc>
                <a:spcPct val="100000"/>
              </a:lnSpc>
              <a:spcBef>
                <a:spcPts val="245"/>
              </a:spcBef>
            </a:pPr>
            <a:r>
              <a:rPr sz="1800" spc="-10" dirty="0">
                <a:latin typeface="Calibri"/>
                <a:cs typeface="Calibri"/>
              </a:rPr>
              <a:t>SNAFU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918575" y="3601592"/>
            <a:ext cx="124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Calibri"/>
                <a:cs typeface="Calibri"/>
              </a:rPr>
              <a:t>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725159" y="3318789"/>
            <a:ext cx="1950085" cy="523240"/>
          </a:xfrm>
          <a:custGeom>
            <a:avLst/>
            <a:gdLst/>
            <a:ahLst/>
            <a:cxnLst/>
            <a:rect l="l" t="t" r="r" b="b"/>
            <a:pathLst>
              <a:path w="1950084" h="523239">
                <a:moveTo>
                  <a:pt x="1949958" y="0"/>
                </a:moveTo>
                <a:lnTo>
                  <a:pt x="0" y="0"/>
                </a:lnTo>
                <a:lnTo>
                  <a:pt x="0" y="523214"/>
                </a:lnTo>
                <a:lnTo>
                  <a:pt x="1949958" y="523214"/>
                </a:lnTo>
                <a:lnTo>
                  <a:pt x="19499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725159" y="3318789"/>
            <a:ext cx="1950085" cy="52324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2075" marR="447675">
              <a:lnSpc>
                <a:spcPct val="100000"/>
              </a:lnSpc>
              <a:spcBef>
                <a:spcPts val="270"/>
              </a:spcBef>
            </a:pPr>
            <a:r>
              <a:rPr sz="1400" spc="-25" dirty="0">
                <a:latin typeface="Calibri"/>
                <a:cs typeface="Calibri"/>
              </a:rPr>
              <a:t>Well-</a:t>
            </a:r>
            <a:r>
              <a:rPr sz="1400" spc="-10" dirty="0">
                <a:latin typeface="Calibri"/>
                <a:cs typeface="Calibri"/>
              </a:rPr>
              <a:t>studied </a:t>
            </a:r>
            <a:r>
              <a:rPr sz="1400" dirty="0">
                <a:latin typeface="Calibri"/>
                <a:cs typeface="Calibri"/>
              </a:rPr>
              <a:t>(GPUs,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OOO,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SIMD)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760843" y="5830125"/>
            <a:ext cx="1950085" cy="30797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75"/>
              </a:spcBef>
            </a:pPr>
            <a:r>
              <a:rPr sz="1400" spc="-25" dirty="0">
                <a:latin typeface="Calibri"/>
                <a:cs typeface="Calibri"/>
              </a:rPr>
              <a:t>Well-</a:t>
            </a:r>
            <a:r>
              <a:rPr sz="1400" dirty="0">
                <a:latin typeface="Calibri"/>
                <a:cs typeface="Calibri"/>
              </a:rPr>
              <a:t>studied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(ASICs)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118982" y="5245861"/>
            <a:ext cx="626110" cy="593725"/>
          </a:xfrm>
          <a:custGeom>
            <a:avLst/>
            <a:gdLst/>
            <a:ahLst/>
            <a:cxnLst/>
            <a:rect l="l" t="t" r="r" b="b"/>
            <a:pathLst>
              <a:path w="626109" h="593725">
                <a:moveTo>
                  <a:pt x="64039" y="43233"/>
                </a:moveTo>
                <a:lnTo>
                  <a:pt x="46557" y="61689"/>
                </a:lnTo>
                <a:lnTo>
                  <a:pt x="608076" y="593471"/>
                </a:lnTo>
                <a:lnTo>
                  <a:pt x="625601" y="575030"/>
                </a:lnTo>
                <a:lnTo>
                  <a:pt x="64039" y="43233"/>
                </a:lnTo>
                <a:close/>
              </a:path>
              <a:path w="626109" h="593725">
                <a:moveTo>
                  <a:pt x="0" y="0"/>
                </a:moveTo>
                <a:lnTo>
                  <a:pt x="29083" y="80137"/>
                </a:lnTo>
                <a:lnTo>
                  <a:pt x="46557" y="61689"/>
                </a:lnTo>
                <a:lnTo>
                  <a:pt x="37338" y="52959"/>
                </a:lnTo>
                <a:lnTo>
                  <a:pt x="54864" y="34543"/>
                </a:lnTo>
                <a:lnTo>
                  <a:pt x="72270" y="34543"/>
                </a:lnTo>
                <a:lnTo>
                  <a:pt x="81534" y="24765"/>
                </a:lnTo>
                <a:lnTo>
                  <a:pt x="0" y="0"/>
                </a:lnTo>
                <a:close/>
              </a:path>
              <a:path w="626109" h="593725">
                <a:moveTo>
                  <a:pt x="54864" y="34543"/>
                </a:moveTo>
                <a:lnTo>
                  <a:pt x="37338" y="52959"/>
                </a:lnTo>
                <a:lnTo>
                  <a:pt x="46557" y="61689"/>
                </a:lnTo>
                <a:lnTo>
                  <a:pt x="64039" y="43233"/>
                </a:lnTo>
                <a:lnTo>
                  <a:pt x="54864" y="34543"/>
                </a:lnTo>
                <a:close/>
              </a:path>
              <a:path w="626109" h="593725">
                <a:moveTo>
                  <a:pt x="72270" y="34543"/>
                </a:moveTo>
                <a:lnTo>
                  <a:pt x="54864" y="34543"/>
                </a:lnTo>
                <a:lnTo>
                  <a:pt x="64039" y="43233"/>
                </a:lnTo>
                <a:lnTo>
                  <a:pt x="72270" y="345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216014" y="440816"/>
            <a:ext cx="1091565" cy="1110615"/>
            <a:chOff x="216014" y="440816"/>
            <a:chExt cx="1091565" cy="1110615"/>
          </a:xfrm>
        </p:grpSpPr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6014" y="440816"/>
              <a:ext cx="1091247" cy="111010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81292" y="610742"/>
              <a:ext cx="765810" cy="775970"/>
            </a:xfrm>
            <a:custGeom>
              <a:avLst/>
              <a:gdLst/>
              <a:ahLst/>
              <a:cxnLst/>
              <a:rect l="l" t="t" r="r" b="b"/>
              <a:pathLst>
                <a:path w="765810" h="775969">
                  <a:moveTo>
                    <a:pt x="706653" y="0"/>
                  </a:moveTo>
                  <a:lnTo>
                    <a:pt x="58737" y="0"/>
                  </a:lnTo>
                  <a:lnTo>
                    <a:pt x="35870" y="4615"/>
                  </a:lnTo>
                  <a:lnTo>
                    <a:pt x="17200" y="17208"/>
                  </a:lnTo>
                  <a:lnTo>
                    <a:pt x="4614" y="35897"/>
                  </a:lnTo>
                  <a:lnTo>
                    <a:pt x="0" y="58801"/>
                  </a:lnTo>
                  <a:lnTo>
                    <a:pt x="0" y="717042"/>
                  </a:lnTo>
                  <a:lnTo>
                    <a:pt x="4614" y="739945"/>
                  </a:lnTo>
                  <a:lnTo>
                    <a:pt x="17200" y="758634"/>
                  </a:lnTo>
                  <a:lnTo>
                    <a:pt x="35870" y="771227"/>
                  </a:lnTo>
                  <a:lnTo>
                    <a:pt x="58737" y="775843"/>
                  </a:lnTo>
                  <a:lnTo>
                    <a:pt x="706653" y="775843"/>
                  </a:lnTo>
                  <a:lnTo>
                    <a:pt x="729520" y="771227"/>
                  </a:lnTo>
                  <a:lnTo>
                    <a:pt x="748190" y="758634"/>
                  </a:lnTo>
                  <a:lnTo>
                    <a:pt x="760776" y="739945"/>
                  </a:lnTo>
                  <a:lnTo>
                    <a:pt x="765390" y="717042"/>
                  </a:lnTo>
                  <a:lnTo>
                    <a:pt x="765390" y="58801"/>
                  </a:lnTo>
                  <a:lnTo>
                    <a:pt x="760776" y="35897"/>
                  </a:lnTo>
                  <a:lnTo>
                    <a:pt x="748190" y="17208"/>
                  </a:lnTo>
                  <a:lnTo>
                    <a:pt x="729520" y="4615"/>
                  </a:lnTo>
                  <a:lnTo>
                    <a:pt x="7066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83425" y="715390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59">
                  <a:moveTo>
                    <a:pt x="68389" y="0"/>
                  </a:moveTo>
                  <a:lnTo>
                    <a:pt x="41769" y="5373"/>
                  </a:lnTo>
                  <a:lnTo>
                    <a:pt x="20031" y="20034"/>
                  </a:lnTo>
                  <a:lnTo>
                    <a:pt x="5374" y="41790"/>
                  </a:lnTo>
                  <a:lnTo>
                    <a:pt x="0" y="68453"/>
                  </a:lnTo>
                  <a:lnTo>
                    <a:pt x="5374" y="95041"/>
                  </a:lnTo>
                  <a:lnTo>
                    <a:pt x="20031" y="116760"/>
                  </a:lnTo>
                  <a:lnTo>
                    <a:pt x="41769" y="131407"/>
                  </a:lnTo>
                  <a:lnTo>
                    <a:pt x="68389" y="136779"/>
                  </a:lnTo>
                  <a:lnTo>
                    <a:pt x="95009" y="131407"/>
                  </a:lnTo>
                  <a:lnTo>
                    <a:pt x="116747" y="116760"/>
                  </a:lnTo>
                  <a:lnTo>
                    <a:pt x="131404" y="95041"/>
                  </a:lnTo>
                  <a:lnTo>
                    <a:pt x="136778" y="68453"/>
                  </a:lnTo>
                  <a:lnTo>
                    <a:pt x="131404" y="41790"/>
                  </a:lnTo>
                  <a:lnTo>
                    <a:pt x="116747" y="20034"/>
                  </a:lnTo>
                  <a:lnTo>
                    <a:pt x="95009" y="5373"/>
                  </a:lnTo>
                  <a:lnTo>
                    <a:pt x="68389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83425" y="715390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59">
                  <a:moveTo>
                    <a:pt x="0" y="68453"/>
                  </a:moveTo>
                  <a:lnTo>
                    <a:pt x="5374" y="41790"/>
                  </a:lnTo>
                  <a:lnTo>
                    <a:pt x="20031" y="20034"/>
                  </a:lnTo>
                  <a:lnTo>
                    <a:pt x="41769" y="5373"/>
                  </a:lnTo>
                  <a:lnTo>
                    <a:pt x="68389" y="0"/>
                  </a:lnTo>
                  <a:lnTo>
                    <a:pt x="95009" y="5373"/>
                  </a:lnTo>
                  <a:lnTo>
                    <a:pt x="116747" y="20034"/>
                  </a:lnTo>
                  <a:lnTo>
                    <a:pt x="131404" y="41790"/>
                  </a:lnTo>
                  <a:lnTo>
                    <a:pt x="136778" y="68453"/>
                  </a:lnTo>
                  <a:lnTo>
                    <a:pt x="131404" y="95041"/>
                  </a:lnTo>
                  <a:lnTo>
                    <a:pt x="116747" y="116760"/>
                  </a:lnTo>
                  <a:lnTo>
                    <a:pt x="95009" y="131407"/>
                  </a:lnTo>
                  <a:lnTo>
                    <a:pt x="68389" y="136779"/>
                  </a:lnTo>
                  <a:lnTo>
                    <a:pt x="41769" y="131407"/>
                  </a:lnTo>
                  <a:lnTo>
                    <a:pt x="20031" y="116760"/>
                  </a:lnTo>
                  <a:lnTo>
                    <a:pt x="5374" y="95041"/>
                  </a:lnTo>
                  <a:lnTo>
                    <a:pt x="0" y="68453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83425" y="939165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59">
                  <a:moveTo>
                    <a:pt x="68389" y="0"/>
                  </a:moveTo>
                  <a:lnTo>
                    <a:pt x="41769" y="5371"/>
                  </a:lnTo>
                  <a:lnTo>
                    <a:pt x="20031" y="20018"/>
                  </a:lnTo>
                  <a:lnTo>
                    <a:pt x="5374" y="41737"/>
                  </a:lnTo>
                  <a:lnTo>
                    <a:pt x="0" y="68325"/>
                  </a:lnTo>
                  <a:lnTo>
                    <a:pt x="5374" y="94988"/>
                  </a:lnTo>
                  <a:lnTo>
                    <a:pt x="20031" y="116744"/>
                  </a:lnTo>
                  <a:lnTo>
                    <a:pt x="41769" y="131405"/>
                  </a:lnTo>
                  <a:lnTo>
                    <a:pt x="68389" y="136779"/>
                  </a:lnTo>
                  <a:lnTo>
                    <a:pt x="95009" y="131405"/>
                  </a:lnTo>
                  <a:lnTo>
                    <a:pt x="116747" y="116744"/>
                  </a:lnTo>
                  <a:lnTo>
                    <a:pt x="131404" y="94988"/>
                  </a:lnTo>
                  <a:lnTo>
                    <a:pt x="136778" y="68325"/>
                  </a:lnTo>
                  <a:lnTo>
                    <a:pt x="131404" y="41737"/>
                  </a:lnTo>
                  <a:lnTo>
                    <a:pt x="116747" y="20018"/>
                  </a:lnTo>
                  <a:lnTo>
                    <a:pt x="95009" y="5371"/>
                  </a:lnTo>
                  <a:lnTo>
                    <a:pt x="68389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83425" y="939165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59">
                  <a:moveTo>
                    <a:pt x="0" y="68325"/>
                  </a:moveTo>
                  <a:lnTo>
                    <a:pt x="5374" y="41737"/>
                  </a:lnTo>
                  <a:lnTo>
                    <a:pt x="20031" y="20018"/>
                  </a:lnTo>
                  <a:lnTo>
                    <a:pt x="41769" y="5371"/>
                  </a:lnTo>
                  <a:lnTo>
                    <a:pt x="68389" y="0"/>
                  </a:lnTo>
                  <a:lnTo>
                    <a:pt x="95009" y="5371"/>
                  </a:lnTo>
                  <a:lnTo>
                    <a:pt x="116747" y="20018"/>
                  </a:lnTo>
                  <a:lnTo>
                    <a:pt x="131404" y="41737"/>
                  </a:lnTo>
                  <a:lnTo>
                    <a:pt x="136778" y="68325"/>
                  </a:lnTo>
                  <a:lnTo>
                    <a:pt x="131404" y="94988"/>
                  </a:lnTo>
                  <a:lnTo>
                    <a:pt x="116747" y="116744"/>
                  </a:lnTo>
                  <a:lnTo>
                    <a:pt x="95009" y="131405"/>
                  </a:lnTo>
                  <a:lnTo>
                    <a:pt x="68389" y="136779"/>
                  </a:lnTo>
                  <a:lnTo>
                    <a:pt x="41769" y="131405"/>
                  </a:lnTo>
                  <a:lnTo>
                    <a:pt x="20031" y="116744"/>
                  </a:lnTo>
                  <a:lnTo>
                    <a:pt x="5374" y="94988"/>
                  </a:lnTo>
                  <a:lnTo>
                    <a:pt x="0" y="6832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83425" y="1162938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59">
                  <a:moveTo>
                    <a:pt x="68389" y="0"/>
                  </a:moveTo>
                  <a:lnTo>
                    <a:pt x="41769" y="5371"/>
                  </a:lnTo>
                  <a:lnTo>
                    <a:pt x="20031" y="20018"/>
                  </a:lnTo>
                  <a:lnTo>
                    <a:pt x="5374" y="41737"/>
                  </a:lnTo>
                  <a:lnTo>
                    <a:pt x="0" y="68325"/>
                  </a:lnTo>
                  <a:lnTo>
                    <a:pt x="5374" y="94988"/>
                  </a:lnTo>
                  <a:lnTo>
                    <a:pt x="20031" y="116744"/>
                  </a:lnTo>
                  <a:lnTo>
                    <a:pt x="41769" y="131405"/>
                  </a:lnTo>
                  <a:lnTo>
                    <a:pt x="68389" y="136778"/>
                  </a:lnTo>
                  <a:lnTo>
                    <a:pt x="95009" y="131405"/>
                  </a:lnTo>
                  <a:lnTo>
                    <a:pt x="116747" y="116744"/>
                  </a:lnTo>
                  <a:lnTo>
                    <a:pt x="131404" y="94988"/>
                  </a:lnTo>
                  <a:lnTo>
                    <a:pt x="136778" y="68325"/>
                  </a:lnTo>
                  <a:lnTo>
                    <a:pt x="131404" y="41737"/>
                  </a:lnTo>
                  <a:lnTo>
                    <a:pt x="116747" y="20018"/>
                  </a:lnTo>
                  <a:lnTo>
                    <a:pt x="95009" y="5371"/>
                  </a:lnTo>
                  <a:lnTo>
                    <a:pt x="68389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83425" y="1162938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59">
                  <a:moveTo>
                    <a:pt x="0" y="68325"/>
                  </a:moveTo>
                  <a:lnTo>
                    <a:pt x="5374" y="41737"/>
                  </a:lnTo>
                  <a:lnTo>
                    <a:pt x="20031" y="20018"/>
                  </a:lnTo>
                  <a:lnTo>
                    <a:pt x="41769" y="5371"/>
                  </a:lnTo>
                  <a:lnTo>
                    <a:pt x="68389" y="0"/>
                  </a:lnTo>
                  <a:lnTo>
                    <a:pt x="95009" y="5371"/>
                  </a:lnTo>
                  <a:lnTo>
                    <a:pt x="116747" y="20018"/>
                  </a:lnTo>
                  <a:lnTo>
                    <a:pt x="131404" y="41737"/>
                  </a:lnTo>
                  <a:lnTo>
                    <a:pt x="136778" y="68325"/>
                  </a:lnTo>
                  <a:lnTo>
                    <a:pt x="131404" y="94988"/>
                  </a:lnTo>
                  <a:lnTo>
                    <a:pt x="116747" y="116744"/>
                  </a:lnTo>
                  <a:lnTo>
                    <a:pt x="95009" y="131405"/>
                  </a:lnTo>
                  <a:lnTo>
                    <a:pt x="68389" y="136778"/>
                  </a:lnTo>
                  <a:lnTo>
                    <a:pt x="41769" y="131405"/>
                  </a:lnTo>
                  <a:lnTo>
                    <a:pt x="20031" y="116744"/>
                  </a:lnTo>
                  <a:lnTo>
                    <a:pt x="5374" y="94988"/>
                  </a:lnTo>
                  <a:lnTo>
                    <a:pt x="0" y="6832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83157" y="822705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59">
                  <a:moveTo>
                    <a:pt x="68389" y="0"/>
                  </a:moveTo>
                  <a:lnTo>
                    <a:pt x="41769" y="5371"/>
                  </a:lnTo>
                  <a:lnTo>
                    <a:pt x="20031" y="20018"/>
                  </a:lnTo>
                  <a:lnTo>
                    <a:pt x="5374" y="41737"/>
                  </a:lnTo>
                  <a:lnTo>
                    <a:pt x="0" y="68326"/>
                  </a:lnTo>
                  <a:lnTo>
                    <a:pt x="5374" y="94988"/>
                  </a:lnTo>
                  <a:lnTo>
                    <a:pt x="20031" y="116744"/>
                  </a:lnTo>
                  <a:lnTo>
                    <a:pt x="41769" y="131405"/>
                  </a:lnTo>
                  <a:lnTo>
                    <a:pt x="68389" y="136779"/>
                  </a:lnTo>
                  <a:lnTo>
                    <a:pt x="95009" y="131405"/>
                  </a:lnTo>
                  <a:lnTo>
                    <a:pt x="116747" y="116744"/>
                  </a:lnTo>
                  <a:lnTo>
                    <a:pt x="131404" y="94988"/>
                  </a:lnTo>
                  <a:lnTo>
                    <a:pt x="136778" y="68326"/>
                  </a:lnTo>
                  <a:lnTo>
                    <a:pt x="131404" y="41737"/>
                  </a:lnTo>
                  <a:lnTo>
                    <a:pt x="116747" y="20018"/>
                  </a:lnTo>
                  <a:lnTo>
                    <a:pt x="95009" y="5371"/>
                  </a:lnTo>
                  <a:lnTo>
                    <a:pt x="68389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83157" y="822705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59">
                  <a:moveTo>
                    <a:pt x="0" y="68326"/>
                  </a:moveTo>
                  <a:lnTo>
                    <a:pt x="5374" y="41737"/>
                  </a:lnTo>
                  <a:lnTo>
                    <a:pt x="20031" y="20018"/>
                  </a:lnTo>
                  <a:lnTo>
                    <a:pt x="41769" y="5371"/>
                  </a:lnTo>
                  <a:lnTo>
                    <a:pt x="68389" y="0"/>
                  </a:lnTo>
                  <a:lnTo>
                    <a:pt x="95009" y="5371"/>
                  </a:lnTo>
                  <a:lnTo>
                    <a:pt x="116747" y="20018"/>
                  </a:lnTo>
                  <a:lnTo>
                    <a:pt x="131404" y="41737"/>
                  </a:lnTo>
                  <a:lnTo>
                    <a:pt x="136778" y="68326"/>
                  </a:lnTo>
                  <a:lnTo>
                    <a:pt x="131404" y="94988"/>
                  </a:lnTo>
                  <a:lnTo>
                    <a:pt x="116747" y="116744"/>
                  </a:lnTo>
                  <a:lnTo>
                    <a:pt x="95009" y="131405"/>
                  </a:lnTo>
                  <a:lnTo>
                    <a:pt x="68389" y="136779"/>
                  </a:lnTo>
                  <a:lnTo>
                    <a:pt x="41769" y="131405"/>
                  </a:lnTo>
                  <a:lnTo>
                    <a:pt x="20031" y="116744"/>
                  </a:lnTo>
                  <a:lnTo>
                    <a:pt x="5374" y="94988"/>
                  </a:lnTo>
                  <a:lnTo>
                    <a:pt x="0" y="68326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83157" y="1075181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59">
                  <a:moveTo>
                    <a:pt x="68389" y="0"/>
                  </a:moveTo>
                  <a:lnTo>
                    <a:pt x="41769" y="5373"/>
                  </a:lnTo>
                  <a:lnTo>
                    <a:pt x="20031" y="20034"/>
                  </a:lnTo>
                  <a:lnTo>
                    <a:pt x="5374" y="41790"/>
                  </a:lnTo>
                  <a:lnTo>
                    <a:pt x="0" y="68452"/>
                  </a:lnTo>
                  <a:lnTo>
                    <a:pt x="5374" y="95041"/>
                  </a:lnTo>
                  <a:lnTo>
                    <a:pt x="20031" y="116760"/>
                  </a:lnTo>
                  <a:lnTo>
                    <a:pt x="41769" y="131407"/>
                  </a:lnTo>
                  <a:lnTo>
                    <a:pt x="68389" y="136778"/>
                  </a:lnTo>
                  <a:lnTo>
                    <a:pt x="95009" y="131407"/>
                  </a:lnTo>
                  <a:lnTo>
                    <a:pt x="116747" y="116760"/>
                  </a:lnTo>
                  <a:lnTo>
                    <a:pt x="131404" y="95041"/>
                  </a:lnTo>
                  <a:lnTo>
                    <a:pt x="136778" y="68452"/>
                  </a:lnTo>
                  <a:lnTo>
                    <a:pt x="131404" y="41790"/>
                  </a:lnTo>
                  <a:lnTo>
                    <a:pt x="116747" y="20034"/>
                  </a:lnTo>
                  <a:lnTo>
                    <a:pt x="95009" y="5373"/>
                  </a:lnTo>
                  <a:lnTo>
                    <a:pt x="68389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83157" y="1075181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59">
                  <a:moveTo>
                    <a:pt x="0" y="68452"/>
                  </a:moveTo>
                  <a:lnTo>
                    <a:pt x="5374" y="41790"/>
                  </a:lnTo>
                  <a:lnTo>
                    <a:pt x="20031" y="20034"/>
                  </a:lnTo>
                  <a:lnTo>
                    <a:pt x="41769" y="5373"/>
                  </a:lnTo>
                  <a:lnTo>
                    <a:pt x="68389" y="0"/>
                  </a:lnTo>
                  <a:lnTo>
                    <a:pt x="95009" y="5373"/>
                  </a:lnTo>
                  <a:lnTo>
                    <a:pt x="116747" y="20034"/>
                  </a:lnTo>
                  <a:lnTo>
                    <a:pt x="131404" y="41790"/>
                  </a:lnTo>
                  <a:lnTo>
                    <a:pt x="136778" y="68452"/>
                  </a:lnTo>
                  <a:lnTo>
                    <a:pt x="131404" y="95041"/>
                  </a:lnTo>
                  <a:lnTo>
                    <a:pt x="116747" y="116760"/>
                  </a:lnTo>
                  <a:lnTo>
                    <a:pt x="95009" y="131407"/>
                  </a:lnTo>
                  <a:lnTo>
                    <a:pt x="68389" y="136778"/>
                  </a:lnTo>
                  <a:lnTo>
                    <a:pt x="41769" y="131407"/>
                  </a:lnTo>
                  <a:lnTo>
                    <a:pt x="20031" y="116760"/>
                  </a:lnTo>
                  <a:lnTo>
                    <a:pt x="5374" y="95041"/>
                  </a:lnTo>
                  <a:lnTo>
                    <a:pt x="0" y="684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05638" y="822705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59">
                  <a:moveTo>
                    <a:pt x="68389" y="0"/>
                  </a:moveTo>
                  <a:lnTo>
                    <a:pt x="41769" y="5371"/>
                  </a:lnTo>
                  <a:lnTo>
                    <a:pt x="20031" y="20018"/>
                  </a:lnTo>
                  <a:lnTo>
                    <a:pt x="5374" y="41737"/>
                  </a:lnTo>
                  <a:lnTo>
                    <a:pt x="0" y="68326"/>
                  </a:lnTo>
                  <a:lnTo>
                    <a:pt x="5374" y="94988"/>
                  </a:lnTo>
                  <a:lnTo>
                    <a:pt x="20031" y="116744"/>
                  </a:lnTo>
                  <a:lnTo>
                    <a:pt x="41769" y="131405"/>
                  </a:lnTo>
                  <a:lnTo>
                    <a:pt x="68389" y="136779"/>
                  </a:lnTo>
                  <a:lnTo>
                    <a:pt x="95014" y="131405"/>
                  </a:lnTo>
                  <a:lnTo>
                    <a:pt x="116752" y="116744"/>
                  </a:lnTo>
                  <a:lnTo>
                    <a:pt x="131406" y="94988"/>
                  </a:lnTo>
                  <a:lnTo>
                    <a:pt x="136779" y="68326"/>
                  </a:lnTo>
                  <a:lnTo>
                    <a:pt x="131406" y="41737"/>
                  </a:lnTo>
                  <a:lnTo>
                    <a:pt x="116752" y="20018"/>
                  </a:lnTo>
                  <a:lnTo>
                    <a:pt x="95014" y="5371"/>
                  </a:lnTo>
                  <a:lnTo>
                    <a:pt x="6838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05638" y="822705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59">
                  <a:moveTo>
                    <a:pt x="0" y="68326"/>
                  </a:moveTo>
                  <a:lnTo>
                    <a:pt x="5374" y="41737"/>
                  </a:lnTo>
                  <a:lnTo>
                    <a:pt x="20031" y="20018"/>
                  </a:lnTo>
                  <a:lnTo>
                    <a:pt x="41769" y="5371"/>
                  </a:lnTo>
                  <a:lnTo>
                    <a:pt x="68389" y="0"/>
                  </a:lnTo>
                  <a:lnTo>
                    <a:pt x="95014" y="5371"/>
                  </a:lnTo>
                  <a:lnTo>
                    <a:pt x="116752" y="20018"/>
                  </a:lnTo>
                  <a:lnTo>
                    <a:pt x="131406" y="41737"/>
                  </a:lnTo>
                  <a:lnTo>
                    <a:pt x="136779" y="68326"/>
                  </a:lnTo>
                  <a:lnTo>
                    <a:pt x="131406" y="94988"/>
                  </a:lnTo>
                  <a:lnTo>
                    <a:pt x="116752" y="116744"/>
                  </a:lnTo>
                  <a:lnTo>
                    <a:pt x="95014" y="131405"/>
                  </a:lnTo>
                  <a:lnTo>
                    <a:pt x="68389" y="136779"/>
                  </a:lnTo>
                  <a:lnTo>
                    <a:pt x="41769" y="131405"/>
                  </a:lnTo>
                  <a:lnTo>
                    <a:pt x="20031" y="116744"/>
                  </a:lnTo>
                  <a:lnTo>
                    <a:pt x="5374" y="94988"/>
                  </a:lnTo>
                  <a:lnTo>
                    <a:pt x="0" y="68326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03326" y="1075943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59">
                  <a:moveTo>
                    <a:pt x="68389" y="0"/>
                  </a:moveTo>
                  <a:lnTo>
                    <a:pt x="41769" y="5371"/>
                  </a:lnTo>
                  <a:lnTo>
                    <a:pt x="20031" y="20018"/>
                  </a:lnTo>
                  <a:lnTo>
                    <a:pt x="5374" y="41737"/>
                  </a:lnTo>
                  <a:lnTo>
                    <a:pt x="0" y="68325"/>
                  </a:lnTo>
                  <a:lnTo>
                    <a:pt x="5374" y="94988"/>
                  </a:lnTo>
                  <a:lnTo>
                    <a:pt x="20031" y="116744"/>
                  </a:lnTo>
                  <a:lnTo>
                    <a:pt x="41769" y="131405"/>
                  </a:lnTo>
                  <a:lnTo>
                    <a:pt x="68389" y="136778"/>
                  </a:lnTo>
                  <a:lnTo>
                    <a:pt x="95009" y="131405"/>
                  </a:lnTo>
                  <a:lnTo>
                    <a:pt x="116747" y="116744"/>
                  </a:lnTo>
                  <a:lnTo>
                    <a:pt x="131404" y="94988"/>
                  </a:lnTo>
                  <a:lnTo>
                    <a:pt x="136779" y="68325"/>
                  </a:lnTo>
                  <a:lnTo>
                    <a:pt x="131404" y="41737"/>
                  </a:lnTo>
                  <a:lnTo>
                    <a:pt x="116747" y="20018"/>
                  </a:lnTo>
                  <a:lnTo>
                    <a:pt x="95009" y="5371"/>
                  </a:lnTo>
                  <a:lnTo>
                    <a:pt x="6838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03326" y="1075943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59">
                  <a:moveTo>
                    <a:pt x="0" y="68325"/>
                  </a:moveTo>
                  <a:lnTo>
                    <a:pt x="5374" y="41737"/>
                  </a:lnTo>
                  <a:lnTo>
                    <a:pt x="20031" y="20018"/>
                  </a:lnTo>
                  <a:lnTo>
                    <a:pt x="41769" y="5371"/>
                  </a:lnTo>
                  <a:lnTo>
                    <a:pt x="68389" y="0"/>
                  </a:lnTo>
                  <a:lnTo>
                    <a:pt x="95009" y="5371"/>
                  </a:lnTo>
                  <a:lnTo>
                    <a:pt x="116747" y="20018"/>
                  </a:lnTo>
                  <a:lnTo>
                    <a:pt x="131404" y="41737"/>
                  </a:lnTo>
                  <a:lnTo>
                    <a:pt x="136779" y="68325"/>
                  </a:lnTo>
                  <a:lnTo>
                    <a:pt x="131404" y="94988"/>
                  </a:lnTo>
                  <a:lnTo>
                    <a:pt x="116747" y="116744"/>
                  </a:lnTo>
                  <a:lnTo>
                    <a:pt x="95009" y="131405"/>
                  </a:lnTo>
                  <a:lnTo>
                    <a:pt x="68389" y="136778"/>
                  </a:lnTo>
                  <a:lnTo>
                    <a:pt x="41769" y="131405"/>
                  </a:lnTo>
                  <a:lnTo>
                    <a:pt x="20031" y="116744"/>
                  </a:lnTo>
                  <a:lnTo>
                    <a:pt x="5374" y="94988"/>
                  </a:lnTo>
                  <a:lnTo>
                    <a:pt x="0" y="6832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17144" y="771778"/>
              <a:ext cx="486409" cy="479425"/>
            </a:xfrm>
            <a:custGeom>
              <a:avLst/>
              <a:gdLst/>
              <a:ahLst/>
              <a:cxnLst/>
              <a:rect l="l" t="t" r="r" b="b"/>
              <a:pathLst>
                <a:path w="486409" h="479425">
                  <a:moveTo>
                    <a:pt x="166281" y="459486"/>
                  </a:moveTo>
                  <a:lnTo>
                    <a:pt x="163690" y="457327"/>
                  </a:lnTo>
                  <a:lnTo>
                    <a:pt x="100888" y="404876"/>
                  </a:lnTo>
                  <a:lnTo>
                    <a:pt x="95034" y="429641"/>
                  </a:lnTo>
                  <a:lnTo>
                    <a:pt x="5842" y="408559"/>
                  </a:lnTo>
                  <a:lnTo>
                    <a:pt x="0" y="433324"/>
                  </a:lnTo>
                  <a:lnTo>
                    <a:pt x="89179" y="454406"/>
                  </a:lnTo>
                  <a:lnTo>
                    <a:pt x="83362" y="479044"/>
                  </a:lnTo>
                  <a:lnTo>
                    <a:pt x="166281" y="459486"/>
                  </a:lnTo>
                  <a:close/>
                </a:path>
                <a:path w="486409" h="479425">
                  <a:moveTo>
                    <a:pt x="166281" y="12065"/>
                  </a:moveTo>
                  <a:lnTo>
                    <a:pt x="81622" y="2413"/>
                  </a:lnTo>
                  <a:lnTo>
                    <a:pt x="90360" y="26339"/>
                  </a:lnTo>
                  <a:lnTo>
                    <a:pt x="889" y="59055"/>
                  </a:lnTo>
                  <a:lnTo>
                    <a:pt x="9613" y="82931"/>
                  </a:lnTo>
                  <a:lnTo>
                    <a:pt x="99047" y="50114"/>
                  </a:lnTo>
                  <a:lnTo>
                    <a:pt x="107810" y="74041"/>
                  </a:lnTo>
                  <a:lnTo>
                    <a:pt x="156933" y="21971"/>
                  </a:lnTo>
                  <a:lnTo>
                    <a:pt x="166281" y="12065"/>
                  </a:lnTo>
                  <a:close/>
                </a:path>
                <a:path w="486409" h="479425">
                  <a:moveTo>
                    <a:pt x="186309" y="60452"/>
                  </a:moveTo>
                  <a:lnTo>
                    <a:pt x="117221" y="110236"/>
                  </a:lnTo>
                  <a:lnTo>
                    <a:pt x="139725" y="122008"/>
                  </a:lnTo>
                  <a:lnTo>
                    <a:pt x="125882" y="148463"/>
                  </a:lnTo>
                  <a:lnTo>
                    <a:pt x="114693" y="141224"/>
                  </a:lnTo>
                  <a:lnTo>
                    <a:pt x="111925" y="166522"/>
                  </a:lnTo>
                  <a:lnTo>
                    <a:pt x="104381" y="165709"/>
                  </a:lnTo>
                  <a:lnTo>
                    <a:pt x="104381" y="289013"/>
                  </a:lnTo>
                  <a:lnTo>
                    <a:pt x="78003" y="294779"/>
                  </a:lnTo>
                  <a:lnTo>
                    <a:pt x="92392" y="267271"/>
                  </a:lnTo>
                  <a:lnTo>
                    <a:pt x="104381" y="289013"/>
                  </a:lnTo>
                  <a:lnTo>
                    <a:pt x="104381" y="165709"/>
                  </a:lnTo>
                  <a:lnTo>
                    <a:pt x="103517" y="165620"/>
                  </a:lnTo>
                  <a:lnTo>
                    <a:pt x="103517" y="191185"/>
                  </a:lnTo>
                  <a:lnTo>
                    <a:pt x="91795" y="213575"/>
                  </a:lnTo>
                  <a:lnTo>
                    <a:pt x="77901" y="188404"/>
                  </a:lnTo>
                  <a:lnTo>
                    <a:pt x="103517" y="191185"/>
                  </a:lnTo>
                  <a:lnTo>
                    <a:pt x="103517" y="165620"/>
                  </a:lnTo>
                  <a:lnTo>
                    <a:pt x="62890" y="161201"/>
                  </a:lnTo>
                  <a:lnTo>
                    <a:pt x="36398" y="113157"/>
                  </a:lnTo>
                  <a:lnTo>
                    <a:pt x="14160" y="125476"/>
                  </a:lnTo>
                  <a:lnTo>
                    <a:pt x="32004" y="157835"/>
                  </a:lnTo>
                  <a:lnTo>
                    <a:pt x="6629" y="155067"/>
                  </a:lnTo>
                  <a:lnTo>
                    <a:pt x="3873" y="180340"/>
                  </a:lnTo>
                  <a:lnTo>
                    <a:pt x="47015" y="185039"/>
                  </a:lnTo>
                  <a:lnTo>
                    <a:pt x="77673" y="240588"/>
                  </a:lnTo>
                  <a:lnTo>
                    <a:pt x="45605" y="301866"/>
                  </a:lnTo>
                  <a:lnTo>
                    <a:pt x="215" y="311785"/>
                  </a:lnTo>
                  <a:lnTo>
                    <a:pt x="5638" y="336550"/>
                  </a:lnTo>
                  <a:lnTo>
                    <a:pt x="30251" y="331203"/>
                  </a:lnTo>
                  <a:lnTo>
                    <a:pt x="11709" y="366649"/>
                  </a:lnTo>
                  <a:lnTo>
                    <a:pt x="34213" y="378460"/>
                  </a:lnTo>
                  <a:lnTo>
                    <a:pt x="62623" y="324154"/>
                  </a:lnTo>
                  <a:lnTo>
                    <a:pt x="114592" y="312839"/>
                  </a:lnTo>
                  <a:lnTo>
                    <a:pt x="120002" y="337566"/>
                  </a:lnTo>
                  <a:lnTo>
                    <a:pt x="127736" y="331330"/>
                  </a:lnTo>
                  <a:lnTo>
                    <a:pt x="138366" y="350570"/>
                  </a:lnTo>
                  <a:lnTo>
                    <a:pt x="116141" y="362839"/>
                  </a:lnTo>
                  <a:lnTo>
                    <a:pt x="186309" y="411099"/>
                  </a:lnTo>
                  <a:lnTo>
                    <a:pt x="184340" y="362839"/>
                  </a:lnTo>
                  <a:lnTo>
                    <a:pt x="184302" y="361696"/>
                  </a:lnTo>
                  <a:lnTo>
                    <a:pt x="182854" y="326009"/>
                  </a:lnTo>
                  <a:lnTo>
                    <a:pt x="160616" y="338289"/>
                  </a:lnTo>
                  <a:lnTo>
                    <a:pt x="147828" y="315125"/>
                  </a:lnTo>
                  <a:lnTo>
                    <a:pt x="184886" y="285242"/>
                  </a:lnTo>
                  <a:lnTo>
                    <a:pt x="186309" y="284099"/>
                  </a:lnTo>
                  <a:lnTo>
                    <a:pt x="121653" y="267703"/>
                  </a:lnTo>
                  <a:lnTo>
                    <a:pt x="106514" y="240258"/>
                  </a:lnTo>
                  <a:lnTo>
                    <a:pt x="121615" y="211416"/>
                  </a:lnTo>
                  <a:lnTo>
                    <a:pt x="170878" y="193167"/>
                  </a:lnTo>
                  <a:lnTo>
                    <a:pt x="186309" y="187452"/>
                  </a:lnTo>
                  <a:lnTo>
                    <a:pt x="147320" y="162293"/>
                  </a:lnTo>
                  <a:lnTo>
                    <a:pt x="162242" y="133794"/>
                  </a:lnTo>
                  <a:lnTo>
                    <a:pt x="184734" y="145542"/>
                  </a:lnTo>
                  <a:lnTo>
                    <a:pt x="185369" y="110744"/>
                  </a:lnTo>
                  <a:lnTo>
                    <a:pt x="186309" y="60452"/>
                  </a:lnTo>
                  <a:close/>
                </a:path>
                <a:path w="486409" h="479425">
                  <a:moveTo>
                    <a:pt x="486041" y="70993"/>
                  </a:moveTo>
                  <a:lnTo>
                    <a:pt x="478523" y="63627"/>
                  </a:lnTo>
                  <a:lnTo>
                    <a:pt x="425196" y="11303"/>
                  </a:lnTo>
                  <a:lnTo>
                    <a:pt x="417398" y="35496"/>
                  </a:lnTo>
                  <a:lnTo>
                    <a:pt x="306933" y="0"/>
                  </a:lnTo>
                  <a:lnTo>
                    <a:pt x="303060" y="12001"/>
                  </a:lnTo>
                  <a:lnTo>
                    <a:pt x="292112" y="18415"/>
                  </a:lnTo>
                  <a:lnTo>
                    <a:pt x="365391" y="143205"/>
                  </a:lnTo>
                  <a:lnTo>
                    <a:pt x="278599" y="175514"/>
                  </a:lnTo>
                  <a:lnTo>
                    <a:pt x="287464" y="199263"/>
                  </a:lnTo>
                  <a:lnTo>
                    <a:pt x="378472" y="165468"/>
                  </a:lnTo>
                  <a:lnTo>
                    <a:pt x="423926" y="242874"/>
                  </a:lnTo>
                  <a:lnTo>
                    <a:pt x="409105" y="266509"/>
                  </a:lnTo>
                  <a:lnTo>
                    <a:pt x="409105" y="314274"/>
                  </a:lnTo>
                  <a:lnTo>
                    <a:pt x="402767" y="327494"/>
                  </a:lnTo>
                  <a:lnTo>
                    <a:pt x="401256" y="326783"/>
                  </a:lnTo>
                  <a:lnTo>
                    <a:pt x="409105" y="314274"/>
                  </a:lnTo>
                  <a:lnTo>
                    <a:pt x="409105" y="266509"/>
                  </a:lnTo>
                  <a:lnTo>
                    <a:pt x="378231" y="315734"/>
                  </a:lnTo>
                  <a:lnTo>
                    <a:pt x="288518" y="272669"/>
                  </a:lnTo>
                  <a:lnTo>
                    <a:pt x="277545" y="295529"/>
                  </a:lnTo>
                  <a:lnTo>
                    <a:pt x="364667" y="337350"/>
                  </a:lnTo>
                  <a:lnTo>
                    <a:pt x="292303" y="452755"/>
                  </a:lnTo>
                  <a:lnTo>
                    <a:pt x="303060" y="459486"/>
                  </a:lnTo>
                  <a:lnTo>
                    <a:pt x="305727" y="471932"/>
                  </a:lnTo>
                  <a:lnTo>
                    <a:pt x="414197" y="448576"/>
                  </a:lnTo>
                  <a:lnTo>
                    <a:pt x="419544" y="473456"/>
                  </a:lnTo>
                  <a:lnTo>
                    <a:pt x="484924" y="421132"/>
                  </a:lnTo>
                  <a:lnTo>
                    <a:pt x="486041" y="420243"/>
                  </a:lnTo>
                  <a:lnTo>
                    <a:pt x="403542" y="398907"/>
                  </a:lnTo>
                  <a:lnTo>
                    <a:pt x="408876" y="423799"/>
                  </a:lnTo>
                  <a:lnTo>
                    <a:pt x="329780" y="440753"/>
                  </a:lnTo>
                  <a:lnTo>
                    <a:pt x="387692" y="348399"/>
                  </a:lnTo>
                  <a:lnTo>
                    <a:pt x="391807" y="350367"/>
                  </a:lnTo>
                  <a:lnTo>
                    <a:pt x="380834" y="373253"/>
                  </a:lnTo>
                  <a:lnTo>
                    <a:pt x="466013" y="371856"/>
                  </a:lnTo>
                  <a:lnTo>
                    <a:pt x="453580" y="355854"/>
                  </a:lnTo>
                  <a:lnTo>
                    <a:pt x="414553" y="305574"/>
                  </a:lnTo>
                  <a:lnTo>
                    <a:pt x="427240" y="285330"/>
                  </a:lnTo>
                  <a:lnTo>
                    <a:pt x="486041" y="323469"/>
                  </a:lnTo>
                  <a:lnTo>
                    <a:pt x="482765" y="275209"/>
                  </a:lnTo>
                  <a:lnTo>
                    <a:pt x="480288" y="238506"/>
                  </a:lnTo>
                  <a:lnTo>
                    <a:pt x="479120" y="239191"/>
                  </a:lnTo>
                  <a:lnTo>
                    <a:pt x="481482" y="214757"/>
                  </a:lnTo>
                  <a:lnTo>
                    <a:pt x="486041" y="167640"/>
                  </a:lnTo>
                  <a:lnTo>
                    <a:pt x="467525" y="178930"/>
                  </a:lnTo>
                  <a:lnTo>
                    <a:pt x="467525" y="246011"/>
                  </a:lnTo>
                  <a:lnTo>
                    <a:pt x="458419" y="251358"/>
                  </a:lnTo>
                  <a:lnTo>
                    <a:pt x="453644" y="243243"/>
                  </a:lnTo>
                  <a:lnTo>
                    <a:pt x="456323" y="238975"/>
                  </a:lnTo>
                  <a:lnTo>
                    <a:pt x="467525" y="246011"/>
                  </a:lnTo>
                  <a:lnTo>
                    <a:pt x="467525" y="178930"/>
                  </a:lnTo>
                  <a:lnTo>
                    <a:pt x="429463" y="202107"/>
                  </a:lnTo>
                  <a:lnTo>
                    <a:pt x="413740" y="175336"/>
                  </a:lnTo>
                  <a:lnTo>
                    <a:pt x="456412" y="129540"/>
                  </a:lnTo>
                  <a:lnTo>
                    <a:pt x="466013" y="119253"/>
                  </a:lnTo>
                  <a:lnTo>
                    <a:pt x="381304" y="110236"/>
                  </a:lnTo>
                  <a:lnTo>
                    <a:pt x="390144" y="133985"/>
                  </a:lnTo>
                  <a:lnTo>
                    <a:pt x="389559" y="134200"/>
                  </a:lnTo>
                  <a:lnTo>
                    <a:pt x="330898" y="34378"/>
                  </a:lnTo>
                  <a:lnTo>
                    <a:pt x="409587" y="59728"/>
                  </a:lnTo>
                  <a:lnTo>
                    <a:pt x="401828" y="83820"/>
                  </a:lnTo>
                  <a:lnTo>
                    <a:pt x="486041" y="709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8038338" y="3301225"/>
            <a:ext cx="917575" cy="36957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112395">
              <a:lnSpc>
                <a:spcPct val="100000"/>
              </a:lnSpc>
              <a:spcBef>
                <a:spcPts val="245"/>
              </a:spcBef>
            </a:pPr>
            <a:r>
              <a:rPr sz="1800" spc="-10" dirty="0">
                <a:latin typeface="Calibri"/>
                <a:cs typeface="Calibri"/>
              </a:rPr>
              <a:t>RipTide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449436" y="3827475"/>
            <a:ext cx="1250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Calibri"/>
                <a:cs typeface="Calibri"/>
              </a:rPr>
              <a:t>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8459343" y="3670680"/>
            <a:ext cx="76200" cy="271780"/>
          </a:xfrm>
          <a:custGeom>
            <a:avLst/>
            <a:gdLst/>
            <a:ahLst/>
            <a:cxnLst/>
            <a:rect l="l" t="t" r="r" b="b"/>
            <a:pathLst>
              <a:path w="76200" h="271779">
                <a:moveTo>
                  <a:pt x="25369" y="195707"/>
                </a:moveTo>
                <a:lnTo>
                  <a:pt x="0" y="195707"/>
                </a:lnTo>
                <a:lnTo>
                  <a:pt x="38353" y="271780"/>
                </a:lnTo>
                <a:lnTo>
                  <a:pt x="69839" y="208280"/>
                </a:lnTo>
                <a:lnTo>
                  <a:pt x="25400" y="208280"/>
                </a:lnTo>
                <a:lnTo>
                  <a:pt x="25369" y="195707"/>
                </a:lnTo>
                <a:close/>
              </a:path>
              <a:path w="76200" h="271779">
                <a:moveTo>
                  <a:pt x="50292" y="0"/>
                </a:moveTo>
                <a:lnTo>
                  <a:pt x="24891" y="0"/>
                </a:lnTo>
                <a:lnTo>
                  <a:pt x="25369" y="195707"/>
                </a:lnTo>
                <a:lnTo>
                  <a:pt x="25400" y="208280"/>
                </a:lnTo>
                <a:lnTo>
                  <a:pt x="50800" y="208280"/>
                </a:lnTo>
                <a:lnTo>
                  <a:pt x="50292" y="0"/>
                </a:lnTo>
                <a:close/>
              </a:path>
              <a:path w="76200" h="271779">
                <a:moveTo>
                  <a:pt x="76074" y="195707"/>
                </a:moveTo>
                <a:lnTo>
                  <a:pt x="50769" y="195707"/>
                </a:lnTo>
                <a:lnTo>
                  <a:pt x="50800" y="208280"/>
                </a:lnTo>
                <a:lnTo>
                  <a:pt x="69839" y="208280"/>
                </a:lnTo>
                <a:lnTo>
                  <a:pt x="76074" y="1957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686511" y="2456814"/>
            <a:ext cx="4123054" cy="1168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sz="2500" b="1" dirty="0">
                <a:latin typeface="Calibri"/>
                <a:cs typeface="Calibri"/>
              </a:rPr>
              <a:t>Key</a:t>
            </a:r>
            <a:r>
              <a:rPr sz="2500" b="1" spc="-35" dirty="0">
                <a:latin typeface="Calibri"/>
                <a:cs typeface="Calibri"/>
              </a:rPr>
              <a:t> </a:t>
            </a:r>
            <a:r>
              <a:rPr sz="2500" b="1" spc="-10" dirty="0">
                <a:latin typeface="Calibri"/>
                <a:cs typeface="Calibri"/>
              </a:rPr>
              <a:t>Idea:</a:t>
            </a:r>
            <a:endParaRPr sz="250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</a:pPr>
            <a:r>
              <a:rPr sz="2500" dirty="0">
                <a:latin typeface="Calibri"/>
                <a:cs typeface="Calibri"/>
              </a:rPr>
              <a:t>Different</a:t>
            </a:r>
            <a:r>
              <a:rPr sz="2500" spc="-10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architecture,</a:t>
            </a:r>
            <a:r>
              <a:rPr sz="2500" spc="-9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different </a:t>
            </a:r>
            <a:r>
              <a:rPr sz="2500" dirty="0">
                <a:latin typeface="Calibri"/>
                <a:cs typeface="Calibri"/>
              </a:rPr>
              <a:t>set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of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tradeoffs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0">
              <a:lnSpc>
                <a:spcPts val="1614"/>
              </a:lnSpc>
            </a:pPr>
            <a:fld id="{81D60167-4931-47E6-BA6A-407CBD079E47}" type="slidenum">
              <a:rPr spc="-50" dirty="0"/>
              <a:t>5</a:t>
            </a:fld>
            <a:endParaRPr spc="-50" dirty="0"/>
          </a:p>
        </p:txBody>
      </p:sp>
      <p:sp>
        <p:nvSpPr>
          <p:cNvPr id="43" name="object 43"/>
          <p:cNvSpPr txBox="1"/>
          <p:nvPr/>
        </p:nvSpPr>
        <p:spPr>
          <a:xfrm>
            <a:off x="503631" y="3981069"/>
            <a:ext cx="4489450" cy="1168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080" algn="ctr">
              <a:lnSpc>
                <a:spcPct val="100000"/>
              </a:lnSpc>
              <a:spcBef>
                <a:spcPts val="95"/>
              </a:spcBef>
            </a:pPr>
            <a:r>
              <a:rPr sz="2500" dirty="0">
                <a:latin typeface="Calibri"/>
                <a:cs typeface="Calibri"/>
              </a:rPr>
              <a:t>Extreme</a:t>
            </a:r>
            <a:r>
              <a:rPr sz="2500" spc="-4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edge</a:t>
            </a:r>
            <a:r>
              <a:rPr sz="2500" spc="-4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applications </a:t>
            </a:r>
            <a:r>
              <a:rPr sz="2500" dirty="0">
                <a:latin typeface="Calibri"/>
                <a:cs typeface="Calibri"/>
              </a:rPr>
              <a:t>demand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b="1" spc="-10" dirty="0">
                <a:latin typeface="Calibri"/>
                <a:cs typeface="Calibri"/>
              </a:rPr>
              <a:t>programmable</a:t>
            </a:r>
            <a:r>
              <a:rPr sz="2500" b="1" spc="-45" dirty="0">
                <a:latin typeface="Calibri"/>
                <a:cs typeface="Calibri"/>
              </a:rPr>
              <a:t> </a:t>
            </a:r>
            <a:r>
              <a:rPr sz="2500" b="1" dirty="0">
                <a:latin typeface="Calibri"/>
                <a:cs typeface="Calibri"/>
              </a:rPr>
              <a:t>&amp;</a:t>
            </a:r>
            <a:r>
              <a:rPr sz="2500" b="1" spc="-55" dirty="0">
                <a:latin typeface="Calibri"/>
                <a:cs typeface="Calibri"/>
              </a:rPr>
              <a:t> </a:t>
            </a:r>
            <a:r>
              <a:rPr sz="2500" b="1" spc="-10" dirty="0">
                <a:latin typeface="Calibri"/>
                <a:cs typeface="Calibri"/>
              </a:rPr>
              <a:t>energy- </a:t>
            </a:r>
            <a:r>
              <a:rPr sz="2500" b="1" dirty="0">
                <a:latin typeface="Calibri"/>
                <a:cs typeface="Calibri"/>
              </a:rPr>
              <a:t>minimal</a:t>
            </a:r>
            <a:r>
              <a:rPr sz="2500" b="1" spc="-8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architectures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68485" y="1923995"/>
            <a:ext cx="6009005" cy="3980815"/>
          </a:xfrm>
          <a:custGeom>
            <a:avLst/>
            <a:gdLst/>
            <a:ahLst/>
            <a:cxnLst/>
            <a:rect l="l" t="t" r="r" b="b"/>
            <a:pathLst>
              <a:path w="6009005" h="3980815">
                <a:moveTo>
                  <a:pt x="6008719" y="0"/>
                </a:moveTo>
                <a:lnTo>
                  <a:pt x="0" y="0"/>
                </a:lnTo>
                <a:lnTo>
                  <a:pt x="0" y="3980762"/>
                </a:lnTo>
                <a:lnTo>
                  <a:pt x="6008719" y="3980762"/>
                </a:lnTo>
                <a:lnTo>
                  <a:pt x="6008719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061754" y="1917263"/>
          <a:ext cx="6007097" cy="39782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9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15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28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28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17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03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BBBBB"/>
                      </a:solidFill>
                      <a:prstDash val="solid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19050">
                      <a:solidFill>
                        <a:srgbClr val="BBBBBB"/>
                      </a:solidFill>
                      <a:prstDash val="solid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19050">
                      <a:solidFill>
                        <a:srgbClr val="BBBBBB"/>
                      </a:solidFill>
                      <a:prstDash val="solid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T w="19050">
                      <a:solidFill>
                        <a:srgbClr val="BBBBBB"/>
                      </a:solidFill>
                      <a:prstDash val="solid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B1B1B1"/>
                      </a:solidFill>
                      <a:prstDash val="sysDash"/>
                    </a:lnR>
                    <a:lnT w="19050">
                      <a:solidFill>
                        <a:srgbClr val="BBBBBB"/>
                      </a:solidFill>
                      <a:prstDash val="solid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19050">
                      <a:solidFill>
                        <a:srgbClr val="BBBBBB"/>
                      </a:solidFill>
                      <a:prstDash val="solid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19050">
                      <a:solidFill>
                        <a:srgbClr val="BBBBBB"/>
                      </a:solidFill>
                      <a:prstDash val="solid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19050">
                      <a:solidFill>
                        <a:srgbClr val="BBBBBB"/>
                      </a:solidFill>
                      <a:prstDash val="solid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19050">
                      <a:solidFill>
                        <a:srgbClr val="BBBBBB"/>
                      </a:solidFill>
                      <a:prstDash val="solid"/>
                    </a:lnR>
                    <a:lnT w="19050">
                      <a:solidFill>
                        <a:srgbClr val="BBBBBB"/>
                      </a:solidFill>
                      <a:prstDash val="solid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6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BBBBB"/>
                      </a:solidFill>
                      <a:prstDash val="solid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19050">
                      <a:solidFill>
                        <a:srgbClr val="BBBBBB"/>
                      </a:solidFill>
                      <a:prstDash val="solid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BBBBB"/>
                      </a:solidFill>
                      <a:prstDash val="solid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19050">
                      <a:solidFill>
                        <a:srgbClr val="BBBBBB"/>
                      </a:solidFill>
                      <a:prstDash val="solid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6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BBBBB"/>
                      </a:solidFill>
                      <a:prstDash val="solid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19050">
                      <a:solidFill>
                        <a:srgbClr val="BBBBBB"/>
                      </a:solidFill>
                      <a:prstDash val="solid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6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BBBBB"/>
                      </a:solidFill>
                      <a:prstDash val="solid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38100">
                      <a:solidFill>
                        <a:srgbClr val="808080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3810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T w="9525">
                      <a:solidFill>
                        <a:srgbClr val="B1B1B1"/>
                      </a:solidFill>
                      <a:prstDash val="sysDash"/>
                    </a:lnT>
                    <a:lnB w="3810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38100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3810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3810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38100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19050">
                      <a:solidFill>
                        <a:srgbClr val="BBBBBB"/>
                      </a:solidFill>
                      <a:prstDash val="solid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38100">
                      <a:solidFill>
                        <a:srgbClr val="808080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6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BBBBB"/>
                      </a:solidFill>
                      <a:prstDash val="solid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38100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38100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T w="38100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B1B1B1"/>
                      </a:solidFill>
                      <a:prstDash val="sysDash"/>
                    </a:lnR>
                    <a:lnT w="38100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38100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38100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38100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19050">
                      <a:solidFill>
                        <a:srgbClr val="BBBBBB"/>
                      </a:solidFill>
                      <a:prstDash val="solid"/>
                    </a:lnR>
                    <a:lnT w="38100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3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BBBBB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19050">
                      <a:solidFill>
                        <a:srgbClr val="BBBBBB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19050">
                      <a:solidFill>
                        <a:srgbClr val="BBBBBB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A9A9A9"/>
                      </a:solidFill>
                      <a:prstDash val="solid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19050">
                      <a:solidFill>
                        <a:srgbClr val="BBBBBB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A9A9A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19050">
                      <a:solidFill>
                        <a:srgbClr val="BBBBBB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19050">
                      <a:solidFill>
                        <a:srgbClr val="BBBBBB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19050">
                      <a:solidFill>
                        <a:srgbClr val="BBBBBB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19050">
                      <a:solidFill>
                        <a:srgbClr val="BBBBBB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BBBBBB"/>
                      </a:solidFill>
                      <a:prstDash val="solid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19050">
                      <a:solidFill>
                        <a:srgbClr val="BBBBBB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04056" y="5973416"/>
            <a:ext cx="75365" cy="12251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227428" y="5973416"/>
            <a:ext cx="422909" cy="122555"/>
            <a:chOff x="3227428" y="5973416"/>
            <a:chExt cx="422909" cy="122555"/>
          </a:xfrm>
        </p:grpSpPr>
        <p:sp>
          <p:nvSpPr>
            <p:cNvPr id="6" name="object 6"/>
            <p:cNvSpPr/>
            <p:nvPr/>
          </p:nvSpPr>
          <p:spPr>
            <a:xfrm>
              <a:off x="3227428" y="5973416"/>
              <a:ext cx="58419" cy="118745"/>
            </a:xfrm>
            <a:custGeom>
              <a:avLst/>
              <a:gdLst/>
              <a:ahLst/>
              <a:cxnLst/>
              <a:rect l="l" t="t" r="r" b="b"/>
              <a:pathLst>
                <a:path w="58420" h="118745">
                  <a:moveTo>
                    <a:pt x="57959" y="113091"/>
                  </a:moveTo>
                  <a:lnTo>
                    <a:pt x="0" y="113091"/>
                  </a:lnTo>
                  <a:lnTo>
                    <a:pt x="0" y="118474"/>
                  </a:lnTo>
                  <a:lnTo>
                    <a:pt x="57959" y="118474"/>
                  </a:lnTo>
                  <a:lnTo>
                    <a:pt x="57959" y="113091"/>
                  </a:lnTo>
                  <a:close/>
                </a:path>
                <a:path w="58420" h="118745">
                  <a:moveTo>
                    <a:pt x="36426" y="12113"/>
                  </a:moveTo>
                  <a:lnTo>
                    <a:pt x="22968" y="12113"/>
                  </a:lnTo>
                  <a:lnTo>
                    <a:pt x="22968" y="113091"/>
                  </a:lnTo>
                  <a:lnTo>
                    <a:pt x="36426" y="113091"/>
                  </a:lnTo>
                  <a:lnTo>
                    <a:pt x="36426" y="12113"/>
                  </a:lnTo>
                  <a:close/>
                </a:path>
                <a:path w="58420" h="118745">
                  <a:moveTo>
                    <a:pt x="36426" y="0"/>
                  </a:moveTo>
                  <a:lnTo>
                    <a:pt x="32299" y="0"/>
                  </a:lnTo>
                  <a:lnTo>
                    <a:pt x="23467" y="7002"/>
                  </a:lnTo>
                  <a:lnTo>
                    <a:pt x="14131" y="10598"/>
                  </a:lnTo>
                  <a:lnTo>
                    <a:pt x="5803" y="11923"/>
                  </a:lnTo>
                  <a:lnTo>
                    <a:pt x="0" y="12113"/>
                  </a:lnTo>
                  <a:lnTo>
                    <a:pt x="0" y="17496"/>
                  </a:lnTo>
                  <a:lnTo>
                    <a:pt x="13458" y="17496"/>
                  </a:lnTo>
                  <a:lnTo>
                    <a:pt x="22968" y="12113"/>
                  </a:lnTo>
                  <a:lnTo>
                    <a:pt x="36426" y="12113"/>
                  </a:lnTo>
                  <a:lnTo>
                    <a:pt x="364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06921" y="5973416"/>
              <a:ext cx="342967" cy="122512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12334" y="5973416"/>
            <a:ext cx="430839" cy="12251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04058" y="5973416"/>
            <a:ext cx="432095" cy="12251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94347" y="5972069"/>
            <a:ext cx="433226" cy="12385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590019" y="5973416"/>
            <a:ext cx="430660" cy="122512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3936762" y="6210365"/>
            <a:ext cx="690880" cy="151130"/>
            <a:chOff x="3936762" y="6210365"/>
            <a:chExt cx="690880" cy="151130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36762" y="6210365"/>
              <a:ext cx="102281" cy="14942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68652" y="6261509"/>
              <a:ext cx="152166" cy="9962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43787" y="6210365"/>
              <a:ext cx="83440" cy="15077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351452" y="6210365"/>
              <a:ext cx="16510" cy="149860"/>
            </a:xfrm>
            <a:custGeom>
              <a:avLst/>
              <a:gdLst/>
              <a:ahLst/>
              <a:cxnLst/>
              <a:rect l="l" t="t" r="r" b="b"/>
              <a:pathLst>
                <a:path w="16510" h="149860">
                  <a:moveTo>
                    <a:pt x="16149" y="0"/>
                  </a:moveTo>
                  <a:lnTo>
                    <a:pt x="0" y="0"/>
                  </a:lnTo>
                  <a:lnTo>
                    <a:pt x="0" y="149426"/>
                  </a:lnTo>
                  <a:lnTo>
                    <a:pt x="16149" y="149426"/>
                  </a:lnTo>
                  <a:lnTo>
                    <a:pt x="161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91827" y="6261509"/>
              <a:ext cx="79313" cy="9962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94108" y="6262855"/>
              <a:ext cx="133145" cy="96936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4720205" y="6214402"/>
            <a:ext cx="301625" cy="147320"/>
            <a:chOff x="4720205" y="6214402"/>
            <a:chExt cx="301625" cy="147320"/>
          </a:xfrm>
        </p:grpSpPr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20205" y="6261614"/>
              <a:ext cx="68726" cy="9952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810455" y="6214414"/>
              <a:ext cx="17780" cy="145415"/>
            </a:xfrm>
            <a:custGeom>
              <a:avLst/>
              <a:gdLst/>
              <a:ahLst/>
              <a:cxnLst/>
              <a:rect l="l" t="t" r="r" b="b"/>
              <a:pathLst>
                <a:path w="17779" h="145414">
                  <a:moveTo>
                    <a:pt x="16154" y="49796"/>
                  </a:moveTo>
                  <a:lnTo>
                    <a:pt x="1257" y="49796"/>
                  </a:lnTo>
                  <a:lnTo>
                    <a:pt x="1257" y="145389"/>
                  </a:lnTo>
                  <a:lnTo>
                    <a:pt x="16154" y="145389"/>
                  </a:lnTo>
                  <a:lnTo>
                    <a:pt x="16154" y="49796"/>
                  </a:lnTo>
                  <a:close/>
                </a:path>
                <a:path w="17779" h="145414">
                  <a:moveTo>
                    <a:pt x="17411" y="0"/>
                  </a:moveTo>
                  <a:lnTo>
                    <a:pt x="0" y="0"/>
                  </a:lnTo>
                  <a:lnTo>
                    <a:pt x="0" y="17487"/>
                  </a:lnTo>
                  <a:lnTo>
                    <a:pt x="17411" y="17487"/>
                  </a:lnTo>
                  <a:lnTo>
                    <a:pt x="174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849403" y="6261509"/>
              <a:ext cx="172264" cy="99628"/>
            </a:xfrm>
            <a:prstGeom prst="rect">
              <a:avLst/>
            </a:prstGeom>
          </p:spPr>
        </p:pic>
      </p:grpSp>
      <p:sp>
        <p:nvSpPr>
          <p:cNvPr id="23" name="object 23"/>
          <p:cNvSpPr/>
          <p:nvPr/>
        </p:nvSpPr>
        <p:spPr>
          <a:xfrm>
            <a:off x="5114607" y="6198234"/>
            <a:ext cx="99695" cy="215900"/>
          </a:xfrm>
          <a:custGeom>
            <a:avLst/>
            <a:gdLst/>
            <a:ahLst/>
            <a:cxnLst/>
            <a:rect l="l" t="t" r="r" b="b"/>
            <a:pathLst>
              <a:path w="99695" h="215900">
                <a:moveTo>
                  <a:pt x="53835" y="0"/>
                </a:moveTo>
                <a:lnTo>
                  <a:pt x="40386" y="0"/>
                </a:lnTo>
                <a:lnTo>
                  <a:pt x="20447" y="24409"/>
                </a:lnTo>
                <a:lnTo>
                  <a:pt x="8077" y="51841"/>
                </a:lnTo>
                <a:lnTo>
                  <a:pt x="1765" y="80276"/>
                </a:lnTo>
                <a:lnTo>
                  <a:pt x="0" y="107708"/>
                </a:lnTo>
                <a:lnTo>
                  <a:pt x="1943" y="136474"/>
                </a:lnTo>
                <a:lnTo>
                  <a:pt x="8547" y="165100"/>
                </a:lnTo>
                <a:lnTo>
                  <a:pt x="20980" y="191960"/>
                </a:lnTo>
                <a:lnTo>
                  <a:pt x="40386" y="215417"/>
                </a:lnTo>
                <a:lnTo>
                  <a:pt x="53835" y="215417"/>
                </a:lnTo>
                <a:lnTo>
                  <a:pt x="46329" y="207835"/>
                </a:lnTo>
                <a:lnTo>
                  <a:pt x="38493" y="197243"/>
                </a:lnTo>
                <a:lnTo>
                  <a:pt x="20701" y="152019"/>
                </a:lnTo>
                <a:lnTo>
                  <a:pt x="16154" y="107708"/>
                </a:lnTo>
                <a:lnTo>
                  <a:pt x="19951" y="66090"/>
                </a:lnTo>
                <a:lnTo>
                  <a:pt x="29413" y="35179"/>
                </a:lnTo>
                <a:lnTo>
                  <a:pt x="41668" y="13627"/>
                </a:lnTo>
                <a:lnTo>
                  <a:pt x="53835" y="0"/>
                </a:lnTo>
                <a:close/>
              </a:path>
              <a:path w="99695" h="215900">
                <a:moveTo>
                  <a:pt x="98158" y="65976"/>
                </a:moveTo>
                <a:lnTo>
                  <a:pt x="82003" y="65976"/>
                </a:lnTo>
                <a:lnTo>
                  <a:pt x="82003" y="161569"/>
                </a:lnTo>
                <a:lnTo>
                  <a:pt x="98158" y="161569"/>
                </a:lnTo>
                <a:lnTo>
                  <a:pt x="98158" y="65976"/>
                </a:lnTo>
                <a:close/>
              </a:path>
              <a:path w="99695" h="215900">
                <a:moveTo>
                  <a:pt x="99593" y="16179"/>
                </a:moveTo>
                <a:lnTo>
                  <a:pt x="80759" y="16179"/>
                </a:lnTo>
                <a:lnTo>
                  <a:pt x="80759" y="33667"/>
                </a:lnTo>
                <a:lnTo>
                  <a:pt x="99593" y="33667"/>
                </a:lnTo>
                <a:lnTo>
                  <a:pt x="99593" y="161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5245252" y="6237283"/>
            <a:ext cx="377190" cy="164465"/>
            <a:chOff x="5245252" y="6237283"/>
            <a:chExt cx="377190" cy="164465"/>
          </a:xfrm>
        </p:grpSpPr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354173" y="6262855"/>
              <a:ext cx="82184" cy="13867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245252" y="6262855"/>
              <a:ext cx="75365" cy="9693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460582" y="6264201"/>
              <a:ext cx="75365" cy="9693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556046" y="6237283"/>
              <a:ext cx="66034" cy="123854"/>
            </a:xfrm>
            <a:prstGeom prst="rect">
              <a:avLst/>
            </a:prstGeom>
          </p:spPr>
        </p:pic>
      </p:grpSp>
      <p:pic>
        <p:nvPicPr>
          <p:cNvPr id="29" name="object 2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714851" y="6198234"/>
            <a:ext cx="495439" cy="215405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924567" y="5782245"/>
            <a:ext cx="73935" cy="121166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925811" y="5075470"/>
            <a:ext cx="71346" cy="121166"/>
          </a:xfrm>
          <a:prstGeom prst="rect">
            <a:avLst/>
          </a:prstGeom>
        </p:spPr>
      </p:pic>
      <p:grpSp>
        <p:nvGrpSpPr>
          <p:cNvPr id="32" name="object 32"/>
          <p:cNvGrpSpPr/>
          <p:nvPr/>
        </p:nvGrpSpPr>
        <p:grpSpPr>
          <a:xfrm>
            <a:off x="1843698" y="4368678"/>
            <a:ext cx="154940" cy="123189"/>
            <a:chOff x="1843698" y="4368678"/>
            <a:chExt cx="154940" cy="123189"/>
          </a:xfrm>
        </p:grpSpPr>
        <p:sp>
          <p:nvSpPr>
            <p:cNvPr id="33" name="object 33"/>
            <p:cNvSpPr/>
            <p:nvPr/>
          </p:nvSpPr>
          <p:spPr>
            <a:xfrm>
              <a:off x="1843698" y="4368678"/>
              <a:ext cx="58419" cy="118745"/>
            </a:xfrm>
            <a:custGeom>
              <a:avLst/>
              <a:gdLst/>
              <a:ahLst/>
              <a:cxnLst/>
              <a:rect l="l" t="t" r="r" b="b"/>
              <a:pathLst>
                <a:path w="58419" h="118745">
                  <a:moveTo>
                    <a:pt x="57887" y="113055"/>
                  </a:moveTo>
                  <a:lnTo>
                    <a:pt x="1345" y="113055"/>
                  </a:lnTo>
                  <a:lnTo>
                    <a:pt x="1345" y="118438"/>
                  </a:lnTo>
                  <a:lnTo>
                    <a:pt x="7086" y="117712"/>
                  </a:lnTo>
                  <a:lnTo>
                    <a:pt x="14972" y="117339"/>
                  </a:lnTo>
                  <a:lnTo>
                    <a:pt x="23110" y="117202"/>
                  </a:lnTo>
                  <a:lnTo>
                    <a:pt x="57887" y="117202"/>
                  </a:lnTo>
                  <a:lnTo>
                    <a:pt x="57887" y="113055"/>
                  </a:lnTo>
                  <a:close/>
                </a:path>
                <a:path w="58419" h="118745">
                  <a:moveTo>
                    <a:pt x="57887" y="117202"/>
                  </a:moveTo>
                  <a:lnTo>
                    <a:pt x="36116" y="117202"/>
                  </a:lnTo>
                  <a:lnTo>
                    <a:pt x="44259" y="117339"/>
                  </a:lnTo>
                  <a:lnTo>
                    <a:pt x="52146" y="117712"/>
                  </a:lnTo>
                  <a:lnTo>
                    <a:pt x="57887" y="118438"/>
                  </a:lnTo>
                  <a:lnTo>
                    <a:pt x="57887" y="117202"/>
                  </a:lnTo>
                  <a:close/>
                </a:path>
                <a:path w="58419" h="118745">
                  <a:moveTo>
                    <a:pt x="36354" y="12202"/>
                  </a:moveTo>
                  <a:lnTo>
                    <a:pt x="22878" y="12202"/>
                  </a:lnTo>
                  <a:lnTo>
                    <a:pt x="22878" y="113055"/>
                  </a:lnTo>
                  <a:lnTo>
                    <a:pt x="36354" y="113055"/>
                  </a:lnTo>
                  <a:lnTo>
                    <a:pt x="36354" y="12202"/>
                  </a:lnTo>
                  <a:close/>
                </a:path>
                <a:path w="58419" h="118745">
                  <a:moveTo>
                    <a:pt x="36354" y="0"/>
                  </a:moveTo>
                  <a:lnTo>
                    <a:pt x="32299" y="0"/>
                  </a:lnTo>
                  <a:lnTo>
                    <a:pt x="23467" y="6224"/>
                  </a:lnTo>
                  <a:lnTo>
                    <a:pt x="14131" y="9421"/>
                  </a:lnTo>
                  <a:lnTo>
                    <a:pt x="5803" y="10598"/>
                  </a:lnTo>
                  <a:lnTo>
                    <a:pt x="0" y="10767"/>
                  </a:lnTo>
                  <a:lnTo>
                    <a:pt x="0" y="16150"/>
                  </a:lnTo>
                  <a:lnTo>
                    <a:pt x="13458" y="16150"/>
                  </a:lnTo>
                  <a:lnTo>
                    <a:pt x="22878" y="12202"/>
                  </a:lnTo>
                  <a:lnTo>
                    <a:pt x="36354" y="12202"/>
                  </a:lnTo>
                  <a:lnTo>
                    <a:pt x="363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924581" y="4368678"/>
              <a:ext cx="73921" cy="122566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1843698" y="3661994"/>
            <a:ext cx="153670" cy="122555"/>
            <a:chOff x="1843698" y="3661994"/>
            <a:chExt cx="153670" cy="122555"/>
          </a:xfrm>
        </p:grpSpPr>
        <p:sp>
          <p:nvSpPr>
            <p:cNvPr id="36" name="object 36"/>
            <p:cNvSpPr/>
            <p:nvPr/>
          </p:nvSpPr>
          <p:spPr>
            <a:xfrm>
              <a:off x="1843698" y="3661994"/>
              <a:ext cx="58419" cy="118745"/>
            </a:xfrm>
            <a:custGeom>
              <a:avLst/>
              <a:gdLst/>
              <a:ahLst/>
              <a:cxnLst/>
              <a:rect l="l" t="t" r="r" b="b"/>
              <a:pathLst>
                <a:path w="58419" h="118745">
                  <a:moveTo>
                    <a:pt x="57887" y="113055"/>
                  </a:moveTo>
                  <a:lnTo>
                    <a:pt x="1345" y="113055"/>
                  </a:lnTo>
                  <a:lnTo>
                    <a:pt x="1345" y="118438"/>
                  </a:lnTo>
                  <a:lnTo>
                    <a:pt x="7086" y="117608"/>
                  </a:lnTo>
                  <a:lnTo>
                    <a:pt x="14972" y="117182"/>
                  </a:lnTo>
                  <a:lnTo>
                    <a:pt x="23110" y="117025"/>
                  </a:lnTo>
                  <a:lnTo>
                    <a:pt x="57887" y="117025"/>
                  </a:lnTo>
                  <a:lnTo>
                    <a:pt x="57887" y="113055"/>
                  </a:lnTo>
                  <a:close/>
                </a:path>
                <a:path w="58419" h="118745">
                  <a:moveTo>
                    <a:pt x="57887" y="117025"/>
                  </a:moveTo>
                  <a:lnTo>
                    <a:pt x="36116" y="117025"/>
                  </a:lnTo>
                  <a:lnTo>
                    <a:pt x="44259" y="117182"/>
                  </a:lnTo>
                  <a:lnTo>
                    <a:pt x="52146" y="117608"/>
                  </a:lnTo>
                  <a:lnTo>
                    <a:pt x="57887" y="118438"/>
                  </a:lnTo>
                  <a:lnTo>
                    <a:pt x="57887" y="117025"/>
                  </a:lnTo>
                  <a:close/>
                </a:path>
                <a:path w="58419" h="118745">
                  <a:moveTo>
                    <a:pt x="36354" y="12023"/>
                  </a:moveTo>
                  <a:lnTo>
                    <a:pt x="22878" y="12023"/>
                  </a:lnTo>
                  <a:lnTo>
                    <a:pt x="22878" y="113055"/>
                  </a:lnTo>
                  <a:lnTo>
                    <a:pt x="36354" y="113055"/>
                  </a:lnTo>
                  <a:lnTo>
                    <a:pt x="36354" y="12023"/>
                  </a:lnTo>
                  <a:close/>
                </a:path>
                <a:path w="58419" h="118745">
                  <a:moveTo>
                    <a:pt x="36354" y="0"/>
                  </a:moveTo>
                  <a:lnTo>
                    <a:pt x="32299" y="0"/>
                  </a:lnTo>
                  <a:lnTo>
                    <a:pt x="23467" y="6224"/>
                  </a:lnTo>
                  <a:lnTo>
                    <a:pt x="14131" y="9421"/>
                  </a:lnTo>
                  <a:lnTo>
                    <a:pt x="5803" y="10598"/>
                  </a:lnTo>
                  <a:lnTo>
                    <a:pt x="0" y="10767"/>
                  </a:lnTo>
                  <a:lnTo>
                    <a:pt x="0" y="16150"/>
                  </a:lnTo>
                  <a:lnTo>
                    <a:pt x="13458" y="16150"/>
                  </a:lnTo>
                  <a:lnTo>
                    <a:pt x="22878" y="12023"/>
                  </a:lnTo>
                  <a:lnTo>
                    <a:pt x="36354" y="12023"/>
                  </a:lnTo>
                  <a:lnTo>
                    <a:pt x="363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925811" y="3661994"/>
              <a:ext cx="71346" cy="122386"/>
            </a:xfrm>
            <a:prstGeom prst="rect">
              <a:avLst/>
            </a:prstGeom>
          </p:spPr>
        </p:pic>
      </p:grpSp>
      <p:pic>
        <p:nvPicPr>
          <p:cNvPr id="38" name="object 38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836969" y="2955130"/>
            <a:ext cx="161533" cy="122566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836969" y="2248445"/>
            <a:ext cx="160187" cy="122386"/>
          </a:xfrm>
          <a:prstGeom prst="rect">
            <a:avLst/>
          </a:prstGeom>
        </p:spPr>
      </p:pic>
      <p:grpSp>
        <p:nvGrpSpPr>
          <p:cNvPr id="40" name="object 40"/>
          <p:cNvGrpSpPr/>
          <p:nvPr/>
        </p:nvGrpSpPr>
        <p:grpSpPr>
          <a:xfrm>
            <a:off x="1551603" y="3900127"/>
            <a:ext cx="152400" cy="680085"/>
            <a:chOff x="1551603" y="3900127"/>
            <a:chExt cx="152400" cy="680085"/>
          </a:xfrm>
        </p:grpSpPr>
        <p:sp>
          <p:nvSpPr>
            <p:cNvPr id="41" name="object 41"/>
            <p:cNvSpPr/>
            <p:nvPr/>
          </p:nvSpPr>
          <p:spPr>
            <a:xfrm>
              <a:off x="1552943" y="4452124"/>
              <a:ext cx="149860" cy="128270"/>
            </a:xfrm>
            <a:custGeom>
              <a:avLst/>
              <a:gdLst/>
              <a:ahLst/>
              <a:cxnLst/>
              <a:rect l="l" t="t" r="r" b="b"/>
              <a:pathLst>
                <a:path w="149860" h="128270">
                  <a:moveTo>
                    <a:pt x="22898" y="0"/>
                  </a:moveTo>
                  <a:lnTo>
                    <a:pt x="4038" y="0"/>
                  </a:lnTo>
                  <a:lnTo>
                    <a:pt x="4038" y="18846"/>
                  </a:lnTo>
                  <a:lnTo>
                    <a:pt x="22898" y="18846"/>
                  </a:lnTo>
                  <a:lnTo>
                    <a:pt x="22898" y="0"/>
                  </a:lnTo>
                  <a:close/>
                </a:path>
                <a:path w="149860" h="128270">
                  <a:moveTo>
                    <a:pt x="149415" y="43002"/>
                  </a:moveTo>
                  <a:lnTo>
                    <a:pt x="135966" y="43002"/>
                  </a:lnTo>
                  <a:lnTo>
                    <a:pt x="135966" y="109042"/>
                  </a:lnTo>
                  <a:lnTo>
                    <a:pt x="0" y="109042"/>
                  </a:lnTo>
                  <a:lnTo>
                    <a:pt x="0" y="128092"/>
                  </a:lnTo>
                  <a:lnTo>
                    <a:pt x="149415" y="128092"/>
                  </a:lnTo>
                  <a:lnTo>
                    <a:pt x="149415" y="109042"/>
                  </a:lnTo>
                  <a:lnTo>
                    <a:pt x="149415" y="43002"/>
                  </a:lnTo>
                  <a:close/>
                </a:path>
                <a:path w="149860" h="128270">
                  <a:moveTo>
                    <a:pt x="149415" y="1435"/>
                  </a:moveTo>
                  <a:lnTo>
                    <a:pt x="53848" y="1435"/>
                  </a:lnTo>
                  <a:lnTo>
                    <a:pt x="53848" y="17589"/>
                  </a:lnTo>
                  <a:lnTo>
                    <a:pt x="149415" y="17589"/>
                  </a:lnTo>
                  <a:lnTo>
                    <a:pt x="149415" y="14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551603" y="4209863"/>
              <a:ext cx="152112" cy="220726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556981" y="4169486"/>
              <a:ext cx="145415" cy="19050"/>
            </a:xfrm>
            <a:custGeom>
              <a:avLst/>
              <a:gdLst/>
              <a:ahLst/>
              <a:cxnLst/>
              <a:rect l="l" t="t" r="r" b="b"/>
              <a:pathLst>
                <a:path w="145414" h="19050">
                  <a:moveTo>
                    <a:pt x="18859" y="0"/>
                  </a:moveTo>
                  <a:lnTo>
                    <a:pt x="0" y="0"/>
                  </a:lnTo>
                  <a:lnTo>
                    <a:pt x="0" y="18846"/>
                  </a:lnTo>
                  <a:lnTo>
                    <a:pt x="18859" y="18846"/>
                  </a:lnTo>
                  <a:lnTo>
                    <a:pt x="18859" y="0"/>
                  </a:lnTo>
                  <a:close/>
                </a:path>
                <a:path w="145414" h="19050">
                  <a:moveTo>
                    <a:pt x="145376" y="1257"/>
                  </a:moveTo>
                  <a:lnTo>
                    <a:pt x="49809" y="1257"/>
                  </a:lnTo>
                  <a:lnTo>
                    <a:pt x="49809" y="17411"/>
                  </a:lnTo>
                  <a:lnTo>
                    <a:pt x="145376" y="17411"/>
                  </a:lnTo>
                  <a:lnTo>
                    <a:pt x="145376" y="125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605453" y="4005287"/>
              <a:ext cx="96916" cy="131897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604107" y="3900127"/>
              <a:ext cx="99608" cy="80933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1542182" y="3248535"/>
            <a:ext cx="214629" cy="559435"/>
            <a:chOff x="1542182" y="3248535"/>
            <a:chExt cx="214629" cy="559435"/>
          </a:xfrm>
        </p:grpSpPr>
        <p:pic>
          <p:nvPicPr>
            <p:cNvPr id="47" name="object 4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542182" y="3476081"/>
              <a:ext cx="214020" cy="33126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542182" y="3248535"/>
              <a:ext cx="214020" cy="199371"/>
            </a:xfrm>
            <a:prstGeom prst="rect">
              <a:avLst/>
            </a:prstGeom>
          </p:spPr>
        </p:pic>
      </p:grpSp>
      <p:sp>
        <p:nvSpPr>
          <p:cNvPr id="49" name="object 49"/>
          <p:cNvSpPr/>
          <p:nvPr/>
        </p:nvSpPr>
        <p:spPr>
          <a:xfrm>
            <a:off x="2341739" y="2105601"/>
            <a:ext cx="5464175" cy="3618865"/>
          </a:xfrm>
          <a:custGeom>
            <a:avLst/>
            <a:gdLst/>
            <a:ahLst/>
            <a:cxnLst/>
            <a:rect l="l" t="t" r="r" b="b"/>
            <a:pathLst>
              <a:path w="5464175" h="3618865">
                <a:moveTo>
                  <a:pt x="0" y="0"/>
                </a:moveTo>
                <a:lnTo>
                  <a:pt x="55196" y="897981"/>
                </a:lnTo>
                <a:lnTo>
                  <a:pt x="110374" y="1448541"/>
                </a:lnTo>
                <a:lnTo>
                  <a:pt x="164225" y="1820188"/>
                </a:lnTo>
                <a:lnTo>
                  <a:pt x="219403" y="2086675"/>
                </a:lnTo>
                <a:lnTo>
                  <a:pt x="273254" y="2288739"/>
                </a:lnTo>
                <a:lnTo>
                  <a:pt x="328432" y="2446119"/>
                </a:lnTo>
                <a:lnTo>
                  <a:pt x="382283" y="2574068"/>
                </a:lnTo>
                <a:lnTo>
                  <a:pt x="437461" y="2677738"/>
                </a:lnTo>
                <a:lnTo>
                  <a:pt x="492657" y="2763893"/>
                </a:lnTo>
                <a:lnTo>
                  <a:pt x="546490" y="2837935"/>
                </a:lnTo>
                <a:lnTo>
                  <a:pt x="601632" y="2901210"/>
                </a:lnTo>
                <a:lnTo>
                  <a:pt x="655465" y="2956410"/>
                </a:lnTo>
                <a:lnTo>
                  <a:pt x="710733" y="3003534"/>
                </a:lnTo>
                <a:lnTo>
                  <a:pt x="765822" y="3046603"/>
                </a:lnTo>
                <a:lnTo>
                  <a:pt x="819654" y="3084306"/>
                </a:lnTo>
                <a:lnTo>
                  <a:pt x="874922" y="3117953"/>
                </a:lnTo>
                <a:lnTo>
                  <a:pt x="928755" y="3148927"/>
                </a:lnTo>
                <a:lnTo>
                  <a:pt x="984023" y="3175845"/>
                </a:lnTo>
                <a:lnTo>
                  <a:pt x="1037856" y="3201435"/>
                </a:lnTo>
                <a:lnTo>
                  <a:pt x="1092944" y="3224315"/>
                </a:lnTo>
                <a:lnTo>
                  <a:pt x="1148212" y="3245849"/>
                </a:lnTo>
                <a:lnTo>
                  <a:pt x="1202045" y="3264692"/>
                </a:lnTo>
                <a:lnTo>
                  <a:pt x="1257134" y="3282206"/>
                </a:lnTo>
                <a:lnTo>
                  <a:pt x="1310966" y="3299703"/>
                </a:lnTo>
                <a:lnTo>
                  <a:pt x="1366234" y="3314508"/>
                </a:lnTo>
                <a:lnTo>
                  <a:pt x="1421502" y="3329313"/>
                </a:lnTo>
                <a:lnTo>
                  <a:pt x="1475335" y="3342790"/>
                </a:lnTo>
                <a:lnTo>
                  <a:pt x="1530423" y="3354903"/>
                </a:lnTo>
                <a:lnTo>
                  <a:pt x="1584256" y="3367016"/>
                </a:lnTo>
                <a:lnTo>
                  <a:pt x="1639524" y="3377783"/>
                </a:lnTo>
                <a:lnTo>
                  <a:pt x="1693357" y="3388550"/>
                </a:lnTo>
                <a:lnTo>
                  <a:pt x="1748445" y="3397971"/>
                </a:lnTo>
                <a:lnTo>
                  <a:pt x="1803713" y="3407393"/>
                </a:lnTo>
                <a:lnTo>
                  <a:pt x="1857546" y="3415486"/>
                </a:lnTo>
                <a:lnTo>
                  <a:pt x="1912814" y="3423561"/>
                </a:lnTo>
                <a:lnTo>
                  <a:pt x="1966647" y="3431637"/>
                </a:lnTo>
                <a:lnTo>
                  <a:pt x="2021735" y="3439712"/>
                </a:lnTo>
                <a:lnTo>
                  <a:pt x="2077003" y="3446441"/>
                </a:lnTo>
                <a:lnTo>
                  <a:pt x="2130836" y="3453171"/>
                </a:lnTo>
                <a:lnTo>
                  <a:pt x="2185925" y="3459900"/>
                </a:lnTo>
                <a:lnTo>
                  <a:pt x="2239757" y="3465284"/>
                </a:lnTo>
                <a:lnTo>
                  <a:pt x="2295025" y="3472013"/>
                </a:lnTo>
                <a:lnTo>
                  <a:pt x="2348858" y="3477397"/>
                </a:lnTo>
                <a:lnTo>
                  <a:pt x="2404126" y="3482799"/>
                </a:lnTo>
                <a:lnTo>
                  <a:pt x="2459215" y="3488182"/>
                </a:lnTo>
                <a:lnTo>
                  <a:pt x="2513047" y="3493566"/>
                </a:lnTo>
                <a:lnTo>
                  <a:pt x="2568315" y="3497603"/>
                </a:lnTo>
                <a:lnTo>
                  <a:pt x="2622148" y="3502987"/>
                </a:lnTo>
                <a:lnTo>
                  <a:pt x="2677237" y="3507025"/>
                </a:lnTo>
                <a:lnTo>
                  <a:pt x="2731069" y="3511062"/>
                </a:lnTo>
                <a:lnTo>
                  <a:pt x="2786337" y="3515100"/>
                </a:lnTo>
                <a:lnTo>
                  <a:pt x="2841426" y="3519138"/>
                </a:lnTo>
                <a:lnTo>
                  <a:pt x="2895258" y="3523175"/>
                </a:lnTo>
                <a:lnTo>
                  <a:pt x="2950527" y="3527213"/>
                </a:lnTo>
                <a:lnTo>
                  <a:pt x="3004359" y="3529905"/>
                </a:lnTo>
                <a:lnTo>
                  <a:pt x="3059627" y="3533943"/>
                </a:lnTo>
                <a:lnTo>
                  <a:pt x="3114716" y="3536634"/>
                </a:lnTo>
                <a:lnTo>
                  <a:pt x="3168548" y="3540672"/>
                </a:lnTo>
                <a:lnTo>
                  <a:pt x="3223817" y="3543364"/>
                </a:lnTo>
                <a:lnTo>
                  <a:pt x="3277649" y="3546056"/>
                </a:lnTo>
                <a:lnTo>
                  <a:pt x="3332738" y="3548765"/>
                </a:lnTo>
                <a:lnTo>
                  <a:pt x="3386570" y="3551457"/>
                </a:lnTo>
                <a:lnTo>
                  <a:pt x="3441838" y="3554149"/>
                </a:lnTo>
                <a:lnTo>
                  <a:pt x="3497107" y="3556841"/>
                </a:lnTo>
                <a:lnTo>
                  <a:pt x="3550939" y="3559533"/>
                </a:lnTo>
                <a:lnTo>
                  <a:pt x="3606028" y="3562224"/>
                </a:lnTo>
                <a:lnTo>
                  <a:pt x="3659860" y="3564916"/>
                </a:lnTo>
                <a:lnTo>
                  <a:pt x="3715128" y="3567608"/>
                </a:lnTo>
                <a:lnTo>
                  <a:pt x="3770217" y="3568954"/>
                </a:lnTo>
                <a:lnTo>
                  <a:pt x="3824050" y="3571646"/>
                </a:lnTo>
                <a:lnTo>
                  <a:pt x="3879318" y="3574337"/>
                </a:lnTo>
                <a:lnTo>
                  <a:pt x="3933150" y="3575683"/>
                </a:lnTo>
                <a:lnTo>
                  <a:pt x="3988418" y="3578375"/>
                </a:lnTo>
                <a:lnTo>
                  <a:pt x="4042251" y="3579721"/>
                </a:lnTo>
                <a:lnTo>
                  <a:pt x="4097340" y="3582413"/>
                </a:lnTo>
                <a:lnTo>
                  <a:pt x="4152608" y="3583759"/>
                </a:lnTo>
                <a:lnTo>
                  <a:pt x="4206440" y="3585105"/>
                </a:lnTo>
                <a:lnTo>
                  <a:pt x="4261529" y="3587796"/>
                </a:lnTo>
                <a:lnTo>
                  <a:pt x="4315362" y="3589142"/>
                </a:lnTo>
                <a:lnTo>
                  <a:pt x="4370630" y="3590488"/>
                </a:lnTo>
                <a:lnTo>
                  <a:pt x="4425718" y="3593180"/>
                </a:lnTo>
                <a:lnTo>
                  <a:pt x="4479730" y="3594526"/>
                </a:lnTo>
                <a:lnTo>
                  <a:pt x="4534819" y="3595872"/>
                </a:lnTo>
                <a:lnTo>
                  <a:pt x="4588652" y="3597218"/>
                </a:lnTo>
                <a:lnTo>
                  <a:pt x="4643920" y="3598563"/>
                </a:lnTo>
                <a:lnTo>
                  <a:pt x="4697752" y="3599909"/>
                </a:lnTo>
                <a:lnTo>
                  <a:pt x="4752841" y="3601255"/>
                </a:lnTo>
                <a:lnTo>
                  <a:pt x="4808109" y="3603947"/>
                </a:lnTo>
                <a:lnTo>
                  <a:pt x="4861942" y="3605293"/>
                </a:lnTo>
                <a:lnTo>
                  <a:pt x="4917030" y="3606639"/>
                </a:lnTo>
                <a:lnTo>
                  <a:pt x="4971042" y="3607985"/>
                </a:lnTo>
                <a:lnTo>
                  <a:pt x="5026131" y="3609331"/>
                </a:lnTo>
                <a:lnTo>
                  <a:pt x="5081399" y="3610677"/>
                </a:lnTo>
                <a:lnTo>
                  <a:pt x="5135232" y="3610677"/>
                </a:lnTo>
                <a:lnTo>
                  <a:pt x="5190320" y="3612022"/>
                </a:lnTo>
                <a:lnTo>
                  <a:pt x="5244153" y="3613368"/>
                </a:lnTo>
                <a:lnTo>
                  <a:pt x="5299421" y="3614714"/>
                </a:lnTo>
                <a:lnTo>
                  <a:pt x="5353253" y="3616078"/>
                </a:lnTo>
                <a:lnTo>
                  <a:pt x="5408342" y="3617424"/>
                </a:lnTo>
                <a:lnTo>
                  <a:pt x="5463610" y="3618770"/>
                </a:lnTo>
              </a:path>
            </a:pathLst>
          </a:custGeom>
          <a:ln w="35001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0" name="object 50"/>
          <p:cNvGrpSpPr/>
          <p:nvPr/>
        </p:nvGrpSpPr>
        <p:grpSpPr>
          <a:xfrm>
            <a:off x="2131756" y="4693146"/>
            <a:ext cx="626110" cy="370205"/>
            <a:chOff x="2131756" y="4693146"/>
            <a:chExt cx="626110" cy="370205"/>
          </a:xfrm>
        </p:grpSpPr>
        <p:pic>
          <p:nvPicPr>
            <p:cNvPr id="51" name="object 5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131756" y="4693146"/>
              <a:ext cx="200562" cy="14943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360580" y="4717372"/>
              <a:ext cx="323049" cy="166926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2139823" y="4912588"/>
              <a:ext cx="67310" cy="148590"/>
            </a:xfrm>
            <a:custGeom>
              <a:avLst/>
              <a:gdLst/>
              <a:ahLst/>
              <a:cxnLst/>
              <a:rect l="l" t="t" r="r" b="b"/>
              <a:pathLst>
                <a:path w="67310" h="148589">
                  <a:moveTo>
                    <a:pt x="16154" y="0"/>
                  </a:moveTo>
                  <a:lnTo>
                    <a:pt x="0" y="0"/>
                  </a:lnTo>
                  <a:lnTo>
                    <a:pt x="0" y="148082"/>
                  </a:lnTo>
                  <a:lnTo>
                    <a:pt x="16154" y="148082"/>
                  </a:lnTo>
                  <a:lnTo>
                    <a:pt x="16154" y="0"/>
                  </a:lnTo>
                  <a:close/>
                </a:path>
                <a:path w="67310" h="148589">
                  <a:moveTo>
                    <a:pt x="65963" y="52501"/>
                  </a:moveTo>
                  <a:lnTo>
                    <a:pt x="49809" y="52501"/>
                  </a:lnTo>
                  <a:lnTo>
                    <a:pt x="49809" y="148082"/>
                  </a:lnTo>
                  <a:lnTo>
                    <a:pt x="65963" y="148082"/>
                  </a:lnTo>
                  <a:lnTo>
                    <a:pt x="65963" y="52501"/>
                  </a:lnTo>
                  <a:close/>
                </a:path>
                <a:path w="67310" h="148589">
                  <a:moveTo>
                    <a:pt x="67310" y="2692"/>
                  </a:moveTo>
                  <a:lnTo>
                    <a:pt x="48463" y="2692"/>
                  </a:lnTo>
                  <a:lnTo>
                    <a:pt x="48463" y="21539"/>
                  </a:lnTo>
                  <a:lnTo>
                    <a:pt x="67310" y="21539"/>
                  </a:lnTo>
                  <a:lnTo>
                    <a:pt x="67310" y="26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227327" y="4909889"/>
              <a:ext cx="222095" cy="153467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2470950" y="4915280"/>
              <a:ext cx="19050" cy="145415"/>
            </a:xfrm>
            <a:custGeom>
              <a:avLst/>
              <a:gdLst/>
              <a:ahLst/>
              <a:cxnLst/>
              <a:rect l="l" t="t" r="r" b="b"/>
              <a:pathLst>
                <a:path w="19050" h="145414">
                  <a:moveTo>
                    <a:pt x="17500" y="49809"/>
                  </a:moveTo>
                  <a:lnTo>
                    <a:pt x="1346" y="49809"/>
                  </a:lnTo>
                  <a:lnTo>
                    <a:pt x="1346" y="145389"/>
                  </a:lnTo>
                  <a:lnTo>
                    <a:pt x="17500" y="145389"/>
                  </a:lnTo>
                  <a:lnTo>
                    <a:pt x="17500" y="49809"/>
                  </a:lnTo>
                  <a:close/>
                </a:path>
                <a:path w="19050" h="145414">
                  <a:moveTo>
                    <a:pt x="18846" y="0"/>
                  </a:moveTo>
                  <a:lnTo>
                    <a:pt x="0" y="0"/>
                  </a:lnTo>
                  <a:lnTo>
                    <a:pt x="0" y="18846"/>
                  </a:lnTo>
                  <a:lnTo>
                    <a:pt x="18846" y="18846"/>
                  </a:lnTo>
                  <a:lnTo>
                    <a:pt x="188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522114" y="4963743"/>
              <a:ext cx="131907" cy="96922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678246" y="4962397"/>
              <a:ext cx="79420" cy="100960"/>
            </a:xfrm>
            <a:prstGeom prst="rect">
              <a:avLst/>
            </a:prstGeom>
          </p:spPr>
        </p:pic>
      </p:grpSp>
      <p:grpSp>
        <p:nvGrpSpPr>
          <p:cNvPr id="58" name="object 58"/>
          <p:cNvGrpSpPr/>
          <p:nvPr/>
        </p:nvGrpSpPr>
        <p:grpSpPr>
          <a:xfrm>
            <a:off x="4506131" y="2010132"/>
            <a:ext cx="702945" cy="179070"/>
            <a:chOff x="4506131" y="2010132"/>
            <a:chExt cx="702945" cy="179070"/>
          </a:xfrm>
        </p:grpSpPr>
        <p:pic>
          <p:nvPicPr>
            <p:cNvPr id="59" name="object 5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506131" y="2010132"/>
              <a:ext cx="130633" cy="178914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660989" y="2010132"/>
              <a:ext cx="401052" cy="178914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082319" y="2014080"/>
              <a:ext cx="126506" cy="149484"/>
            </a:xfrm>
            <a:prstGeom prst="rect">
              <a:avLst/>
            </a:prstGeom>
          </p:spPr>
        </p:pic>
      </p:grpSp>
      <p:grpSp>
        <p:nvGrpSpPr>
          <p:cNvPr id="62" name="object 62"/>
          <p:cNvGrpSpPr/>
          <p:nvPr/>
        </p:nvGrpSpPr>
        <p:grpSpPr>
          <a:xfrm>
            <a:off x="5301776" y="2002057"/>
            <a:ext cx="855980" cy="213995"/>
            <a:chOff x="5301776" y="2002057"/>
            <a:chExt cx="855980" cy="213995"/>
          </a:xfrm>
        </p:grpSpPr>
        <p:sp>
          <p:nvSpPr>
            <p:cNvPr id="63" name="object 63"/>
            <p:cNvSpPr/>
            <p:nvPr/>
          </p:nvSpPr>
          <p:spPr>
            <a:xfrm>
              <a:off x="5301776" y="2002057"/>
              <a:ext cx="53975" cy="213995"/>
            </a:xfrm>
            <a:custGeom>
              <a:avLst/>
              <a:gdLst/>
              <a:ahLst/>
              <a:cxnLst/>
              <a:rect l="l" t="t" r="r" b="b"/>
              <a:pathLst>
                <a:path w="53975" h="213994">
                  <a:moveTo>
                    <a:pt x="53832" y="0"/>
                  </a:moveTo>
                  <a:lnTo>
                    <a:pt x="20439" y="24394"/>
                  </a:lnTo>
                  <a:lnTo>
                    <a:pt x="1766" y="80248"/>
                  </a:lnTo>
                  <a:lnTo>
                    <a:pt x="0" y="107671"/>
                  </a:lnTo>
                  <a:lnTo>
                    <a:pt x="1943" y="136384"/>
                  </a:lnTo>
                  <a:lnTo>
                    <a:pt x="8545" y="164827"/>
                  </a:lnTo>
                  <a:lnTo>
                    <a:pt x="20969" y="191251"/>
                  </a:lnTo>
                  <a:lnTo>
                    <a:pt x="40374" y="213907"/>
                  </a:lnTo>
                  <a:lnTo>
                    <a:pt x="53832" y="213907"/>
                  </a:lnTo>
                  <a:lnTo>
                    <a:pt x="46935" y="206942"/>
                  </a:lnTo>
                  <a:lnTo>
                    <a:pt x="39028" y="196276"/>
                  </a:lnTo>
                  <a:lnTo>
                    <a:pt x="20888" y="151127"/>
                  </a:lnTo>
                  <a:lnTo>
                    <a:pt x="17405" y="107671"/>
                  </a:lnTo>
                  <a:lnTo>
                    <a:pt x="21003" y="66016"/>
                  </a:lnTo>
                  <a:lnTo>
                    <a:pt x="30034" y="35127"/>
                  </a:lnTo>
                  <a:lnTo>
                    <a:pt x="41857" y="13593"/>
                  </a:lnTo>
                  <a:lnTo>
                    <a:pt x="538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386473" y="2018207"/>
              <a:ext cx="69982" cy="145356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480680" y="2018207"/>
              <a:ext cx="386338" cy="149304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891243" y="2018207"/>
              <a:ext cx="192541" cy="149304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6103881" y="2002057"/>
              <a:ext cx="53975" cy="213995"/>
            </a:xfrm>
            <a:custGeom>
              <a:avLst/>
              <a:gdLst/>
              <a:ahLst/>
              <a:cxnLst/>
              <a:rect l="l" t="t" r="r" b="b"/>
              <a:pathLst>
                <a:path w="53975" h="213994">
                  <a:moveTo>
                    <a:pt x="13458" y="0"/>
                  </a:moveTo>
                  <a:lnTo>
                    <a:pt x="0" y="0"/>
                  </a:lnTo>
                  <a:lnTo>
                    <a:pt x="6897" y="7570"/>
                  </a:lnTo>
                  <a:lnTo>
                    <a:pt x="14803" y="18169"/>
                  </a:lnTo>
                  <a:lnTo>
                    <a:pt x="32944" y="63332"/>
                  </a:lnTo>
                  <a:lnTo>
                    <a:pt x="36426" y="107671"/>
                  </a:lnTo>
                  <a:lnTo>
                    <a:pt x="32829" y="149228"/>
                  </a:lnTo>
                  <a:lnTo>
                    <a:pt x="23798" y="179968"/>
                  </a:lnTo>
                  <a:lnTo>
                    <a:pt x="11974" y="201118"/>
                  </a:lnTo>
                  <a:lnTo>
                    <a:pt x="0" y="213907"/>
                  </a:lnTo>
                  <a:lnTo>
                    <a:pt x="13458" y="213907"/>
                  </a:lnTo>
                  <a:lnTo>
                    <a:pt x="33393" y="190343"/>
                  </a:lnTo>
                  <a:lnTo>
                    <a:pt x="45757" y="163346"/>
                  </a:lnTo>
                  <a:lnTo>
                    <a:pt x="52066" y="135071"/>
                  </a:lnTo>
                  <a:lnTo>
                    <a:pt x="53832" y="107671"/>
                  </a:lnTo>
                  <a:lnTo>
                    <a:pt x="51889" y="78911"/>
                  </a:lnTo>
                  <a:lnTo>
                    <a:pt x="45286" y="50269"/>
                  </a:lnTo>
                  <a:lnTo>
                    <a:pt x="32863" y="23410"/>
                  </a:lnTo>
                  <a:lnTo>
                    <a:pt x="134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>
            <a:spLocks noGrp="1"/>
          </p:cNvSpPr>
          <p:nvPr>
            <p:ph type="title"/>
          </p:nvPr>
        </p:nvSpPr>
        <p:spPr>
          <a:xfrm>
            <a:off x="260095" y="877062"/>
            <a:ext cx="109264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/>
              <a:t>Evaluating</a:t>
            </a:r>
            <a:r>
              <a:rPr spc="-195" dirty="0"/>
              <a:t> </a:t>
            </a:r>
            <a:r>
              <a:rPr spc="-40" dirty="0"/>
              <a:t>compute</a:t>
            </a:r>
            <a:r>
              <a:rPr spc="-180" dirty="0"/>
              <a:t> </a:t>
            </a:r>
            <a:r>
              <a:rPr spc="-30" dirty="0"/>
              <a:t>options</a:t>
            </a:r>
            <a:r>
              <a:rPr spc="-185" dirty="0"/>
              <a:t> </a:t>
            </a:r>
            <a:r>
              <a:rPr spc="-10" dirty="0"/>
              <a:t>for</a:t>
            </a:r>
            <a:r>
              <a:rPr spc="-185" dirty="0"/>
              <a:t> </a:t>
            </a:r>
            <a:r>
              <a:rPr dirty="0"/>
              <a:t>the</a:t>
            </a:r>
            <a:r>
              <a:rPr spc="-185" dirty="0"/>
              <a:t> </a:t>
            </a:r>
            <a:r>
              <a:rPr spc="-30" dirty="0"/>
              <a:t>extreme</a:t>
            </a:r>
            <a:r>
              <a:rPr spc="-190" dirty="0"/>
              <a:t> </a:t>
            </a:r>
            <a:r>
              <a:rPr spc="-20" dirty="0"/>
              <a:t>edge</a:t>
            </a:r>
          </a:p>
        </p:txBody>
      </p:sp>
      <p:sp>
        <p:nvSpPr>
          <p:cNvPr id="69" name="object 69"/>
          <p:cNvSpPr/>
          <p:nvPr/>
        </p:nvSpPr>
        <p:spPr>
          <a:xfrm>
            <a:off x="8499167" y="2116848"/>
            <a:ext cx="434340" cy="0"/>
          </a:xfrm>
          <a:custGeom>
            <a:avLst/>
            <a:gdLst/>
            <a:ahLst/>
            <a:cxnLst/>
            <a:rect l="l" t="t" r="r" b="b"/>
            <a:pathLst>
              <a:path w="434340">
                <a:moveTo>
                  <a:pt x="0" y="0"/>
                </a:moveTo>
                <a:lnTo>
                  <a:pt x="0" y="0"/>
                </a:lnTo>
                <a:lnTo>
                  <a:pt x="434193" y="0"/>
                </a:lnTo>
              </a:path>
            </a:pathLst>
          </a:custGeom>
          <a:ln w="47581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0" name="object 70"/>
          <p:cNvGrpSpPr/>
          <p:nvPr/>
        </p:nvGrpSpPr>
        <p:grpSpPr>
          <a:xfrm>
            <a:off x="9113866" y="2036318"/>
            <a:ext cx="787400" cy="168910"/>
            <a:chOff x="9113866" y="2036318"/>
            <a:chExt cx="787400" cy="168910"/>
          </a:xfrm>
        </p:grpSpPr>
        <p:pic>
          <p:nvPicPr>
            <p:cNvPr id="71" name="object 7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9113866" y="2036318"/>
              <a:ext cx="281338" cy="168375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9430975" y="2093045"/>
              <a:ext cx="74795" cy="109819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9530182" y="2091216"/>
              <a:ext cx="71543" cy="113477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9624489" y="2093045"/>
              <a:ext cx="134978" cy="109819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9795231" y="2038159"/>
              <a:ext cx="18415" cy="165100"/>
            </a:xfrm>
            <a:custGeom>
              <a:avLst/>
              <a:gdLst/>
              <a:ahLst/>
              <a:cxnLst/>
              <a:rect l="l" t="t" r="r" b="b"/>
              <a:pathLst>
                <a:path w="18415" h="165100">
                  <a:moveTo>
                    <a:pt x="16256" y="56718"/>
                  </a:moveTo>
                  <a:lnTo>
                    <a:pt x="0" y="56718"/>
                  </a:lnTo>
                  <a:lnTo>
                    <a:pt x="0" y="164706"/>
                  </a:lnTo>
                  <a:lnTo>
                    <a:pt x="16256" y="164706"/>
                  </a:lnTo>
                  <a:lnTo>
                    <a:pt x="16256" y="56718"/>
                  </a:lnTo>
                  <a:close/>
                </a:path>
                <a:path w="18415" h="165100">
                  <a:moveTo>
                    <a:pt x="17881" y="0"/>
                  </a:moveTo>
                  <a:lnTo>
                    <a:pt x="0" y="0"/>
                  </a:lnTo>
                  <a:lnTo>
                    <a:pt x="0" y="21945"/>
                  </a:lnTo>
                  <a:lnTo>
                    <a:pt x="17881" y="21945"/>
                  </a:lnTo>
                  <a:lnTo>
                    <a:pt x="178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9834262" y="2063779"/>
              <a:ext cx="66686" cy="140914"/>
            </a:xfrm>
            <a:prstGeom prst="rect">
              <a:avLst/>
            </a:prstGeom>
          </p:spPr>
        </p:pic>
      </p:grpSp>
      <p:grpSp>
        <p:nvGrpSpPr>
          <p:cNvPr id="77" name="object 77"/>
          <p:cNvGrpSpPr/>
          <p:nvPr/>
        </p:nvGrpSpPr>
        <p:grpSpPr>
          <a:xfrm>
            <a:off x="9988751" y="2034489"/>
            <a:ext cx="562610" cy="217804"/>
            <a:chOff x="9988751" y="2034489"/>
            <a:chExt cx="562610" cy="217804"/>
          </a:xfrm>
        </p:grpSpPr>
        <p:pic>
          <p:nvPicPr>
            <p:cNvPr id="78" name="object 7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9988751" y="2091216"/>
              <a:ext cx="76442" cy="113477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10100965" y="2034489"/>
              <a:ext cx="16510" cy="168910"/>
            </a:xfrm>
            <a:custGeom>
              <a:avLst/>
              <a:gdLst/>
              <a:ahLst/>
              <a:cxnLst/>
              <a:rect l="l" t="t" r="r" b="b"/>
              <a:pathLst>
                <a:path w="16509" h="168910">
                  <a:moveTo>
                    <a:pt x="16259" y="0"/>
                  </a:moveTo>
                  <a:lnTo>
                    <a:pt x="0" y="0"/>
                  </a:lnTo>
                  <a:lnTo>
                    <a:pt x="0" y="168375"/>
                  </a:lnTo>
                  <a:lnTo>
                    <a:pt x="16259" y="168375"/>
                  </a:lnTo>
                  <a:lnTo>
                    <a:pt x="162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0138363" y="2091216"/>
              <a:ext cx="412999" cy="161058"/>
            </a:xfrm>
            <a:prstGeom prst="rect">
              <a:avLst/>
            </a:prstGeom>
          </p:spPr>
        </p:pic>
      </p:grpSp>
      <p:sp>
        <p:nvSpPr>
          <p:cNvPr id="81" name="object 81"/>
          <p:cNvSpPr/>
          <p:nvPr/>
        </p:nvSpPr>
        <p:spPr>
          <a:xfrm>
            <a:off x="8428735" y="2369985"/>
            <a:ext cx="3149600" cy="935990"/>
          </a:xfrm>
          <a:custGeom>
            <a:avLst/>
            <a:gdLst/>
            <a:ahLst/>
            <a:cxnLst/>
            <a:rect l="l" t="t" r="r" b="b"/>
            <a:pathLst>
              <a:path w="3149600" h="935989">
                <a:moveTo>
                  <a:pt x="3149092" y="0"/>
                </a:moveTo>
                <a:lnTo>
                  <a:pt x="0" y="0"/>
                </a:lnTo>
                <a:lnTo>
                  <a:pt x="0" y="935951"/>
                </a:lnTo>
                <a:lnTo>
                  <a:pt x="3149092" y="935951"/>
                </a:lnTo>
                <a:lnTo>
                  <a:pt x="3149092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2" name="object 82"/>
          <p:cNvGrpSpPr/>
          <p:nvPr/>
        </p:nvGrpSpPr>
        <p:grpSpPr>
          <a:xfrm>
            <a:off x="8675240" y="4456938"/>
            <a:ext cx="2803525" cy="1110615"/>
            <a:chOff x="8675240" y="4456938"/>
            <a:chExt cx="2803525" cy="1110615"/>
          </a:xfrm>
        </p:grpSpPr>
        <p:pic>
          <p:nvPicPr>
            <p:cNvPr id="83" name="object 8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8675240" y="4731634"/>
              <a:ext cx="838827" cy="595184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9768205" y="4456938"/>
              <a:ext cx="1091247" cy="1110107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9933559" y="4626864"/>
              <a:ext cx="765810" cy="775970"/>
            </a:xfrm>
            <a:custGeom>
              <a:avLst/>
              <a:gdLst/>
              <a:ahLst/>
              <a:cxnLst/>
              <a:rect l="l" t="t" r="r" b="b"/>
              <a:pathLst>
                <a:path w="765809" h="775970">
                  <a:moveTo>
                    <a:pt x="706627" y="0"/>
                  </a:moveTo>
                  <a:lnTo>
                    <a:pt x="58674" y="0"/>
                  </a:lnTo>
                  <a:lnTo>
                    <a:pt x="35843" y="4615"/>
                  </a:lnTo>
                  <a:lnTo>
                    <a:pt x="17192" y="17208"/>
                  </a:lnTo>
                  <a:lnTo>
                    <a:pt x="4613" y="35897"/>
                  </a:lnTo>
                  <a:lnTo>
                    <a:pt x="0" y="58800"/>
                  </a:lnTo>
                  <a:lnTo>
                    <a:pt x="0" y="717169"/>
                  </a:lnTo>
                  <a:lnTo>
                    <a:pt x="4613" y="739999"/>
                  </a:lnTo>
                  <a:lnTo>
                    <a:pt x="17192" y="758650"/>
                  </a:lnTo>
                  <a:lnTo>
                    <a:pt x="35843" y="771229"/>
                  </a:lnTo>
                  <a:lnTo>
                    <a:pt x="58674" y="775843"/>
                  </a:lnTo>
                  <a:lnTo>
                    <a:pt x="706627" y="775843"/>
                  </a:lnTo>
                  <a:lnTo>
                    <a:pt x="729458" y="771229"/>
                  </a:lnTo>
                  <a:lnTo>
                    <a:pt x="748109" y="758650"/>
                  </a:lnTo>
                  <a:lnTo>
                    <a:pt x="760688" y="739999"/>
                  </a:lnTo>
                  <a:lnTo>
                    <a:pt x="765301" y="717169"/>
                  </a:lnTo>
                  <a:lnTo>
                    <a:pt x="765301" y="58800"/>
                  </a:lnTo>
                  <a:lnTo>
                    <a:pt x="760688" y="35897"/>
                  </a:lnTo>
                  <a:lnTo>
                    <a:pt x="748109" y="17208"/>
                  </a:lnTo>
                  <a:lnTo>
                    <a:pt x="729458" y="4615"/>
                  </a:lnTo>
                  <a:lnTo>
                    <a:pt x="7066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9501251" y="5051806"/>
              <a:ext cx="432434" cy="0"/>
            </a:xfrm>
            <a:custGeom>
              <a:avLst/>
              <a:gdLst/>
              <a:ahLst/>
              <a:cxnLst/>
              <a:rect l="l" t="t" r="r" b="b"/>
              <a:pathLst>
                <a:path w="432434">
                  <a:moveTo>
                    <a:pt x="0" y="0"/>
                  </a:moveTo>
                  <a:lnTo>
                    <a:pt x="432307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0971403" y="4553204"/>
              <a:ext cx="506945" cy="914400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10698861" y="5032502"/>
              <a:ext cx="432434" cy="0"/>
            </a:xfrm>
            <a:custGeom>
              <a:avLst/>
              <a:gdLst/>
              <a:ahLst/>
              <a:cxnLst/>
              <a:rect l="l" t="t" r="r" b="b"/>
              <a:pathLst>
                <a:path w="432434">
                  <a:moveTo>
                    <a:pt x="0" y="0"/>
                  </a:moveTo>
                  <a:lnTo>
                    <a:pt x="432308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89"/>
          <p:cNvSpPr txBox="1"/>
          <p:nvPr/>
        </p:nvSpPr>
        <p:spPr>
          <a:xfrm>
            <a:off x="8469883" y="4421949"/>
            <a:ext cx="3239770" cy="143002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30"/>
              </a:spcBef>
            </a:pPr>
            <a:endParaRPr sz="1800">
              <a:latin typeface="Times New Roman"/>
              <a:cs typeface="Times New Roman"/>
            </a:endParaRPr>
          </a:p>
          <a:p>
            <a:pPr marL="217804">
              <a:lnSpc>
                <a:spcPct val="100000"/>
              </a:lnSpc>
              <a:tabLst>
                <a:tab pos="2608580" algn="l"/>
              </a:tabLst>
            </a:pPr>
            <a:r>
              <a:rPr sz="1800" spc="-10" dirty="0">
                <a:latin typeface="Calibri"/>
                <a:cs typeface="Calibri"/>
              </a:rPr>
              <a:t>HMB010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2700" spc="-37" baseline="3086" dirty="0">
                <a:latin typeface="Calibri"/>
                <a:cs typeface="Calibri"/>
              </a:rPr>
              <a:t>BLE</a:t>
            </a:r>
            <a:endParaRPr sz="2700" baseline="3086">
              <a:latin typeface="Calibri"/>
              <a:cs typeface="Calibri"/>
            </a:endParaRPr>
          </a:p>
        </p:txBody>
      </p:sp>
      <p:sp>
        <p:nvSpPr>
          <p:cNvPr id="91" name="object 9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r>
              <a:rPr spc="-25" dirty="0"/>
              <a:t>52</a:t>
            </a:r>
          </a:p>
        </p:txBody>
      </p:sp>
      <p:sp>
        <p:nvSpPr>
          <p:cNvPr id="90" name="object 90"/>
          <p:cNvSpPr txBox="1"/>
          <p:nvPr/>
        </p:nvSpPr>
        <p:spPr>
          <a:xfrm>
            <a:off x="8471407" y="4084446"/>
            <a:ext cx="1646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System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overview: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68485" y="1923995"/>
            <a:ext cx="6009005" cy="3980815"/>
          </a:xfrm>
          <a:custGeom>
            <a:avLst/>
            <a:gdLst/>
            <a:ahLst/>
            <a:cxnLst/>
            <a:rect l="l" t="t" r="r" b="b"/>
            <a:pathLst>
              <a:path w="6009005" h="3980815">
                <a:moveTo>
                  <a:pt x="6008719" y="0"/>
                </a:moveTo>
                <a:lnTo>
                  <a:pt x="0" y="0"/>
                </a:lnTo>
                <a:lnTo>
                  <a:pt x="0" y="3980762"/>
                </a:lnTo>
                <a:lnTo>
                  <a:pt x="6008719" y="3980762"/>
                </a:lnTo>
                <a:lnTo>
                  <a:pt x="6008719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061754" y="1917263"/>
          <a:ext cx="6007097" cy="39782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9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15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28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28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17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03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BBBBB"/>
                      </a:solidFill>
                      <a:prstDash val="solid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19050">
                      <a:solidFill>
                        <a:srgbClr val="BBBBBB"/>
                      </a:solidFill>
                      <a:prstDash val="solid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19050">
                      <a:solidFill>
                        <a:srgbClr val="BBBBBB"/>
                      </a:solidFill>
                      <a:prstDash val="solid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T w="19050">
                      <a:solidFill>
                        <a:srgbClr val="BBBBBB"/>
                      </a:solidFill>
                      <a:prstDash val="solid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B1B1B1"/>
                      </a:solidFill>
                      <a:prstDash val="sysDash"/>
                    </a:lnR>
                    <a:lnT w="19050">
                      <a:solidFill>
                        <a:srgbClr val="BBBBBB"/>
                      </a:solidFill>
                      <a:prstDash val="solid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19050">
                      <a:solidFill>
                        <a:srgbClr val="BBBBBB"/>
                      </a:solidFill>
                      <a:prstDash val="solid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19050">
                      <a:solidFill>
                        <a:srgbClr val="BBBBBB"/>
                      </a:solidFill>
                      <a:prstDash val="solid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19050">
                      <a:solidFill>
                        <a:srgbClr val="BBBBBB"/>
                      </a:solidFill>
                      <a:prstDash val="solid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19050">
                      <a:solidFill>
                        <a:srgbClr val="BBBBBB"/>
                      </a:solidFill>
                      <a:prstDash val="solid"/>
                    </a:lnR>
                    <a:lnT w="19050">
                      <a:solidFill>
                        <a:srgbClr val="BBBBBB"/>
                      </a:solidFill>
                      <a:prstDash val="solid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6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BBBBB"/>
                      </a:solidFill>
                      <a:prstDash val="solid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19050">
                      <a:solidFill>
                        <a:srgbClr val="BBBBBB"/>
                      </a:solidFill>
                      <a:prstDash val="solid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6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BBBBB"/>
                      </a:solidFill>
                      <a:prstDash val="solid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19050">
                      <a:solidFill>
                        <a:srgbClr val="BBBBBB"/>
                      </a:solidFill>
                      <a:prstDash val="solid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6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BBBBB"/>
                      </a:solidFill>
                      <a:prstDash val="solid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19050">
                      <a:solidFill>
                        <a:srgbClr val="BBBBBB"/>
                      </a:solidFill>
                      <a:prstDash val="solid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6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BBBBB"/>
                      </a:solidFill>
                      <a:prstDash val="solid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38100">
                      <a:solidFill>
                        <a:srgbClr val="808080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3810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T w="9525">
                      <a:solidFill>
                        <a:srgbClr val="B1B1B1"/>
                      </a:solidFill>
                      <a:prstDash val="sysDash"/>
                    </a:lnT>
                    <a:lnB w="3810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38100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3810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3810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38100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19050">
                      <a:solidFill>
                        <a:srgbClr val="BBBBBB"/>
                      </a:solidFill>
                      <a:prstDash val="solid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38100">
                      <a:solidFill>
                        <a:srgbClr val="808080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BBBBB"/>
                      </a:solidFill>
                      <a:prstDash val="solid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38100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38100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T w="38100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B1B1B1"/>
                      </a:solidFill>
                      <a:prstDash val="sysDash"/>
                    </a:lnR>
                    <a:lnT w="38100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38100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38100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38100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19050">
                      <a:solidFill>
                        <a:srgbClr val="BBBBBB"/>
                      </a:solidFill>
                      <a:prstDash val="solid"/>
                    </a:lnR>
                    <a:lnT w="38100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3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BBBBB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19050">
                      <a:solidFill>
                        <a:srgbClr val="BBBBBB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19050">
                      <a:solidFill>
                        <a:srgbClr val="BBBBBB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A9A9A9"/>
                      </a:solidFill>
                      <a:prstDash val="solid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19050">
                      <a:solidFill>
                        <a:srgbClr val="BBBBBB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A9A9A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19050">
                      <a:solidFill>
                        <a:srgbClr val="BBBBBB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19050">
                      <a:solidFill>
                        <a:srgbClr val="BBBBBB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19050">
                      <a:solidFill>
                        <a:srgbClr val="BBBBBB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19050">
                      <a:solidFill>
                        <a:srgbClr val="BBBBBB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BBBBBB"/>
                      </a:solidFill>
                      <a:prstDash val="solid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19050">
                      <a:solidFill>
                        <a:srgbClr val="BBBBBB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04056" y="5973416"/>
            <a:ext cx="75365" cy="12251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227428" y="5973416"/>
            <a:ext cx="422909" cy="122555"/>
            <a:chOff x="3227428" y="5973416"/>
            <a:chExt cx="422909" cy="122555"/>
          </a:xfrm>
        </p:grpSpPr>
        <p:sp>
          <p:nvSpPr>
            <p:cNvPr id="6" name="object 6"/>
            <p:cNvSpPr/>
            <p:nvPr/>
          </p:nvSpPr>
          <p:spPr>
            <a:xfrm>
              <a:off x="3227428" y="5973416"/>
              <a:ext cx="58419" cy="118745"/>
            </a:xfrm>
            <a:custGeom>
              <a:avLst/>
              <a:gdLst/>
              <a:ahLst/>
              <a:cxnLst/>
              <a:rect l="l" t="t" r="r" b="b"/>
              <a:pathLst>
                <a:path w="58420" h="118745">
                  <a:moveTo>
                    <a:pt x="57959" y="113091"/>
                  </a:moveTo>
                  <a:lnTo>
                    <a:pt x="0" y="113091"/>
                  </a:lnTo>
                  <a:lnTo>
                    <a:pt x="0" y="118474"/>
                  </a:lnTo>
                  <a:lnTo>
                    <a:pt x="57959" y="118474"/>
                  </a:lnTo>
                  <a:lnTo>
                    <a:pt x="57959" y="113091"/>
                  </a:lnTo>
                  <a:close/>
                </a:path>
                <a:path w="58420" h="118745">
                  <a:moveTo>
                    <a:pt x="36426" y="12113"/>
                  </a:moveTo>
                  <a:lnTo>
                    <a:pt x="22968" y="12113"/>
                  </a:lnTo>
                  <a:lnTo>
                    <a:pt x="22968" y="113091"/>
                  </a:lnTo>
                  <a:lnTo>
                    <a:pt x="36426" y="113091"/>
                  </a:lnTo>
                  <a:lnTo>
                    <a:pt x="36426" y="12113"/>
                  </a:lnTo>
                  <a:close/>
                </a:path>
                <a:path w="58420" h="118745">
                  <a:moveTo>
                    <a:pt x="36426" y="0"/>
                  </a:moveTo>
                  <a:lnTo>
                    <a:pt x="32299" y="0"/>
                  </a:lnTo>
                  <a:lnTo>
                    <a:pt x="23467" y="7002"/>
                  </a:lnTo>
                  <a:lnTo>
                    <a:pt x="14131" y="10598"/>
                  </a:lnTo>
                  <a:lnTo>
                    <a:pt x="5803" y="11923"/>
                  </a:lnTo>
                  <a:lnTo>
                    <a:pt x="0" y="12113"/>
                  </a:lnTo>
                  <a:lnTo>
                    <a:pt x="0" y="17496"/>
                  </a:lnTo>
                  <a:lnTo>
                    <a:pt x="13458" y="17496"/>
                  </a:lnTo>
                  <a:lnTo>
                    <a:pt x="22968" y="12113"/>
                  </a:lnTo>
                  <a:lnTo>
                    <a:pt x="36426" y="12113"/>
                  </a:lnTo>
                  <a:lnTo>
                    <a:pt x="364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06921" y="5973416"/>
              <a:ext cx="342967" cy="122512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12334" y="5973416"/>
            <a:ext cx="430839" cy="12251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04058" y="5973416"/>
            <a:ext cx="432095" cy="12251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94347" y="5972069"/>
            <a:ext cx="433226" cy="12385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590019" y="5973416"/>
            <a:ext cx="430660" cy="122512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3936762" y="6210365"/>
            <a:ext cx="690880" cy="151130"/>
            <a:chOff x="3936762" y="6210365"/>
            <a:chExt cx="690880" cy="151130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36762" y="6210365"/>
              <a:ext cx="102281" cy="14942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68652" y="6261509"/>
              <a:ext cx="152166" cy="9962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43787" y="6210365"/>
              <a:ext cx="83440" cy="15077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351452" y="6210365"/>
              <a:ext cx="16510" cy="149860"/>
            </a:xfrm>
            <a:custGeom>
              <a:avLst/>
              <a:gdLst/>
              <a:ahLst/>
              <a:cxnLst/>
              <a:rect l="l" t="t" r="r" b="b"/>
              <a:pathLst>
                <a:path w="16510" h="149860">
                  <a:moveTo>
                    <a:pt x="16149" y="0"/>
                  </a:moveTo>
                  <a:lnTo>
                    <a:pt x="0" y="0"/>
                  </a:lnTo>
                  <a:lnTo>
                    <a:pt x="0" y="149426"/>
                  </a:lnTo>
                  <a:lnTo>
                    <a:pt x="16149" y="149426"/>
                  </a:lnTo>
                  <a:lnTo>
                    <a:pt x="161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91827" y="6261509"/>
              <a:ext cx="79313" cy="9962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94108" y="6262855"/>
              <a:ext cx="133145" cy="96936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4720205" y="6214402"/>
            <a:ext cx="301625" cy="147320"/>
            <a:chOff x="4720205" y="6214402"/>
            <a:chExt cx="301625" cy="147320"/>
          </a:xfrm>
        </p:grpSpPr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20205" y="6261614"/>
              <a:ext cx="68726" cy="9952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810455" y="6214414"/>
              <a:ext cx="17780" cy="145415"/>
            </a:xfrm>
            <a:custGeom>
              <a:avLst/>
              <a:gdLst/>
              <a:ahLst/>
              <a:cxnLst/>
              <a:rect l="l" t="t" r="r" b="b"/>
              <a:pathLst>
                <a:path w="17779" h="145414">
                  <a:moveTo>
                    <a:pt x="16154" y="49796"/>
                  </a:moveTo>
                  <a:lnTo>
                    <a:pt x="1257" y="49796"/>
                  </a:lnTo>
                  <a:lnTo>
                    <a:pt x="1257" y="145389"/>
                  </a:lnTo>
                  <a:lnTo>
                    <a:pt x="16154" y="145389"/>
                  </a:lnTo>
                  <a:lnTo>
                    <a:pt x="16154" y="49796"/>
                  </a:lnTo>
                  <a:close/>
                </a:path>
                <a:path w="17779" h="145414">
                  <a:moveTo>
                    <a:pt x="17411" y="0"/>
                  </a:moveTo>
                  <a:lnTo>
                    <a:pt x="0" y="0"/>
                  </a:lnTo>
                  <a:lnTo>
                    <a:pt x="0" y="17487"/>
                  </a:lnTo>
                  <a:lnTo>
                    <a:pt x="17411" y="17487"/>
                  </a:lnTo>
                  <a:lnTo>
                    <a:pt x="174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849403" y="6261509"/>
              <a:ext cx="172264" cy="99628"/>
            </a:xfrm>
            <a:prstGeom prst="rect">
              <a:avLst/>
            </a:prstGeom>
          </p:spPr>
        </p:pic>
      </p:grpSp>
      <p:sp>
        <p:nvSpPr>
          <p:cNvPr id="23" name="object 23"/>
          <p:cNvSpPr/>
          <p:nvPr/>
        </p:nvSpPr>
        <p:spPr>
          <a:xfrm>
            <a:off x="5114607" y="6198234"/>
            <a:ext cx="99695" cy="215900"/>
          </a:xfrm>
          <a:custGeom>
            <a:avLst/>
            <a:gdLst/>
            <a:ahLst/>
            <a:cxnLst/>
            <a:rect l="l" t="t" r="r" b="b"/>
            <a:pathLst>
              <a:path w="99695" h="215900">
                <a:moveTo>
                  <a:pt x="53835" y="0"/>
                </a:moveTo>
                <a:lnTo>
                  <a:pt x="40386" y="0"/>
                </a:lnTo>
                <a:lnTo>
                  <a:pt x="20447" y="24409"/>
                </a:lnTo>
                <a:lnTo>
                  <a:pt x="8077" y="51841"/>
                </a:lnTo>
                <a:lnTo>
                  <a:pt x="1765" y="80276"/>
                </a:lnTo>
                <a:lnTo>
                  <a:pt x="0" y="107708"/>
                </a:lnTo>
                <a:lnTo>
                  <a:pt x="1943" y="136474"/>
                </a:lnTo>
                <a:lnTo>
                  <a:pt x="8547" y="165100"/>
                </a:lnTo>
                <a:lnTo>
                  <a:pt x="20980" y="191960"/>
                </a:lnTo>
                <a:lnTo>
                  <a:pt x="40386" y="215417"/>
                </a:lnTo>
                <a:lnTo>
                  <a:pt x="53835" y="215417"/>
                </a:lnTo>
                <a:lnTo>
                  <a:pt x="46329" y="207835"/>
                </a:lnTo>
                <a:lnTo>
                  <a:pt x="38493" y="197243"/>
                </a:lnTo>
                <a:lnTo>
                  <a:pt x="20701" y="152019"/>
                </a:lnTo>
                <a:lnTo>
                  <a:pt x="16154" y="107708"/>
                </a:lnTo>
                <a:lnTo>
                  <a:pt x="19951" y="66090"/>
                </a:lnTo>
                <a:lnTo>
                  <a:pt x="29413" y="35179"/>
                </a:lnTo>
                <a:lnTo>
                  <a:pt x="41668" y="13627"/>
                </a:lnTo>
                <a:lnTo>
                  <a:pt x="53835" y="0"/>
                </a:lnTo>
                <a:close/>
              </a:path>
              <a:path w="99695" h="215900">
                <a:moveTo>
                  <a:pt x="98158" y="65976"/>
                </a:moveTo>
                <a:lnTo>
                  <a:pt x="82003" y="65976"/>
                </a:lnTo>
                <a:lnTo>
                  <a:pt x="82003" y="161569"/>
                </a:lnTo>
                <a:lnTo>
                  <a:pt x="98158" y="161569"/>
                </a:lnTo>
                <a:lnTo>
                  <a:pt x="98158" y="65976"/>
                </a:lnTo>
                <a:close/>
              </a:path>
              <a:path w="99695" h="215900">
                <a:moveTo>
                  <a:pt x="99593" y="16179"/>
                </a:moveTo>
                <a:lnTo>
                  <a:pt x="80759" y="16179"/>
                </a:lnTo>
                <a:lnTo>
                  <a:pt x="80759" y="33667"/>
                </a:lnTo>
                <a:lnTo>
                  <a:pt x="99593" y="33667"/>
                </a:lnTo>
                <a:lnTo>
                  <a:pt x="99593" y="161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5245252" y="6237283"/>
            <a:ext cx="377190" cy="164465"/>
            <a:chOff x="5245252" y="6237283"/>
            <a:chExt cx="377190" cy="164465"/>
          </a:xfrm>
        </p:grpSpPr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354173" y="6262855"/>
              <a:ext cx="82184" cy="13867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245252" y="6262855"/>
              <a:ext cx="75365" cy="9693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460582" y="6264201"/>
              <a:ext cx="75365" cy="9693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556046" y="6237283"/>
              <a:ext cx="66034" cy="123854"/>
            </a:xfrm>
            <a:prstGeom prst="rect">
              <a:avLst/>
            </a:prstGeom>
          </p:spPr>
        </p:pic>
      </p:grpSp>
      <p:pic>
        <p:nvPicPr>
          <p:cNvPr id="29" name="object 2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714851" y="6198234"/>
            <a:ext cx="495439" cy="215405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924567" y="5782245"/>
            <a:ext cx="73935" cy="121166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925811" y="5075470"/>
            <a:ext cx="71346" cy="122512"/>
          </a:xfrm>
          <a:prstGeom prst="rect">
            <a:avLst/>
          </a:prstGeom>
        </p:spPr>
      </p:pic>
      <p:grpSp>
        <p:nvGrpSpPr>
          <p:cNvPr id="32" name="object 32"/>
          <p:cNvGrpSpPr/>
          <p:nvPr/>
        </p:nvGrpSpPr>
        <p:grpSpPr>
          <a:xfrm>
            <a:off x="1843698" y="4368678"/>
            <a:ext cx="154940" cy="123189"/>
            <a:chOff x="1843698" y="4368678"/>
            <a:chExt cx="154940" cy="123189"/>
          </a:xfrm>
        </p:grpSpPr>
        <p:sp>
          <p:nvSpPr>
            <p:cNvPr id="33" name="object 33"/>
            <p:cNvSpPr/>
            <p:nvPr/>
          </p:nvSpPr>
          <p:spPr>
            <a:xfrm>
              <a:off x="1843698" y="4368678"/>
              <a:ext cx="58419" cy="118745"/>
            </a:xfrm>
            <a:custGeom>
              <a:avLst/>
              <a:gdLst/>
              <a:ahLst/>
              <a:cxnLst/>
              <a:rect l="l" t="t" r="r" b="b"/>
              <a:pathLst>
                <a:path w="58419" h="118745">
                  <a:moveTo>
                    <a:pt x="57887" y="113055"/>
                  </a:moveTo>
                  <a:lnTo>
                    <a:pt x="1345" y="113055"/>
                  </a:lnTo>
                  <a:lnTo>
                    <a:pt x="1345" y="118438"/>
                  </a:lnTo>
                  <a:lnTo>
                    <a:pt x="7086" y="117712"/>
                  </a:lnTo>
                  <a:lnTo>
                    <a:pt x="14972" y="117339"/>
                  </a:lnTo>
                  <a:lnTo>
                    <a:pt x="23110" y="117202"/>
                  </a:lnTo>
                  <a:lnTo>
                    <a:pt x="57887" y="117202"/>
                  </a:lnTo>
                  <a:lnTo>
                    <a:pt x="57887" y="113055"/>
                  </a:lnTo>
                  <a:close/>
                </a:path>
                <a:path w="58419" h="118745">
                  <a:moveTo>
                    <a:pt x="57887" y="117202"/>
                  </a:moveTo>
                  <a:lnTo>
                    <a:pt x="36116" y="117202"/>
                  </a:lnTo>
                  <a:lnTo>
                    <a:pt x="44259" y="117339"/>
                  </a:lnTo>
                  <a:lnTo>
                    <a:pt x="52146" y="117712"/>
                  </a:lnTo>
                  <a:lnTo>
                    <a:pt x="57887" y="118438"/>
                  </a:lnTo>
                  <a:lnTo>
                    <a:pt x="57887" y="117202"/>
                  </a:lnTo>
                  <a:close/>
                </a:path>
                <a:path w="58419" h="118745">
                  <a:moveTo>
                    <a:pt x="36354" y="12202"/>
                  </a:moveTo>
                  <a:lnTo>
                    <a:pt x="22878" y="12202"/>
                  </a:lnTo>
                  <a:lnTo>
                    <a:pt x="22878" y="113055"/>
                  </a:lnTo>
                  <a:lnTo>
                    <a:pt x="36354" y="113055"/>
                  </a:lnTo>
                  <a:lnTo>
                    <a:pt x="36354" y="12202"/>
                  </a:lnTo>
                  <a:close/>
                </a:path>
                <a:path w="58419" h="118745">
                  <a:moveTo>
                    <a:pt x="36354" y="0"/>
                  </a:moveTo>
                  <a:lnTo>
                    <a:pt x="32299" y="0"/>
                  </a:lnTo>
                  <a:lnTo>
                    <a:pt x="23467" y="6224"/>
                  </a:lnTo>
                  <a:lnTo>
                    <a:pt x="14131" y="9421"/>
                  </a:lnTo>
                  <a:lnTo>
                    <a:pt x="5803" y="10598"/>
                  </a:lnTo>
                  <a:lnTo>
                    <a:pt x="0" y="10767"/>
                  </a:lnTo>
                  <a:lnTo>
                    <a:pt x="0" y="16150"/>
                  </a:lnTo>
                  <a:lnTo>
                    <a:pt x="13458" y="16150"/>
                  </a:lnTo>
                  <a:lnTo>
                    <a:pt x="22878" y="12202"/>
                  </a:lnTo>
                  <a:lnTo>
                    <a:pt x="36354" y="12202"/>
                  </a:lnTo>
                  <a:lnTo>
                    <a:pt x="363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924571" y="4368678"/>
              <a:ext cx="73931" cy="122566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1843698" y="3661994"/>
            <a:ext cx="153670" cy="122555"/>
            <a:chOff x="1843698" y="3661994"/>
            <a:chExt cx="153670" cy="122555"/>
          </a:xfrm>
        </p:grpSpPr>
        <p:sp>
          <p:nvSpPr>
            <p:cNvPr id="36" name="object 36"/>
            <p:cNvSpPr/>
            <p:nvPr/>
          </p:nvSpPr>
          <p:spPr>
            <a:xfrm>
              <a:off x="1843698" y="3661994"/>
              <a:ext cx="58419" cy="118745"/>
            </a:xfrm>
            <a:custGeom>
              <a:avLst/>
              <a:gdLst/>
              <a:ahLst/>
              <a:cxnLst/>
              <a:rect l="l" t="t" r="r" b="b"/>
              <a:pathLst>
                <a:path w="58419" h="118745">
                  <a:moveTo>
                    <a:pt x="57887" y="113055"/>
                  </a:moveTo>
                  <a:lnTo>
                    <a:pt x="1345" y="113055"/>
                  </a:lnTo>
                  <a:lnTo>
                    <a:pt x="1345" y="118438"/>
                  </a:lnTo>
                  <a:lnTo>
                    <a:pt x="57887" y="118438"/>
                  </a:lnTo>
                  <a:lnTo>
                    <a:pt x="57887" y="113055"/>
                  </a:lnTo>
                  <a:close/>
                </a:path>
                <a:path w="58419" h="118745">
                  <a:moveTo>
                    <a:pt x="36354" y="12023"/>
                  </a:moveTo>
                  <a:lnTo>
                    <a:pt x="22878" y="12023"/>
                  </a:lnTo>
                  <a:lnTo>
                    <a:pt x="22878" y="113055"/>
                  </a:lnTo>
                  <a:lnTo>
                    <a:pt x="36354" y="113055"/>
                  </a:lnTo>
                  <a:lnTo>
                    <a:pt x="36354" y="12023"/>
                  </a:lnTo>
                  <a:close/>
                </a:path>
                <a:path w="58419" h="118745">
                  <a:moveTo>
                    <a:pt x="36354" y="0"/>
                  </a:moveTo>
                  <a:lnTo>
                    <a:pt x="32299" y="0"/>
                  </a:lnTo>
                  <a:lnTo>
                    <a:pt x="23467" y="6224"/>
                  </a:lnTo>
                  <a:lnTo>
                    <a:pt x="14131" y="9421"/>
                  </a:lnTo>
                  <a:lnTo>
                    <a:pt x="5803" y="10598"/>
                  </a:lnTo>
                  <a:lnTo>
                    <a:pt x="0" y="10767"/>
                  </a:lnTo>
                  <a:lnTo>
                    <a:pt x="0" y="17406"/>
                  </a:lnTo>
                  <a:lnTo>
                    <a:pt x="13458" y="17406"/>
                  </a:lnTo>
                  <a:lnTo>
                    <a:pt x="22878" y="12023"/>
                  </a:lnTo>
                  <a:lnTo>
                    <a:pt x="36354" y="12023"/>
                  </a:lnTo>
                  <a:lnTo>
                    <a:pt x="363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925811" y="3661994"/>
              <a:ext cx="71346" cy="122386"/>
            </a:xfrm>
            <a:prstGeom prst="rect">
              <a:avLst/>
            </a:prstGeom>
          </p:spPr>
        </p:pic>
      </p:grpSp>
      <p:pic>
        <p:nvPicPr>
          <p:cNvPr id="38" name="object 38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836969" y="2955130"/>
            <a:ext cx="161533" cy="122566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836969" y="2248445"/>
            <a:ext cx="160187" cy="122386"/>
          </a:xfrm>
          <a:prstGeom prst="rect">
            <a:avLst/>
          </a:prstGeom>
        </p:spPr>
      </p:pic>
      <p:grpSp>
        <p:nvGrpSpPr>
          <p:cNvPr id="40" name="object 40"/>
          <p:cNvGrpSpPr/>
          <p:nvPr/>
        </p:nvGrpSpPr>
        <p:grpSpPr>
          <a:xfrm>
            <a:off x="1551603" y="3900127"/>
            <a:ext cx="152400" cy="680085"/>
            <a:chOff x="1551603" y="3900127"/>
            <a:chExt cx="152400" cy="680085"/>
          </a:xfrm>
        </p:grpSpPr>
        <p:sp>
          <p:nvSpPr>
            <p:cNvPr id="41" name="object 41"/>
            <p:cNvSpPr/>
            <p:nvPr/>
          </p:nvSpPr>
          <p:spPr>
            <a:xfrm>
              <a:off x="1552943" y="4452124"/>
              <a:ext cx="149860" cy="128270"/>
            </a:xfrm>
            <a:custGeom>
              <a:avLst/>
              <a:gdLst/>
              <a:ahLst/>
              <a:cxnLst/>
              <a:rect l="l" t="t" r="r" b="b"/>
              <a:pathLst>
                <a:path w="149860" h="128270">
                  <a:moveTo>
                    <a:pt x="22898" y="0"/>
                  </a:moveTo>
                  <a:lnTo>
                    <a:pt x="4038" y="0"/>
                  </a:lnTo>
                  <a:lnTo>
                    <a:pt x="4038" y="18846"/>
                  </a:lnTo>
                  <a:lnTo>
                    <a:pt x="22898" y="18846"/>
                  </a:lnTo>
                  <a:lnTo>
                    <a:pt x="22898" y="0"/>
                  </a:lnTo>
                  <a:close/>
                </a:path>
                <a:path w="149860" h="128270">
                  <a:moveTo>
                    <a:pt x="149415" y="43002"/>
                  </a:moveTo>
                  <a:lnTo>
                    <a:pt x="135966" y="43002"/>
                  </a:lnTo>
                  <a:lnTo>
                    <a:pt x="135966" y="109042"/>
                  </a:lnTo>
                  <a:lnTo>
                    <a:pt x="0" y="109042"/>
                  </a:lnTo>
                  <a:lnTo>
                    <a:pt x="0" y="128092"/>
                  </a:lnTo>
                  <a:lnTo>
                    <a:pt x="149415" y="128092"/>
                  </a:lnTo>
                  <a:lnTo>
                    <a:pt x="149415" y="109042"/>
                  </a:lnTo>
                  <a:lnTo>
                    <a:pt x="149415" y="43002"/>
                  </a:lnTo>
                  <a:close/>
                </a:path>
                <a:path w="149860" h="128270">
                  <a:moveTo>
                    <a:pt x="149415" y="1435"/>
                  </a:moveTo>
                  <a:lnTo>
                    <a:pt x="53848" y="1435"/>
                  </a:lnTo>
                  <a:lnTo>
                    <a:pt x="53848" y="17589"/>
                  </a:lnTo>
                  <a:lnTo>
                    <a:pt x="149415" y="17589"/>
                  </a:lnTo>
                  <a:lnTo>
                    <a:pt x="149415" y="14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551603" y="4209863"/>
              <a:ext cx="152112" cy="220726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556981" y="4169486"/>
              <a:ext cx="145415" cy="19050"/>
            </a:xfrm>
            <a:custGeom>
              <a:avLst/>
              <a:gdLst/>
              <a:ahLst/>
              <a:cxnLst/>
              <a:rect l="l" t="t" r="r" b="b"/>
              <a:pathLst>
                <a:path w="145414" h="19050">
                  <a:moveTo>
                    <a:pt x="18859" y="0"/>
                  </a:moveTo>
                  <a:lnTo>
                    <a:pt x="0" y="0"/>
                  </a:lnTo>
                  <a:lnTo>
                    <a:pt x="0" y="18846"/>
                  </a:lnTo>
                  <a:lnTo>
                    <a:pt x="18859" y="18846"/>
                  </a:lnTo>
                  <a:lnTo>
                    <a:pt x="18859" y="0"/>
                  </a:lnTo>
                  <a:close/>
                </a:path>
                <a:path w="145414" h="19050">
                  <a:moveTo>
                    <a:pt x="145376" y="1257"/>
                  </a:moveTo>
                  <a:lnTo>
                    <a:pt x="49809" y="1257"/>
                  </a:lnTo>
                  <a:lnTo>
                    <a:pt x="49809" y="17411"/>
                  </a:lnTo>
                  <a:lnTo>
                    <a:pt x="145376" y="17411"/>
                  </a:lnTo>
                  <a:lnTo>
                    <a:pt x="145376" y="125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605453" y="4005287"/>
              <a:ext cx="96916" cy="131897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604107" y="3900127"/>
              <a:ext cx="99608" cy="80933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1542182" y="3248535"/>
            <a:ext cx="214629" cy="559435"/>
            <a:chOff x="1542182" y="3248535"/>
            <a:chExt cx="214629" cy="559435"/>
          </a:xfrm>
        </p:grpSpPr>
        <p:pic>
          <p:nvPicPr>
            <p:cNvPr id="47" name="object 4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542182" y="3476081"/>
              <a:ext cx="214020" cy="33126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542182" y="3248535"/>
              <a:ext cx="214020" cy="199371"/>
            </a:xfrm>
            <a:prstGeom prst="rect">
              <a:avLst/>
            </a:prstGeom>
          </p:spPr>
        </p:pic>
      </p:grpSp>
      <p:grpSp>
        <p:nvGrpSpPr>
          <p:cNvPr id="49" name="object 49"/>
          <p:cNvGrpSpPr/>
          <p:nvPr/>
        </p:nvGrpSpPr>
        <p:grpSpPr>
          <a:xfrm>
            <a:off x="2324238" y="2088100"/>
            <a:ext cx="5499100" cy="3653790"/>
            <a:chOff x="2324238" y="2088100"/>
            <a:chExt cx="5499100" cy="3653790"/>
          </a:xfrm>
        </p:grpSpPr>
        <p:sp>
          <p:nvSpPr>
            <p:cNvPr id="50" name="object 50"/>
            <p:cNvSpPr/>
            <p:nvPr/>
          </p:nvSpPr>
          <p:spPr>
            <a:xfrm>
              <a:off x="2341739" y="2105601"/>
              <a:ext cx="5464175" cy="3618865"/>
            </a:xfrm>
            <a:custGeom>
              <a:avLst/>
              <a:gdLst/>
              <a:ahLst/>
              <a:cxnLst/>
              <a:rect l="l" t="t" r="r" b="b"/>
              <a:pathLst>
                <a:path w="5464175" h="3618865">
                  <a:moveTo>
                    <a:pt x="0" y="0"/>
                  </a:moveTo>
                  <a:lnTo>
                    <a:pt x="55196" y="899416"/>
                  </a:lnTo>
                  <a:lnTo>
                    <a:pt x="110374" y="1448541"/>
                  </a:lnTo>
                  <a:lnTo>
                    <a:pt x="164225" y="1820188"/>
                  </a:lnTo>
                  <a:lnTo>
                    <a:pt x="219403" y="2088111"/>
                  </a:lnTo>
                  <a:lnTo>
                    <a:pt x="273254" y="2289995"/>
                  </a:lnTo>
                  <a:lnTo>
                    <a:pt x="328432" y="2447554"/>
                  </a:lnTo>
                  <a:lnTo>
                    <a:pt x="382283" y="2574068"/>
                  </a:lnTo>
                  <a:lnTo>
                    <a:pt x="437461" y="2677738"/>
                  </a:lnTo>
                  <a:lnTo>
                    <a:pt x="492657" y="2763893"/>
                  </a:lnTo>
                  <a:lnTo>
                    <a:pt x="546490" y="2837935"/>
                  </a:lnTo>
                  <a:lnTo>
                    <a:pt x="601632" y="2901210"/>
                  </a:lnTo>
                  <a:lnTo>
                    <a:pt x="655465" y="2956410"/>
                  </a:lnTo>
                  <a:lnTo>
                    <a:pt x="710733" y="3003534"/>
                  </a:lnTo>
                  <a:lnTo>
                    <a:pt x="765822" y="3046603"/>
                  </a:lnTo>
                  <a:lnTo>
                    <a:pt x="819654" y="3084306"/>
                  </a:lnTo>
                  <a:lnTo>
                    <a:pt x="874922" y="3117953"/>
                  </a:lnTo>
                  <a:lnTo>
                    <a:pt x="928755" y="3148927"/>
                  </a:lnTo>
                  <a:lnTo>
                    <a:pt x="984023" y="3175845"/>
                  </a:lnTo>
                  <a:lnTo>
                    <a:pt x="1037856" y="3201435"/>
                  </a:lnTo>
                  <a:lnTo>
                    <a:pt x="1092944" y="3224315"/>
                  </a:lnTo>
                  <a:lnTo>
                    <a:pt x="1148212" y="3245849"/>
                  </a:lnTo>
                  <a:lnTo>
                    <a:pt x="1202045" y="3264692"/>
                  </a:lnTo>
                  <a:lnTo>
                    <a:pt x="1257134" y="3282206"/>
                  </a:lnTo>
                  <a:lnTo>
                    <a:pt x="1310966" y="3299703"/>
                  </a:lnTo>
                  <a:lnTo>
                    <a:pt x="1366234" y="3314508"/>
                  </a:lnTo>
                  <a:lnTo>
                    <a:pt x="1421502" y="3329313"/>
                  </a:lnTo>
                  <a:lnTo>
                    <a:pt x="1475335" y="3342790"/>
                  </a:lnTo>
                  <a:lnTo>
                    <a:pt x="1530423" y="3354903"/>
                  </a:lnTo>
                  <a:lnTo>
                    <a:pt x="1584256" y="3367016"/>
                  </a:lnTo>
                  <a:lnTo>
                    <a:pt x="1639524" y="3377783"/>
                  </a:lnTo>
                  <a:lnTo>
                    <a:pt x="1693357" y="3388550"/>
                  </a:lnTo>
                  <a:lnTo>
                    <a:pt x="1748445" y="3397971"/>
                  </a:lnTo>
                  <a:lnTo>
                    <a:pt x="1803713" y="3407393"/>
                  </a:lnTo>
                  <a:lnTo>
                    <a:pt x="1857546" y="3415486"/>
                  </a:lnTo>
                  <a:lnTo>
                    <a:pt x="1912814" y="3423561"/>
                  </a:lnTo>
                  <a:lnTo>
                    <a:pt x="1966647" y="3431637"/>
                  </a:lnTo>
                  <a:lnTo>
                    <a:pt x="2021735" y="3439712"/>
                  </a:lnTo>
                  <a:lnTo>
                    <a:pt x="2077003" y="3446441"/>
                  </a:lnTo>
                  <a:lnTo>
                    <a:pt x="2130836" y="3453171"/>
                  </a:lnTo>
                  <a:lnTo>
                    <a:pt x="2185925" y="3459900"/>
                  </a:lnTo>
                  <a:lnTo>
                    <a:pt x="2239757" y="3466630"/>
                  </a:lnTo>
                  <a:lnTo>
                    <a:pt x="2295025" y="3472013"/>
                  </a:lnTo>
                  <a:lnTo>
                    <a:pt x="2348858" y="3477397"/>
                  </a:lnTo>
                  <a:lnTo>
                    <a:pt x="2404126" y="3482799"/>
                  </a:lnTo>
                  <a:lnTo>
                    <a:pt x="2459215" y="3488182"/>
                  </a:lnTo>
                  <a:lnTo>
                    <a:pt x="2513047" y="3493566"/>
                  </a:lnTo>
                  <a:lnTo>
                    <a:pt x="2568315" y="3497603"/>
                  </a:lnTo>
                  <a:lnTo>
                    <a:pt x="2622148" y="3502987"/>
                  </a:lnTo>
                  <a:lnTo>
                    <a:pt x="2677237" y="3507025"/>
                  </a:lnTo>
                  <a:lnTo>
                    <a:pt x="2731069" y="3511062"/>
                  </a:lnTo>
                  <a:lnTo>
                    <a:pt x="2786337" y="3515100"/>
                  </a:lnTo>
                  <a:lnTo>
                    <a:pt x="2841426" y="3519138"/>
                  </a:lnTo>
                  <a:lnTo>
                    <a:pt x="2895258" y="3523175"/>
                  </a:lnTo>
                  <a:lnTo>
                    <a:pt x="2950527" y="3527213"/>
                  </a:lnTo>
                  <a:lnTo>
                    <a:pt x="3004359" y="3529905"/>
                  </a:lnTo>
                  <a:lnTo>
                    <a:pt x="3059627" y="3533943"/>
                  </a:lnTo>
                  <a:lnTo>
                    <a:pt x="3114716" y="3536634"/>
                  </a:lnTo>
                  <a:lnTo>
                    <a:pt x="3168548" y="3540672"/>
                  </a:lnTo>
                  <a:lnTo>
                    <a:pt x="3223817" y="3543364"/>
                  </a:lnTo>
                  <a:lnTo>
                    <a:pt x="3277649" y="3546056"/>
                  </a:lnTo>
                  <a:lnTo>
                    <a:pt x="3332738" y="3548765"/>
                  </a:lnTo>
                  <a:lnTo>
                    <a:pt x="3386570" y="3551457"/>
                  </a:lnTo>
                  <a:lnTo>
                    <a:pt x="3441838" y="3554149"/>
                  </a:lnTo>
                  <a:lnTo>
                    <a:pt x="3497107" y="3556841"/>
                  </a:lnTo>
                  <a:lnTo>
                    <a:pt x="3550939" y="3559533"/>
                  </a:lnTo>
                  <a:lnTo>
                    <a:pt x="3606028" y="3562224"/>
                  </a:lnTo>
                  <a:lnTo>
                    <a:pt x="3659860" y="3564916"/>
                  </a:lnTo>
                  <a:lnTo>
                    <a:pt x="3715128" y="3567608"/>
                  </a:lnTo>
                  <a:lnTo>
                    <a:pt x="3770217" y="3568954"/>
                  </a:lnTo>
                  <a:lnTo>
                    <a:pt x="3824050" y="3571646"/>
                  </a:lnTo>
                  <a:lnTo>
                    <a:pt x="3879318" y="3574337"/>
                  </a:lnTo>
                  <a:lnTo>
                    <a:pt x="3933150" y="3575683"/>
                  </a:lnTo>
                  <a:lnTo>
                    <a:pt x="3988418" y="3578375"/>
                  </a:lnTo>
                  <a:lnTo>
                    <a:pt x="4042251" y="3579721"/>
                  </a:lnTo>
                  <a:lnTo>
                    <a:pt x="4097340" y="3582413"/>
                  </a:lnTo>
                  <a:lnTo>
                    <a:pt x="4152608" y="3583759"/>
                  </a:lnTo>
                  <a:lnTo>
                    <a:pt x="4206440" y="3585105"/>
                  </a:lnTo>
                  <a:lnTo>
                    <a:pt x="4261529" y="3587796"/>
                  </a:lnTo>
                  <a:lnTo>
                    <a:pt x="4315362" y="3589142"/>
                  </a:lnTo>
                  <a:lnTo>
                    <a:pt x="4370630" y="3590488"/>
                  </a:lnTo>
                  <a:lnTo>
                    <a:pt x="4425718" y="3593180"/>
                  </a:lnTo>
                  <a:lnTo>
                    <a:pt x="4479730" y="3594526"/>
                  </a:lnTo>
                  <a:lnTo>
                    <a:pt x="4534819" y="3595872"/>
                  </a:lnTo>
                  <a:lnTo>
                    <a:pt x="4588652" y="3597218"/>
                  </a:lnTo>
                  <a:lnTo>
                    <a:pt x="4643920" y="3598563"/>
                  </a:lnTo>
                  <a:lnTo>
                    <a:pt x="4697752" y="3599909"/>
                  </a:lnTo>
                  <a:lnTo>
                    <a:pt x="4752841" y="3601255"/>
                  </a:lnTo>
                  <a:lnTo>
                    <a:pt x="4808109" y="3603947"/>
                  </a:lnTo>
                  <a:lnTo>
                    <a:pt x="4861942" y="3605293"/>
                  </a:lnTo>
                  <a:lnTo>
                    <a:pt x="4917030" y="3606639"/>
                  </a:lnTo>
                  <a:lnTo>
                    <a:pt x="4971042" y="3607985"/>
                  </a:lnTo>
                  <a:lnTo>
                    <a:pt x="5026131" y="3609331"/>
                  </a:lnTo>
                  <a:lnTo>
                    <a:pt x="5081399" y="3610677"/>
                  </a:lnTo>
                  <a:lnTo>
                    <a:pt x="5135232" y="3610677"/>
                  </a:lnTo>
                  <a:lnTo>
                    <a:pt x="5190320" y="3612022"/>
                  </a:lnTo>
                  <a:lnTo>
                    <a:pt x="5244153" y="3613368"/>
                  </a:lnTo>
                  <a:lnTo>
                    <a:pt x="5299421" y="3614714"/>
                  </a:lnTo>
                  <a:lnTo>
                    <a:pt x="5353253" y="3616078"/>
                  </a:lnTo>
                  <a:lnTo>
                    <a:pt x="5408342" y="3617424"/>
                  </a:lnTo>
                  <a:lnTo>
                    <a:pt x="5463610" y="3618770"/>
                  </a:lnTo>
                </a:path>
              </a:pathLst>
            </a:custGeom>
            <a:ln w="3500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341739" y="2105601"/>
              <a:ext cx="5464175" cy="3566795"/>
            </a:xfrm>
            <a:custGeom>
              <a:avLst/>
              <a:gdLst/>
              <a:ahLst/>
              <a:cxnLst/>
              <a:rect l="l" t="t" r="r" b="b"/>
              <a:pathLst>
                <a:path w="5464175" h="3566795">
                  <a:moveTo>
                    <a:pt x="0" y="0"/>
                  </a:moveTo>
                  <a:lnTo>
                    <a:pt x="55196" y="658411"/>
                  </a:lnTo>
                  <a:lnTo>
                    <a:pt x="110374" y="1118707"/>
                  </a:lnTo>
                  <a:lnTo>
                    <a:pt x="164225" y="1459308"/>
                  </a:lnTo>
                  <a:lnTo>
                    <a:pt x="219403" y="1721848"/>
                  </a:lnTo>
                  <a:lnTo>
                    <a:pt x="273254" y="1930551"/>
                  </a:lnTo>
                  <a:lnTo>
                    <a:pt x="328432" y="2098878"/>
                  </a:lnTo>
                  <a:lnTo>
                    <a:pt x="382283" y="2238851"/>
                  </a:lnTo>
                  <a:lnTo>
                    <a:pt x="437461" y="2357289"/>
                  </a:lnTo>
                  <a:lnTo>
                    <a:pt x="492657" y="2456886"/>
                  </a:lnTo>
                  <a:lnTo>
                    <a:pt x="546490" y="2544459"/>
                  </a:lnTo>
                  <a:lnTo>
                    <a:pt x="601632" y="2619847"/>
                  </a:lnTo>
                  <a:lnTo>
                    <a:pt x="655465" y="2687159"/>
                  </a:lnTo>
                  <a:lnTo>
                    <a:pt x="710733" y="2746397"/>
                  </a:lnTo>
                  <a:lnTo>
                    <a:pt x="765822" y="2798905"/>
                  </a:lnTo>
                  <a:lnTo>
                    <a:pt x="819654" y="2846011"/>
                  </a:lnTo>
                  <a:lnTo>
                    <a:pt x="874922" y="2889097"/>
                  </a:lnTo>
                  <a:lnTo>
                    <a:pt x="928755" y="2928146"/>
                  </a:lnTo>
                  <a:lnTo>
                    <a:pt x="984023" y="2963140"/>
                  </a:lnTo>
                  <a:lnTo>
                    <a:pt x="1037856" y="2995441"/>
                  </a:lnTo>
                  <a:lnTo>
                    <a:pt x="1092944" y="3026415"/>
                  </a:lnTo>
                  <a:lnTo>
                    <a:pt x="1148212" y="3053332"/>
                  </a:lnTo>
                  <a:lnTo>
                    <a:pt x="1202045" y="3078922"/>
                  </a:lnTo>
                  <a:lnTo>
                    <a:pt x="1257134" y="3103149"/>
                  </a:lnTo>
                  <a:lnTo>
                    <a:pt x="1310966" y="3124683"/>
                  </a:lnTo>
                  <a:lnTo>
                    <a:pt x="1366234" y="3144889"/>
                  </a:lnTo>
                  <a:lnTo>
                    <a:pt x="1421502" y="3163732"/>
                  </a:lnTo>
                  <a:lnTo>
                    <a:pt x="1475335" y="3182574"/>
                  </a:lnTo>
                  <a:lnTo>
                    <a:pt x="1530423" y="3198725"/>
                  </a:lnTo>
                  <a:lnTo>
                    <a:pt x="1584256" y="3214894"/>
                  </a:lnTo>
                  <a:lnTo>
                    <a:pt x="1639524" y="3229699"/>
                  </a:lnTo>
                  <a:lnTo>
                    <a:pt x="1693357" y="3243157"/>
                  </a:lnTo>
                  <a:lnTo>
                    <a:pt x="1748445" y="3256616"/>
                  </a:lnTo>
                  <a:lnTo>
                    <a:pt x="1803713" y="3270075"/>
                  </a:lnTo>
                  <a:lnTo>
                    <a:pt x="1857546" y="3282206"/>
                  </a:lnTo>
                  <a:lnTo>
                    <a:pt x="1912814" y="3292974"/>
                  </a:lnTo>
                  <a:lnTo>
                    <a:pt x="1966647" y="3303741"/>
                  </a:lnTo>
                  <a:lnTo>
                    <a:pt x="2021735" y="3314508"/>
                  </a:lnTo>
                  <a:lnTo>
                    <a:pt x="2077003" y="3323929"/>
                  </a:lnTo>
                  <a:lnTo>
                    <a:pt x="2130836" y="3333350"/>
                  </a:lnTo>
                  <a:lnTo>
                    <a:pt x="2185925" y="3342790"/>
                  </a:lnTo>
                  <a:lnTo>
                    <a:pt x="2239757" y="3350865"/>
                  </a:lnTo>
                  <a:lnTo>
                    <a:pt x="2295025" y="3358940"/>
                  </a:lnTo>
                  <a:lnTo>
                    <a:pt x="2348858" y="3367016"/>
                  </a:lnTo>
                  <a:lnTo>
                    <a:pt x="2404126" y="3373745"/>
                  </a:lnTo>
                  <a:lnTo>
                    <a:pt x="2459215" y="3381821"/>
                  </a:lnTo>
                  <a:lnTo>
                    <a:pt x="2513047" y="3388550"/>
                  </a:lnTo>
                  <a:lnTo>
                    <a:pt x="2568315" y="3395280"/>
                  </a:lnTo>
                  <a:lnTo>
                    <a:pt x="2622148" y="3402009"/>
                  </a:lnTo>
                  <a:lnTo>
                    <a:pt x="2677237" y="3407393"/>
                  </a:lnTo>
                  <a:lnTo>
                    <a:pt x="2731069" y="3414140"/>
                  </a:lnTo>
                  <a:lnTo>
                    <a:pt x="2786337" y="3419524"/>
                  </a:lnTo>
                  <a:lnTo>
                    <a:pt x="2841426" y="3424907"/>
                  </a:lnTo>
                  <a:lnTo>
                    <a:pt x="2895258" y="3430291"/>
                  </a:lnTo>
                  <a:lnTo>
                    <a:pt x="2950527" y="3435674"/>
                  </a:lnTo>
                  <a:lnTo>
                    <a:pt x="3004359" y="3439712"/>
                  </a:lnTo>
                  <a:lnTo>
                    <a:pt x="3059627" y="3445096"/>
                  </a:lnTo>
                  <a:lnTo>
                    <a:pt x="3114716" y="3449133"/>
                  </a:lnTo>
                  <a:lnTo>
                    <a:pt x="3168548" y="3454517"/>
                  </a:lnTo>
                  <a:lnTo>
                    <a:pt x="3223817" y="3458555"/>
                  </a:lnTo>
                  <a:lnTo>
                    <a:pt x="3277649" y="3462592"/>
                  </a:lnTo>
                  <a:lnTo>
                    <a:pt x="3332738" y="3466630"/>
                  </a:lnTo>
                  <a:lnTo>
                    <a:pt x="3386570" y="3470668"/>
                  </a:lnTo>
                  <a:lnTo>
                    <a:pt x="3441838" y="3474705"/>
                  </a:lnTo>
                  <a:lnTo>
                    <a:pt x="3497107" y="3478761"/>
                  </a:lnTo>
                  <a:lnTo>
                    <a:pt x="3550939" y="3482799"/>
                  </a:lnTo>
                  <a:lnTo>
                    <a:pt x="3606028" y="3485490"/>
                  </a:lnTo>
                  <a:lnTo>
                    <a:pt x="3659860" y="3489528"/>
                  </a:lnTo>
                  <a:lnTo>
                    <a:pt x="3715128" y="3492220"/>
                  </a:lnTo>
                  <a:lnTo>
                    <a:pt x="3770217" y="3496258"/>
                  </a:lnTo>
                  <a:lnTo>
                    <a:pt x="3824050" y="3498949"/>
                  </a:lnTo>
                  <a:lnTo>
                    <a:pt x="3879318" y="3501641"/>
                  </a:lnTo>
                  <a:lnTo>
                    <a:pt x="3933150" y="3505679"/>
                  </a:lnTo>
                  <a:lnTo>
                    <a:pt x="3988418" y="3508371"/>
                  </a:lnTo>
                  <a:lnTo>
                    <a:pt x="4042251" y="3511062"/>
                  </a:lnTo>
                  <a:lnTo>
                    <a:pt x="4097340" y="3513754"/>
                  </a:lnTo>
                  <a:lnTo>
                    <a:pt x="4152608" y="3516446"/>
                  </a:lnTo>
                  <a:lnTo>
                    <a:pt x="4206440" y="3519138"/>
                  </a:lnTo>
                  <a:lnTo>
                    <a:pt x="4261529" y="3521830"/>
                  </a:lnTo>
                  <a:lnTo>
                    <a:pt x="4315362" y="3524521"/>
                  </a:lnTo>
                  <a:lnTo>
                    <a:pt x="4370630" y="3527213"/>
                  </a:lnTo>
                  <a:lnTo>
                    <a:pt x="4425718" y="3528559"/>
                  </a:lnTo>
                  <a:lnTo>
                    <a:pt x="4479730" y="3531251"/>
                  </a:lnTo>
                  <a:lnTo>
                    <a:pt x="4534819" y="3533943"/>
                  </a:lnTo>
                  <a:lnTo>
                    <a:pt x="4588652" y="3535288"/>
                  </a:lnTo>
                  <a:lnTo>
                    <a:pt x="4643920" y="3537980"/>
                  </a:lnTo>
                  <a:lnTo>
                    <a:pt x="4697752" y="3540672"/>
                  </a:lnTo>
                  <a:lnTo>
                    <a:pt x="4752841" y="3542018"/>
                  </a:lnTo>
                  <a:lnTo>
                    <a:pt x="4808109" y="3544710"/>
                  </a:lnTo>
                  <a:lnTo>
                    <a:pt x="4861942" y="3546056"/>
                  </a:lnTo>
                  <a:lnTo>
                    <a:pt x="4917030" y="3548765"/>
                  </a:lnTo>
                  <a:lnTo>
                    <a:pt x="4971042" y="3550111"/>
                  </a:lnTo>
                  <a:lnTo>
                    <a:pt x="5026131" y="3551457"/>
                  </a:lnTo>
                  <a:lnTo>
                    <a:pt x="5081399" y="3554149"/>
                  </a:lnTo>
                  <a:lnTo>
                    <a:pt x="5135232" y="3555495"/>
                  </a:lnTo>
                  <a:lnTo>
                    <a:pt x="5190320" y="3558187"/>
                  </a:lnTo>
                  <a:lnTo>
                    <a:pt x="5244153" y="3559533"/>
                  </a:lnTo>
                  <a:lnTo>
                    <a:pt x="5299421" y="3560878"/>
                  </a:lnTo>
                  <a:lnTo>
                    <a:pt x="5353253" y="3562224"/>
                  </a:lnTo>
                  <a:lnTo>
                    <a:pt x="5408342" y="3564916"/>
                  </a:lnTo>
                  <a:lnTo>
                    <a:pt x="5463610" y="3566262"/>
                  </a:lnTo>
                </a:path>
              </a:pathLst>
            </a:custGeom>
            <a:ln w="35001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2131756" y="4693244"/>
            <a:ext cx="626110" cy="370205"/>
            <a:chOff x="2131756" y="4693244"/>
            <a:chExt cx="626110" cy="370205"/>
          </a:xfrm>
        </p:grpSpPr>
        <p:pic>
          <p:nvPicPr>
            <p:cNvPr id="53" name="object 5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131756" y="4693244"/>
              <a:ext cx="200562" cy="149332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360580" y="4717372"/>
              <a:ext cx="323049" cy="166926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2139823" y="4912588"/>
              <a:ext cx="67310" cy="148590"/>
            </a:xfrm>
            <a:custGeom>
              <a:avLst/>
              <a:gdLst/>
              <a:ahLst/>
              <a:cxnLst/>
              <a:rect l="l" t="t" r="r" b="b"/>
              <a:pathLst>
                <a:path w="67310" h="148589">
                  <a:moveTo>
                    <a:pt x="16154" y="0"/>
                  </a:moveTo>
                  <a:lnTo>
                    <a:pt x="0" y="0"/>
                  </a:lnTo>
                  <a:lnTo>
                    <a:pt x="0" y="148082"/>
                  </a:lnTo>
                  <a:lnTo>
                    <a:pt x="16154" y="148082"/>
                  </a:lnTo>
                  <a:lnTo>
                    <a:pt x="16154" y="0"/>
                  </a:lnTo>
                  <a:close/>
                </a:path>
                <a:path w="67310" h="148589">
                  <a:moveTo>
                    <a:pt x="65963" y="52501"/>
                  </a:moveTo>
                  <a:lnTo>
                    <a:pt x="49809" y="52501"/>
                  </a:lnTo>
                  <a:lnTo>
                    <a:pt x="49809" y="148082"/>
                  </a:lnTo>
                  <a:lnTo>
                    <a:pt x="65963" y="148082"/>
                  </a:lnTo>
                  <a:lnTo>
                    <a:pt x="65963" y="52501"/>
                  </a:lnTo>
                  <a:close/>
                </a:path>
                <a:path w="67310" h="148589">
                  <a:moveTo>
                    <a:pt x="67310" y="2692"/>
                  </a:moveTo>
                  <a:lnTo>
                    <a:pt x="48463" y="2692"/>
                  </a:lnTo>
                  <a:lnTo>
                    <a:pt x="48463" y="21539"/>
                  </a:lnTo>
                  <a:lnTo>
                    <a:pt x="67310" y="21539"/>
                  </a:lnTo>
                  <a:lnTo>
                    <a:pt x="67310" y="26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227327" y="4909889"/>
              <a:ext cx="222095" cy="153467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2470950" y="4915280"/>
              <a:ext cx="19050" cy="145415"/>
            </a:xfrm>
            <a:custGeom>
              <a:avLst/>
              <a:gdLst/>
              <a:ahLst/>
              <a:cxnLst/>
              <a:rect l="l" t="t" r="r" b="b"/>
              <a:pathLst>
                <a:path w="19050" h="145414">
                  <a:moveTo>
                    <a:pt x="17500" y="49809"/>
                  </a:moveTo>
                  <a:lnTo>
                    <a:pt x="1346" y="49809"/>
                  </a:lnTo>
                  <a:lnTo>
                    <a:pt x="1346" y="145389"/>
                  </a:lnTo>
                  <a:lnTo>
                    <a:pt x="17500" y="145389"/>
                  </a:lnTo>
                  <a:lnTo>
                    <a:pt x="17500" y="49809"/>
                  </a:lnTo>
                  <a:close/>
                </a:path>
                <a:path w="19050" h="145414">
                  <a:moveTo>
                    <a:pt x="18846" y="0"/>
                  </a:moveTo>
                  <a:lnTo>
                    <a:pt x="0" y="0"/>
                  </a:lnTo>
                  <a:lnTo>
                    <a:pt x="0" y="18846"/>
                  </a:lnTo>
                  <a:lnTo>
                    <a:pt x="18846" y="18846"/>
                  </a:lnTo>
                  <a:lnTo>
                    <a:pt x="188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522114" y="4963743"/>
              <a:ext cx="131907" cy="96922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678246" y="4962397"/>
              <a:ext cx="79420" cy="100960"/>
            </a:xfrm>
            <a:prstGeom prst="rect">
              <a:avLst/>
            </a:prstGeom>
          </p:spPr>
        </p:pic>
      </p:grpSp>
      <p:grpSp>
        <p:nvGrpSpPr>
          <p:cNvPr id="60" name="object 60"/>
          <p:cNvGrpSpPr/>
          <p:nvPr/>
        </p:nvGrpSpPr>
        <p:grpSpPr>
          <a:xfrm>
            <a:off x="4506131" y="2010132"/>
            <a:ext cx="702945" cy="180975"/>
            <a:chOff x="4506131" y="2010132"/>
            <a:chExt cx="702945" cy="180975"/>
          </a:xfrm>
        </p:grpSpPr>
        <p:pic>
          <p:nvPicPr>
            <p:cNvPr id="61" name="object 6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506131" y="2010132"/>
              <a:ext cx="130633" cy="180349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660989" y="2010132"/>
              <a:ext cx="401052" cy="180349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082319" y="2015516"/>
              <a:ext cx="126506" cy="148048"/>
            </a:xfrm>
            <a:prstGeom prst="rect">
              <a:avLst/>
            </a:prstGeom>
          </p:spPr>
        </p:pic>
      </p:grpSp>
      <p:grpSp>
        <p:nvGrpSpPr>
          <p:cNvPr id="64" name="object 64"/>
          <p:cNvGrpSpPr/>
          <p:nvPr/>
        </p:nvGrpSpPr>
        <p:grpSpPr>
          <a:xfrm>
            <a:off x="5301776" y="2003313"/>
            <a:ext cx="855980" cy="214629"/>
            <a:chOff x="5301776" y="2003313"/>
            <a:chExt cx="855980" cy="214629"/>
          </a:xfrm>
        </p:grpSpPr>
        <p:sp>
          <p:nvSpPr>
            <p:cNvPr id="65" name="object 65"/>
            <p:cNvSpPr/>
            <p:nvPr/>
          </p:nvSpPr>
          <p:spPr>
            <a:xfrm>
              <a:off x="5301776" y="2003313"/>
              <a:ext cx="53975" cy="214629"/>
            </a:xfrm>
            <a:custGeom>
              <a:avLst/>
              <a:gdLst/>
              <a:ahLst/>
              <a:cxnLst/>
              <a:rect l="l" t="t" r="r" b="b"/>
              <a:pathLst>
                <a:path w="53975" h="214630">
                  <a:moveTo>
                    <a:pt x="53832" y="0"/>
                  </a:moveTo>
                  <a:lnTo>
                    <a:pt x="40374" y="0"/>
                  </a:lnTo>
                  <a:lnTo>
                    <a:pt x="20439" y="23668"/>
                  </a:lnTo>
                  <a:lnTo>
                    <a:pt x="8074" y="50717"/>
                  </a:lnTo>
                  <a:lnTo>
                    <a:pt x="1766" y="79012"/>
                  </a:lnTo>
                  <a:lnTo>
                    <a:pt x="0" y="106415"/>
                  </a:lnTo>
                  <a:lnTo>
                    <a:pt x="1943" y="135150"/>
                  </a:lnTo>
                  <a:lnTo>
                    <a:pt x="8545" y="163750"/>
                  </a:lnTo>
                  <a:lnTo>
                    <a:pt x="20969" y="190601"/>
                  </a:lnTo>
                  <a:lnTo>
                    <a:pt x="40374" y="214087"/>
                  </a:lnTo>
                  <a:lnTo>
                    <a:pt x="53832" y="214087"/>
                  </a:lnTo>
                  <a:lnTo>
                    <a:pt x="46935" y="206516"/>
                  </a:lnTo>
                  <a:lnTo>
                    <a:pt x="39028" y="195917"/>
                  </a:lnTo>
                  <a:lnTo>
                    <a:pt x="20888" y="151278"/>
                  </a:lnTo>
                  <a:lnTo>
                    <a:pt x="17405" y="107671"/>
                  </a:lnTo>
                  <a:lnTo>
                    <a:pt x="21003" y="66091"/>
                  </a:lnTo>
                  <a:lnTo>
                    <a:pt x="30034" y="35195"/>
                  </a:lnTo>
                  <a:lnTo>
                    <a:pt x="41857" y="13618"/>
                  </a:lnTo>
                  <a:lnTo>
                    <a:pt x="538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386473" y="2019464"/>
              <a:ext cx="69982" cy="144100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480680" y="2019464"/>
              <a:ext cx="386338" cy="148048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891243" y="2019464"/>
              <a:ext cx="192541" cy="148048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6103881" y="2003313"/>
              <a:ext cx="53975" cy="214629"/>
            </a:xfrm>
            <a:custGeom>
              <a:avLst/>
              <a:gdLst/>
              <a:ahLst/>
              <a:cxnLst/>
              <a:rect l="l" t="t" r="r" b="b"/>
              <a:pathLst>
                <a:path w="53975" h="214630">
                  <a:moveTo>
                    <a:pt x="13458" y="0"/>
                  </a:moveTo>
                  <a:lnTo>
                    <a:pt x="0" y="0"/>
                  </a:lnTo>
                  <a:lnTo>
                    <a:pt x="6897" y="7570"/>
                  </a:lnTo>
                  <a:lnTo>
                    <a:pt x="14803" y="18169"/>
                  </a:lnTo>
                  <a:lnTo>
                    <a:pt x="32944" y="62808"/>
                  </a:lnTo>
                  <a:lnTo>
                    <a:pt x="36426" y="106415"/>
                  </a:lnTo>
                  <a:lnTo>
                    <a:pt x="32829" y="147995"/>
                  </a:lnTo>
                  <a:lnTo>
                    <a:pt x="23798" y="178891"/>
                  </a:lnTo>
                  <a:lnTo>
                    <a:pt x="11974" y="200468"/>
                  </a:lnTo>
                  <a:lnTo>
                    <a:pt x="0" y="214087"/>
                  </a:lnTo>
                  <a:lnTo>
                    <a:pt x="13458" y="214087"/>
                  </a:lnTo>
                  <a:lnTo>
                    <a:pt x="33393" y="190242"/>
                  </a:lnTo>
                  <a:lnTo>
                    <a:pt x="45757" y="162898"/>
                  </a:lnTo>
                  <a:lnTo>
                    <a:pt x="52066" y="134544"/>
                  </a:lnTo>
                  <a:lnTo>
                    <a:pt x="53832" y="107671"/>
                  </a:lnTo>
                  <a:lnTo>
                    <a:pt x="51889" y="78734"/>
                  </a:lnTo>
                  <a:lnTo>
                    <a:pt x="45286" y="49798"/>
                  </a:lnTo>
                  <a:lnTo>
                    <a:pt x="32863" y="22880"/>
                  </a:lnTo>
                  <a:lnTo>
                    <a:pt x="134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/>
          <p:nvPr/>
        </p:nvSpPr>
        <p:spPr>
          <a:xfrm>
            <a:off x="8499167" y="2116848"/>
            <a:ext cx="434340" cy="0"/>
          </a:xfrm>
          <a:custGeom>
            <a:avLst/>
            <a:gdLst/>
            <a:ahLst/>
            <a:cxnLst/>
            <a:rect l="l" t="t" r="r" b="b"/>
            <a:pathLst>
              <a:path w="434340">
                <a:moveTo>
                  <a:pt x="0" y="0"/>
                </a:moveTo>
                <a:lnTo>
                  <a:pt x="0" y="0"/>
                </a:lnTo>
                <a:lnTo>
                  <a:pt x="434193" y="0"/>
                </a:lnTo>
              </a:path>
            </a:pathLst>
          </a:custGeom>
          <a:ln w="47581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1" name="object 71"/>
          <p:cNvGrpSpPr/>
          <p:nvPr/>
        </p:nvGrpSpPr>
        <p:grpSpPr>
          <a:xfrm>
            <a:off x="9113866" y="2036318"/>
            <a:ext cx="699770" cy="168910"/>
            <a:chOff x="9113866" y="2036318"/>
            <a:chExt cx="699770" cy="168910"/>
          </a:xfrm>
        </p:grpSpPr>
        <p:pic>
          <p:nvPicPr>
            <p:cNvPr id="72" name="object 72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9113866" y="2036318"/>
              <a:ext cx="281338" cy="168375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9430975" y="2093045"/>
              <a:ext cx="74795" cy="109819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9530182" y="2091216"/>
              <a:ext cx="71543" cy="113477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9624489" y="2093045"/>
              <a:ext cx="134978" cy="109819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9795231" y="2038159"/>
              <a:ext cx="18415" cy="165100"/>
            </a:xfrm>
            <a:custGeom>
              <a:avLst/>
              <a:gdLst/>
              <a:ahLst/>
              <a:cxnLst/>
              <a:rect l="l" t="t" r="r" b="b"/>
              <a:pathLst>
                <a:path w="18415" h="165100">
                  <a:moveTo>
                    <a:pt x="16256" y="56718"/>
                  </a:moveTo>
                  <a:lnTo>
                    <a:pt x="0" y="56718"/>
                  </a:lnTo>
                  <a:lnTo>
                    <a:pt x="0" y="164706"/>
                  </a:lnTo>
                  <a:lnTo>
                    <a:pt x="16256" y="164706"/>
                  </a:lnTo>
                  <a:lnTo>
                    <a:pt x="16256" y="56718"/>
                  </a:lnTo>
                  <a:close/>
                </a:path>
                <a:path w="18415" h="165100">
                  <a:moveTo>
                    <a:pt x="17881" y="0"/>
                  </a:moveTo>
                  <a:lnTo>
                    <a:pt x="0" y="0"/>
                  </a:lnTo>
                  <a:lnTo>
                    <a:pt x="0" y="21945"/>
                  </a:lnTo>
                  <a:lnTo>
                    <a:pt x="17881" y="21945"/>
                  </a:lnTo>
                  <a:lnTo>
                    <a:pt x="178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7" name="object 77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9988751" y="2091216"/>
            <a:ext cx="76442" cy="113477"/>
          </a:xfrm>
          <a:prstGeom prst="rect">
            <a:avLst/>
          </a:prstGeom>
        </p:spPr>
      </p:pic>
      <p:pic>
        <p:nvPicPr>
          <p:cNvPr id="78" name="object 78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9834261" y="2063780"/>
            <a:ext cx="66686" cy="140914"/>
          </a:xfrm>
          <a:prstGeom prst="rect">
            <a:avLst/>
          </a:prstGeom>
        </p:spPr>
      </p:pic>
      <p:grpSp>
        <p:nvGrpSpPr>
          <p:cNvPr id="79" name="object 79"/>
          <p:cNvGrpSpPr/>
          <p:nvPr/>
        </p:nvGrpSpPr>
        <p:grpSpPr>
          <a:xfrm>
            <a:off x="10100966" y="2034489"/>
            <a:ext cx="450850" cy="217804"/>
            <a:chOff x="10100966" y="2034489"/>
            <a:chExt cx="450850" cy="217804"/>
          </a:xfrm>
        </p:grpSpPr>
        <p:sp>
          <p:nvSpPr>
            <p:cNvPr id="80" name="object 80"/>
            <p:cNvSpPr/>
            <p:nvPr/>
          </p:nvSpPr>
          <p:spPr>
            <a:xfrm>
              <a:off x="10100966" y="2034489"/>
              <a:ext cx="16510" cy="168910"/>
            </a:xfrm>
            <a:custGeom>
              <a:avLst/>
              <a:gdLst/>
              <a:ahLst/>
              <a:cxnLst/>
              <a:rect l="l" t="t" r="r" b="b"/>
              <a:pathLst>
                <a:path w="16509" h="168910">
                  <a:moveTo>
                    <a:pt x="16259" y="0"/>
                  </a:moveTo>
                  <a:lnTo>
                    <a:pt x="0" y="0"/>
                  </a:lnTo>
                  <a:lnTo>
                    <a:pt x="0" y="168375"/>
                  </a:lnTo>
                  <a:lnTo>
                    <a:pt x="16259" y="168375"/>
                  </a:lnTo>
                  <a:lnTo>
                    <a:pt x="162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0138363" y="2091216"/>
              <a:ext cx="412999" cy="161058"/>
            </a:xfrm>
            <a:prstGeom prst="rect">
              <a:avLst/>
            </a:prstGeom>
          </p:spPr>
        </p:pic>
      </p:grpSp>
      <p:sp>
        <p:nvSpPr>
          <p:cNvPr id="82" name="object 82"/>
          <p:cNvSpPr/>
          <p:nvPr/>
        </p:nvSpPr>
        <p:spPr>
          <a:xfrm>
            <a:off x="8499167" y="2457232"/>
            <a:ext cx="434340" cy="0"/>
          </a:xfrm>
          <a:custGeom>
            <a:avLst/>
            <a:gdLst/>
            <a:ahLst/>
            <a:cxnLst/>
            <a:rect l="l" t="t" r="r" b="b"/>
            <a:pathLst>
              <a:path w="434340">
                <a:moveTo>
                  <a:pt x="0" y="0"/>
                </a:moveTo>
                <a:lnTo>
                  <a:pt x="0" y="0"/>
                </a:lnTo>
                <a:lnTo>
                  <a:pt x="434193" y="0"/>
                </a:lnTo>
              </a:path>
            </a:pathLst>
          </a:custGeom>
          <a:ln w="47581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3" name="object 83"/>
          <p:cNvGrpSpPr/>
          <p:nvPr/>
        </p:nvGrpSpPr>
        <p:grpSpPr>
          <a:xfrm>
            <a:off x="9115491" y="2369386"/>
            <a:ext cx="530225" cy="177800"/>
            <a:chOff x="9115491" y="2369386"/>
            <a:chExt cx="530225" cy="177800"/>
          </a:xfrm>
        </p:grpSpPr>
        <p:pic>
          <p:nvPicPr>
            <p:cNvPr id="84" name="object 84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9115491" y="2369386"/>
              <a:ext cx="97580" cy="177520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9234209" y="2431600"/>
              <a:ext cx="174001" cy="113477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9443983" y="2374874"/>
              <a:ext cx="16510" cy="168910"/>
            </a:xfrm>
            <a:custGeom>
              <a:avLst/>
              <a:gdLst/>
              <a:ahLst/>
              <a:cxnLst/>
              <a:rect l="l" t="t" r="r" b="b"/>
              <a:pathLst>
                <a:path w="16509" h="168910">
                  <a:moveTo>
                    <a:pt x="16259" y="0"/>
                  </a:moveTo>
                  <a:lnTo>
                    <a:pt x="0" y="0"/>
                  </a:lnTo>
                  <a:lnTo>
                    <a:pt x="0" y="168375"/>
                  </a:lnTo>
                  <a:lnTo>
                    <a:pt x="16259" y="168375"/>
                  </a:lnTo>
                  <a:lnTo>
                    <a:pt x="162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9486258" y="2431600"/>
              <a:ext cx="76442" cy="113477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9593594" y="2431600"/>
              <a:ext cx="52069" cy="111760"/>
            </a:xfrm>
            <a:custGeom>
              <a:avLst/>
              <a:gdLst/>
              <a:ahLst/>
              <a:cxnLst/>
              <a:rect l="l" t="t" r="r" b="b"/>
              <a:pathLst>
                <a:path w="52070" h="111760">
                  <a:moveTo>
                    <a:pt x="52031" y="0"/>
                  </a:moveTo>
                  <a:lnTo>
                    <a:pt x="38871" y="2947"/>
                  </a:lnTo>
                  <a:lnTo>
                    <a:pt x="28454" y="8471"/>
                  </a:lnTo>
                  <a:lnTo>
                    <a:pt x="20477" y="15710"/>
                  </a:lnTo>
                  <a:lnTo>
                    <a:pt x="14633" y="23802"/>
                  </a:lnTo>
                  <a:lnTo>
                    <a:pt x="14633" y="1829"/>
                  </a:lnTo>
                  <a:lnTo>
                    <a:pt x="0" y="1829"/>
                  </a:lnTo>
                  <a:lnTo>
                    <a:pt x="0" y="111648"/>
                  </a:lnTo>
                  <a:lnTo>
                    <a:pt x="14633" y="111648"/>
                  </a:lnTo>
                  <a:lnTo>
                    <a:pt x="14633" y="58580"/>
                  </a:lnTo>
                  <a:lnTo>
                    <a:pt x="17504" y="42218"/>
                  </a:lnTo>
                  <a:lnTo>
                    <a:pt x="25405" y="29293"/>
                  </a:lnTo>
                  <a:lnTo>
                    <a:pt x="37270" y="20487"/>
                  </a:lnTo>
                  <a:lnTo>
                    <a:pt x="52031" y="16486"/>
                  </a:lnTo>
                  <a:lnTo>
                    <a:pt x="520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89"/>
          <p:cNvSpPr/>
          <p:nvPr/>
        </p:nvSpPr>
        <p:spPr>
          <a:xfrm>
            <a:off x="8428735" y="2631617"/>
            <a:ext cx="3149600" cy="674370"/>
          </a:xfrm>
          <a:custGeom>
            <a:avLst/>
            <a:gdLst/>
            <a:ahLst/>
            <a:cxnLst/>
            <a:rect l="l" t="t" r="r" b="b"/>
            <a:pathLst>
              <a:path w="3149600" h="674370">
                <a:moveTo>
                  <a:pt x="3149092" y="0"/>
                </a:moveTo>
                <a:lnTo>
                  <a:pt x="0" y="0"/>
                </a:lnTo>
                <a:lnTo>
                  <a:pt x="0" y="674319"/>
                </a:lnTo>
                <a:lnTo>
                  <a:pt x="3149092" y="674319"/>
                </a:lnTo>
                <a:lnTo>
                  <a:pt x="3149092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0" name="object 90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8675240" y="4731634"/>
            <a:ext cx="838827" cy="595184"/>
          </a:xfrm>
          <a:prstGeom prst="rect">
            <a:avLst/>
          </a:prstGeom>
        </p:spPr>
      </p:pic>
      <p:grpSp>
        <p:nvGrpSpPr>
          <p:cNvPr id="91" name="object 91"/>
          <p:cNvGrpSpPr/>
          <p:nvPr/>
        </p:nvGrpSpPr>
        <p:grpSpPr>
          <a:xfrm>
            <a:off x="9501251" y="4442967"/>
            <a:ext cx="1358265" cy="1110615"/>
            <a:chOff x="9501251" y="4442967"/>
            <a:chExt cx="1358265" cy="1110615"/>
          </a:xfrm>
        </p:grpSpPr>
        <p:pic>
          <p:nvPicPr>
            <p:cNvPr id="92" name="object 92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9768205" y="4442967"/>
              <a:ext cx="1091247" cy="1110107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9933559" y="4612893"/>
              <a:ext cx="765810" cy="775970"/>
            </a:xfrm>
            <a:custGeom>
              <a:avLst/>
              <a:gdLst/>
              <a:ahLst/>
              <a:cxnLst/>
              <a:rect l="l" t="t" r="r" b="b"/>
              <a:pathLst>
                <a:path w="765809" h="775970">
                  <a:moveTo>
                    <a:pt x="706627" y="0"/>
                  </a:moveTo>
                  <a:lnTo>
                    <a:pt x="58674" y="0"/>
                  </a:lnTo>
                  <a:lnTo>
                    <a:pt x="35843" y="4613"/>
                  </a:lnTo>
                  <a:lnTo>
                    <a:pt x="17192" y="17192"/>
                  </a:lnTo>
                  <a:lnTo>
                    <a:pt x="4613" y="35843"/>
                  </a:lnTo>
                  <a:lnTo>
                    <a:pt x="0" y="58673"/>
                  </a:lnTo>
                  <a:lnTo>
                    <a:pt x="0" y="717041"/>
                  </a:lnTo>
                  <a:lnTo>
                    <a:pt x="4613" y="739872"/>
                  </a:lnTo>
                  <a:lnTo>
                    <a:pt x="17192" y="758523"/>
                  </a:lnTo>
                  <a:lnTo>
                    <a:pt x="35843" y="771102"/>
                  </a:lnTo>
                  <a:lnTo>
                    <a:pt x="58674" y="775715"/>
                  </a:lnTo>
                  <a:lnTo>
                    <a:pt x="706627" y="775715"/>
                  </a:lnTo>
                  <a:lnTo>
                    <a:pt x="729458" y="771102"/>
                  </a:lnTo>
                  <a:lnTo>
                    <a:pt x="748109" y="758523"/>
                  </a:lnTo>
                  <a:lnTo>
                    <a:pt x="760688" y="739872"/>
                  </a:lnTo>
                  <a:lnTo>
                    <a:pt x="765301" y="717041"/>
                  </a:lnTo>
                  <a:lnTo>
                    <a:pt x="765301" y="58673"/>
                  </a:lnTo>
                  <a:lnTo>
                    <a:pt x="760688" y="35843"/>
                  </a:lnTo>
                  <a:lnTo>
                    <a:pt x="748109" y="17192"/>
                  </a:lnTo>
                  <a:lnTo>
                    <a:pt x="729458" y="4613"/>
                  </a:lnTo>
                  <a:lnTo>
                    <a:pt x="7066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0235692" y="4717541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60">
                  <a:moveTo>
                    <a:pt x="68325" y="0"/>
                  </a:moveTo>
                  <a:lnTo>
                    <a:pt x="41737" y="5371"/>
                  </a:lnTo>
                  <a:lnTo>
                    <a:pt x="20018" y="20018"/>
                  </a:lnTo>
                  <a:lnTo>
                    <a:pt x="5371" y="41737"/>
                  </a:lnTo>
                  <a:lnTo>
                    <a:pt x="0" y="68325"/>
                  </a:lnTo>
                  <a:lnTo>
                    <a:pt x="5371" y="94988"/>
                  </a:lnTo>
                  <a:lnTo>
                    <a:pt x="20018" y="116744"/>
                  </a:lnTo>
                  <a:lnTo>
                    <a:pt x="41737" y="131405"/>
                  </a:lnTo>
                  <a:lnTo>
                    <a:pt x="68325" y="136778"/>
                  </a:lnTo>
                  <a:lnTo>
                    <a:pt x="94988" y="131405"/>
                  </a:lnTo>
                  <a:lnTo>
                    <a:pt x="116744" y="116744"/>
                  </a:lnTo>
                  <a:lnTo>
                    <a:pt x="131405" y="94988"/>
                  </a:lnTo>
                  <a:lnTo>
                    <a:pt x="136778" y="68325"/>
                  </a:lnTo>
                  <a:lnTo>
                    <a:pt x="131405" y="41737"/>
                  </a:lnTo>
                  <a:lnTo>
                    <a:pt x="116744" y="20018"/>
                  </a:lnTo>
                  <a:lnTo>
                    <a:pt x="94988" y="5371"/>
                  </a:lnTo>
                  <a:lnTo>
                    <a:pt x="68325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0235692" y="4717541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60">
                  <a:moveTo>
                    <a:pt x="0" y="68325"/>
                  </a:moveTo>
                  <a:lnTo>
                    <a:pt x="5371" y="41737"/>
                  </a:lnTo>
                  <a:lnTo>
                    <a:pt x="20018" y="20018"/>
                  </a:lnTo>
                  <a:lnTo>
                    <a:pt x="41737" y="5371"/>
                  </a:lnTo>
                  <a:lnTo>
                    <a:pt x="68325" y="0"/>
                  </a:lnTo>
                  <a:lnTo>
                    <a:pt x="94988" y="5371"/>
                  </a:lnTo>
                  <a:lnTo>
                    <a:pt x="116744" y="20018"/>
                  </a:lnTo>
                  <a:lnTo>
                    <a:pt x="131405" y="41737"/>
                  </a:lnTo>
                  <a:lnTo>
                    <a:pt x="136778" y="68325"/>
                  </a:lnTo>
                  <a:lnTo>
                    <a:pt x="131405" y="94988"/>
                  </a:lnTo>
                  <a:lnTo>
                    <a:pt x="116744" y="116744"/>
                  </a:lnTo>
                  <a:lnTo>
                    <a:pt x="94988" y="131405"/>
                  </a:lnTo>
                  <a:lnTo>
                    <a:pt x="68325" y="136778"/>
                  </a:lnTo>
                  <a:lnTo>
                    <a:pt x="41737" y="131405"/>
                  </a:lnTo>
                  <a:lnTo>
                    <a:pt x="20018" y="116744"/>
                  </a:lnTo>
                  <a:lnTo>
                    <a:pt x="5371" y="94988"/>
                  </a:lnTo>
                  <a:lnTo>
                    <a:pt x="0" y="6832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0235692" y="4941315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60">
                  <a:moveTo>
                    <a:pt x="68325" y="0"/>
                  </a:moveTo>
                  <a:lnTo>
                    <a:pt x="41737" y="5371"/>
                  </a:lnTo>
                  <a:lnTo>
                    <a:pt x="20018" y="20018"/>
                  </a:lnTo>
                  <a:lnTo>
                    <a:pt x="5371" y="41737"/>
                  </a:lnTo>
                  <a:lnTo>
                    <a:pt x="0" y="68325"/>
                  </a:lnTo>
                  <a:lnTo>
                    <a:pt x="5371" y="94934"/>
                  </a:lnTo>
                  <a:lnTo>
                    <a:pt x="20018" y="116697"/>
                  </a:lnTo>
                  <a:lnTo>
                    <a:pt x="41737" y="131387"/>
                  </a:lnTo>
                  <a:lnTo>
                    <a:pt x="68325" y="136778"/>
                  </a:lnTo>
                  <a:lnTo>
                    <a:pt x="94988" y="131387"/>
                  </a:lnTo>
                  <a:lnTo>
                    <a:pt x="116744" y="116697"/>
                  </a:lnTo>
                  <a:lnTo>
                    <a:pt x="131405" y="94934"/>
                  </a:lnTo>
                  <a:lnTo>
                    <a:pt x="136778" y="68325"/>
                  </a:lnTo>
                  <a:lnTo>
                    <a:pt x="131405" y="41737"/>
                  </a:lnTo>
                  <a:lnTo>
                    <a:pt x="116744" y="20018"/>
                  </a:lnTo>
                  <a:lnTo>
                    <a:pt x="94988" y="5371"/>
                  </a:lnTo>
                  <a:lnTo>
                    <a:pt x="68325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0235692" y="4941315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60">
                  <a:moveTo>
                    <a:pt x="0" y="68325"/>
                  </a:moveTo>
                  <a:lnTo>
                    <a:pt x="5371" y="41737"/>
                  </a:lnTo>
                  <a:lnTo>
                    <a:pt x="20018" y="20018"/>
                  </a:lnTo>
                  <a:lnTo>
                    <a:pt x="41737" y="5371"/>
                  </a:lnTo>
                  <a:lnTo>
                    <a:pt x="68325" y="0"/>
                  </a:lnTo>
                  <a:lnTo>
                    <a:pt x="94988" y="5371"/>
                  </a:lnTo>
                  <a:lnTo>
                    <a:pt x="116744" y="20018"/>
                  </a:lnTo>
                  <a:lnTo>
                    <a:pt x="131405" y="41737"/>
                  </a:lnTo>
                  <a:lnTo>
                    <a:pt x="136778" y="68325"/>
                  </a:lnTo>
                  <a:lnTo>
                    <a:pt x="131405" y="94934"/>
                  </a:lnTo>
                  <a:lnTo>
                    <a:pt x="116744" y="116697"/>
                  </a:lnTo>
                  <a:lnTo>
                    <a:pt x="94988" y="131387"/>
                  </a:lnTo>
                  <a:lnTo>
                    <a:pt x="68325" y="136778"/>
                  </a:lnTo>
                  <a:lnTo>
                    <a:pt x="41737" y="131387"/>
                  </a:lnTo>
                  <a:lnTo>
                    <a:pt x="20018" y="116697"/>
                  </a:lnTo>
                  <a:lnTo>
                    <a:pt x="5371" y="94934"/>
                  </a:lnTo>
                  <a:lnTo>
                    <a:pt x="0" y="6832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0235692" y="5164962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60">
                  <a:moveTo>
                    <a:pt x="68325" y="0"/>
                  </a:moveTo>
                  <a:lnTo>
                    <a:pt x="41737" y="5373"/>
                  </a:lnTo>
                  <a:lnTo>
                    <a:pt x="20018" y="20034"/>
                  </a:lnTo>
                  <a:lnTo>
                    <a:pt x="5371" y="41790"/>
                  </a:lnTo>
                  <a:lnTo>
                    <a:pt x="0" y="68453"/>
                  </a:lnTo>
                  <a:lnTo>
                    <a:pt x="5371" y="95041"/>
                  </a:lnTo>
                  <a:lnTo>
                    <a:pt x="20018" y="116760"/>
                  </a:lnTo>
                  <a:lnTo>
                    <a:pt x="41737" y="131407"/>
                  </a:lnTo>
                  <a:lnTo>
                    <a:pt x="68325" y="136778"/>
                  </a:lnTo>
                  <a:lnTo>
                    <a:pt x="94988" y="131407"/>
                  </a:lnTo>
                  <a:lnTo>
                    <a:pt x="116744" y="116760"/>
                  </a:lnTo>
                  <a:lnTo>
                    <a:pt x="131405" y="95041"/>
                  </a:lnTo>
                  <a:lnTo>
                    <a:pt x="136778" y="68453"/>
                  </a:lnTo>
                  <a:lnTo>
                    <a:pt x="131405" y="41790"/>
                  </a:lnTo>
                  <a:lnTo>
                    <a:pt x="116744" y="20034"/>
                  </a:lnTo>
                  <a:lnTo>
                    <a:pt x="94988" y="5373"/>
                  </a:lnTo>
                  <a:lnTo>
                    <a:pt x="68325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0235692" y="5164962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60">
                  <a:moveTo>
                    <a:pt x="0" y="68453"/>
                  </a:moveTo>
                  <a:lnTo>
                    <a:pt x="5371" y="41790"/>
                  </a:lnTo>
                  <a:lnTo>
                    <a:pt x="20018" y="20034"/>
                  </a:lnTo>
                  <a:lnTo>
                    <a:pt x="41737" y="5373"/>
                  </a:lnTo>
                  <a:lnTo>
                    <a:pt x="68325" y="0"/>
                  </a:lnTo>
                  <a:lnTo>
                    <a:pt x="94988" y="5373"/>
                  </a:lnTo>
                  <a:lnTo>
                    <a:pt x="116744" y="20034"/>
                  </a:lnTo>
                  <a:lnTo>
                    <a:pt x="131405" y="41790"/>
                  </a:lnTo>
                  <a:lnTo>
                    <a:pt x="136778" y="68453"/>
                  </a:lnTo>
                  <a:lnTo>
                    <a:pt x="131405" y="95041"/>
                  </a:lnTo>
                  <a:lnTo>
                    <a:pt x="116744" y="116760"/>
                  </a:lnTo>
                  <a:lnTo>
                    <a:pt x="94988" y="131407"/>
                  </a:lnTo>
                  <a:lnTo>
                    <a:pt x="68325" y="136778"/>
                  </a:lnTo>
                  <a:lnTo>
                    <a:pt x="41737" y="131407"/>
                  </a:lnTo>
                  <a:lnTo>
                    <a:pt x="20018" y="116760"/>
                  </a:lnTo>
                  <a:lnTo>
                    <a:pt x="5371" y="95041"/>
                  </a:lnTo>
                  <a:lnTo>
                    <a:pt x="0" y="68453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0535412" y="4824856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60">
                  <a:moveTo>
                    <a:pt x="68326" y="0"/>
                  </a:moveTo>
                  <a:lnTo>
                    <a:pt x="41737" y="5371"/>
                  </a:lnTo>
                  <a:lnTo>
                    <a:pt x="20018" y="20018"/>
                  </a:lnTo>
                  <a:lnTo>
                    <a:pt x="5371" y="41737"/>
                  </a:lnTo>
                  <a:lnTo>
                    <a:pt x="0" y="68326"/>
                  </a:lnTo>
                  <a:lnTo>
                    <a:pt x="5371" y="94934"/>
                  </a:lnTo>
                  <a:lnTo>
                    <a:pt x="20018" y="116697"/>
                  </a:lnTo>
                  <a:lnTo>
                    <a:pt x="41737" y="131387"/>
                  </a:lnTo>
                  <a:lnTo>
                    <a:pt x="68326" y="136779"/>
                  </a:lnTo>
                  <a:lnTo>
                    <a:pt x="94988" y="131387"/>
                  </a:lnTo>
                  <a:lnTo>
                    <a:pt x="116744" y="116697"/>
                  </a:lnTo>
                  <a:lnTo>
                    <a:pt x="131405" y="94934"/>
                  </a:lnTo>
                  <a:lnTo>
                    <a:pt x="136779" y="68326"/>
                  </a:lnTo>
                  <a:lnTo>
                    <a:pt x="131405" y="41737"/>
                  </a:lnTo>
                  <a:lnTo>
                    <a:pt x="116744" y="20018"/>
                  </a:lnTo>
                  <a:lnTo>
                    <a:pt x="94988" y="5371"/>
                  </a:lnTo>
                  <a:lnTo>
                    <a:pt x="68326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0535412" y="4824856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60">
                  <a:moveTo>
                    <a:pt x="0" y="68326"/>
                  </a:moveTo>
                  <a:lnTo>
                    <a:pt x="5371" y="41737"/>
                  </a:lnTo>
                  <a:lnTo>
                    <a:pt x="20018" y="20018"/>
                  </a:lnTo>
                  <a:lnTo>
                    <a:pt x="41737" y="5371"/>
                  </a:lnTo>
                  <a:lnTo>
                    <a:pt x="68326" y="0"/>
                  </a:lnTo>
                  <a:lnTo>
                    <a:pt x="94988" y="5371"/>
                  </a:lnTo>
                  <a:lnTo>
                    <a:pt x="116744" y="20018"/>
                  </a:lnTo>
                  <a:lnTo>
                    <a:pt x="131405" y="41737"/>
                  </a:lnTo>
                  <a:lnTo>
                    <a:pt x="136779" y="68326"/>
                  </a:lnTo>
                  <a:lnTo>
                    <a:pt x="131405" y="94934"/>
                  </a:lnTo>
                  <a:lnTo>
                    <a:pt x="116744" y="116697"/>
                  </a:lnTo>
                  <a:lnTo>
                    <a:pt x="94988" y="131387"/>
                  </a:lnTo>
                  <a:lnTo>
                    <a:pt x="68326" y="136779"/>
                  </a:lnTo>
                  <a:lnTo>
                    <a:pt x="41737" y="131387"/>
                  </a:lnTo>
                  <a:lnTo>
                    <a:pt x="20018" y="116697"/>
                  </a:lnTo>
                  <a:lnTo>
                    <a:pt x="5371" y="94934"/>
                  </a:lnTo>
                  <a:lnTo>
                    <a:pt x="0" y="68326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0535412" y="5077332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60">
                  <a:moveTo>
                    <a:pt x="68326" y="0"/>
                  </a:moveTo>
                  <a:lnTo>
                    <a:pt x="41737" y="5371"/>
                  </a:lnTo>
                  <a:lnTo>
                    <a:pt x="20018" y="20018"/>
                  </a:lnTo>
                  <a:lnTo>
                    <a:pt x="5371" y="41737"/>
                  </a:lnTo>
                  <a:lnTo>
                    <a:pt x="0" y="68326"/>
                  </a:lnTo>
                  <a:lnTo>
                    <a:pt x="5371" y="94988"/>
                  </a:lnTo>
                  <a:lnTo>
                    <a:pt x="20018" y="116744"/>
                  </a:lnTo>
                  <a:lnTo>
                    <a:pt x="41737" y="131405"/>
                  </a:lnTo>
                  <a:lnTo>
                    <a:pt x="68326" y="136779"/>
                  </a:lnTo>
                  <a:lnTo>
                    <a:pt x="94988" y="131405"/>
                  </a:lnTo>
                  <a:lnTo>
                    <a:pt x="116744" y="116744"/>
                  </a:lnTo>
                  <a:lnTo>
                    <a:pt x="131405" y="94988"/>
                  </a:lnTo>
                  <a:lnTo>
                    <a:pt x="136779" y="68326"/>
                  </a:lnTo>
                  <a:lnTo>
                    <a:pt x="131405" y="41737"/>
                  </a:lnTo>
                  <a:lnTo>
                    <a:pt x="116744" y="20018"/>
                  </a:lnTo>
                  <a:lnTo>
                    <a:pt x="94988" y="5371"/>
                  </a:lnTo>
                  <a:lnTo>
                    <a:pt x="68326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0535412" y="5077332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60">
                  <a:moveTo>
                    <a:pt x="0" y="68326"/>
                  </a:moveTo>
                  <a:lnTo>
                    <a:pt x="5371" y="41737"/>
                  </a:lnTo>
                  <a:lnTo>
                    <a:pt x="20018" y="20018"/>
                  </a:lnTo>
                  <a:lnTo>
                    <a:pt x="41737" y="5371"/>
                  </a:lnTo>
                  <a:lnTo>
                    <a:pt x="68326" y="0"/>
                  </a:lnTo>
                  <a:lnTo>
                    <a:pt x="94988" y="5371"/>
                  </a:lnTo>
                  <a:lnTo>
                    <a:pt x="116744" y="20018"/>
                  </a:lnTo>
                  <a:lnTo>
                    <a:pt x="131405" y="41737"/>
                  </a:lnTo>
                  <a:lnTo>
                    <a:pt x="136779" y="68326"/>
                  </a:lnTo>
                  <a:lnTo>
                    <a:pt x="131405" y="94988"/>
                  </a:lnTo>
                  <a:lnTo>
                    <a:pt x="116744" y="116744"/>
                  </a:lnTo>
                  <a:lnTo>
                    <a:pt x="94988" y="131405"/>
                  </a:lnTo>
                  <a:lnTo>
                    <a:pt x="68326" y="136779"/>
                  </a:lnTo>
                  <a:lnTo>
                    <a:pt x="41737" y="131405"/>
                  </a:lnTo>
                  <a:lnTo>
                    <a:pt x="20018" y="116744"/>
                  </a:lnTo>
                  <a:lnTo>
                    <a:pt x="5371" y="94988"/>
                  </a:lnTo>
                  <a:lnTo>
                    <a:pt x="0" y="68326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9957816" y="4824856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60">
                  <a:moveTo>
                    <a:pt x="68452" y="0"/>
                  </a:moveTo>
                  <a:lnTo>
                    <a:pt x="41844" y="5371"/>
                  </a:lnTo>
                  <a:lnTo>
                    <a:pt x="20081" y="20018"/>
                  </a:lnTo>
                  <a:lnTo>
                    <a:pt x="5391" y="41737"/>
                  </a:lnTo>
                  <a:lnTo>
                    <a:pt x="0" y="68326"/>
                  </a:lnTo>
                  <a:lnTo>
                    <a:pt x="5391" y="94934"/>
                  </a:lnTo>
                  <a:lnTo>
                    <a:pt x="20081" y="116697"/>
                  </a:lnTo>
                  <a:lnTo>
                    <a:pt x="41844" y="131387"/>
                  </a:lnTo>
                  <a:lnTo>
                    <a:pt x="68452" y="136779"/>
                  </a:lnTo>
                  <a:lnTo>
                    <a:pt x="95041" y="131387"/>
                  </a:lnTo>
                  <a:lnTo>
                    <a:pt x="116760" y="116697"/>
                  </a:lnTo>
                  <a:lnTo>
                    <a:pt x="131407" y="94934"/>
                  </a:lnTo>
                  <a:lnTo>
                    <a:pt x="136778" y="68326"/>
                  </a:lnTo>
                  <a:lnTo>
                    <a:pt x="131407" y="41737"/>
                  </a:lnTo>
                  <a:lnTo>
                    <a:pt x="116760" y="20018"/>
                  </a:lnTo>
                  <a:lnTo>
                    <a:pt x="95041" y="5371"/>
                  </a:lnTo>
                  <a:lnTo>
                    <a:pt x="6845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9957816" y="4824856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60">
                  <a:moveTo>
                    <a:pt x="0" y="68326"/>
                  </a:moveTo>
                  <a:lnTo>
                    <a:pt x="5391" y="41737"/>
                  </a:lnTo>
                  <a:lnTo>
                    <a:pt x="20081" y="20018"/>
                  </a:lnTo>
                  <a:lnTo>
                    <a:pt x="41844" y="5371"/>
                  </a:lnTo>
                  <a:lnTo>
                    <a:pt x="68452" y="0"/>
                  </a:lnTo>
                  <a:lnTo>
                    <a:pt x="95041" y="5371"/>
                  </a:lnTo>
                  <a:lnTo>
                    <a:pt x="116760" y="20018"/>
                  </a:lnTo>
                  <a:lnTo>
                    <a:pt x="131407" y="41737"/>
                  </a:lnTo>
                  <a:lnTo>
                    <a:pt x="136778" y="68326"/>
                  </a:lnTo>
                  <a:lnTo>
                    <a:pt x="131407" y="94934"/>
                  </a:lnTo>
                  <a:lnTo>
                    <a:pt x="116760" y="116697"/>
                  </a:lnTo>
                  <a:lnTo>
                    <a:pt x="95041" y="131387"/>
                  </a:lnTo>
                  <a:lnTo>
                    <a:pt x="68452" y="136779"/>
                  </a:lnTo>
                  <a:lnTo>
                    <a:pt x="41844" y="131387"/>
                  </a:lnTo>
                  <a:lnTo>
                    <a:pt x="20081" y="116697"/>
                  </a:lnTo>
                  <a:lnTo>
                    <a:pt x="5391" y="94934"/>
                  </a:lnTo>
                  <a:lnTo>
                    <a:pt x="0" y="68326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9955530" y="5078094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60">
                  <a:moveTo>
                    <a:pt x="68452" y="0"/>
                  </a:moveTo>
                  <a:lnTo>
                    <a:pt x="41790" y="5371"/>
                  </a:lnTo>
                  <a:lnTo>
                    <a:pt x="20034" y="20018"/>
                  </a:lnTo>
                  <a:lnTo>
                    <a:pt x="5373" y="41737"/>
                  </a:lnTo>
                  <a:lnTo>
                    <a:pt x="0" y="68325"/>
                  </a:lnTo>
                  <a:lnTo>
                    <a:pt x="5373" y="94934"/>
                  </a:lnTo>
                  <a:lnTo>
                    <a:pt x="20034" y="116697"/>
                  </a:lnTo>
                  <a:lnTo>
                    <a:pt x="41790" y="131387"/>
                  </a:lnTo>
                  <a:lnTo>
                    <a:pt x="68452" y="136778"/>
                  </a:lnTo>
                  <a:lnTo>
                    <a:pt x="95041" y="131387"/>
                  </a:lnTo>
                  <a:lnTo>
                    <a:pt x="116760" y="116697"/>
                  </a:lnTo>
                  <a:lnTo>
                    <a:pt x="131407" y="94934"/>
                  </a:lnTo>
                  <a:lnTo>
                    <a:pt x="136778" y="68325"/>
                  </a:lnTo>
                  <a:lnTo>
                    <a:pt x="131407" y="41737"/>
                  </a:lnTo>
                  <a:lnTo>
                    <a:pt x="116760" y="20018"/>
                  </a:lnTo>
                  <a:lnTo>
                    <a:pt x="95041" y="5371"/>
                  </a:lnTo>
                  <a:lnTo>
                    <a:pt x="6845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9955530" y="5078094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60">
                  <a:moveTo>
                    <a:pt x="0" y="68325"/>
                  </a:moveTo>
                  <a:lnTo>
                    <a:pt x="5373" y="41737"/>
                  </a:lnTo>
                  <a:lnTo>
                    <a:pt x="20034" y="20018"/>
                  </a:lnTo>
                  <a:lnTo>
                    <a:pt x="41790" y="5371"/>
                  </a:lnTo>
                  <a:lnTo>
                    <a:pt x="68452" y="0"/>
                  </a:lnTo>
                  <a:lnTo>
                    <a:pt x="95041" y="5371"/>
                  </a:lnTo>
                  <a:lnTo>
                    <a:pt x="116760" y="20018"/>
                  </a:lnTo>
                  <a:lnTo>
                    <a:pt x="131407" y="41737"/>
                  </a:lnTo>
                  <a:lnTo>
                    <a:pt x="136778" y="68325"/>
                  </a:lnTo>
                  <a:lnTo>
                    <a:pt x="131407" y="94934"/>
                  </a:lnTo>
                  <a:lnTo>
                    <a:pt x="116760" y="116697"/>
                  </a:lnTo>
                  <a:lnTo>
                    <a:pt x="95041" y="131387"/>
                  </a:lnTo>
                  <a:lnTo>
                    <a:pt x="68452" y="136778"/>
                  </a:lnTo>
                  <a:lnTo>
                    <a:pt x="41790" y="131387"/>
                  </a:lnTo>
                  <a:lnTo>
                    <a:pt x="20034" y="116697"/>
                  </a:lnTo>
                  <a:lnTo>
                    <a:pt x="5373" y="94934"/>
                  </a:lnTo>
                  <a:lnTo>
                    <a:pt x="0" y="6832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0069322" y="4773802"/>
              <a:ext cx="486409" cy="479425"/>
            </a:xfrm>
            <a:custGeom>
              <a:avLst/>
              <a:gdLst/>
              <a:ahLst/>
              <a:cxnLst/>
              <a:rect l="l" t="t" r="r" b="b"/>
              <a:pathLst>
                <a:path w="486409" h="479425">
                  <a:moveTo>
                    <a:pt x="166370" y="459613"/>
                  </a:moveTo>
                  <a:lnTo>
                    <a:pt x="163626" y="457327"/>
                  </a:lnTo>
                  <a:lnTo>
                    <a:pt x="100965" y="405003"/>
                  </a:lnTo>
                  <a:lnTo>
                    <a:pt x="95135" y="429679"/>
                  </a:lnTo>
                  <a:lnTo>
                    <a:pt x="5842" y="408686"/>
                  </a:lnTo>
                  <a:lnTo>
                    <a:pt x="0" y="433324"/>
                  </a:lnTo>
                  <a:lnTo>
                    <a:pt x="89281" y="454418"/>
                  </a:lnTo>
                  <a:lnTo>
                    <a:pt x="83439" y="479171"/>
                  </a:lnTo>
                  <a:lnTo>
                    <a:pt x="166370" y="459613"/>
                  </a:lnTo>
                  <a:close/>
                </a:path>
                <a:path w="486409" h="479425">
                  <a:moveTo>
                    <a:pt x="166370" y="12065"/>
                  </a:moveTo>
                  <a:lnTo>
                    <a:pt x="81661" y="2540"/>
                  </a:lnTo>
                  <a:lnTo>
                    <a:pt x="90373" y="26352"/>
                  </a:lnTo>
                  <a:lnTo>
                    <a:pt x="889" y="59055"/>
                  </a:lnTo>
                  <a:lnTo>
                    <a:pt x="9652" y="82931"/>
                  </a:lnTo>
                  <a:lnTo>
                    <a:pt x="99110" y="50241"/>
                  </a:lnTo>
                  <a:lnTo>
                    <a:pt x="107823" y="74041"/>
                  </a:lnTo>
                  <a:lnTo>
                    <a:pt x="157010" y="21971"/>
                  </a:lnTo>
                  <a:lnTo>
                    <a:pt x="166370" y="12065"/>
                  </a:lnTo>
                  <a:close/>
                </a:path>
                <a:path w="486409" h="479425">
                  <a:moveTo>
                    <a:pt x="186309" y="60452"/>
                  </a:moveTo>
                  <a:lnTo>
                    <a:pt x="117221" y="110363"/>
                  </a:lnTo>
                  <a:lnTo>
                    <a:pt x="139763" y="122148"/>
                  </a:lnTo>
                  <a:lnTo>
                    <a:pt x="125920" y="148602"/>
                  </a:lnTo>
                  <a:lnTo>
                    <a:pt x="114681" y="141351"/>
                  </a:lnTo>
                  <a:lnTo>
                    <a:pt x="111912" y="166636"/>
                  </a:lnTo>
                  <a:lnTo>
                    <a:pt x="104444" y="165823"/>
                  </a:lnTo>
                  <a:lnTo>
                    <a:pt x="104444" y="289140"/>
                  </a:lnTo>
                  <a:lnTo>
                    <a:pt x="77978" y="294919"/>
                  </a:lnTo>
                  <a:lnTo>
                    <a:pt x="92405" y="267322"/>
                  </a:lnTo>
                  <a:lnTo>
                    <a:pt x="104444" y="289140"/>
                  </a:lnTo>
                  <a:lnTo>
                    <a:pt x="104444" y="165823"/>
                  </a:lnTo>
                  <a:lnTo>
                    <a:pt x="103644" y="165735"/>
                  </a:lnTo>
                  <a:lnTo>
                    <a:pt x="103644" y="191185"/>
                  </a:lnTo>
                  <a:lnTo>
                    <a:pt x="91846" y="213741"/>
                  </a:lnTo>
                  <a:lnTo>
                    <a:pt x="77863" y="188391"/>
                  </a:lnTo>
                  <a:lnTo>
                    <a:pt x="103644" y="191185"/>
                  </a:lnTo>
                  <a:lnTo>
                    <a:pt x="103644" y="165735"/>
                  </a:lnTo>
                  <a:lnTo>
                    <a:pt x="62890" y="161251"/>
                  </a:lnTo>
                  <a:lnTo>
                    <a:pt x="36449" y="113284"/>
                  </a:lnTo>
                  <a:lnTo>
                    <a:pt x="14224" y="125476"/>
                  </a:lnTo>
                  <a:lnTo>
                    <a:pt x="32067" y="157861"/>
                  </a:lnTo>
                  <a:lnTo>
                    <a:pt x="6731" y="155067"/>
                  </a:lnTo>
                  <a:lnTo>
                    <a:pt x="3937" y="180340"/>
                  </a:lnTo>
                  <a:lnTo>
                    <a:pt x="47053" y="185039"/>
                  </a:lnTo>
                  <a:lnTo>
                    <a:pt x="77736" y="240703"/>
                  </a:lnTo>
                  <a:lnTo>
                    <a:pt x="45694" y="301980"/>
                  </a:lnTo>
                  <a:lnTo>
                    <a:pt x="254" y="311912"/>
                  </a:lnTo>
                  <a:lnTo>
                    <a:pt x="5715" y="336677"/>
                  </a:lnTo>
                  <a:lnTo>
                    <a:pt x="30365" y="331292"/>
                  </a:lnTo>
                  <a:lnTo>
                    <a:pt x="11811" y="366776"/>
                  </a:lnTo>
                  <a:lnTo>
                    <a:pt x="34290" y="378460"/>
                  </a:lnTo>
                  <a:lnTo>
                    <a:pt x="62661" y="324218"/>
                  </a:lnTo>
                  <a:lnTo>
                    <a:pt x="114579" y="312851"/>
                  </a:lnTo>
                  <a:lnTo>
                    <a:pt x="120015" y="337693"/>
                  </a:lnTo>
                  <a:lnTo>
                    <a:pt x="127762" y="331444"/>
                  </a:lnTo>
                  <a:lnTo>
                    <a:pt x="138391" y="350710"/>
                  </a:lnTo>
                  <a:lnTo>
                    <a:pt x="116205" y="362966"/>
                  </a:lnTo>
                  <a:lnTo>
                    <a:pt x="186309" y="411226"/>
                  </a:lnTo>
                  <a:lnTo>
                    <a:pt x="184353" y="362966"/>
                  </a:lnTo>
                  <a:lnTo>
                    <a:pt x="184315" y="361823"/>
                  </a:lnTo>
                  <a:lnTo>
                    <a:pt x="182880" y="326136"/>
                  </a:lnTo>
                  <a:lnTo>
                    <a:pt x="160629" y="338429"/>
                  </a:lnTo>
                  <a:lnTo>
                    <a:pt x="147840" y="315252"/>
                  </a:lnTo>
                  <a:lnTo>
                    <a:pt x="184886" y="285369"/>
                  </a:lnTo>
                  <a:lnTo>
                    <a:pt x="186309" y="284226"/>
                  </a:lnTo>
                  <a:lnTo>
                    <a:pt x="121678" y="267830"/>
                  </a:lnTo>
                  <a:lnTo>
                    <a:pt x="106527" y="240347"/>
                  </a:lnTo>
                  <a:lnTo>
                    <a:pt x="121666" y="211404"/>
                  </a:lnTo>
                  <a:lnTo>
                    <a:pt x="170878" y="193167"/>
                  </a:lnTo>
                  <a:lnTo>
                    <a:pt x="186309" y="187452"/>
                  </a:lnTo>
                  <a:lnTo>
                    <a:pt x="147320" y="162369"/>
                  </a:lnTo>
                  <a:lnTo>
                    <a:pt x="162217" y="133883"/>
                  </a:lnTo>
                  <a:lnTo>
                    <a:pt x="184785" y="145669"/>
                  </a:lnTo>
                  <a:lnTo>
                    <a:pt x="185407" y="110871"/>
                  </a:lnTo>
                  <a:lnTo>
                    <a:pt x="186309" y="60452"/>
                  </a:lnTo>
                  <a:close/>
                </a:path>
                <a:path w="486409" h="479425">
                  <a:moveTo>
                    <a:pt x="486156" y="70993"/>
                  </a:moveTo>
                  <a:lnTo>
                    <a:pt x="478612" y="63627"/>
                  </a:lnTo>
                  <a:lnTo>
                    <a:pt x="425196" y="11430"/>
                  </a:lnTo>
                  <a:lnTo>
                    <a:pt x="417398" y="35598"/>
                  </a:lnTo>
                  <a:lnTo>
                    <a:pt x="306959" y="0"/>
                  </a:lnTo>
                  <a:lnTo>
                    <a:pt x="303034" y="12192"/>
                  </a:lnTo>
                  <a:lnTo>
                    <a:pt x="292227" y="18542"/>
                  </a:lnTo>
                  <a:lnTo>
                    <a:pt x="365493" y="143306"/>
                  </a:lnTo>
                  <a:lnTo>
                    <a:pt x="278638" y="175641"/>
                  </a:lnTo>
                  <a:lnTo>
                    <a:pt x="287528" y="199390"/>
                  </a:lnTo>
                  <a:lnTo>
                    <a:pt x="378536" y="165506"/>
                  </a:lnTo>
                  <a:lnTo>
                    <a:pt x="423964" y="242862"/>
                  </a:lnTo>
                  <a:lnTo>
                    <a:pt x="408889" y="266915"/>
                  </a:lnTo>
                  <a:lnTo>
                    <a:pt x="408889" y="314833"/>
                  </a:lnTo>
                  <a:lnTo>
                    <a:pt x="402818" y="327520"/>
                  </a:lnTo>
                  <a:lnTo>
                    <a:pt x="401358" y="326834"/>
                  </a:lnTo>
                  <a:lnTo>
                    <a:pt x="408889" y="314833"/>
                  </a:lnTo>
                  <a:lnTo>
                    <a:pt x="408889" y="266915"/>
                  </a:lnTo>
                  <a:lnTo>
                    <a:pt x="378269" y="315772"/>
                  </a:lnTo>
                  <a:lnTo>
                    <a:pt x="288544" y="272796"/>
                  </a:lnTo>
                  <a:lnTo>
                    <a:pt x="277622" y="295656"/>
                  </a:lnTo>
                  <a:lnTo>
                    <a:pt x="364731" y="337375"/>
                  </a:lnTo>
                  <a:lnTo>
                    <a:pt x="292354" y="452894"/>
                  </a:lnTo>
                  <a:lnTo>
                    <a:pt x="303149" y="459676"/>
                  </a:lnTo>
                  <a:lnTo>
                    <a:pt x="305816" y="472059"/>
                  </a:lnTo>
                  <a:lnTo>
                    <a:pt x="414261" y="448716"/>
                  </a:lnTo>
                  <a:lnTo>
                    <a:pt x="419608" y="473583"/>
                  </a:lnTo>
                  <a:lnTo>
                    <a:pt x="485038" y="421144"/>
                  </a:lnTo>
                  <a:lnTo>
                    <a:pt x="486156" y="420243"/>
                  </a:lnTo>
                  <a:lnTo>
                    <a:pt x="403606" y="399034"/>
                  </a:lnTo>
                  <a:lnTo>
                    <a:pt x="408914" y="423824"/>
                  </a:lnTo>
                  <a:lnTo>
                    <a:pt x="329806" y="440855"/>
                  </a:lnTo>
                  <a:lnTo>
                    <a:pt x="387807" y="348424"/>
                  </a:lnTo>
                  <a:lnTo>
                    <a:pt x="391883" y="350367"/>
                  </a:lnTo>
                  <a:lnTo>
                    <a:pt x="380873" y="373380"/>
                  </a:lnTo>
                  <a:lnTo>
                    <a:pt x="466090" y="371856"/>
                  </a:lnTo>
                  <a:lnTo>
                    <a:pt x="453618" y="355854"/>
                  </a:lnTo>
                  <a:lnTo>
                    <a:pt x="414591" y="305752"/>
                  </a:lnTo>
                  <a:lnTo>
                    <a:pt x="427367" y="285394"/>
                  </a:lnTo>
                  <a:lnTo>
                    <a:pt x="486156" y="323596"/>
                  </a:lnTo>
                  <a:lnTo>
                    <a:pt x="482828" y="275209"/>
                  </a:lnTo>
                  <a:lnTo>
                    <a:pt x="480314" y="238506"/>
                  </a:lnTo>
                  <a:lnTo>
                    <a:pt x="479196" y="239166"/>
                  </a:lnTo>
                  <a:lnTo>
                    <a:pt x="481571" y="214757"/>
                  </a:lnTo>
                  <a:lnTo>
                    <a:pt x="486156" y="167767"/>
                  </a:lnTo>
                  <a:lnTo>
                    <a:pt x="467461" y="179158"/>
                  </a:lnTo>
                  <a:lnTo>
                    <a:pt x="467461" y="246062"/>
                  </a:lnTo>
                  <a:lnTo>
                    <a:pt x="458457" y="251358"/>
                  </a:lnTo>
                  <a:lnTo>
                    <a:pt x="453745" y="243357"/>
                  </a:lnTo>
                  <a:lnTo>
                    <a:pt x="456412" y="239115"/>
                  </a:lnTo>
                  <a:lnTo>
                    <a:pt x="467461" y="246062"/>
                  </a:lnTo>
                  <a:lnTo>
                    <a:pt x="467461" y="179158"/>
                  </a:lnTo>
                  <a:lnTo>
                    <a:pt x="429577" y="202234"/>
                  </a:lnTo>
                  <a:lnTo>
                    <a:pt x="413766" y="175348"/>
                  </a:lnTo>
                  <a:lnTo>
                    <a:pt x="456463" y="129667"/>
                  </a:lnTo>
                  <a:lnTo>
                    <a:pt x="466090" y="119380"/>
                  </a:lnTo>
                  <a:lnTo>
                    <a:pt x="381381" y="110236"/>
                  </a:lnTo>
                  <a:lnTo>
                    <a:pt x="390245" y="134086"/>
                  </a:lnTo>
                  <a:lnTo>
                    <a:pt x="389648" y="134315"/>
                  </a:lnTo>
                  <a:lnTo>
                    <a:pt x="330898" y="34353"/>
                  </a:lnTo>
                  <a:lnTo>
                    <a:pt x="409625" y="59728"/>
                  </a:lnTo>
                  <a:lnTo>
                    <a:pt x="401828" y="83947"/>
                  </a:lnTo>
                  <a:lnTo>
                    <a:pt x="486156" y="709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9501251" y="5051805"/>
              <a:ext cx="432434" cy="0"/>
            </a:xfrm>
            <a:custGeom>
              <a:avLst/>
              <a:gdLst/>
              <a:ahLst/>
              <a:cxnLst/>
              <a:rect l="l" t="t" r="r" b="b"/>
              <a:pathLst>
                <a:path w="432434">
                  <a:moveTo>
                    <a:pt x="0" y="0"/>
                  </a:moveTo>
                  <a:lnTo>
                    <a:pt x="432307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0" name="object 110"/>
          <p:cNvGrpSpPr/>
          <p:nvPr/>
        </p:nvGrpSpPr>
        <p:grpSpPr>
          <a:xfrm>
            <a:off x="10698860" y="4553203"/>
            <a:ext cx="779780" cy="914400"/>
            <a:chOff x="10698860" y="4553203"/>
            <a:chExt cx="779780" cy="914400"/>
          </a:xfrm>
        </p:grpSpPr>
        <p:pic>
          <p:nvPicPr>
            <p:cNvPr id="111" name="object 111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0971402" y="4553203"/>
              <a:ext cx="506945" cy="914400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10698860" y="5032501"/>
              <a:ext cx="432434" cy="0"/>
            </a:xfrm>
            <a:custGeom>
              <a:avLst/>
              <a:gdLst/>
              <a:ahLst/>
              <a:cxnLst/>
              <a:rect l="l" t="t" r="r" b="b"/>
              <a:pathLst>
                <a:path w="432434">
                  <a:moveTo>
                    <a:pt x="0" y="0"/>
                  </a:moveTo>
                  <a:lnTo>
                    <a:pt x="432308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3" name="object 113"/>
          <p:cNvSpPr txBox="1"/>
          <p:nvPr/>
        </p:nvSpPr>
        <p:spPr>
          <a:xfrm>
            <a:off x="8469883" y="4421949"/>
            <a:ext cx="3239770" cy="143002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75"/>
              </a:spcBef>
            </a:pPr>
            <a:endParaRPr sz="1800">
              <a:latin typeface="Times New Roman"/>
              <a:cs typeface="Times New Roman"/>
            </a:endParaRPr>
          </a:p>
          <a:p>
            <a:pPr marL="217804">
              <a:lnSpc>
                <a:spcPct val="100000"/>
              </a:lnSpc>
              <a:tabLst>
                <a:tab pos="1609725" algn="l"/>
                <a:tab pos="2608580" algn="l"/>
              </a:tabLst>
            </a:pPr>
            <a:r>
              <a:rPr sz="2700" spc="-15" baseline="1543" dirty="0">
                <a:latin typeface="Calibri"/>
                <a:cs typeface="Calibri"/>
              </a:rPr>
              <a:t>HMB010</a:t>
            </a:r>
            <a:r>
              <a:rPr sz="2700" baseline="1543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Scalar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2700" spc="-37" baseline="1543" dirty="0">
                <a:latin typeface="Calibri"/>
                <a:cs typeface="Calibri"/>
              </a:rPr>
              <a:t>BLE</a:t>
            </a:r>
            <a:endParaRPr sz="2700" baseline="1543">
              <a:latin typeface="Calibri"/>
              <a:cs typeface="Calibri"/>
            </a:endParaRPr>
          </a:p>
        </p:txBody>
      </p:sp>
      <p:sp>
        <p:nvSpPr>
          <p:cNvPr id="116" name="object 1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r>
              <a:rPr spc="-25" dirty="0"/>
              <a:t>53</a:t>
            </a:r>
          </a:p>
        </p:txBody>
      </p:sp>
      <p:sp>
        <p:nvSpPr>
          <p:cNvPr id="114" name="object 114"/>
          <p:cNvSpPr txBox="1"/>
          <p:nvPr/>
        </p:nvSpPr>
        <p:spPr>
          <a:xfrm>
            <a:off x="8471407" y="4084446"/>
            <a:ext cx="1646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System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overview: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5" name="object 115"/>
          <p:cNvSpPr txBox="1">
            <a:spLocks noGrp="1"/>
          </p:cNvSpPr>
          <p:nvPr>
            <p:ph type="title"/>
          </p:nvPr>
        </p:nvSpPr>
        <p:spPr>
          <a:xfrm>
            <a:off x="260095" y="877062"/>
            <a:ext cx="109264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/>
              <a:t>Evaluating</a:t>
            </a:r>
            <a:r>
              <a:rPr spc="-195" dirty="0"/>
              <a:t> </a:t>
            </a:r>
            <a:r>
              <a:rPr spc="-40" dirty="0"/>
              <a:t>compute</a:t>
            </a:r>
            <a:r>
              <a:rPr spc="-180" dirty="0"/>
              <a:t> </a:t>
            </a:r>
            <a:r>
              <a:rPr spc="-30" dirty="0"/>
              <a:t>options</a:t>
            </a:r>
            <a:r>
              <a:rPr spc="-185" dirty="0"/>
              <a:t> </a:t>
            </a:r>
            <a:r>
              <a:rPr spc="-10" dirty="0"/>
              <a:t>for</a:t>
            </a:r>
            <a:r>
              <a:rPr spc="-185" dirty="0"/>
              <a:t> </a:t>
            </a:r>
            <a:r>
              <a:rPr dirty="0"/>
              <a:t>the</a:t>
            </a:r>
            <a:r>
              <a:rPr spc="-185" dirty="0"/>
              <a:t> </a:t>
            </a:r>
            <a:r>
              <a:rPr spc="-30" dirty="0"/>
              <a:t>extreme</a:t>
            </a:r>
            <a:r>
              <a:rPr spc="-190" dirty="0"/>
              <a:t> </a:t>
            </a:r>
            <a:r>
              <a:rPr spc="-20" dirty="0"/>
              <a:t>edge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68485" y="1923995"/>
            <a:ext cx="6009005" cy="3980815"/>
          </a:xfrm>
          <a:custGeom>
            <a:avLst/>
            <a:gdLst/>
            <a:ahLst/>
            <a:cxnLst/>
            <a:rect l="l" t="t" r="r" b="b"/>
            <a:pathLst>
              <a:path w="6009005" h="3980815">
                <a:moveTo>
                  <a:pt x="6008719" y="0"/>
                </a:moveTo>
                <a:lnTo>
                  <a:pt x="0" y="0"/>
                </a:lnTo>
                <a:lnTo>
                  <a:pt x="0" y="3980762"/>
                </a:lnTo>
                <a:lnTo>
                  <a:pt x="6008719" y="3980762"/>
                </a:lnTo>
                <a:lnTo>
                  <a:pt x="6008719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061754" y="1917263"/>
          <a:ext cx="6007097" cy="39782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9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15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28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28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17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16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BBBBB"/>
                      </a:solidFill>
                      <a:prstDash val="solid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19050">
                      <a:solidFill>
                        <a:srgbClr val="BBBBBB"/>
                      </a:solidFill>
                      <a:prstDash val="solid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19050">
                      <a:solidFill>
                        <a:srgbClr val="BBBBBB"/>
                      </a:solidFill>
                      <a:prstDash val="solid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T w="19050">
                      <a:solidFill>
                        <a:srgbClr val="BBBBBB"/>
                      </a:solidFill>
                      <a:prstDash val="solid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B1B1B1"/>
                      </a:solidFill>
                      <a:prstDash val="sysDash"/>
                    </a:lnR>
                    <a:lnT w="19050">
                      <a:solidFill>
                        <a:srgbClr val="BBBBBB"/>
                      </a:solidFill>
                      <a:prstDash val="solid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19050">
                      <a:solidFill>
                        <a:srgbClr val="BBBBBB"/>
                      </a:solidFill>
                      <a:prstDash val="solid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19050">
                      <a:solidFill>
                        <a:srgbClr val="BBBBBB"/>
                      </a:solidFill>
                      <a:prstDash val="solid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19050">
                      <a:solidFill>
                        <a:srgbClr val="BBBBBB"/>
                      </a:solidFill>
                      <a:prstDash val="solid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19050">
                      <a:solidFill>
                        <a:srgbClr val="BBBBBB"/>
                      </a:solidFill>
                      <a:prstDash val="solid"/>
                    </a:lnR>
                    <a:lnT w="19050">
                      <a:solidFill>
                        <a:srgbClr val="BBBBBB"/>
                      </a:solidFill>
                      <a:prstDash val="solid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6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BBBBB"/>
                      </a:solidFill>
                      <a:prstDash val="solid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19050">
                      <a:solidFill>
                        <a:srgbClr val="BBBBBB"/>
                      </a:solidFill>
                      <a:prstDash val="solid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BBBBB"/>
                      </a:solidFill>
                      <a:prstDash val="solid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19050">
                      <a:solidFill>
                        <a:srgbClr val="BBBBBB"/>
                      </a:solidFill>
                      <a:prstDash val="solid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6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BBBBB"/>
                      </a:solidFill>
                      <a:prstDash val="solid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19050">
                      <a:solidFill>
                        <a:srgbClr val="BBBBBB"/>
                      </a:solidFill>
                      <a:prstDash val="solid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6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BBBBB"/>
                      </a:solidFill>
                      <a:prstDash val="solid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38100">
                      <a:solidFill>
                        <a:srgbClr val="808080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3810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T w="9525">
                      <a:solidFill>
                        <a:srgbClr val="B1B1B1"/>
                      </a:solidFill>
                      <a:prstDash val="sysDash"/>
                    </a:lnT>
                    <a:lnB w="3810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38100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3810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3810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38100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19050">
                      <a:solidFill>
                        <a:srgbClr val="BBBBBB"/>
                      </a:solidFill>
                      <a:prstDash val="solid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38100">
                      <a:solidFill>
                        <a:srgbClr val="808080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BBBBB"/>
                      </a:solidFill>
                      <a:prstDash val="solid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38100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38100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T w="38100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B1B1B1"/>
                      </a:solidFill>
                      <a:prstDash val="sysDash"/>
                    </a:lnR>
                    <a:lnT w="38100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38100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38100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38100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19050">
                      <a:solidFill>
                        <a:srgbClr val="BBBBBB"/>
                      </a:solidFill>
                      <a:prstDash val="solid"/>
                    </a:lnR>
                    <a:lnT w="38100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3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BBBBB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19050">
                      <a:solidFill>
                        <a:srgbClr val="BBBBBB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19050">
                      <a:solidFill>
                        <a:srgbClr val="BBBBBB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A9A9A9"/>
                      </a:solidFill>
                      <a:prstDash val="solid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19050">
                      <a:solidFill>
                        <a:srgbClr val="BBBBBB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A9A9A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19050">
                      <a:solidFill>
                        <a:srgbClr val="BBBBBB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19050">
                      <a:solidFill>
                        <a:srgbClr val="BBBBBB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19050">
                      <a:solidFill>
                        <a:srgbClr val="BBBBBB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19050">
                      <a:solidFill>
                        <a:srgbClr val="BBBBBB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BBBBBB"/>
                      </a:solidFill>
                      <a:prstDash val="solid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19050">
                      <a:solidFill>
                        <a:srgbClr val="BBBBBB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04056" y="5973416"/>
            <a:ext cx="75365" cy="12251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227428" y="5973416"/>
            <a:ext cx="422909" cy="122555"/>
            <a:chOff x="3227428" y="5973416"/>
            <a:chExt cx="422909" cy="122555"/>
          </a:xfrm>
        </p:grpSpPr>
        <p:sp>
          <p:nvSpPr>
            <p:cNvPr id="6" name="object 6"/>
            <p:cNvSpPr/>
            <p:nvPr/>
          </p:nvSpPr>
          <p:spPr>
            <a:xfrm>
              <a:off x="3227428" y="5973416"/>
              <a:ext cx="58419" cy="118745"/>
            </a:xfrm>
            <a:custGeom>
              <a:avLst/>
              <a:gdLst/>
              <a:ahLst/>
              <a:cxnLst/>
              <a:rect l="l" t="t" r="r" b="b"/>
              <a:pathLst>
                <a:path w="58420" h="118745">
                  <a:moveTo>
                    <a:pt x="57959" y="113091"/>
                  </a:moveTo>
                  <a:lnTo>
                    <a:pt x="0" y="113091"/>
                  </a:lnTo>
                  <a:lnTo>
                    <a:pt x="0" y="118474"/>
                  </a:lnTo>
                  <a:lnTo>
                    <a:pt x="57959" y="118474"/>
                  </a:lnTo>
                  <a:lnTo>
                    <a:pt x="57959" y="113091"/>
                  </a:lnTo>
                  <a:close/>
                </a:path>
                <a:path w="58420" h="118745">
                  <a:moveTo>
                    <a:pt x="36426" y="12113"/>
                  </a:moveTo>
                  <a:lnTo>
                    <a:pt x="22968" y="12113"/>
                  </a:lnTo>
                  <a:lnTo>
                    <a:pt x="22968" y="113091"/>
                  </a:lnTo>
                  <a:lnTo>
                    <a:pt x="36426" y="113091"/>
                  </a:lnTo>
                  <a:lnTo>
                    <a:pt x="36426" y="12113"/>
                  </a:lnTo>
                  <a:close/>
                </a:path>
                <a:path w="58420" h="118745">
                  <a:moveTo>
                    <a:pt x="36426" y="0"/>
                  </a:moveTo>
                  <a:lnTo>
                    <a:pt x="32299" y="0"/>
                  </a:lnTo>
                  <a:lnTo>
                    <a:pt x="23467" y="7002"/>
                  </a:lnTo>
                  <a:lnTo>
                    <a:pt x="14131" y="10598"/>
                  </a:lnTo>
                  <a:lnTo>
                    <a:pt x="5803" y="11923"/>
                  </a:lnTo>
                  <a:lnTo>
                    <a:pt x="0" y="12113"/>
                  </a:lnTo>
                  <a:lnTo>
                    <a:pt x="0" y="17496"/>
                  </a:lnTo>
                  <a:lnTo>
                    <a:pt x="13458" y="17496"/>
                  </a:lnTo>
                  <a:lnTo>
                    <a:pt x="22968" y="12113"/>
                  </a:lnTo>
                  <a:lnTo>
                    <a:pt x="36426" y="12113"/>
                  </a:lnTo>
                  <a:lnTo>
                    <a:pt x="364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06921" y="5973416"/>
              <a:ext cx="342967" cy="122512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12334" y="5973416"/>
            <a:ext cx="430839" cy="12251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04058" y="5973416"/>
            <a:ext cx="432095" cy="12251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94347" y="5972069"/>
            <a:ext cx="433226" cy="12385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590019" y="5973416"/>
            <a:ext cx="430660" cy="122512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3936762" y="6210365"/>
            <a:ext cx="690880" cy="151130"/>
            <a:chOff x="3936762" y="6210365"/>
            <a:chExt cx="690880" cy="151130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36762" y="6210365"/>
              <a:ext cx="102281" cy="14942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68652" y="6261509"/>
              <a:ext cx="152166" cy="9962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43787" y="6210365"/>
              <a:ext cx="83440" cy="15077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351452" y="6210365"/>
              <a:ext cx="16510" cy="149860"/>
            </a:xfrm>
            <a:custGeom>
              <a:avLst/>
              <a:gdLst/>
              <a:ahLst/>
              <a:cxnLst/>
              <a:rect l="l" t="t" r="r" b="b"/>
              <a:pathLst>
                <a:path w="16510" h="149860">
                  <a:moveTo>
                    <a:pt x="16149" y="0"/>
                  </a:moveTo>
                  <a:lnTo>
                    <a:pt x="0" y="0"/>
                  </a:lnTo>
                  <a:lnTo>
                    <a:pt x="0" y="149426"/>
                  </a:lnTo>
                  <a:lnTo>
                    <a:pt x="16149" y="149426"/>
                  </a:lnTo>
                  <a:lnTo>
                    <a:pt x="161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91827" y="6261509"/>
              <a:ext cx="79313" cy="9962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94108" y="6262855"/>
              <a:ext cx="133145" cy="96936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4720205" y="6214402"/>
            <a:ext cx="301625" cy="147320"/>
            <a:chOff x="4720205" y="6214402"/>
            <a:chExt cx="301625" cy="147320"/>
          </a:xfrm>
        </p:grpSpPr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20205" y="6261614"/>
              <a:ext cx="68726" cy="9952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810455" y="6214414"/>
              <a:ext cx="17780" cy="145415"/>
            </a:xfrm>
            <a:custGeom>
              <a:avLst/>
              <a:gdLst/>
              <a:ahLst/>
              <a:cxnLst/>
              <a:rect l="l" t="t" r="r" b="b"/>
              <a:pathLst>
                <a:path w="17779" h="145414">
                  <a:moveTo>
                    <a:pt x="16154" y="49796"/>
                  </a:moveTo>
                  <a:lnTo>
                    <a:pt x="1257" y="49796"/>
                  </a:lnTo>
                  <a:lnTo>
                    <a:pt x="1257" y="145389"/>
                  </a:lnTo>
                  <a:lnTo>
                    <a:pt x="16154" y="145389"/>
                  </a:lnTo>
                  <a:lnTo>
                    <a:pt x="16154" y="49796"/>
                  </a:lnTo>
                  <a:close/>
                </a:path>
                <a:path w="17779" h="145414">
                  <a:moveTo>
                    <a:pt x="17411" y="0"/>
                  </a:moveTo>
                  <a:lnTo>
                    <a:pt x="0" y="0"/>
                  </a:lnTo>
                  <a:lnTo>
                    <a:pt x="0" y="17487"/>
                  </a:lnTo>
                  <a:lnTo>
                    <a:pt x="17411" y="17487"/>
                  </a:lnTo>
                  <a:lnTo>
                    <a:pt x="174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849403" y="6261509"/>
              <a:ext cx="172264" cy="99628"/>
            </a:xfrm>
            <a:prstGeom prst="rect">
              <a:avLst/>
            </a:prstGeom>
          </p:spPr>
        </p:pic>
      </p:grpSp>
      <p:sp>
        <p:nvSpPr>
          <p:cNvPr id="23" name="object 23"/>
          <p:cNvSpPr/>
          <p:nvPr/>
        </p:nvSpPr>
        <p:spPr>
          <a:xfrm>
            <a:off x="5114607" y="6198234"/>
            <a:ext cx="99695" cy="215900"/>
          </a:xfrm>
          <a:custGeom>
            <a:avLst/>
            <a:gdLst/>
            <a:ahLst/>
            <a:cxnLst/>
            <a:rect l="l" t="t" r="r" b="b"/>
            <a:pathLst>
              <a:path w="99695" h="215900">
                <a:moveTo>
                  <a:pt x="53835" y="0"/>
                </a:moveTo>
                <a:lnTo>
                  <a:pt x="40386" y="0"/>
                </a:lnTo>
                <a:lnTo>
                  <a:pt x="20447" y="24409"/>
                </a:lnTo>
                <a:lnTo>
                  <a:pt x="8077" y="51841"/>
                </a:lnTo>
                <a:lnTo>
                  <a:pt x="1765" y="80276"/>
                </a:lnTo>
                <a:lnTo>
                  <a:pt x="0" y="107708"/>
                </a:lnTo>
                <a:lnTo>
                  <a:pt x="1943" y="136474"/>
                </a:lnTo>
                <a:lnTo>
                  <a:pt x="8547" y="165100"/>
                </a:lnTo>
                <a:lnTo>
                  <a:pt x="20980" y="191960"/>
                </a:lnTo>
                <a:lnTo>
                  <a:pt x="40386" y="215417"/>
                </a:lnTo>
                <a:lnTo>
                  <a:pt x="53835" y="215417"/>
                </a:lnTo>
                <a:lnTo>
                  <a:pt x="46329" y="207835"/>
                </a:lnTo>
                <a:lnTo>
                  <a:pt x="38493" y="197243"/>
                </a:lnTo>
                <a:lnTo>
                  <a:pt x="20701" y="152019"/>
                </a:lnTo>
                <a:lnTo>
                  <a:pt x="16154" y="107708"/>
                </a:lnTo>
                <a:lnTo>
                  <a:pt x="19951" y="66090"/>
                </a:lnTo>
                <a:lnTo>
                  <a:pt x="29413" y="35179"/>
                </a:lnTo>
                <a:lnTo>
                  <a:pt x="41668" y="13627"/>
                </a:lnTo>
                <a:lnTo>
                  <a:pt x="53835" y="0"/>
                </a:lnTo>
                <a:close/>
              </a:path>
              <a:path w="99695" h="215900">
                <a:moveTo>
                  <a:pt x="98158" y="65976"/>
                </a:moveTo>
                <a:lnTo>
                  <a:pt x="82003" y="65976"/>
                </a:lnTo>
                <a:lnTo>
                  <a:pt x="82003" y="161569"/>
                </a:lnTo>
                <a:lnTo>
                  <a:pt x="98158" y="161569"/>
                </a:lnTo>
                <a:lnTo>
                  <a:pt x="98158" y="65976"/>
                </a:lnTo>
                <a:close/>
              </a:path>
              <a:path w="99695" h="215900">
                <a:moveTo>
                  <a:pt x="99593" y="16179"/>
                </a:moveTo>
                <a:lnTo>
                  <a:pt x="80759" y="16179"/>
                </a:lnTo>
                <a:lnTo>
                  <a:pt x="80759" y="33667"/>
                </a:lnTo>
                <a:lnTo>
                  <a:pt x="99593" y="33667"/>
                </a:lnTo>
                <a:lnTo>
                  <a:pt x="99593" y="161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5245252" y="6237283"/>
            <a:ext cx="377190" cy="164465"/>
            <a:chOff x="5245252" y="6237283"/>
            <a:chExt cx="377190" cy="164465"/>
          </a:xfrm>
        </p:grpSpPr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354173" y="6262855"/>
              <a:ext cx="82184" cy="13867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245252" y="6262855"/>
              <a:ext cx="75365" cy="9693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460582" y="6264201"/>
              <a:ext cx="75365" cy="9693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556046" y="6237283"/>
              <a:ext cx="66034" cy="123854"/>
            </a:xfrm>
            <a:prstGeom prst="rect">
              <a:avLst/>
            </a:prstGeom>
          </p:spPr>
        </p:pic>
      </p:grpSp>
      <p:pic>
        <p:nvPicPr>
          <p:cNvPr id="29" name="object 2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714851" y="6198234"/>
            <a:ext cx="495439" cy="215405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924567" y="5782245"/>
            <a:ext cx="73935" cy="121166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925811" y="5075470"/>
            <a:ext cx="71346" cy="122512"/>
          </a:xfrm>
          <a:prstGeom prst="rect">
            <a:avLst/>
          </a:prstGeom>
        </p:spPr>
      </p:pic>
      <p:grpSp>
        <p:nvGrpSpPr>
          <p:cNvPr id="32" name="object 32"/>
          <p:cNvGrpSpPr/>
          <p:nvPr/>
        </p:nvGrpSpPr>
        <p:grpSpPr>
          <a:xfrm>
            <a:off x="1843698" y="4368678"/>
            <a:ext cx="154940" cy="123189"/>
            <a:chOff x="1843698" y="4368678"/>
            <a:chExt cx="154940" cy="123189"/>
          </a:xfrm>
        </p:grpSpPr>
        <p:sp>
          <p:nvSpPr>
            <p:cNvPr id="33" name="object 33"/>
            <p:cNvSpPr/>
            <p:nvPr/>
          </p:nvSpPr>
          <p:spPr>
            <a:xfrm>
              <a:off x="1843698" y="4368678"/>
              <a:ext cx="58419" cy="118745"/>
            </a:xfrm>
            <a:custGeom>
              <a:avLst/>
              <a:gdLst/>
              <a:ahLst/>
              <a:cxnLst/>
              <a:rect l="l" t="t" r="r" b="b"/>
              <a:pathLst>
                <a:path w="58419" h="118745">
                  <a:moveTo>
                    <a:pt x="57887" y="113055"/>
                  </a:moveTo>
                  <a:lnTo>
                    <a:pt x="1345" y="113055"/>
                  </a:lnTo>
                  <a:lnTo>
                    <a:pt x="1345" y="118438"/>
                  </a:lnTo>
                  <a:lnTo>
                    <a:pt x="57887" y="118438"/>
                  </a:lnTo>
                  <a:lnTo>
                    <a:pt x="57887" y="113055"/>
                  </a:lnTo>
                  <a:close/>
                </a:path>
                <a:path w="58419" h="118745">
                  <a:moveTo>
                    <a:pt x="36354" y="12202"/>
                  </a:moveTo>
                  <a:lnTo>
                    <a:pt x="22878" y="12202"/>
                  </a:lnTo>
                  <a:lnTo>
                    <a:pt x="22878" y="113055"/>
                  </a:lnTo>
                  <a:lnTo>
                    <a:pt x="36354" y="113055"/>
                  </a:lnTo>
                  <a:lnTo>
                    <a:pt x="36354" y="12202"/>
                  </a:lnTo>
                  <a:close/>
                </a:path>
                <a:path w="58419" h="118745">
                  <a:moveTo>
                    <a:pt x="36354" y="0"/>
                  </a:moveTo>
                  <a:lnTo>
                    <a:pt x="32299" y="0"/>
                  </a:lnTo>
                  <a:lnTo>
                    <a:pt x="23467" y="7054"/>
                  </a:lnTo>
                  <a:lnTo>
                    <a:pt x="14131" y="10677"/>
                  </a:lnTo>
                  <a:lnTo>
                    <a:pt x="5803" y="12012"/>
                  </a:lnTo>
                  <a:lnTo>
                    <a:pt x="0" y="12202"/>
                  </a:lnTo>
                  <a:lnTo>
                    <a:pt x="0" y="17586"/>
                  </a:lnTo>
                  <a:lnTo>
                    <a:pt x="13458" y="17586"/>
                  </a:lnTo>
                  <a:lnTo>
                    <a:pt x="22878" y="12202"/>
                  </a:lnTo>
                  <a:lnTo>
                    <a:pt x="36354" y="12202"/>
                  </a:lnTo>
                  <a:lnTo>
                    <a:pt x="363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924570" y="4368678"/>
              <a:ext cx="73932" cy="122566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1843698" y="3663250"/>
            <a:ext cx="153670" cy="121285"/>
            <a:chOff x="1843698" y="3663250"/>
            <a:chExt cx="153670" cy="121285"/>
          </a:xfrm>
        </p:grpSpPr>
        <p:sp>
          <p:nvSpPr>
            <p:cNvPr id="36" name="object 36"/>
            <p:cNvSpPr/>
            <p:nvPr/>
          </p:nvSpPr>
          <p:spPr>
            <a:xfrm>
              <a:off x="1843698" y="3663250"/>
              <a:ext cx="58419" cy="117475"/>
            </a:xfrm>
            <a:custGeom>
              <a:avLst/>
              <a:gdLst/>
              <a:ahLst/>
              <a:cxnLst/>
              <a:rect l="l" t="t" r="r" b="b"/>
              <a:pathLst>
                <a:path w="58419" h="117475">
                  <a:moveTo>
                    <a:pt x="57887" y="111799"/>
                  </a:moveTo>
                  <a:lnTo>
                    <a:pt x="1345" y="111799"/>
                  </a:lnTo>
                  <a:lnTo>
                    <a:pt x="1345" y="117182"/>
                  </a:lnTo>
                  <a:lnTo>
                    <a:pt x="57887" y="117182"/>
                  </a:lnTo>
                  <a:lnTo>
                    <a:pt x="57887" y="111799"/>
                  </a:lnTo>
                  <a:close/>
                </a:path>
                <a:path w="58419" h="117475">
                  <a:moveTo>
                    <a:pt x="36354" y="12202"/>
                  </a:moveTo>
                  <a:lnTo>
                    <a:pt x="22878" y="12202"/>
                  </a:lnTo>
                  <a:lnTo>
                    <a:pt x="22878" y="111799"/>
                  </a:lnTo>
                  <a:lnTo>
                    <a:pt x="36354" y="111799"/>
                  </a:lnTo>
                  <a:lnTo>
                    <a:pt x="36354" y="12202"/>
                  </a:lnTo>
                  <a:close/>
                </a:path>
                <a:path w="58419" h="117475">
                  <a:moveTo>
                    <a:pt x="36354" y="0"/>
                  </a:moveTo>
                  <a:lnTo>
                    <a:pt x="32299" y="0"/>
                  </a:lnTo>
                  <a:lnTo>
                    <a:pt x="23467" y="6224"/>
                  </a:lnTo>
                  <a:lnTo>
                    <a:pt x="14131" y="9421"/>
                  </a:lnTo>
                  <a:lnTo>
                    <a:pt x="5803" y="10598"/>
                  </a:lnTo>
                  <a:lnTo>
                    <a:pt x="0" y="10767"/>
                  </a:lnTo>
                  <a:lnTo>
                    <a:pt x="0" y="16150"/>
                  </a:lnTo>
                  <a:lnTo>
                    <a:pt x="13458" y="16150"/>
                  </a:lnTo>
                  <a:lnTo>
                    <a:pt x="22878" y="12202"/>
                  </a:lnTo>
                  <a:lnTo>
                    <a:pt x="36354" y="12202"/>
                  </a:lnTo>
                  <a:lnTo>
                    <a:pt x="363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925811" y="3663250"/>
              <a:ext cx="71346" cy="121130"/>
            </a:xfrm>
            <a:prstGeom prst="rect">
              <a:avLst/>
            </a:prstGeom>
          </p:spPr>
        </p:pic>
      </p:grpSp>
      <p:pic>
        <p:nvPicPr>
          <p:cNvPr id="38" name="object 38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836969" y="2956565"/>
            <a:ext cx="161533" cy="122386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836969" y="2249701"/>
            <a:ext cx="160187" cy="122566"/>
          </a:xfrm>
          <a:prstGeom prst="rect">
            <a:avLst/>
          </a:prstGeom>
        </p:spPr>
      </p:pic>
      <p:grpSp>
        <p:nvGrpSpPr>
          <p:cNvPr id="40" name="object 40"/>
          <p:cNvGrpSpPr/>
          <p:nvPr/>
        </p:nvGrpSpPr>
        <p:grpSpPr>
          <a:xfrm>
            <a:off x="1551603" y="3900127"/>
            <a:ext cx="152400" cy="680085"/>
            <a:chOff x="1551603" y="3900127"/>
            <a:chExt cx="152400" cy="680085"/>
          </a:xfrm>
        </p:grpSpPr>
        <p:sp>
          <p:nvSpPr>
            <p:cNvPr id="41" name="object 41"/>
            <p:cNvSpPr/>
            <p:nvPr/>
          </p:nvSpPr>
          <p:spPr>
            <a:xfrm>
              <a:off x="1552943" y="4452124"/>
              <a:ext cx="149860" cy="128270"/>
            </a:xfrm>
            <a:custGeom>
              <a:avLst/>
              <a:gdLst/>
              <a:ahLst/>
              <a:cxnLst/>
              <a:rect l="l" t="t" r="r" b="b"/>
              <a:pathLst>
                <a:path w="149860" h="128270">
                  <a:moveTo>
                    <a:pt x="22898" y="0"/>
                  </a:moveTo>
                  <a:lnTo>
                    <a:pt x="4038" y="0"/>
                  </a:lnTo>
                  <a:lnTo>
                    <a:pt x="4038" y="18846"/>
                  </a:lnTo>
                  <a:lnTo>
                    <a:pt x="22898" y="18846"/>
                  </a:lnTo>
                  <a:lnTo>
                    <a:pt x="22898" y="0"/>
                  </a:lnTo>
                  <a:close/>
                </a:path>
                <a:path w="149860" h="128270">
                  <a:moveTo>
                    <a:pt x="149415" y="43002"/>
                  </a:moveTo>
                  <a:lnTo>
                    <a:pt x="135966" y="43002"/>
                  </a:lnTo>
                  <a:lnTo>
                    <a:pt x="135966" y="109042"/>
                  </a:lnTo>
                  <a:lnTo>
                    <a:pt x="0" y="109042"/>
                  </a:lnTo>
                  <a:lnTo>
                    <a:pt x="0" y="128092"/>
                  </a:lnTo>
                  <a:lnTo>
                    <a:pt x="149415" y="128092"/>
                  </a:lnTo>
                  <a:lnTo>
                    <a:pt x="149415" y="109042"/>
                  </a:lnTo>
                  <a:lnTo>
                    <a:pt x="149415" y="43002"/>
                  </a:lnTo>
                  <a:close/>
                </a:path>
                <a:path w="149860" h="128270">
                  <a:moveTo>
                    <a:pt x="149415" y="1435"/>
                  </a:moveTo>
                  <a:lnTo>
                    <a:pt x="53848" y="1435"/>
                  </a:lnTo>
                  <a:lnTo>
                    <a:pt x="53848" y="17589"/>
                  </a:lnTo>
                  <a:lnTo>
                    <a:pt x="149415" y="17589"/>
                  </a:lnTo>
                  <a:lnTo>
                    <a:pt x="149415" y="14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551603" y="4209863"/>
              <a:ext cx="152112" cy="220726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556981" y="4169486"/>
              <a:ext cx="145415" cy="19050"/>
            </a:xfrm>
            <a:custGeom>
              <a:avLst/>
              <a:gdLst/>
              <a:ahLst/>
              <a:cxnLst/>
              <a:rect l="l" t="t" r="r" b="b"/>
              <a:pathLst>
                <a:path w="145414" h="19050">
                  <a:moveTo>
                    <a:pt x="18859" y="0"/>
                  </a:moveTo>
                  <a:lnTo>
                    <a:pt x="0" y="0"/>
                  </a:lnTo>
                  <a:lnTo>
                    <a:pt x="0" y="18846"/>
                  </a:lnTo>
                  <a:lnTo>
                    <a:pt x="18859" y="18846"/>
                  </a:lnTo>
                  <a:lnTo>
                    <a:pt x="18859" y="0"/>
                  </a:lnTo>
                  <a:close/>
                </a:path>
                <a:path w="145414" h="19050">
                  <a:moveTo>
                    <a:pt x="145376" y="1257"/>
                  </a:moveTo>
                  <a:lnTo>
                    <a:pt x="49809" y="1257"/>
                  </a:lnTo>
                  <a:lnTo>
                    <a:pt x="49809" y="17411"/>
                  </a:lnTo>
                  <a:lnTo>
                    <a:pt x="145376" y="17411"/>
                  </a:lnTo>
                  <a:lnTo>
                    <a:pt x="145376" y="125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605453" y="4005287"/>
              <a:ext cx="96916" cy="131897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604107" y="3900127"/>
              <a:ext cx="99608" cy="80933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1542182" y="3248535"/>
            <a:ext cx="214629" cy="559435"/>
            <a:chOff x="1542182" y="3248535"/>
            <a:chExt cx="214629" cy="559435"/>
          </a:xfrm>
        </p:grpSpPr>
        <p:pic>
          <p:nvPicPr>
            <p:cNvPr id="47" name="object 4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542182" y="3476081"/>
              <a:ext cx="214020" cy="33126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542182" y="3248535"/>
              <a:ext cx="214020" cy="199371"/>
            </a:xfrm>
            <a:prstGeom prst="rect">
              <a:avLst/>
            </a:prstGeom>
          </p:spPr>
        </p:pic>
      </p:grpSp>
      <p:grpSp>
        <p:nvGrpSpPr>
          <p:cNvPr id="49" name="object 49"/>
          <p:cNvGrpSpPr/>
          <p:nvPr/>
        </p:nvGrpSpPr>
        <p:grpSpPr>
          <a:xfrm>
            <a:off x="2324238" y="2088100"/>
            <a:ext cx="5499100" cy="3653790"/>
            <a:chOff x="2324238" y="2088100"/>
            <a:chExt cx="5499100" cy="3653790"/>
          </a:xfrm>
        </p:grpSpPr>
        <p:sp>
          <p:nvSpPr>
            <p:cNvPr id="50" name="object 50"/>
            <p:cNvSpPr/>
            <p:nvPr/>
          </p:nvSpPr>
          <p:spPr>
            <a:xfrm>
              <a:off x="2341739" y="2107036"/>
              <a:ext cx="5464175" cy="3617595"/>
            </a:xfrm>
            <a:custGeom>
              <a:avLst/>
              <a:gdLst/>
              <a:ahLst/>
              <a:cxnLst/>
              <a:rect l="l" t="t" r="r" b="b"/>
              <a:pathLst>
                <a:path w="5464175" h="3617595">
                  <a:moveTo>
                    <a:pt x="0" y="0"/>
                  </a:moveTo>
                  <a:lnTo>
                    <a:pt x="55196" y="899237"/>
                  </a:lnTo>
                  <a:lnTo>
                    <a:pt x="110374" y="1448541"/>
                  </a:lnTo>
                  <a:lnTo>
                    <a:pt x="164225" y="1820008"/>
                  </a:lnTo>
                  <a:lnTo>
                    <a:pt x="219403" y="2086675"/>
                  </a:lnTo>
                  <a:lnTo>
                    <a:pt x="273254" y="2288559"/>
                  </a:lnTo>
                  <a:lnTo>
                    <a:pt x="328432" y="2446119"/>
                  </a:lnTo>
                  <a:lnTo>
                    <a:pt x="382283" y="2572633"/>
                  </a:lnTo>
                  <a:lnTo>
                    <a:pt x="437461" y="2676302"/>
                  </a:lnTo>
                  <a:lnTo>
                    <a:pt x="492657" y="2763804"/>
                  </a:lnTo>
                  <a:lnTo>
                    <a:pt x="546490" y="2836500"/>
                  </a:lnTo>
                  <a:lnTo>
                    <a:pt x="601632" y="2899775"/>
                  </a:lnTo>
                  <a:lnTo>
                    <a:pt x="655465" y="2954974"/>
                  </a:lnTo>
                  <a:lnTo>
                    <a:pt x="710733" y="3003445"/>
                  </a:lnTo>
                  <a:lnTo>
                    <a:pt x="765822" y="3045167"/>
                  </a:lnTo>
                  <a:lnTo>
                    <a:pt x="819654" y="3082870"/>
                  </a:lnTo>
                  <a:lnTo>
                    <a:pt x="874922" y="3116518"/>
                  </a:lnTo>
                  <a:lnTo>
                    <a:pt x="928755" y="3147491"/>
                  </a:lnTo>
                  <a:lnTo>
                    <a:pt x="984023" y="3174409"/>
                  </a:lnTo>
                  <a:lnTo>
                    <a:pt x="1037856" y="3199999"/>
                  </a:lnTo>
                  <a:lnTo>
                    <a:pt x="1092944" y="3222879"/>
                  </a:lnTo>
                  <a:lnTo>
                    <a:pt x="1148212" y="3244414"/>
                  </a:lnTo>
                  <a:lnTo>
                    <a:pt x="1202045" y="3263256"/>
                  </a:lnTo>
                  <a:lnTo>
                    <a:pt x="1257134" y="3280771"/>
                  </a:lnTo>
                  <a:lnTo>
                    <a:pt x="1310966" y="3298267"/>
                  </a:lnTo>
                  <a:lnTo>
                    <a:pt x="1366234" y="3313072"/>
                  </a:lnTo>
                  <a:lnTo>
                    <a:pt x="1421502" y="3327877"/>
                  </a:lnTo>
                  <a:lnTo>
                    <a:pt x="1475335" y="3341354"/>
                  </a:lnTo>
                  <a:lnTo>
                    <a:pt x="1530423" y="3353467"/>
                  </a:lnTo>
                  <a:lnTo>
                    <a:pt x="1584256" y="3365580"/>
                  </a:lnTo>
                  <a:lnTo>
                    <a:pt x="1639524" y="3376347"/>
                  </a:lnTo>
                  <a:lnTo>
                    <a:pt x="1693357" y="3387114"/>
                  </a:lnTo>
                  <a:lnTo>
                    <a:pt x="1748445" y="3396536"/>
                  </a:lnTo>
                  <a:lnTo>
                    <a:pt x="1803713" y="3405957"/>
                  </a:lnTo>
                  <a:lnTo>
                    <a:pt x="1857546" y="3414050"/>
                  </a:lnTo>
                  <a:lnTo>
                    <a:pt x="1912814" y="3422126"/>
                  </a:lnTo>
                  <a:lnTo>
                    <a:pt x="1966647" y="3430201"/>
                  </a:lnTo>
                  <a:lnTo>
                    <a:pt x="2021735" y="3438276"/>
                  </a:lnTo>
                  <a:lnTo>
                    <a:pt x="2077003" y="3445006"/>
                  </a:lnTo>
                  <a:lnTo>
                    <a:pt x="2130836" y="3451735"/>
                  </a:lnTo>
                  <a:lnTo>
                    <a:pt x="2185925" y="3458465"/>
                  </a:lnTo>
                  <a:lnTo>
                    <a:pt x="2239757" y="3465194"/>
                  </a:lnTo>
                  <a:lnTo>
                    <a:pt x="2295025" y="3470578"/>
                  </a:lnTo>
                  <a:lnTo>
                    <a:pt x="2348858" y="3475961"/>
                  </a:lnTo>
                  <a:lnTo>
                    <a:pt x="2404126" y="3481363"/>
                  </a:lnTo>
                  <a:lnTo>
                    <a:pt x="2459215" y="3486747"/>
                  </a:lnTo>
                  <a:lnTo>
                    <a:pt x="2513047" y="3492130"/>
                  </a:lnTo>
                  <a:lnTo>
                    <a:pt x="2568315" y="3496168"/>
                  </a:lnTo>
                  <a:lnTo>
                    <a:pt x="2622148" y="3501551"/>
                  </a:lnTo>
                  <a:lnTo>
                    <a:pt x="2677237" y="3505589"/>
                  </a:lnTo>
                  <a:lnTo>
                    <a:pt x="2731069" y="3509627"/>
                  </a:lnTo>
                  <a:lnTo>
                    <a:pt x="2786337" y="3513664"/>
                  </a:lnTo>
                  <a:lnTo>
                    <a:pt x="2841426" y="3517702"/>
                  </a:lnTo>
                  <a:lnTo>
                    <a:pt x="2895258" y="3521740"/>
                  </a:lnTo>
                  <a:lnTo>
                    <a:pt x="2950527" y="3525777"/>
                  </a:lnTo>
                  <a:lnTo>
                    <a:pt x="3004359" y="3528469"/>
                  </a:lnTo>
                  <a:lnTo>
                    <a:pt x="3059627" y="3532507"/>
                  </a:lnTo>
                  <a:lnTo>
                    <a:pt x="3114716" y="3535199"/>
                  </a:lnTo>
                  <a:lnTo>
                    <a:pt x="3168548" y="3539236"/>
                  </a:lnTo>
                  <a:lnTo>
                    <a:pt x="3223817" y="3541928"/>
                  </a:lnTo>
                  <a:lnTo>
                    <a:pt x="3277649" y="3544620"/>
                  </a:lnTo>
                  <a:lnTo>
                    <a:pt x="3332738" y="3547330"/>
                  </a:lnTo>
                  <a:lnTo>
                    <a:pt x="3386570" y="3550022"/>
                  </a:lnTo>
                  <a:lnTo>
                    <a:pt x="3441838" y="3552713"/>
                  </a:lnTo>
                  <a:lnTo>
                    <a:pt x="3497107" y="3555405"/>
                  </a:lnTo>
                  <a:lnTo>
                    <a:pt x="3550939" y="3558097"/>
                  </a:lnTo>
                  <a:lnTo>
                    <a:pt x="3606028" y="3560789"/>
                  </a:lnTo>
                  <a:lnTo>
                    <a:pt x="3659860" y="3563480"/>
                  </a:lnTo>
                  <a:lnTo>
                    <a:pt x="3715128" y="3566172"/>
                  </a:lnTo>
                  <a:lnTo>
                    <a:pt x="3770217" y="3567518"/>
                  </a:lnTo>
                  <a:lnTo>
                    <a:pt x="3824050" y="3570210"/>
                  </a:lnTo>
                  <a:lnTo>
                    <a:pt x="3879318" y="3572902"/>
                  </a:lnTo>
                  <a:lnTo>
                    <a:pt x="3933150" y="3574248"/>
                  </a:lnTo>
                  <a:lnTo>
                    <a:pt x="3988418" y="3576939"/>
                  </a:lnTo>
                  <a:lnTo>
                    <a:pt x="4042251" y="3578285"/>
                  </a:lnTo>
                  <a:lnTo>
                    <a:pt x="4097340" y="3580977"/>
                  </a:lnTo>
                  <a:lnTo>
                    <a:pt x="4152608" y="3582323"/>
                  </a:lnTo>
                  <a:lnTo>
                    <a:pt x="4206440" y="3583669"/>
                  </a:lnTo>
                  <a:lnTo>
                    <a:pt x="4261529" y="3586361"/>
                  </a:lnTo>
                  <a:lnTo>
                    <a:pt x="4315362" y="3587707"/>
                  </a:lnTo>
                  <a:lnTo>
                    <a:pt x="4370630" y="3589052"/>
                  </a:lnTo>
                  <a:lnTo>
                    <a:pt x="4425718" y="3591744"/>
                  </a:lnTo>
                  <a:lnTo>
                    <a:pt x="4479730" y="3593090"/>
                  </a:lnTo>
                  <a:lnTo>
                    <a:pt x="4534819" y="3594436"/>
                  </a:lnTo>
                  <a:lnTo>
                    <a:pt x="4588652" y="3595782"/>
                  </a:lnTo>
                  <a:lnTo>
                    <a:pt x="4643920" y="3597128"/>
                  </a:lnTo>
                  <a:lnTo>
                    <a:pt x="4697752" y="3598474"/>
                  </a:lnTo>
                  <a:lnTo>
                    <a:pt x="4752841" y="3599820"/>
                  </a:lnTo>
                  <a:lnTo>
                    <a:pt x="4808109" y="3602511"/>
                  </a:lnTo>
                  <a:lnTo>
                    <a:pt x="4861942" y="3603857"/>
                  </a:lnTo>
                  <a:lnTo>
                    <a:pt x="4917030" y="3605203"/>
                  </a:lnTo>
                  <a:lnTo>
                    <a:pt x="4971042" y="3606549"/>
                  </a:lnTo>
                  <a:lnTo>
                    <a:pt x="5026131" y="3607895"/>
                  </a:lnTo>
                  <a:lnTo>
                    <a:pt x="5081399" y="3609241"/>
                  </a:lnTo>
                  <a:lnTo>
                    <a:pt x="5135232" y="3609241"/>
                  </a:lnTo>
                  <a:lnTo>
                    <a:pt x="5190320" y="3610587"/>
                  </a:lnTo>
                  <a:lnTo>
                    <a:pt x="5244153" y="3611933"/>
                  </a:lnTo>
                  <a:lnTo>
                    <a:pt x="5299421" y="3613279"/>
                  </a:lnTo>
                  <a:lnTo>
                    <a:pt x="5353253" y="3614642"/>
                  </a:lnTo>
                  <a:lnTo>
                    <a:pt x="5408342" y="3615988"/>
                  </a:lnTo>
                  <a:lnTo>
                    <a:pt x="5463610" y="3617334"/>
                  </a:lnTo>
                </a:path>
              </a:pathLst>
            </a:custGeom>
            <a:ln w="3500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341739" y="2107036"/>
              <a:ext cx="5464175" cy="3564890"/>
            </a:xfrm>
            <a:custGeom>
              <a:avLst/>
              <a:gdLst/>
              <a:ahLst/>
              <a:cxnLst/>
              <a:rect l="l" t="t" r="r" b="b"/>
              <a:pathLst>
                <a:path w="5464175" h="3564890">
                  <a:moveTo>
                    <a:pt x="0" y="0"/>
                  </a:moveTo>
                  <a:lnTo>
                    <a:pt x="55196" y="658232"/>
                  </a:lnTo>
                  <a:lnTo>
                    <a:pt x="110374" y="1118707"/>
                  </a:lnTo>
                  <a:lnTo>
                    <a:pt x="164225" y="1459308"/>
                  </a:lnTo>
                  <a:lnTo>
                    <a:pt x="219403" y="1721848"/>
                  </a:lnTo>
                  <a:lnTo>
                    <a:pt x="273254" y="1929115"/>
                  </a:lnTo>
                  <a:lnTo>
                    <a:pt x="328432" y="2097442"/>
                  </a:lnTo>
                  <a:lnTo>
                    <a:pt x="382283" y="2237415"/>
                  </a:lnTo>
                  <a:lnTo>
                    <a:pt x="437461" y="2355854"/>
                  </a:lnTo>
                  <a:lnTo>
                    <a:pt x="492657" y="2456886"/>
                  </a:lnTo>
                  <a:lnTo>
                    <a:pt x="546490" y="2543023"/>
                  </a:lnTo>
                  <a:lnTo>
                    <a:pt x="601632" y="2618411"/>
                  </a:lnTo>
                  <a:lnTo>
                    <a:pt x="655465" y="2685724"/>
                  </a:lnTo>
                  <a:lnTo>
                    <a:pt x="710733" y="2744961"/>
                  </a:lnTo>
                  <a:lnTo>
                    <a:pt x="765822" y="2797469"/>
                  </a:lnTo>
                  <a:lnTo>
                    <a:pt x="819654" y="2844575"/>
                  </a:lnTo>
                  <a:lnTo>
                    <a:pt x="874922" y="2887662"/>
                  </a:lnTo>
                  <a:lnTo>
                    <a:pt x="928755" y="2926711"/>
                  </a:lnTo>
                  <a:lnTo>
                    <a:pt x="984023" y="2963050"/>
                  </a:lnTo>
                  <a:lnTo>
                    <a:pt x="1037856" y="2995369"/>
                  </a:lnTo>
                  <a:lnTo>
                    <a:pt x="1092944" y="3024979"/>
                  </a:lnTo>
                  <a:lnTo>
                    <a:pt x="1148212" y="3051897"/>
                  </a:lnTo>
                  <a:lnTo>
                    <a:pt x="1202045" y="3077487"/>
                  </a:lnTo>
                  <a:lnTo>
                    <a:pt x="1257134" y="3101713"/>
                  </a:lnTo>
                  <a:lnTo>
                    <a:pt x="1310966" y="3123247"/>
                  </a:lnTo>
                  <a:lnTo>
                    <a:pt x="1366234" y="3143454"/>
                  </a:lnTo>
                  <a:lnTo>
                    <a:pt x="1421502" y="3162296"/>
                  </a:lnTo>
                  <a:lnTo>
                    <a:pt x="1475335" y="3181139"/>
                  </a:lnTo>
                  <a:lnTo>
                    <a:pt x="1530423" y="3197289"/>
                  </a:lnTo>
                  <a:lnTo>
                    <a:pt x="1584256" y="3213458"/>
                  </a:lnTo>
                  <a:lnTo>
                    <a:pt x="1639524" y="3228263"/>
                  </a:lnTo>
                  <a:lnTo>
                    <a:pt x="1693357" y="3243068"/>
                  </a:lnTo>
                  <a:lnTo>
                    <a:pt x="1748445" y="3255181"/>
                  </a:lnTo>
                  <a:lnTo>
                    <a:pt x="1803713" y="3268640"/>
                  </a:lnTo>
                  <a:lnTo>
                    <a:pt x="1857546" y="3280771"/>
                  </a:lnTo>
                  <a:lnTo>
                    <a:pt x="1912814" y="3291538"/>
                  </a:lnTo>
                  <a:lnTo>
                    <a:pt x="1966647" y="3302305"/>
                  </a:lnTo>
                  <a:lnTo>
                    <a:pt x="2021735" y="3313072"/>
                  </a:lnTo>
                  <a:lnTo>
                    <a:pt x="2077003" y="3322494"/>
                  </a:lnTo>
                  <a:lnTo>
                    <a:pt x="2130836" y="3331915"/>
                  </a:lnTo>
                  <a:lnTo>
                    <a:pt x="2185925" y="3341354"/>
                  </a:lnTo>
                  <a:lnTo>
                    <a:pt x="2239757" y="3349429"/>
                  </a:lnTo>
                  <a:lnTo>
                    <a:pt x="2295025" y="3357505"/>
                  </a:lnTo>
                  <a:lnTo>
                    <a:pt x="2348858" y="3365580"/>
                  </a:lnTo>
                  <a:lnTo>
                    <a:pt x="2404126" y="3372310"/>
                  </a:lnTo>
                  <a:lnTo>
                    <a:pt x="2459215" y="3380385"/>
                  </a:lnTo>
                  <a:lnTo>
                    <a:pt x="2513047" y="3387114"/>
                  </a:lnTo>
                  <a:lnTo>
                    <a:pt x="2568315" y="3393844"/>
                  </a:lnTo>
                  <a:lnTo>
                    <a:pt x="2622148" y="3400573"/>
                  </a:lnTo>
                  <a:lnTo>
                    <a:pt x="2677237" y="3405957"/>
                  </a:lnTo>
                  <a:lnTo>
                    <a:pt x="2731069" y="3412704"/>
                  </a:lnTo>
                  <a:lnTo>
                    <a:pt x="2786337" y="3418088"/>
                  </a:lnTo>
                  <a:lnTo>
                    <a:pt x="2841426" y="3423472"/>
                  </a:lnTo>
                  <a:lnTo>
                    <a:pt x="2895258" y="3428855"/>
                  </a:lnTo>
                  <a:lnTo>
                    <a:pt x="2950527" y="3434239"/>
                  </a:lnTo>
                  <a:lnTo>
                    <a:pt x="3004359" y="3439622"/>
                  </a:lnTo>
                  <a:lnTo>
                    <a:pt x="3059627" y="3443660"/>
                  </a:lnTo>
                  <a:lnTo>
                    <a:pt x="3114716" y="3449044"/>
                  </a:lnTo>
                  <a:lnTo>
                    <a:pt x="3168548" y="3453081"/>
                  </a:lnTo>
                  <a:lnTo>
                    <a:pt x="3223817" y="3457119"/>
                  </a:lnTo>
                  <a:lnTo>
                    <a:pt x="3277649" y="3461157"/>
                  </a:lnTo>
                  <a:lnTo>
                    <a:pt x="3332738" y="3465194"/>
                  </a:lnTo>
                  <a:lnTo>
                    <a:pt x="3386570" y="3469232"/>
                  </a:lnTo>
                  <a:lnTo>
                    <a:pt x="3441838" y="3473270"/>
                  </a:lnTo>
                  <a:lnTo>
                    <a:pt x="3497107" y="3477325"/>
                  </a:lnTo>
                  <a:lnTo>
                    <a:pt x="3550939" y="3481363"/>
                  </a:lnTo>
                  <a:lnTo>
                    <a:pt x="3606028" y="3484055"/>
                  </a:lnTo>
                  <a:lnTo>
                    <a:pt x="3659860" y="3488092"/>
                  </a:lnTo>
                  <a:lnTo>
                    <a:pt x="3715128" y="3490784"/>
                  </a:lnTo>
                  <a:lnTo>
                    <a:pt x="3770217" y="3494822"/>
                  </a:lnTo>
                  <a:lnTo>
                    <a:pt x="3824050" y="3497514"/>
                  </a:lnTo>
                  <a:lnTo>
                    <a:pt x="3879318" y="3500205"/>
                  </a:lnTo>
                  <a:lnTo>
                    <a:pt x="3933150" y="3504243"/>
                  </a:lnTo>
                  <a:lnTo>
                    <a:pt x="3988418" y="3506935"/>
                  </a:lnTo>
                  <a:lnTo>
                    <a:pt x="4042251" y="3509627"/>
                  </a:lnTo>
                  <a:lnTo>
                    <a:pt x="4097340" y="3512319"/>
                  </a:lnTo>
                  <a:lnTo>
                    <a:pt x="4152608" y="3515010"/>
                  </a:lnTo>
                  <a:lnTo>
                    <a:pt x="4206440" y="3517702"/>
                  </a:lnTo>
                  <a:lnTo>
                    <a:pt x="4261529" y="3520394"/>
                  </a:lnTo>
                  <a:lnTo>
                    <a:pt x="4315362" y="3523086"/>
                  </a:lnTo>
                  <a:lnTo>
                    <a:pt x="4370630" y="3525777"/>
                  </a:lnTo>
                  <a:lnTo>
                    <a:pt x="4425718" y="3527123"/>
                  </a:lnTo>
                  <a:lnTo>
                    <a:pt x="4479730" y="3529815"/>
                  </a:lnTo>
                  <a:lnTo>
                    <a:pt x="4534819" y="3532507"/>
                  </a:lnTo>
                  <a:lnTo>
                    <a:pt x="4588652" y="3533853"/>
                  </a:lnTo>
                  <a:lnTo>
                    <a:pt x="4643920" y="3536545"/>
                  </a:lnTo>
                  <a:lnTo>
                    <a:pt x="4697752" y="3539236"/>
                  </a:lnTo>
                  <a:lnTo>
                    <a:pt x="4752841" y="3540582"/>
                  </a:lnTo>
                  <a:lnTo>
                    <a:pt x="4808109" y="3543274"/>
                  </a:lnTo>
                  <a:lnTo>
                    <a:pt x="4861942" y="3544620"/>
                  </a:lnTo>
                  <a:lnTo>
                    <a:pt x="4917030" y="3547330"/>
                  </a:lnTo>
                  <a:lnTo>
                    <a:pt x="4971042" y="3548676"/>
                  </a:lnTo>
                  <a:lnTo>
                    <a:pt x="5026131" y="3551367"/>
                  </a:lnTo>
                  <a:lnTo>
                    <a:pt x="5081399" y="3552713"/>
                  </a:lnTo>
                  <a:lnTo>
                    <a:pt x="5135232" y="3554059"/>
                  </a:lnTo>
                  <a:lnTo>
                    <a:pt x="5190320" y="3556751"/>
                  </a:lnTo>
                  <a:lnTo>
                    <a:pt x="5244153" y="3558097"/>
                  </a:lnTo>
                  <a:lnTo>
                    <a:pt x="5299421" y="3559443"/>
                  </a:lnTo>
                  <a:lnTo>
                    <a:pt x="5353253" y="3560789"/>
                  </a:lnTo>
                  <a:lnTo>
                    <a:pt x="5408342" y="3563480"/>
                  </a:lnTo>
                  <a:lnTo>
                    <a:pt x="5463610" y="3564826"/>
                  </a:lnTo>
                </a:path>
              </a:pathLst>
            </a:custGeom>
            <a:ln w="35001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341739" y="2105601"/>
              <a:ext cx="5464175" cy="3196590"/>
            </a:xfrm>
            <a:custGeom>
              <a:avLst/>
              <a:gdLst/>
              <a:ahLst/>
              <a:cxnLst/>
              <a:rect l="l" t="t" r="r" b="b"/>
              <a:pathLst>
                <a:path w="5464175" h="3196590">
                  <a:moveTo>
                    <a:pt x="0" y="0"/>
                  </a:moveTo>
                  <a:lnTo>
                    <a:pt x="55196" y="208703"/>
                  </a:lnTo>
                  <a:lnTo>
                    <a:pt x="110374" y="397128"/>
                  </a:lnTo>
                  <a:lnTo>
                    <a:pt x="164225" y="565455"/>
                  </a:lnTo>
                  <a:lnTo>
                    <a:pt x="219403" y="717631"/>
                  </a:lnTo>
                  <a:lnTo>
                    <a:pt x="273254" y="856348"/>
                  </a:lnTo>
                  <a:lnTo>
                    <a:pt x="328432" y="981426"/>
                  </a:lnTo>
                  <a:lnTo>
                    <a:pt x="382283" y="1097173"/>
                  </a:lnTo>
                  <a:lnTo>
                    <a:pt x="437461" y="1203588"/>
                  </a:lnTo>
                  <a:lnTo>
                    <a:pt x="492657" y="1301928"/>
                  </a:lnTo>
                  <a:lnTo>
                    <a:pt x="546490" y="1392014"/>
                  </a:lnTo>
                  <a:lnTo>
                    <a:pt x="601632" y="1476895"/>
                  </a:lnTo>
                  <a:lnTo>
                    <a:pt x="655465" y="1554957"/>
                  </a:lnTo>
                  <a:lnTo>
                    <a:pt x="710733" y="1627635"/>
                  </a:lnTo>
                  <a:lnTo>
                    <a:pt x="765822" y="1696365"/>
                  </a:lnTo>
                  <a:lnTo>
                    <a:pt x="819654" y="1759533"/>
                  </a:lnTo>
                  <a:lnTo>
                    <a:pt x="874922" y="1820188"/>
                  </a:lnTo>
                  <a:lnTo>
                    <a:pt x="928755" y="1876715"/>
                  </a:lnTo>
                  <a:lnTo>
                    <a:pt x="984023" y="1930551"/>
                  </a:lnTo>
                  <a:lnTo>
                    <a:pt x="1037856" y="1980439"/>
                  </a:lnTo>
                  <a:lnTo>
                    <a:pt x="1092944" y="2027456"/>
                  </a:lnTo>
                  <a:lnTo>
                    <a:pt x="1148212" y="2073216"/>
                  </a:lnTo>
                  <a:lnTo>
                    <a:pt x="1202045" y="2116285"/>
                  </a:lnTo>
                  <a:lnTo>
                    <a:pt x="1257133" y="2156661"/>
                  </a:lnTo>
                  <a:lnTo>
                    <a:pt x="1310966" y="2195782"/>
                  </a:lnTo>
                  <a:lnTo>
                    <a:pt x="1366234" y="2232211"/>
                  </a:lnTo>
                  <a:lnTo>
                    <a:pt x="1421502" y="2267204"/>
                  </a:lnTo>
                  <a:lnTo>
                    <a:pt x="1475335" y="2300762"/>
                  </a:lnTo>
                  <a:lnTo>
                    <a:pt x="1530423" y="2333063"/>
                  </a:lnTo>
                  <a:lnTo>
                    <a:pt x="1584256" y="2362673"/>
                  </a:lnTo>
                  <a:lnTo>
                    <a:pt x="1639524" y="2392283"/>
                  </a:lnTo>
                  <a:lnTo>
                    <a:pt x="1693357" y="2420636"/>
                  </a:lnTo>
                  <a:lnTo>
                    <a:pt x="1748445" y="2447554"/>
                  </a:lnTo>
                  <a:lnTo>
                    <a:pt x="1803713" y="2473036"/>
                  </a:lnTo>
                  <a:lnTo>
                    <a:pt x="1857546" y="2497263"/>
                  </a:lnTo>
                  <a:lnTo>
                    <a:pt x="1912814" y="2521489"/>
                  </a:lnTo>
                  <a:lnTo>
                    <a:pt x="1966647" y="2544459"/>
                  </a:lnTo>
                  <a:lnTo>
                    <a:pt x="2021735" y="2565993"/>
                  </a:lnTo>
                  <a:lnTo>
                    <a:pt x="2077003" y="2587545"/>
                  </a:lnTo>
                  <a:lnTo>
                    <a:pt x="2130836" y="2609080"/>
                  </a:lnTo>
                  <a:lnTo>
                    <a:pt x="2185925" y="2627922"/>
                  </a:lnTo>
                  <a:lnTo>
                    <a:pt x="2239757" y="2646765"/>
                  </a:lnTo>
                  <a:lnTo>
                    <a:pt x="2295025" y="2665625"/>
                  </a:lnTo>
                  <a:lnTo>
                    <a:pt x="2348858" y="2683122"/>
                  </a:lnTo>
                  <a:lnTo>
                    <a:pt x="2404126" y="2700618"/>
                  </a:lnTo>
                  <a:lnTo>
                    <a:pt x="2459215" y="2718115"/>
                  </a:lnTo>
                  <a:lnTo>
                    <a:pt x="2513047" y="2734284"/>
                  </a:lnTo>
                  <a:lnTo>
                    <a:pt x="2568315" y="2749088"/>
                  </a:lnTo>
                  <a:lnTo>
                    <a:pt x="2622148" y="2763893"/>
                  </a:lnTo>
                  <a:lnTo>
                    <a:pt x="2677237" y="2778698"/>
                  </a:lnTo>
                  <a:lnTo>
                    <a:pt x="2731069" y="2793521"/>
                  </a:lnTo>
                  <a:lnTo>
                    <a:pt x="2786337" y="2806980"/>
                  </a:lnTo>
                  <a:lnTo>
                    <a:pt x="2841426" y="2820439"/>
                  </a:lnTo>
                  <a:lnTo>
                    <a:pt x="2895258" y="2833898"/>
                  </a:lnTo>
                  <a:lnTo>
                    <a:pt x="2950527" y="2846011"/>
                  </a:lnTo>
                  <a:lnTo>
                    <a:pt x="3004359" y="2859488"/>
                  </a:lnTo>
                  <a:lnTo>
                    <a:pt x="3059627" y="2870255"/>
                  </a:lnTo>
                  <a:lnTo>
                    <a:pt x="3114716" y="2882368"/>
                  </a:lnTo>
                  <a:lnTo>
                    <a:pt x="3168548" y="2894481"/>
                  </a:lnTo>
                  <a:lnTo>
                    <a:pt x="3223817" y="2905248"/>
                  </a:lnTo>
                  <a:lnTo>
                    <a:pt x="3277649" y="2916015"/>
                  </a:lnTo>
                  <a:lnTo>
                    <a:pt x="3332738" y="2926800"/>
                  </a:lnTo>
                  <a:lnTo>
                    <a:pt x="3386570" y="2936222"/>
                  </a:lnTo>
                  <a:lnTo>
                    <a:pt x="3441838" y="2946989"/>
                  </a:lnTo>
                  <a:lnTo>
                    <a:pt x="3497107" y="2956410"/>
                  </a:lnTo>
                  <a:lnTo>
                    <a:pt x="3550939" y="2965831"/>
                  </a:lnTo>
                  <a:lnTo>
                    <a:pt x="3606028" y="2975253"/>
                  </a:lnTo>
                  <a:lnTo>
                    <a:pt x="3659860" y="2983328"/>
                  </a:lnTo>
                  <a:lnTo>
                    <a:pt x="3715128" y="2992749"/>
                  </a:lnTo>
                  <a:lnTo>
                    <a:pt x="3770217" y="3000843"/>
                  </a:lnTo>
                  <a:lnTo>
                    <a:pt x="3824050" y="3010264"/>
                  </a:lnTo>
                  <a:lnTo>
                    <a:pt x="3879318" y="3018339"/>
                  </a:lnTo>
                  <a:lnTo>
                    <a:pt x="3933150" y="3026415"/>
                  </a:lnTo>
                  <a:lnTo>
                    <a:pt x="3988418" y="3034490"/>
                  </a:lnTo>
                  <a:lnTo>
                    <a:pt x="4042251" y="3041219"/>
                  </a:lnTo>
                  <a:lnTo>
                    <a:pt x="4097340" y="3049295"/>
                  </a:lnTo>
                  <a:lnTo>
                    <a:pt x="4152608" y="3056024"/>
                  </a:lnTo>
                  <a:lnTo>
                    <a:pt x="4206440" y="3064118"/>
                  </a:lnTo>
                  <a:lnTo>
                    <a:pt x="4261529" y="3070847"/>
                  </a:lnTo>
                  <a:lnTo>
                    <a:pt x="4315362" y="3077577"/>
                  </a:lnTo>
                  <a:lnTo>
                    <a:pt x="4370630" y="3084306"/>
                  </a:lnTo>
                  <a:lnTo>
                    <a:pt x="4425718" y="3091035"/>
                  </a:lnTo>
                  <a:lnTo>
                    <a:pt x="4479730" y="3097765"/>
                  </a:lnTo>
                  <a:lnTo>
                    <a:pt x="4534819" y="3104494"/>
                  </a:lnTo>
                  <a:lnTo>
                    <a:pt x="4588652" y="3109878"/>
                  </a:lnTo>
                  <a:lnTo>
                    <a:pt x="4643920" y="3116607"/>
                  </a:lnTo>
                  <a:lnTo>
                    <a:pt x="4697752" y="3121991"/>
                  </a:lnTo>
                  <a:lnTo>
                    <a:pt x="4752841" y="3128721"/>
                  </a:lnTo>
                  <a:lnTo>
                    <a:pt x="4808109" y="3134122"/>
                  </a:lnTo>
                  <a:lnTo>
                    <a:pt x="4861942" y="3139506"/>
                  </a:lnTo>
                  <a:lnTo>
                    <a:pt x="4917030" y="3144889"/>
                  </a:lnTo>
                  <a:lnTo>
                    <a:pt x="4971042" y="3150273"/>
                  </a:lnTo>
                  <a:lnTo>
                    <a:pt x="5026131" y="3155656"/>
                  </a:lnTo>
                  <a:lnTo>
                    <a:pt x="5081399" y="3161040"/>
                  </a:lnTo>
                  <a:lnTo>
                    <a:pt x="5135232" y="3166424"/>
                  </a:lnTo>
                  <a:lnTo>
                    <a:pt x="5190320" y="3171807"/>
                  </a:lnTo>
                  <a:lnTo>
                    <a:pt x="5244153" y="3175845"/>
                  </a:lnTo>
                  <a:lnTo>
                    <a:pt x="5299421" y="3181228"/>
                  </a:lnTo>
                  <a:lnTo>
                    <a:pt x="5353253" y="3186612"/>
                  </a:lnTo>
                  <a:lnTo>
                    <a:pt x="5408342" y="3190650"/>
                  </a:lnTo>
                  <a:lnTo>
                    <a:pt x="5463610" y="3196033"/>
                  </a:lnTo>
                </a:path>
              </a:pathLst>
            </a:custGeom>
            <a:ln w="3500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" name="object 53"/>
          <p:cNvGrpSpPr/>
          <p:nvPr/>
        </p:nvGrpSpPr>
        <p:grpSpPr>
          <a:xfrm>
            <a:off x="2131756" y="4693244"/>
            <a:ext cx="626110" cy="370205"/>
            <a:chOff x="2131756" y="4693244"/>
            <a:chExt cx="626110" cy="370205"/>
          </a:xfrm>
        </p:grpSpPr>
        <p:pic>
          <p:nvPicPr>
            <p:cNvPr id="54" name="object 5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131756" y="4693244"/>
              <a:ext cx="200562" cy="149332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360580" y="4718718"/>
              <a:ext cx="323049" cy="165580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2139823" y="4912588"/>
              <a:ext cx="67310" cy="148590"/>
            </a:xfrm>
            <a:custGeom>
              <a:avLst/>
              <a:gdLst/>
              <a:ahLst/>
              <a:cxnLst/>
              <a:rect l="l" t="t" r="r" b="b"/>
              <a:pathLst>
                <a:path w="67310" h="148589">
                  <a:moveTo>
                    <a:pt x="16154" y="0"/>
                  </a:moveTo>
                  <a:lnTo>
                    <a:pt x="0" y="0"/>
                  </a:lnTo>
                  <a:lnTo>
                    <a:pt x="0" y="148082"/>
                  </a:lnTo>
                  <a:lnTo>
                    <a:pt x="16154" y="148082"/>
                  </a:lnTo>
                  <a:lnTo>
                    <a:pt x="16154" y="0"/>
                  </a:lnTo>
                  <a:close/>
                </a:path>
                <a:path w="67310" h="148589">
                  <a:moveTo>
                    <a:pt x="65963" y="53848"/>
                  </a:moveTo>
                  <a:lnTo>
                    <a:pt x="49809" y="53848"/>
                  </a:lnTo>
                  <a:lnTo>
                    <a:pt x="49809" y="148082"/>
                  </a:lnTo>
                  <a:lnTo>
                    <a:pt x="65963" y="148082"/>
                  </a:lnTo>
                  <a:lnTo>
                    <a:pt x="65963" y="53848"/>
                  </a:lnTo>
                  <a:close/>
                </a:path>
                <a:path w="67310" h="148589">
                  <a:moveTo>
                    <a:pt x="67310" y="2692"/>
                  </a:moveTo>
                  <a:lnTo>
                    <a:pt x="48463" y="2692"/>
                  </a:lnTo>
                  <a:lnTo>
                    <a:pt x="48463" y="21539"/>
                  </a:lnTo>
                  <a:lnTo>
                    <a:pt x="67310" y="21539"/>
                  </a:lnTo>
                  <a:lnTo>
                    <a:pt x="67310" y="26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227327" y="4909889"/>
              <a:ext cx="222095" cy="153467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2470950" y="4915280"/>
              <a:ext cx="19050" cy="145415"/>
            </a:xfrm>
            <a:custGeom>
              <a:avLst/>
              <a:gdLst/>
              <a:ahLst/>
              <a:cxnLst/>
              <a:rect l="l" t="t" r="r" b="b"/>
              <a:pathLst>
                <a:path w="19050" h="145414">
                  <a:moveTo>
                    <a:pt x="17500" y="51155"/>
                  </a:moveTo>
                  <a:lnTo>
                    <a:pt x="1346" y="51155"/>
                  </a:lnTo>
                  <a:lnTo>
                    <a:pt x="1346" y="145389"/>
                  </a:lnTo>
                  <a:lnTo>
                    <a:pt x="17500" y="145389"/>
                  </a:lnTo>
                  <a:lnTo>
                    <a:pt x="17500" y="51155"/>
                  </a:lnTo>
                  <a:close/>
                </a:path>
                <a:path w="19050" h="145414">
                  <a:moveTo>
                    <a:pt x="18846" y="0"/>
                  </a:moveTo>
                  <a:lnTo>
                    <a:pt x="0" y="0"/>
                  </a:lnTo>
                  <a:lnTo>
                    <a:pt x="0" y="18846"/>
                  </a:lnTo>
                  <a:lnTo>
                    <a:pt x="18846" y="18846"/>
                  </a:lnTo>
                  <a:lnTo>
                    <a:pt x="188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522114" y="4963743"/>
              <a:ext cx="131907" cy="96922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678246" y="4962397"/>
              <a:ext cx="79420" cy="100960"/>
            </a:xfrm>
            <a:prstGeom prst="rect">
              <a:avLst/>
            </a:prstGeom>
          </p:spPr>
        </p:pic>
      </p:grpSp>
      <p:grpSp>
        <p:nvGrpSpPr>
          <p:cNvPr id="61" name="object 61"/>
          <p:cNvGrpSpPr/>
          <p:nvPr/>
        </p:nvGrpSpPr>
        <p:grpSpPr>
          <a:xfrm>
            <a:off x="4506131" y="2011388"/>
            <a:ext cx="702945" cy="180975"/>
            <a:chOff x="4506131" y="2011388"/>
            <a:chExt cx="702945" cy="180975"/>
          </a:xfrm>
        </p:grpSpPr>
        <p:pic>
          <p:nvPicPr>
            <p:cNvPr id="62" name="object 6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506131" y="2011388"/>
              <a:ext cx="130633" cy="180349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660989" y="2011388"/>
              <a:ext cx="401052" cy="180349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082319" y="2016772"/>
              <a:ext cx="126506" cy="148048"/>
            </a:xfrm>
            <a:prstGeom prst="rect">
              <a:avLst/>
            </a:prstGeom>
          </p:spPr>
        </p:pic>
      </p:grpSp>
      <p:grpSp>
        <p:nvGrpSpPr>
          <p:cNvPr id="65" name="object 65"/>
          <p:cNvGrpSpPr/>
          <p:nvPr/>
        </p:nvGrpSpPr>
        <p:grpSpPr>
          <a:xfrm>
            <a:off x="5301776" y="2004748"/>
            <a:ext cx="855980" cy="213995"/>
            <a:chOff x="5301776" y="2004748"/>
            <a:chExt cx="855980" cy="213995"/>
          </a:xfrm>
        </p:grpSpPr>
        <p:sp>
          <p:nvSpPr>
            <p:cNvPr id="66" name="object 66"/>
            <p:cNvSpPr/>
            <p:nvPr/>
          </p:nvSpPr>
          <p:spPr>
            <a:xfrm>
              <a:off x="5301776" y="2004748"/>
              <a:ext cx="53975" cy="213995"/>
            </a:xfrm>
            <a:custGeom>
              <a:avLst/>
              <a:gdLst/>
              <a:ahLst/>
              <a:cxnLst/>
              <a:rect l="l" t="t" r="r" b="b"/>
              <a:pathLst>
                <a:path w="53975" h="213994">
                  <a:moveTo>
                    <a:pt x="53832" y="0"/>
                  </a:moveTo>
                  <a:lnTo>
                    <a:pt x="40374" y="0"/>
                  </a:lnTo>
                  <a:lnTo>
                    <a:pt x="20439" y="23564"/>
                  </a:lnTo>
                  <a:lnTo>
                    <a:pt x="8074" y="50560"/>
                  </a:lnTo>
                  <a:lnTo>
                    <a:pt x="1766" y="78835"/>
                  </a:lnTo>
                  <a:lnTo>
                    <a:pt x="0" y="106235"/>
                  </a:lnTo>
                  <a:lnTo>
                    <a:pt x="1943" y="134996"/>
                  </a:lnTo>
                  <a:lnTo>
                    <a:pt x="8545" y="163638"/>
                  </a:lnTo>
                  <a:lnTo>
                    <a:pt x="20969" y="190497"/>
                  </a:lnTo>
                  <a:lnTo>
                    <a:pt x="40374" y="213907"/>
                  </a:lnTo>
                  <a:lnTo>
                    <a:pt x="53832" y="213907"/>
                  </a:lnTo>
                  <a:lnTo>
                    <a:pt x="46935" y="206336"/>
                  </a:lnTo>
                  <a:lnTo>
                    <a:pt x="39028" y="195737"/>
                  </a:lnTo>
                  <a:lnTo>
                    <a:pt x="20888" y="151104"/>
                  </a:lnTo>
                  <a:lnTo>
                    <a:pt x="17405" y="106235"/>
                  </a:lnTo>
                  <a:lnTo>
                    <a:pt x="21003" y="64880"/>
                  </a:lnTo>
                  <a:lnTo>
                    <a:pt x="30034" y="34477"/>
                  </a:lnTo>
                  <a:lnTo>
                    <a:pt x="41857" y="13394"/>
                  </a:lnTo>
                  <a:lnTo>
                    <a:pt x="538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386473" y="2019464"/>
              <a:ext cx="69982" cy="145356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480680" y="2019464"/>
              <a:ext cx="386338" cy="149484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891243" y="2019464"/>
              <a:ext cx="192541" cy="149484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6103881" y="2004748"/>
              <a:ext cx="53975" cy="213995"/>
            </a:xfrm>
            <a:custGeom>
              <a:avLst/>
              <a:gdLst/>
              <a:ahLst/>
              <a:cxnLst/>
              <a:rect l="l" t="t" r="r" b="b"/>
              <a:pathLst>
                <a:path w="53975" h="213994">
                  <a:moveTo>
                    <a:pt x="13458" y="0"/>
                  </a:moveTo>
                  <a:lnTo>
                    <a:pt x="0" y="0"/>
                  </a:lnTo>
                  <a:lnTo>
                    <a:pt x="6897" y="6965"/>
                  </a:lnTo>
                  <a:lnTo>
                    <a:pt x="14803" y="17631"/>
                  </a:lnTo>
                  <a:lnTo>
                    <a:pt x="32944" y="62780"/>
                  </a:lnTo>
                  <a:lnTo>
                    <a:pt x="36426" y="106235"/>
                  </a:lnTo>
                  <a:lnTo>
                    <a:pt x="32829" y="147891"/>
                  </a:lnTo>
                  <a:lnTo>
                    <a:pt x="23798" y="178779"/>
                  </a:lnTo>
                  <a:lnTo>
                    <a:pt x="11974" y="200314"/>
                  </a:lnTo>
                  <a:lnTo>
                    <a:pt x="0" y="213907"/>
                  </a:lnTo>
                  <a:lnTo>
                    <a:pt x="13458" y="213907"/>
                  </a:lnTo>
                  <a:lnTo>
                    <a:pt x="33393" y="190118"/>
                  </a:lnTo>
                  <a:lnTo>
                    <a:pt x="45757" y="162628"/>
                  </a:lnTo>
                  <a:lnTo>
                    <a:pt x="52066" y="133860"/>
                  </a:lnTo>
                  <a:lnTo>
                    <a:pt x="53832" y="106235"/>
                  </a:lnTo>
                  <a:lnTo>
                    <a:pt x="51889" y="77523"/>
                  </a:lnTo>
                  <a:lnTo>
                    <a:pt x="45286" y="49080"/>
                  </a:lnTo>
                  <a:lnTo>
                    <a:pt x="32863" y="22655"/>
                  </a:lnTo>
                  <a:lnTo>
                    <a:pt x="134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/>
          <p:nvPr/>
        </p:nvSpPr>
        <p:spPr>
          <a:xfrm>
            <a:off x="8499167" y="2116848"/>
            <a:ext cx="434340" cy="0"/>
          </a:xfrm>
          <a:custGeom>
            <a:avLst/>
            <a:gdLst/>
            <a:ahLst/>
            <a:cxnLst/>
            <a:rect l="l" t="t" r="r" b="b"/>
            <a:pathLst>
              <a:path w="434340">
                <a:moveTo>
                  <a:pt x="0" y="0"/>
                </a:moveTo>
                <a:lnTo>
                  <a:pt x="0" y="0"/>
                </a:lnTo>
                <a:lnTo>
                  <a:pt x="434193" y="0"/>
                </a:lnTo>
              </a:path>
            </a:pathLst>
          </a:custGeom>
          <a:ln w="47581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2" name="object 72"/>
          <p:cNvGrpSpPr/>
          <p:nvPr/>
        </p:nvGrpSpPr>
        <p:grpSpPr>
          <a:xfrm>
            <a:off x="9113866" y="2036318"/>
            <a:ext cx="787400" cy="168910"/>
            <a:chOff x="9113866" y="2036318"/>
            <a:chExt cx="787400" cy="168910"/>
          </a:xfrm>
        </p:grpSpPr>
        <p:pic>
          <p:nvPicPr>
            <p:cNvPr id="73" name="object 7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9113866" y="2036318"/>
              <a:ext cx="281338" cy="168375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9430975" y="2093045"/>
              <a:ext cx="74795" cy="109819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9530182" y="2091216"/>
              <a:ext cx="71543" cy="113477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9624489" y="2093045"/>
              <a:ext cx="134978" cy="109819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9795231" y="2038159"/>
              <a:ext cx="18415" cy="165100"/>
            </a:xfrm>
            <a:custGeom>
              <a:avLst/>
              <a:gdLst/>
              <a:ahLst/>
              <a:cxnLst/>
              <a:rect l="l" t="t" r="r" b="b"/>
              <a:pathLst>
                <a:path w="18415" h="165100">
                  <a:moveTo>
                    <a:pt x="16256" y="56718"/>
                  </a:moveTo>
                  <a:lnTo>
                    <a:pt x="0" y="56718"/>
                  </a:lnTo>
                  <a:lnTo>
                    <a:pt x="0" y="164706"/>
                  </a:lnTo>
                  <a:lnTo>
                    <a:pt x="16256" y="164706"/>
                  </a:lnTo>
                  <a:lnTo>
                    <a:pt x="16256" y="56718"/>
                  </a:lnTo>
                  <a:close/>
                </a:path>
                <a:path w="18415" h="165100">
                  <a:moveTo>
                    <a:pt x="17881" y="0"/>
                  </a:moveTo>
                  <a:lnTo>
                    <a:pt x="0" y="0"/>
                  </a:lnTo>
                  <a:lnTo>
                    <a:pt x="0" y="21945"/>
                  </a:lnTo>
                  <a:lnTo>
                    <a:pt x="17881" y="21945"/>
                  </a:lnTo>
                  <a:lnTo>
                    <a:pt x="178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9834262" y="2063779"/>
              <a:ext cx="66686" cy="140914"/>
            </a:xfrm>
            <a:prstGeom prst="rect">
              <a:avLst/>
            </a:prstGeom>
          </p:spPr>
        </p:pic>
      </p:grpSp>
      <p:grpSp>
        <p:nvGrpSpPr>
          <p:cNvPr id="79" name="object 79"/>
          <p:cNvGrpSpPr/>
          <p:nvPr/>
        </p:nvGrpSpPr>
        <p:grpSpPr>
          <a:xfrm>
            <a:off x="9988751" y="2034489"/>
            <a:ext cx="562610" cy="217804"/>
            <a:chOff x="9988751" y="2034489"/>
            <a:chExt cx="562610" cy="217804"/>
          </a:xfrm>
        </p:grpSpPr>
        <p:pic>
          <p:nvPicPr>
            <p:cNvPr id="80" name="object 80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9988751" y="2091216"/>
              <a:ext cx="76442" cy="113477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10100965" y="2034489"/>
              <a:ext cx="16510" cy="168910"/>
            </a:xfrm>
            <a:custGeom>
              <a:avLst/>
              <a:gdLst/>
              <a:ahLst/>
              <a:cxnLst/>
              <a:rect l="l" t="t" r="r" b="b"/>
              <a:pathLst>
                <a:path w="16509" h="168910">
                  <a:moveTo>
                    <a:pt x="16259" y="0"/>
                  </a:moveTo>
                  <a:lnTo>
                    <a:pt x="0" y="0"/>
                  </a:lnTo>
                  <a:lnTo>
                    <a:pt x="0" y="168375"/>
                  </a:lnTo>
                  <a:lnTo>
                    <a:pt x="16259" y="168375"/>
                  </a:lnTo>
                  <a:lnTo>
                    <a:pt x="162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0138363" y="2091216"/>
              <a:ext cx="412999" cy="161058"/>
            </a:xfrm>
            <a:prstGeom prst="rect">
              <a:avLst/>
            </a:prstGeom>
          </p:spPr>
        </p:pic>
      </p:grpSp>
      <p:sp>
        <p:nvSpPr>
          <p:cNvPr id="83" name="object 83"/>
          <p:cNvSpPr/>
          <p:nvPr/>
        </p:nvSpPr>
        <p:spPr>
          <a:xfrm>
            <a:off x="8499167" y="2457232"/>
            <a:ext cx="434340" cy="0"/>
          </a:xfrm>
          <a:custGeom>
            <a:avLst/>
            <a:gdLst/>
            <a:ahLst/>
            <a:cxnLst/>
            <a:rect l="l" t="t" r="r" b="b"/>
            <a:pathLst>
              <a:path w="434340">
                <a:moveTo>
                  <a:pt x="0" y="0"/>
                </a:moveTo>
                <a:lnTo>
                  <a:pt x="0" y="0"/>
                </a:lnTo>
                <a:lnTo>
                  <a:pt x="434193" y="0"/>
                </a:lnTo>
              </a:path>
            </a:pathLst>
          </a:custGeom>
          <a:ln w="47581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4" name="object 84"/>
          <p:cNvGrpSpPr/>
          <p:nvPr/>
        </p:nvGrpSpPr>
        <p:grpSpPr>
          <a:xfrm>
            <a:off x="9115491" y="2369386"/>
            <a:ext cx="530225" cy="177800"/>
            <a:chOff x="9115491" y="2369386"/>
            <a:chExt cx="530225" cy="177800"/>
          </a:xfrm>
        </p:grpSpPr>
        <p:pic>
          <p:nvPicPr>
            <p:cNvPr id="85" name="object 85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9115491" y="2369386"/>
              <a:ext cx="97580" cy="177520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9234209" y="2431600"/>
              <a:ext cx="174001" cy="113477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9443983" y="2374874"/>
              <a:ext cx="16510" cy="168910"/>
            </a:xfrm>
            <a:custGeom>
              <a:avLst/>
              <a:gdLst/>
              <a:ahLst/>
              <a:cxnLst/>
              <a:rect l="l" t="t" r="r" b="b"/>
              <a:pathLst>
                <a:path w="16509" h="168910">
                  <a:moveTo>
                    <a:pt x="16259" y="0"/>
                  </a:moveTo>
                  <a:lnTo>
                    <a:pt x="0" y="0"/>
                  </a:lnTo>
                  <a:lnTo>
                    <a:pt x="0" y="168375"/>
                  </a:lnTo>
                  <a:lnTo>
                    <a:pt x="16259" y="168375"/>
                  </a:lnTo>
                  <a:lnTo>
                    <a:pt x="162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9486258" y="2431600"/>
              <a:ext cx="76442" cy="113477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9593594" y="2431600"/>
              <a:ext cx="52069" cy="111760"/>
            </a:xfrm>
            <a:custGeom>
              <a:avLst/>
              <a:gdLst/>
              <a:ahLst/>
              <a:cxnLst/>
              <a:rect l="l" t="t" r="r" b="b"/>
              <a:pathLst>
                <a:path w="52070" h="111760">
                  <a:moveTo>
                    <a:pt x="52031" y="0"/>
                  </a:moveTo>
                  <a:lnTo>
                    <a:pt x="38871" y="2947"/>
                  </a:lnTo>
                  <a:lnTo>
                    <a:pt x="28454" y="8471"/>
                  </a:lnTo>
                  <a:lnTo>
                    <a:pt x="20477" y="15710"/>
                  </a:lnTo>
                  <a:lnTo>
                    <a:pt x="14633" y="23802"/>
                  </a:lnTo>
                  <a:lnTo>
                    <a:pt x="14633" y="1829"/>
                  </a:lnTo>
                  <a:lnTo>
                    <a:pt x="0" y="1829"/>
                  </a:lnTo>
                  <a:lnTo>
                    <a:pt x="0" y="111648"/>
                  </a:lnTo>
                  <a:lnTo>
                    <a:pt x="14633" y="111648"/>
                  </a:lnTo>
                  <a:lnTo>
                    <a:pt x="14633" y="58580"/>
                  </a:lnTo>
                  <a:lnTo>
                    <a:pt x="17504" y="42218"/>
                  </a:lnTo>
                  <a:lnTo>
                    <a:pt x="25405" y="29293"/>
                  </a:lnTo>
                  <a:lnTo>
                    <a:pt x="37270" y="20487"/>
                  </a:lnTo>
                  <a:lnTo>
                    <a:pt x="52031" y="16486"/>
                  </a:lnTo>
                  <a:lnTo>
                    <a:pt x="520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/>
          <p:nvPr/>
        </p:nvSpPr>
        <p:spPr>
          <a:xfrm>
            <a:off x="8499167" y="2797617"/>
            <a:ext cx="434340" cy="0"/>
          </a:xfrm>
          <a:custGeom>
            <a:avLst/>
            <a:gdLst/>
            <a:ahLst/>
            <a:cxnLst/>
            <a:rect l="l" t="t" r="r" b="b"/>
            <a:pathLst>
              <a:path w="434340">
                <a:moveTo>
                  <a:pt x="0" y="0"/>
                </a:moveTo>
                <a:lnTo>
                  <a:pt x="0" y="0"/>
                </a:lnTo>
                <a:lnTo>
                  <a:pt x="434193" y="0"/>
                </a:lnTo>
              </a:path>
            </a:pathLst>
          </a:custGeom>
          <a:ln w="4758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1" name="object 91"/>
          <p:cNvGrpSpPr/>
          <p:nvPr/>
        </p:nvGrpSpPr>
        <p:grpSpPr>
          <a:xfrm>
            <a:off x="8428735" y="2715258"/>
            <a:ext cx="3149600" cy="591185"/>
            <a:chOff x="8428735" y="2715258"/>
            <a:chExt cx="3149600" cy="591185"/>
          </a:xfrm>
        </p:grpSpPr>
        <p:pic>
          <p:nvPicPr>
            <p:cNvPr id="92" name="object 92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9126873" y="2715258"/>
              <a:ext cx="112214" cy="166546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9261843" y="2718942"/>
              <a:ext cx="19685" cy="163195"/>
            </a:xfrm>
            <a:custGeom>
              <a:avLst/>
              <a:gdLst/>
              <a:ahLst/>
              <a:cxnLst/>
              <a:rect l="l" t="t" r="r" b="b"/>
              <a:pathLst>
                <a:path w="19684" h="163194">
                  <a:moveTo>
                    <a:pt x="17894" y="56730"/>
                  </a:moveTo>
                  <a:lnTo>
                    <a:pt x="1625" y="56730"/>
                  </a:lnTo>
                  <a:lnTo>
                    <a:pt x="1625" y="162864"/>
                  </a:lnTo>
                  <a:lnTo>
                    <a:pt x="17894" y="162864"/>
                  </a:lnTo>
                  <a:lnTo>
                    <a:pt x="17894" y="56730"/>
                  </a:lnTo>
                  <a:close/>
                </a:path>
                <a:path w="19684" h="163194">
                  <a:moveTo>
                    <a:pt x="19519" y="0"/>
                  </a:moveTo>
                  <a:lnTo>
                    <a:pt x="0" y="0"/>
                  </a:lnTo>
                  <a:lnTo>
                    <a:pt x="0" y="20129"/>
                  </a:lnTo>
                  <a:lnTo>
                    <a:pt x="19519" y="20129"/>
                  </a:lnTo>
                  <a:lnTo>
                    <a:pt x="195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9315509" y="2717087"/>
              <a:ext cx="230932" cy="212298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9572447" y="2718942"/>
              <a:ext cx="18415" cy="163195"/>
            </a:xfrm>
            <a:custGeom>
              <a:avLst/>
              <a:gdLst/>
              <a:ahLst/>
              <a:cxnLst/>
              <a:rect l="l" t="t" r="r" b="b"/>
              <a:pathLst>
                <a:path w="18415" h="163194">
                  <a:moveTo>
                    <a:pt x="16268" y="56730"/>
                  </a:moveTo>
                  <a:lnTo>
                    <a:pt x="0" y="56730"/>
                  </a:lnTo>
                  <a:lnTo>
                    <a:pt x="0" y="162864"/>
                  </a:lnTo>
                  <a:lnTo>
                    <a:pt x="16268" y="162864"/>
                  </a:lnTo>
                  <a:lnTo>
                    <a:pt x="16268" y="56730"/>
                  </a:lnTo>
                  <a:close/>
                </a:path>
                <a:path w="18415" h="163194">
                  <a:moveTo>
                    <a:pt x="17894" y="0"/>
                  </a:moveTo>
                  <a:lnTo>
                    <a:pt x="0" y="0"/>
                  </a:lnTo>
                  <a:lnTo>
                    <a:pt x="0" y="20129"/>
                  </a:lnTo>
                  <a:lnTo>
                    <a:pt x="17894" y="20129"/>
                  </a:lnTo>
                  <a:lnTo>
                    <a:pt x="178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9614733" y="2715258"/>
              <a:ext cx="86198" cy="170204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9726947" y="2770180"/>
              <a:ext cx="81299" cy="115282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8428735" y="2950552"/>
              <a:ext cx="3149600" cy="355600"/>
            </a:xfrm>
            <a:custGeom>
              <a:avLst/>
              <a:gdLst/>
              <a:ahLst/>
              <a:cxnLst/>
              <a:rect l="l" t="t" r="r" b="b"/>
              <a:pathLst>
                <a:path w="3149600" h="355600">
                  <a:moveTo>
                    <a:pt x="3149092" y="0"/>
                  </a:moveTo>
                  <a:lnTo>
                    <a:pt x="0" y="0"/>
                  </a:lnTo>
                  <a:lnTo>
                    <a:pt x="0" y="355384"/>
                  </a:lnTo>
                  <a:lnTo>
                    <a:pt x="3149092" y="355384"/>
                  </a:lnTo>
                  <a:lnTo>
                    <a:pt x="3149092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9" name="object 99"/>
          <p:cNvGrpSpPr/>
          <p:nvPr/>
        </p:nvGrpSpPr>
        <p:grpSpPr>
          <a:xfrm>
            <a:off x="8675240" y="4731634"/>
            <a:ext cx="1156335" cy="595630"/>
            <a:chOff x="8675240" y="4731634"/>
            <a:chExt cx="1156335" cy="595630"/>
          </a:xfrm>
        </p:grpSpPr>
        <p:pic>
          <p:nvPicPr>
            <p:cNvPr id="100" name="object 100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8675240" y="4731634"/>
              <a:ext cx="838827" cy="595184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9501251" y="5051805"/>
              <a:ext cx="330200" cy="0"/>
            </a:xfrm>
            <a:custGeom>
              <a:avLst/>
              <a:gdLst/>
              <a:ahLst/>
              <a:cxnLst/>
              <a:rect l="l" t="t" r="r" b="b"/>
              <a:pathLst>
                <a:path w="330200">
                  <a:moveTo>
                    <a:pt x="0" y="0"/>
                  </a:moveTo>
                  <a:lnTo>
                    <a:pt x="33007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2" name="object 102"/>
          <p:cNvGrpSpPr/>
          <p:nvPr/>
        </p:nvGrpSpPr>
        <p:grpSpPr>
          <a:xfrm>
            <a:off x="9778365" y="4477245"/>
            <a:ext cx="1700530" cy="1201420"/>
            <a:chOff x="9778365" y="4477245"/>
            <a:chExt cx="1700530" cy="1201420"/>
          </a:xfrm>
        </p:grpSpPr>
        <p:pic>
          <p:nvPicPr>
            <p:cNvPr id="103" name="object 103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0971403" y="4553204"/>
              <a:ext cx="506945" cy="914400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10748695" y="5032502"/>
              <a:ext cx="382905" cy="0"/>
            </a:xfrm>
            <a:custGeom>
              <a:avLst/>
              <a:gdLst/>
              <a:ahLst/>
              <a:cxnLst/>
              <a:rect l="l" t="t" r="r" b="b"/>
              <a:pathLst>
                <a:path w="382904">
                  <a:moveTo>
                    <a:pt x="0" y="0"/>
                  </a:moveTo>
                  <a:lnTo>
                    <a:pt x="38247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0133076" y="4601159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39">
                  <a:moveTo>
                    <a:pt x="0" y="307009"/>
                  </a:moveTo>
                  <a:lnTo>
                    <a:pt x="307009" y="307009"/>
                  </a:lnTo>
                  <a:lnTo>
                    <a:pt x="307009" y="0"/>
                  </a:lnTo>
                  <a:lnTo>
                    <a:pt x="0" y="0"/>
                  </a:lnTo>
                  <a:lnTo>
                    <a:pt x="0" y="307009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0401554" y="4561922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5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0401554" y="4561922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5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0403713" y="4866849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5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0403713" y="4866849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5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0098532" y="4866849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5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0098532" y="4866849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5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0094722" y="4561922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5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0094722" y="4561922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5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0439146" y="4598873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39">
                  <a:moveTo>
                    <a:pt x="307009" y="0"/>
                  </a:moveTo>
                  <a:lnTo>
                    <a:pt x="0" y="0"/>
                  </a:lnTo>
                  <a:lnTo>
                    <a:pt x="0" y="307009"/>
                  </a:lnTo>
                  <a:lnTo>
                    <a:pt x="307009" y="307009"/>
                  </a:lnTo>
                  <a:lnTo>
                    <a:pt x="30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0439146" y="4598873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39">
                  <a:moveTo>
                    <a:pt x="0" y="307009"/>
                  </a:moveTo>
                  <a:lnTo>
                    <a:pt x="307009" y="307009"/>
                  </a:lnTo>
                  <a:lnTo>
                    <a:pt x="307009" y="0"/>
                  </a:lnTo>
                  <a:lnTo>
                    <a:pt x="0" y="0"/>
                  </a:lnTo>
                  <a:lnTo>
                    <a:pt x="0" y="307009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0515854" y="4675670"/>
              <a:ext cx="153670" cy="153670"/>
            </a:xfrm>
            <a:custGeom>
              <a:avLst/>
              <a:gdLst/>
              <a:ahLst/>
              <a:cxnLst/>
              <a:rect l="l" t="t" r="r" b="b"/>
              <a:pathLst>
                <a:path w="153670" h="153670">
                  <a:moveTo>
                    <a:pt x="153504" y="0"/>
                  </a:moveTo>
                  <a:lnTo>
                    <a:pt x="0" y="0"/>
                  </a:lnTo>
                  <a:lnTo>
                    <a:pt x="0" y="153504"/>
                  </a:lnTo>
                  <a:lnTo>
                    <a:pt x="153504" y="153504"/>
                  </a:lnTo>
                  <a:lnTo>
                    <a:pt x="153504" y="0"/>
                  </a:lnTo>
                  <a:close/>
                </a:path>
              </a:pathLst>
            </a:custGeom>
            <a:solidFill>
              <a:srgbClr val="C8C8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0515854" y="4675670"/>
              <a:ext cx="153670" cy="153670"/>
            </a:xfrm>
            <a:custGeom>
              <a:avLst/>
              <a:gdLst/>
              <a:ahLst/>
              <a:cxnLst/>
              <a:rect l="l" t="t" r="r" b="b"/>
              <a:pathLst>
                <a:path w="153670" h="153670">
                  <a:moveTo>
                    <a:pt x="0" y="153504"/>
                  </a:moveTo>
                  <a:lnTo>
                    <a:pt x="153504" y="153504"/>
                  </a:lnTo>
                  <a:lnTo>
                    <a:pt x="153504" y="0"/>
                  </a:lnTo>
                  <a:lnTo>
                    <a:pt x="0" y="0"/>
                  </a:lnTo>
                  <a:lnTo>
                    <a:pt x="0" y="15350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0707624" y="4559636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5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0669397" y="4559636"/>
              <a:ext cx="115570" cy="116205"/>
            </a:xfrm>
            <a:custGeom>
              <a:avLst/>
              <a:gdLst/>
              <a:ahLst/>
              <a:cxnLst/>
              <a:rect l="l" t="t" r="r" b="b"/>
              <a:pathLst>
                <a:path w="115570" h="116204">
                  <a:moveTo>
                    <a:pt x="38226" y="76752"/>
                  </a:moveTo>
                  <a:lnTo>
                    <a:pt x="114979" y="76752"/>
                  </a:lnTo>
                  <a:lnTo>
                    <a:pt x="114979" y="0"/>
                  </a:lnTo>
                  <a:lnTo>
                    <a:pt x="38226" y="0"/>
                  </a:lnTo>
                  <a:lnTo>
                    <a:pt x="38226" y="76752"/>
                  </a:lnTo>
                  <a:close/>
                </a:path>
                <a:path w="115570" h="116204">
                  <a:moveTo>
                    <a:pt x="0" y="115995"/>
                  </a:moveTo>
                  <a:lnTo>
                    <a:pt x="40385" y="77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0709783" y="4864563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5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0404602" y="4864563"/>
              <a:ext cx="382270" cy="76835"/>
            </a:xfrm>
            <a:custGeom>
              <a:avLst/>
              <a:gdLst/>
              <a:ahLst/>
              <a:cxnLst/>
              <a:rect l="l" t="t" r="r" b="b"/>
              <a:pathLst>
                <a:path w="382270" h="76835">
                  <a:moveTo>
                    <a:pt x="305180" y="76752"/>
                  </a:moveTo>
                  <a:lnTo>
                    <a:pt x="381933" y="76752"/>
                  </a:lnTo>
                  <a:lnTo>
                    <a:pt x="381933" y="0"/>
                  </a:lnTo>
                  <a:lnTo>
                    <a:pt x="305180" y="0"/>
                  </a:lnTo>
                  <a:lnTo>
                    <a:pt x="305180" y="76752"/>
                  </a:lnTo>
                  <a:close/>
                </a:path>
                <a:path w="382270" h="76835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0400792" y="4559636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5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0135743" y="4559636"/>
              <a:ext cx="571500" cy="650875"/>
            </a:xfrm>
            <a:custGeom>
              <a:avLst/>
              <a:gdLst/>
              <a:ahLst/>
              <a:cxnLst/>
              <a:rect l="l" t="t" r="r" b="b"/>
              <a:pathLst>
                <a:path w="571500" h="650875">
                  <a:moveTo>
                    <a:pt x="265049" y="76752"/>
                  </a:moveTo>
                  <a:lnTo>
                    <a:pt x="341801" y="76752"/>
                  </a:lnTo>
                  <a:lnTo>
                    <a:pt x="341801" y="0"/>
                  </a:lnTo>
                  <a:lnTo>
                    <a:pt x="265049" y="0"/>
                  </a:lnTo>
                  <a:lnTo>
                    <a:pt x="265049" y="76752"/>
                  </a:lnTo>
                  <a:close/>
                </a:path>
                <a:path w="571500" h="650875">
                  <a:moveTo>
                    <a:pt x="377825" y="113709"/>
                  </a:moveTo>
                  <a:lnTo>
                    <a:pt x="342646" y="74847"/>
                  </a:lnTo>
                </a:path>
                <a:path w="571500" h="650875">
                  <a:moveTo>
                    <a:pt x="379983" y="269538"/>
                  </a:moveTo>
                  <a:lnTo>
                    <a:pt x="345566" y="304971"/>
                  </a:lnTo>
                </a:path>
                <a:path w="571500" h="650875">
                  <a:moveTo>
                    <a:pt x="571118" y="304971"/>
                  </a:moveTo>
                  <a:lnTo>
                    <a:pt x="533653" y="269538"/>
                  </a:lnTo>
                </a:path>
                <a:path w="571500" h="650875">
                  <a:moveTo>
                    <a:pt x="0" y="650411"/>
                  </a:moveTo>
                  <a:lnTo>
                    <a:pt x="307009" y="650411"/>
                  </a:lnTo>
                  <a:lnTo>
                    <a:pt x="307009" y="343401"/>
                  </a:lnTo>
                  <a:lnTo>
                    <a:pt x="0" y="343401"/>
                  </a:lnTo>
                  <a:lnTo>
                    <a:pt x="0" y="650411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0404221" y="4863801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5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0404221" y="4863801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5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0406253" y="5168728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5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0406253" y="5168728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5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0101199" y="5168728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5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0101199" y="5168728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5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0097389" y="4863801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5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0097389" y="4863801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5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0441686" y="4900752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39">
                  <a:moveTo>
                    <a:pt x="307009" y="0"/>
                  </a:moveTo>
                  <a:lnTo>
                    <a:pt x="0" y="0"/>
                  </a:lnTo>
                  <a:lnTo>
                    <a:pt x="0" y="307009"/>
                  </a:lnTo>
                  <a:lnTo>
                    <a:pt x="307009" y="307009"/>
                  </a:lnTo>
                  <a:lnTo>
                    <a:pt x="30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0441686" y="4900752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39">
                  <a:moveTo>
                    <a:pt x="0" y="307009"/>
                  </a:moveTo>
                  <a:lnTo>
                    <a:pt x="307009" y="307009"/>
                  </a:lnTo>
                  <a:lnTo>
                    <a:pt x="307009" y="0"/>
                  </a:lnTo>
                  <a:lnTo>
                    <a:pt x="0" y="0"/>
                  </a:lnTo>
                  <a:lnTo>
                    <a:pt x="0" y="307009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0710164" y="4861515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5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0710164" y="4861515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5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0712323" y="5166442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5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0712323" y="5166442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5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0407142" y="5166442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5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0407142" y="5166442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5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0403332" y="4861515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5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0403332" y="4861515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5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9831324" y="4905324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39">
                  <a:moveTo>
                    <a:pt x="307009" y="0"/>
                  </a:moveTo>
                  <a:lnTo>
                    <a:pt x="0" y="0"/>
                  </a:lnTo>
                  <a:lnTo>
                    <a:pt x="0" y="307009"/>
                  </a:lnTo>
                  <a:lnTo>
                    <a:pt x="307009" y="307009"/>
                  </a:lnTo>
                  <a:lnTo>
                    <a:pt x="30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9831324" y="4905324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39">
                  <a:moveTo>
                    <a:pt x="0" y="307009"/>
                  </a:moveTo>
                  <a:lnTo>
                    <a:pt x="307009" y="307009"/>
                  </a:lnTo>
                  <a:lnTo>
                    <a:pt x="307009" y="0"/>
                  </a:lnTo>
                  <a:lnTo>
                    <a:pt x="0" y="0"/>
                  </a:lnTo>
                  <a:lnTo>
                    <a:pt x="0" y="307009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0099802" y="4866087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5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0099802" y="4866087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5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0101961" y="5171014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5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0101961" y="5171014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5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9796780" y="5171014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5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9796780" y="5171014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5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9792970" y="4866087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5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9792970" y="4866087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5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0137267" y="4903038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39">
                  <a:moveTo>
                    <a:pt x="307009" y="0"/>
                  </a:moveTo>
                  <a:lnTo>
                    <a:pt x="0" y="0"/>
                  </a:lnTo>
                  <a:lnTo>
                    <a:pt x="0" y="307009"/>
                  </a:lnTo>
                  <a:lnTo>
                    <a:pt x="307009" y="307009"/>
                  </a:lnTo>
                  <a:lnTo>
                    <a:pt x="30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0137267" y="4903038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39">
                  <a:moveTo>
                    <a:pt x="0" y="307009"/>
                  </a:moveTo>
                  <a:lnTo>
                    <a:pt x="307009" y="307009"/>
                  </a:lnTo>
                  <a:lnTo>
                    <a:pt x="307009" y="0"/>
                  </a:lnTo>
                  <a:lnTo>
                    <a:pt x="0" y="0"/>
                  </a:lnTo>
                  <a:lnTo>
                    <a:pt x="0" y="307009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0405745" y="4863801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5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10405745" y="4863801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5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0407904" y="5168728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5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0102723" y="5168728"/>
              <a:ext cx="382270" cy="76835"/>
            </a:xfrm>
            <a:custGeom>
              <a:avLst/>
              <a:gdLst/>
              <a:ahLst/>
              <a:cxnLst/>
              <a:rect l="l" t="t" r="r" b="b"/>
              <a:pathLst>
                <a:path w="382270" h="76835">
                  <a:moveTo>
                    <a:pt x="305180" y="76752"/>
                  </a:moveTo>
                  <a:lnTo>
                    <a:pt x="381933" y="76752"/>
                  </a:lnTo>
                  <a:lnTo>
                    <a:pt x="381933" y="0"/>
                  </a:lnTo>
                  <a:lnTo>
                    <a:pt x="305180" y="0"/>
                  </a:lnTo>
                  <a:lnTo>
                    <a:pt x="305180" y="76752"/>
                  </a:lnTo>
                  <a:close/>
                </a:path>
                <a:path w="382270" h="76835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0098913" y="4863801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5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0098913" y="4863801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5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9833864" y="5207203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39">
                  <a:moveTo>
                    <a:pt x="307009" y="0"/>
                  </a:moveTo>
                  <a:lnTo>
                    <a:pt x="0" y="0"/>
                  </a:lnTo>
                  <a:lnTo>
                    <a:pt x="0" y="307009"/>
                  </a:lnTo>
                  <a:lnTo>
                    <a:pt x="307009" y="307009"/>
                  </a:lnTo>
                  <a:lnTo>
                    <a:pt x="30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9833864" y="5207203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39">
                  <a:moveTo>
                    <a:pt x="0" y="307009"/>
                  </a:moveTo>
                  <a:lnTo>
                    <a:pt x="307009" y="307009"/>
                  </a:lnTo>
                  <a:lnTo>
                    <a:pt x="307009" y="0"/>
                  </a:lnTo>
                  <a:lnTo>
                    <a:pt x="0" y="0"/>
                  </a:lnTo>
                  <a:lnTo>
                    <a:pt x="0" y="307009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" name="object 162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9785985" y="5158441"/>
              <a:ext cx="404793" cy="400729"/>
            </a:xfrm>
            <a:prstGeom prst="rect">
              <a:avLst/>
            </a:prstGeom>
          </p:spPr>
        </p:pic>
        <p:sp>
          <p:nvSpPr>
            <p:cNvPr id="163" name="object 163"/>
            <p:cNvSpPr/>
            <p:nvPr/>
          </p:nvSpPr>
          <p:spPr>
            <a:xfrm>
              <a:off x="10139934" y="5204917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39">
                  <a:moveTo>
                    <a:pt x="307009" y="0"/>
                  </a:moveTo>
                  <a:lnTo>
                    <a:pt x="0" y="0"/>
                  </a:lnTo>
                  <a:lnTo>
                    <a:pt x="0" y="307009"/>
                  </a:lnTo>
                  <a:lnTo>
                    <a:pt x="307009" y="307009"/>
                  </a:lnTo>
                  <a:lnTo>
                    <a:pt x="30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0139934" y="5204917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39">
                  <a:moveTo>
                    <a:pt x="0" y="307009"/>
                  </a:moveTo>
                  <a:lnTo>
                    <a:pt x="307009" y="307009"/>
                  </a:lnTo>
                  <a:lnTo>
                    <a:pt x="307009" y="0"/>
                  </a:lnTo>
                  <a:lnTo>
                    <a:pt x="0" y="0"/>
                  </a:lnTo>
                  <a:lnTo>
                    <a:pt x="0" y="307009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0408412" y="5165680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5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0408412" y="5165680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5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0410444" y="5470607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5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0410444" y="5470607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5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0105390" y="5470607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5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10105390" y="5470607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5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0101580" y="5165680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5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0101580" y="5165680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5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9831959" y="4603445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39">
                  <a:moveTo>
                    <a:pt x="307009" y="0"/>
                  </a:moveTo>
                  <a:lnTo>
                    <a:pt x="0" y="0"/>
                  </a:lnTo>
                  <a:lnTo>
                    <a:pt x="0" y="307009"/>
                  </a:lnTo>
                  <a:lnTo>
                    <a:pt x="307009" y="307009"/>
                  </a:lnTo>
                  <a:lnTo>
                    <a:pt x="30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9831959" y="4603445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39">
                  <a:moveTo>
                    <a:pt x="0" y="307009"/>
                  </a:moveTo>
                  <a:lnTo>
                    <a:pt x="307009" y="307009"/>
                  </a:lnTo>
                  <a:lnTo>
                    <a:pt x="307009" y="0"/>
                  </a:lnTo>
                  <a:lnTo>
                    <a:pt x="0" y="0"/>
                  </a:lnTo>
                  <a:lnTo>
                    <a:pt x="0" y="307009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5" name="object 175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9784080" y="4554683"/>
              <a:ext cx="404793" cy="400729"/>
            </a:xfrm>
            <a:prstGeom prst="rect">
              <a:avLst/>
            </a:prstGeom>
          </p:spPr>
        </p:pic>
        <p:sp>
          <p:nvSpPr>
            <p:cNvPr id="176" name="object 176"/>
            <p:cNvSpPr/>
            <p:nvPr/>
          </p:nvSpPr>
          <p:spPr>
            <a:xfrm>
              <a:off x="10137902" y="4601159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39">
                  <a:moveTo>
                    <a:pt x="307009" y="0"/>
                  </a:moveTo>
                  <a:lnTo>
                    <a:pt x="0" y="0"/>
                  </a:lnTo>
                  <a:lnTo>
                    <a:pt x="0" y="307009"/>
                  </a:lnTo>
                  <a:lnTo>
                    <a:pt x="307009" y="307009"/>
                  </a:lnTo>
                  <a:lnTo>
                    <a:pt x="30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0137902" y="4601159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39">
                  <a:moveTo>
                    <a:pt x="0" y="307009"/>
                  </a:moveTo>
                  <a:lnTo>
                    <a:pt x="307009" y="307009"/>
                  </a:lnTo>
                  <a:lnTo>
                    <a:pt x="307009" y="0"/>
                  </a:lnTo>
                  <a:lnTo>
                    <a:pt x="0" y="0"/>
                  </a:lnTo>
                  <a:lnTo>
                    <a:pt x="0" y="307009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0214737" y="4677956"/>
              <a:ext cx="153670" cy="153670"/>
            </a:xfrm>
            <a:custGeom>
              <a:avLst/>
              <a:gdLst/>
              <a:ahLst/>
              <a:cxnLst/>
              <a:rect l="l" t="t" r="r" b="b"/>
              <a:pathLst>
                <a:path w="153670" h="153670">
                  <a:moveTo>
                    <a:pt x="153504" y="0"/>
                  </a:moveTo>
                  <a:lnTo>
                    <a:pt x="0" y="0"/>
                  </a:lnTo>
                  <a:lnTo>
                    <a:pt x="0" y="153504"/>
                  </a:lnTo>
                  <a:lnTo>
                    <a:pt x="153504" y="153504"/>
                  </a:lnTo>
                  <a:lnTo>
                    <a:pt x="153504" y="0"/>
                  </a:lnTo>
                  <a:close/>
                </a:path>
              </a:pathLst>
            </a:custGeom>
            <a:solidFill>
              <a:srgbClr val="C8C8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10214737" y="4677956"/>
              <a:ext cx="153670" cy="153670"/>
            </a:xfrm>
            <a:custGeom>
              <a:avLst/>
              <a:gdLst/>
              <a:ahLst/>
              <a:cxnLst/>
              <a:rect l="l" t="t" r="r" b="b"/>
              <a:pathLst>
                <a:path w="153670" h="153670">
                  <a:moveTo>
                    <a:pt x="0" y="153504"/>
                  </a:moveTo>
                  <a:lnTo>
                    <a:pt x="153504" y="153504"/>
                  </a:lnTo>
                  <a:lnTo>
                    <a:pt x="153504" y="0"/>
                  </a:lnTo>
                  <a:lnTo>
                    <a:pt x="0" y="0"/>
                  </a:lnTo>
                  <a:lnTo>
                    <a:pt x="0" y="15350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10406380" y="4561922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5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0368153" y="4561922"/>
              <a:ext cx="115570" cy="116205"/>
            </a:xfrm>
            <a:custGeom>
              <a:avLst/>
              <a:gdLst/>
              <a:ahLst/>
              <a:cxnLst/>
              <a:rect l="l" t="t" r="r" b="b"/>
              <a:pathLst>
                <a:path w="115570" h="116204">
                  <a:moveTo>
                    <a:pt x="38226" y="76752"/>
                  </a:moveTo>
                  <a:lnTo>
                    <a:pt x="114979" y="76752"/>
                  </a:lnTo>
                  <a:lnTo>
                    <a:pt x="114979" y="0"/>
                  </a:lnTo>
                  <a:lnTo>
                    <a:pt x="38226" y="0"/>
                  </a:lnTo>
                  <a:lnTo>
                    <a:pt x="38226" y="76752"/>
                  </a:lnTo>
                  <a:close/>
                </a:path>
                <a:path w="115570" h="116204">
                  <a:moveTo>
                    <a:pt x="0" y="115995"/>
                  </a:moveTo>
                  <a:lnTo>
                    <a:pt x="40386" y="77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10408539" y="4866849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5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10103358" y="4866849"/>
              <a:ext cx="382270" cy="76835"/>
            </a:xfrm>
            <a:custGeom>
              <a:avLst/>
              <a:gdLst/>
              <a:ahLst/>
              <a:cxnLst/>
              <a:rect l="l" t="t" r="r" b="b"/>
              <a:pathLst>
                <a:path w="382270" h="76835">
                  <a:moveTo>
                    <a:pt x="305181" y="76752"/>
                  </a:moveTo>
                  <a:lnTo>
                    <a:pt x="381933" y="76752"/>
                  </a:lnTo>
                  <a:lnTo>
                    <a:pt x="381933" y="0"/>
                  </a:lnTo>
                  <a:lnTo>
                    <a:pt x="305181" y="0"/>
                  </a:lnTo>
                  <a:lnTo>
                    <a:pt x="305181" y="76752"/>
                  </a:lnTo>
                  <a:close/>
                </a:path>
                <a:path w="382270" h="76835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10099548" y="4561922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5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10099548" y="4561922"/>
              <a:ext cx="306070" cy="305435"/>
            </a:xfrm>
            <a:custGeom>
              <a:avLst/>
              <a:gdLst/>
              <a:ahLst/>
              <a:cxnLst/>
              <a:rect l="l" t="t" r="r" b="b"/>
              <a:pathLst>
                <a:path w="306070" h="305435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  <a:path w="306070" h="305435">
                  <a:moveTo>
                    <a:pt x="112902" y="113582"/>
                  </a:moveTo>
                  <a:lnTo>
                    <a:pt x="77597" y="74847"/>
                  </a:lnTo>
                </a:path>
                <a:path w="306070" h="305435">
                  <a:moveTo>
                    <a:pt x="114934" y="269538"/>
                  </a:moveTo>
                  <a:lnTo>
                    <a:pt x="80645" y="304971"/>
                  </a:lnTo>
                </a:path>
                <a:path w="306070" h="305435">
                  <a:moveTo>
                    <a:pt x="306070" y="304971"/>
                  </a:moveTo>
                  <a:lnTo>
                    <a:pt x="268604" y="269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9834499" y="4905324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39">
                  <a:moveTo>
                    <a:pt x="307009" y="0"/>
                  </a:moveTo>
                  <a:lnTo>
                    <a:pt x="0" y="0"/>
                  </a:lnTo>
                  <a:lnTo>
                    <a:pt x="0" y="307009"/>
                  </a:lnTo>
                  <a:lnTo>
                    <a:pt x="307009" y="307009"/>
                  </a:lnTo>
                  <a:lnTo>
                    <a:pt x="30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9834499" y="4905324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39">
                  <a:moveTo>
                    <a:pt x="0" y="307009"/>
                  </a:moveTo>
                  <a:lnTo>
                    <a:pt x="307009" y="307009"/>
                  </a:lnTo>
                  <a:lnTo>
                    <a:pt x="307009" y="0"/>
                  </a:lnTo>
                  <a:lnTo>
                    <a:pt x="0" y="0"/>
                  </a:lnTo>
                  <a:lnTo>
                    <a:pt x="0" y="307009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8" name="object 188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9786620" y="4856562"/>
              <a:ext cx="404793" cy="400729"/>
            </a:xfrm>
            <a:prstGeom prst="rect">
              <a:avLst/>
            </a:prstGeom>
          </p:spPr>
        </p:pic>
        <p:sp>
          <p:nvSpPr>
            <p:cNvPr id="189" name="object 189"/>
            <p:cNvSpPr/>
            <p:nvPr/>
          </p:nvSpPr>
          <p:spPr>
            <a:xfrm>
              <a:off x="10140569" y="4903038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39">
                  <a:moveTo>
                    <a:pt x="307009" y="0"/>
                  </a:moveTo>
                  <a:lnTo>
                    <a:pt x="0" y="0"/>
                  </a:lnTo>
                  <a:lnTo>
                    <a:pt x="0" y="307009"/>
                  </a:lnTo>
                  <a:lnTo>
                    <a:pt x="307009" y="307009"/>
                  </a:lnTo>
                  <a:lnTo>
                    <a:pt x="30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10140569" y="4903038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39">
                  <a:moveTo>
                    <a:pt x="0" y="307009"/>
                  </a:moveTo>
                  <a:lnTo>
                    <a:pt x="307009" y="307009"/>
                  </a:lnTo>
                  <a:lnTo>
                    <a:pt x="307009" y="0"/>
                  </a:lnTo>
                  <a:lnTo>
                    <a:pt x="0" y="0"/>
                  </a:lnTo>
                  <a:lnTo>
                    <a:pt x="0" y="307009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10409047" y="4863801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5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10409047" y="4863801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5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10411079" y="5168728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5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10411079" y="5168728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5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0106025" y="5168728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5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0106025" y="5168728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5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10102088" y="4863801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5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10102088" y="4863801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5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0136759" y="4909388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39">
                  <a:moveTo>
                    <a:pt x="307009" y="0"/>
                  </a:moveTo>
                  <a:lnTo>
                    <a:pt x="0" y="0"/>
                  </a:lnTo>
                  <a:lnTo>
                    <a:pt x="0" y="307009"/>
                  </a:lnTo>
                  <a:lnTo>
                    <a:pt x="307009" y="307009"/>
                  </a:lnTo>
                  <a:lnTo>
                    <a:pt x="30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10136759" y="4909388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39">
                  <a:moveTo>
                    <a:pt x="0" y="307009"/>
                  </a:moveTo>
                  <a:lnTo>
                    <a:pt x="307009" y="307009"/>
                  </a:lnTo>
                  <a:lnTo>
                    <a:pt x="307009" y="0"/>
                  </a:lnTo>
                  <a:lnTo>
                    <a:pt x="0" y="0"/>
                  </a:lnTo>
                  <a:lnTo>
                    <a:pt x="0" y="307009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1" name="object 201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0088880" y="4860626"/>
              <a:ext cx="404793" cy="400729"/>
            </a:xfrm>
            <a:prstGeom prst="rect">
              <a:avLst/>
            </a:prstGeom>
          </p:spPr>
        </p:pic>
        <p:sp>
          <p:nvSpPr>
            <p:cNvPr id="202" name="object 202"/>
            <p:cNvSpPr/>
            <p:nvPr/>
          </p:nvSpPr>
          <p:spPr>
            <a:xfrm>
              <a:off x="10442829" y="4907102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39">
                  <a:moveTo>
                    <a:pt x="307009" y="0"/>
                  </a:moveTo>
                  <a:lnTo>
                    <a:pt x="0" y="0"/>
                  </a:lnTo>
                  <a:lnTo>
                    <a:pt x="0" y="307009"/>
                  </a:lnTo>
                  <a:lnTo>
                    <a:pt x="307009" y="307009"/>
                  </a:lnTo>
                  <a:lnTo>
                    <a:pt x="30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10442829" y="4907102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39">
                  <a:moveTo>
                    <a:pt x="0" y="307009"/>
                  </a:moveTo>
                  <a:lnTo>
                    <a:pt x="307009" y="307009"/>
                  </a:lnTo>
                  <a:lnTo>
                    <a:pt x="307009" y="0"/>
                  </a:lnTo>
                  <a:lnTo>
                    <a:pt x="0" y="0"/>
                  </a:lnTo>
                  <a:lnTo>
                    <a:pt x="0" y="307009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10519537" y="4983899"/>
              <a:ext cx="153670" cy="153670"/>
            </a:xfrm>
            <a:custGeom>
              <a:avLst/>
              <a:gdLst/>
              <a:ahLst/>
              <a:cxnLst/>
              <a:rect l="l" t="t" r="r" b="b"/>
              <a:pathLst>
                <a:path w="153670" h="153670">
                  <a:moveTo>
                    <a:pt x="153504" y="0"/>
                  </a:moveTo>
                  <a:lnTo>
                    <a:pt x="0" y="0"/>
                  </a:lnTo>
                  <a:lnTo>
                    <a:pt x="0" y="153504"/>
                  </a:lnTo>
                  <a:lnTo>
                    <a:pt x="153504" y="153504"/>
                  </a:lnTo>
                  <a:lnTo>
                    <a:pt x="153504" y="0"/>
                  </a:lnTo>
                  <a:close/>
                </a:path>
              </a:pathLst>
            </a:custGeom>
            <a:solidFill>
              <a:srgbClr val="C8C8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10519537" y="4983899"/>
              <a:ext cx="153670" cy="153670"/>
            </a:xfrm>
            <a:custGeom>
              <a:avLst/>
              <a:gdLst/>
              <a:ahLst/>
              <a:cxnLst/>
              <a:rect l="l" t="t" r="r" b="b"/>
              <a:pathLst>
                <a:path w="153670" h="153670">
                  <a:moveTo>
                    <a:pt x="0" y="153504"/>
                  </a:moveTo>
                  <a:lnTo>
                    <a:pt x="153504" y="153504"/>
                  </a:lnTo>
                  <a:lnTo>
                    <a:pt x="153504" y="0"/>
                  </a:lnTo>
                  <a:lnTo>
                    <a:pt x="0" y="0"/>
                  </a:lnTo>
                  <a:lnTo>
                    <a:pt x="0" y="15350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10711307" y="4867992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5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10673080" y="4867992"/>
              <a:ext cx="115570" cy="116205"/>
            </a:xfrm>
            <a:custGeom>
              <a:avLst/>
              <a:gdLst/>
              <a:ahLst/>
              <a:cxnLst/>
              <a:rect l="l" t="t" r="r" b="b"/>
              <a:pathLst>
                <a:path w="115570" h="116204">
                  <a:moveTo>
                    <a:pt x="38226" y="76752"/>
                  </a:moveTo>
                  <a:lnTo>
                    <a:pt x="114979" y="76752"/>
                  </a:lnTo>
                  <a:lnTo>
                    <a:pt x="114979" y="0"/>
                  </a:lnTo>
                  <a:lnTo>
                    <a:pt x="38226" y="0"/>
                  </a:lnTo>
                  <a:lnTo>
                    <a:pt x="38226" y="76752"/>
                  </a:lnTo>
                  <a:close/>
                </a:path>
                <a:path w="115570" h="116204">
                  <a:moveTo>
                    <a:pt x="0" y="115868"/>
                  </a:moveTo>
                  <a:lnTo>
                    <a:pt x="40259" y="768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10713339" y="5172792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5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10408285" y="5172792"/>
              <a:ext cx="382270" cy="76835"/>
            </a:xfrm>
            <a:custGeom>
              <a:avLst/>
              <a:gdLst/>
              <a:ahLst/>
              <a:cxnLst/>
              <a:rect l="l" t="t" r="r" b="b"/>
              <a:pathLst>
                <a:path w="382270" h="76835">
                  <a:moveTo>
                    <a:pt x="305054" y="76752"/>
                  </a:moveTo>
                  <a:lnTo>
                    <a:pt x="381806" y="76752"/>
                  </a:lnTo>
                  <a:lnTo>
                    <a:pt x="381806" y="0"/>
                  </a:lnTo>
                  <a:lnTo>
                    <a:pt x="305054" y="0"/>
                  </a:lnTo>
                  <a:lnTo>
                    <a:pt x="305054" y="76752"/>
                  </a:lnTo>
                  <a:close/>
                </a:path>
                <a:path w="382270" h="76835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10404475" y="4867992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5">
                  <a:moveTo>
                    <a:pt x="76752" y="0"/>
                  </a:moveTo>
                  <a:lnTo>
                    <a:pt x="0" y="0"/>
                  </a:lnTo>
                  <a:lnTo>
                    <a:pt x="0" y="76752"/>
                  </a:lnTo>
                  <a:lnTo>
                    <a:pt x="76752" y="76752"/>
                  </a:lnTo>
                  <a:lnTo>
                    <a:pt x="7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10404475" y="4867992"/>
              <a:ext cx="306070" cy="305435"/>
            </a:xfrm>
            <a:custGeom>
              <a:avLst/>
              <a:gdLst/>
              <a:ahLst/>
              <a:cxnLst/>
              <a:rect l="l" t="t" r="r" b="b"/>
              <a:pathLst>
                <a:path w="306070" h="305435">
                  <a:moveTo>
                    <a:pt x="0" y="76752"/>
                  </a:moveTo>
                  <a:lnTo>
                    <a:pt x="76752" y="76752"/>
                  </a:lnTo>
                  <a:lnTo>
                    <a:pt x="76752" y="0"/>
                  </a:lnTo>
                  <a:lnTo>
                    <a:pt x="0" y="0"/>
                  </a:lnTo>
                  <a:lnTo>
                    <a:pt x="0" y="76752"/>
                  </a:lnTo>
                  <a:close/>
                </a:path>
                <a:path w="306070" h="305435">
                  <a:moveTo>
                    <a:pt x="112775" y="113582"/>
                  </a:moveTo>
                  <a:lnTo>
                    <a:pt x="77597" y="74720"/>
                  </a:lnTo>
                </a:path>
                <a:path w="306070" h="305435">
                  <a:moveTo>
                    <a:pt x="114934" y="269411"/>
                  </a:moveTo>
                  <a:lnTo>
                    <a:pt x="80518" y="304844"/>
                  </a:lnTo>
                </a:path>
                <a:path w="306070" h="305435">
                  <a:moveTo>
                    <a:pt x="306070" y="304844"/>
                  </a:moveTo>
                  <a:lnTo>
                    <a:pt x="268604" y="2694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10139299" y="5211267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39">
                  <a:moveTo>
                    <a:pt x="307009" y="0"/>
                  </a:moveTo>
                  <a:lnTo>
                    <a:pt x="0" y="0"/>
                  </a:lnTo>
                  <a:lnTo>
                    <a:pt x="0" y="307009"/>
                  </a:lnTo>
                  <a:lnTo>
                    <a:pt x="307009" y="307009"/>
                  </a:lnTo>
                  <a:lnTo>
                    <a:pt x="30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10139299" y="5211267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39">
                  <a:moveTo>
                    <a:pt x="0" y="307009"/>
                  </a:moveTo>
                  <a:lnTo>
                    <a:pt x="307009" y="307009"/>
                  </a:lnTo>
                  <a:lnTo>
                    <a:pt x="307009" y="0"/>
                  </a:lnTo>
                  <a:lnTo>
                    <a:pt x="0" y="0"/>
                  </a:lnTo>
                  <a:lnTo>
                    <a:pt x="0" y="307009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4" name="object 214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0091420" y="5162505"/>
              <a:ext cx="404793" cy="400729"/>
            </a:xfrm>
            <a:prstGeom prst="rect">
              <a:avLst/>
            </a:prstGeom>
          </p:spPr>
        </p:pic>
        <p:sp>
          <p:nvSpPr>
            <p:cNvPr id="215" name="object 215"/>
            <p:cNvSpPr/>
            <p:nvPr/>
          </p:nvSpPr>
          <p:spPr>
            <a:xfrm>
              <a:off x="10445369" y="5208981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39">
                  <a:moveTo>
                    <a:pt x="307009" y="0"/>
                  </a:moveTo>
                  <a:lnTo>
                    <a:pt x="0" y="0"/>
                  </a:lnTo>
                  <a:lnTo>
                    <a:pt x="0" y="307009"/>
                  </a:lnTo>
                  <a:lnTo>
                    <a:pt x="307009" y="307009"/>
                  </a:lnTo>
                  <a:lnTo>
                    <a:pt x="30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10445369" y="5208981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39">
                  <a:moveTo>
                    <a:pt x="0" y="307009"/>
                  </a:moveTo>
                  <a:lnTo>
                    <a:pt x="307009" y="307009"/>
                  </a:lnTo>
                  <a:lnTo>
                    <a:pt x="307009" y="0"/>
                  </a:lnTo>
                  <a:lnTo>
                    <a:pt x="0" y="0"/>
                  </a:lnTo>
                  <a:lnTo>
                    <a:pt x="0" y="307009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7" name="object 217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0397490" y="5160346"/>
              <a:ext cx="404793" cy="400602"/>
            </a:xfrm>
            <a:prstGeom prst="rect">
              <a:avLst/>
            </a:prstGeom>
          </p:spPr>
        </p:pic>
        <p:sp>
          <p:nvSpPr>
            <p:cNvPr id="218" name="object 218"/>
            <p:cNvSpPr/>
            <p:nvPr/>
          </p:nvSpPr>
          <p:spPr>
            <a:xfrm>
              <a:off x="9778365" y="4477245"/>
              <a:ext cx="1035685" cy="1201420"/>
            </a:xfrm>
            <a:custGeom>
              <a:avLst/>
              <a:gdLst/>
              <a:ahLst/>
              <a:cxnLst/>
              <a:rect l="l" t="t" r="r" b="b"/>
              <a:pathLst>
                <a:path w="1035684" h="1201420">
                  <a:moveTo>
                    <a:pt x="1035532" y="0"/>
                  </a:moveTo>
                  <a:lnTo>
                    <a:pt x="0" y="0"/>
                  </a:lnTo>
                  <a:lnTo>
                    <a:pt x="0" y="1201115"/>
                  </a:lnTo>
                  <a:lnTo>
                    <a:pt x="1035532" y="1201115"/>
                  </a:lnTo>
                  <a:lnTo>
                    <a:pt x="1035532" y="0"/>
                  </a:lnTo>
                  <a:close/>
                </a:path>
              </a:pathLst>
            </a:custGeom>
            <a:solidFill>
              <a:srgbClr val="FFFFFF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10222738" y="4768596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60">
                  <a:moveTo>
                    <a:pt x="68452" y="0"/>
                  </a:moveTo>
                  <a:lnTo>
                    <a:pt x="41790" y="5371"/>
                  </a:lnTo>
                  <a:lnTo>
                    <a:pt x="20034" y="20018"/>
                  </a:lnTo>
                  <a:lnTo>
                    <a:pt x="5373" y="41737"/>
                  </a:lnTo>
                  <a:lnTo>
                    <a:pt x="0" y="68325"/>
                  </a:lnTo>
                  <a:lnTo>
                    <a:pt x="5373" y="94988"/>
                  </a:lnTo>
                  <a:lnTo>
                    <a:pt x="20034" y="116744"/>
                  </a:lnTo>
                  <a:lnTo>
                    <a:pt x="41790" y="131405"/>
                  </a:lnTo>
                  <a:lnTo>
                    <a:pt x="68452" y="136778"/>
                  </a:lnTo>
                  <a:lnTo>
                    <a:pt x="95041" y="131405"/>
                  </a:lnTo>
                  <a:lnTo>
                    <a:pt x="116760" y="116744"/>
                  </a:lnTo>
                  <a:lnTo>
                    <a:pt x="131407" y="94988"/>
                  </a:lnTo>
                  <a:lnTo>
                    <a:pt x="136778" y="68325"/>
                  </a:lnTo>
                  <a:lnTo>
                    <a:pt x="131407" y="41737"/>
                  </a:lnTo>
                  <a:lnTo>
                    <a:pt x="116760" y="20018"/>
                  </a:lnTo>
                  <a:lnTo>
                    <a:pt x="95041" y="5371"/>
                  </a:lnTo>
                  <a:lnTo>
                    <a:pt x="68452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10222738" y="4768596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60">
                  <a:moveTo>
                    <a:pt x="0" y="68325"/>
                  </a:moveTo>
                  <a:lnTo>
                    <a:pt x="5373" y="41737"/>
                  </a:lnTo>
                  <a:lnTo>
                    <a:pt x="20034" y="20018"/>
                  </a:lnTo>
                  <a:lnTo>
                    <a:pt x="41790" y="5371"/>
                  </a:lnTo>
                  <a:lnTo>
                    <a:pt x="68452" y="0"/>
                  </a:lnTo>
                  <a:lnTo>
                    <a:pt x="95041" y="5371"/>
                  </a:lnTo>
                  <a:lnTo>
                    <a:pt x="116760" y="20018"/>
                  </a:lnTo>
                  <a:lnTo>
                    <a:pt x="131407" y="41737"/>
                  </a:lnTo>
                  <a:lnTo>
                    <a:pt x="136778" y="68325"/>
                  </a:lnTo>
                  <a:lnTo>
                    <a:pt x="131407" y="94988"/>
                  </a:lnTo>
                  <a:lnTo>
                    <a:pt x="116760" y="116744"/>
                  </a:lnTo>
                  <a:lnTo>
                    <a:pt x="95041" y="131405"/>
                  </a:lnTo>
                  <a:lnTo>
                    <a:pt x="68452" y="136778"/>
                  </a:lnTo>
                  <a:lnTo>
                    <a:pt x="41790" y="131405"/>
                  </a:lnTo>
                  <a:lnTo>
                    <a:pt x="20034" y="116744"/>
                  </a:lnTo>
                  <a:lnTo>
                    <a:pt x="5373" y="94988"/>
                  </a:lnTo>
                  <a:lnTo>
                    <a:pt x="0" y="6832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10222738" y="4992370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60">
                  <a:moveTo>
                    <a:pt x="68452" y="0"/>
                  </a:moveTo>
                  <a:lnTo>
                    <a:pt x="41790" y="5371"/>
                  </a:lnTo>
                  <a:lnTo>
                    <a:pt x="20034" y="20018"/>
                  </a:lnTo>
                  <a:lnTo>
                    <a:pt x="5373" y="41737"/>
                  </a:lnTo>
                  <a:lnTo>
                    <a:pt x="0" y="68325"/>
                  </a:lnTo>
                  <a:lnTo>
                    <a:pt x="5373" y="94934"/>
                  </a:lnTo>
                  <a:lnTo>
                    <a:pt x="20034" y="116697"/>
                  </a:lnTo>
                  <a:lnTo>
                    <a:pt x="41790" y="131387"/>
                  </a:lnTo>
                  <a:lnTo>
                    <a:pt x="68452" y="136778"/>
                  </a:lnTo>
                  <a:lnTo>
                    <a:pt x="95041" y="131387"/>
                  </a:lnTo>
                  <a:lnTo>
                    <a:pt x="116760" y="116697"/>
                  </a:lnTo>
                  <a:lnTo>
                    <a:pt x="131407" y="94934"/>
                  </a:lnTo>
                  <a:lnTo>
                    <a:pt x="136778" y="68325"/>
                  </a:lnTo>
                  <a:lnTo>
                    <a:pt x="131407" y="41737"/>
                  </a:lnTo>
                  <a:lnTo>
                    <a:pt x="116760" y="20018"/>
                  </a:lnTo>
                  <a:lnTo>
                    <a:pt x="95041" y="5371"/>
                  </a:lnTo>
                  <a:lnTo>
                    <a:pt x="68452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10222738" y="4992370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60">
                  <a:moveTo>
                    <a:pt x="0" y="68325"/>
                  </a:moveTo>
                  <a:lnTo>
                    <a:pt x="5373" y="41737"/>
                  </a:lnTo>
                  <a:lnTo>
                    <a:pt x="20034" y="20018"/>
                  </a:lnTo>
                  <a:lnTo>
                    <a:pt x="41790" y="5371"/>
                  </a:lnTo>
                  <a:lnTo>
                    <a:pt x="68452" y="0"/>
                  </a:lnTo>
                  <a:lnTo>
                    <a:pt x="95041" y="5371"/>
                  </a:lnTo>
                  <a:lnTo>
                    <a:pt x="116760" y="20018"/>
                  </a:lnTo>
                  <a:lnTo>
                    <a:pt x="131407" y="41737"/>
                  </a:lnTo>
                  <a:lnTo>
                    <a:pt x="136778" y="68325"/>
                  </a:lnTo>
                  <a:lnTo>
                    <a:pt x="131407" y="94934"/>
                  </a:lnTo>
                  <a:lnTo>
                    <a:pt x="116760" y="116697"/>
                  </a:lnTo>
                  <a:lnTo>
                    <a:pt x="95041" y="131387"/>
                  </a:lnTo>
                  <a:lnTo>
                    <a:pt x="68452" y="136778"/>
                  </a:lnTo>
                  <a:lnTo>
                    <a:pt x="41790" y="131387"/>
                  </a:lnTo>
                  <a:lnTo>
                    <a:pt x="20034" y="116697"/>
                  </a:lnTo>
                  <a:lnTo>
                    <a:pt x="5373" y="94934"/>
                  </a:lnTo>
                  <a:lnTo>
                    <a:pt x="0" y="6832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10222738" y="5216017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60">
                  <a:moveTo>
                    <a:pt x="68452" y="0"/>
                  </a:moveTo>
                  <a:lnTo>
                    <a:pt x="41790" y="5373"/>
                  </a:lnTo>
                  <a:lnTo>
                    <a:pt x="20034" y="20034"/>
                  </a:lnTo>
                  <a:lnTo>
                    <a:pt x="5373" y="41790"/>
                  </a:lnTo>
                  <a:lnTo>
                    <a:pt x="0" y="68452"/>
                  </a:lnTo>
                  <a:lnTo>
                    <a:pt x="5373" y="95041"/>
                  </a:lnTo>
                  <a:lnTo>
                    <a:pt x="20034" y="116760"/>
                  </a:lnTo>
                  <a:lnTo>
                    <a:pt x="41790" y="131407"/>
                  </a:lnTo>
                  <a:lnTo>
                    <a:pt x="68452" y="136778"/>
                  </a:lnTo>
                  <a:lnTo>
                    <a:pt x="95041" y="131407"/>
                  </a:lnTo>
                  <a:lnTo>
                    <a:pt x="116760" y="116760"/>
                  </a:lnTo>
                  <a:lnTo>
                    <a:pt x="131407" y="95041"/>
                  </a:lnTo>
                  <a:lnTo>
                    <a:pt x="136778" y="68452"/>
                  </a:lnTo>
                  <a:lnTo>
                    <a:pt x="131407" y="41790"/>
                  </a:lnTo>
                  <a:lnTo>
                    <a:pt x="116760" y="20034"/>
                  </a:lnTo>
                  <a:lnTo>
                    <a:pt x="95041" y="5373"/>
                  </a:lnTo>
                  <a:lnTo>
                    <a:pt x="68452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10222738" y="5216017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60">
                  <a:moveTo>
                    <a:pt x="0" y="68452"/>
                  </a:moveTo>
                  <a:lnTo>
                    <a:pt x="5373" y="41790"/>
                  </a:lnTo>
                  <a:lnTo>
                    <a:pt x="20034" y="20034"/>
                  </a:lnTo>
                  <a:lnTo>
                    <a:pt x="41790" y="5373"/>
                  </a:lnTo>
                  <a:lnTo>
                    <a:pt x="68452" y="0"/>
                  </a:lnTo>
                  <a:lnTo>
                    <a:pt x="95041" y="5373"/>
                  </a:lnTo>
                  <a:lnTo>
                    <a:pt x="116760" y="20034"/>
                  </a:lnTo>
                  <a:lnTo>
                    <a:pt x="131407" y="41790"/>
                  </a:lnTo>
                  <a:lnTo>
                    <a:pt x="136778" y="68452"/>
                  </a:lnTo>
                  <a:lnTo>
                    <a:pt x="131407" y="95041"/>
                  </a:lnTo>
                  <a:lnTo>
                    <a:pt x="116760" y="116760"/>
                  </a:lnTo>
                  <a:lnTo>
                    <a:pt x="95041" y="131407"/>
                  </a:lnTo>
                  <a:lnTo>
                    <a:pt x="68452" y="136778"/>
                  </a:lnTo>
                  <a:lnTo>
                    <a:pt x="41790" y="131407"/>
                  </a:lnTo>
                  <a:lnTo>
                    <a:pt x="20034" y="116760"/>
                  </a:lnTo>
                  <a:lnTo>
                    <a:pt x="5373" y="95041"/>
                  </a:lnTo>
                  <a:lnTo>
                    <a:pt x="0" y="684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10522458" y="4875911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60">
                  <a:moveTo>
                    <a:pt x="68452" y="0"/>
                  </a:moveTo>
                  <a:lnTo>
                    <a:pt x="41790" y="5371"/>
                  </a:lnTo>
                  <a:lnTo>
                    <a:pt x="20034" y="20018"/>
                  </a:lnTo>
                  <a:lnTo>
                    <a:pt x="5373" y="41737"/>
                  </a:lnTo>
                  <a:lnTo>
                    <a:pt x="0" y="68325"/>
                  </a:lnTo>
                  <a:lnTo>
                    <a:pt x="5373" y="94934"/>
                  </a:lnTo>
                  <a:lnTo>
                    <a:pt x="20034" y="116697"/>
                  </a:lnTo>
                  <a:lnTo>
                    <a:pt x="41790" y="131387"/>
                  </a:lnTo>
                  <a:lnTo>
                    <a:pt x="68452" y="136778"/>
                  </a:lnTo>
                  <a:lnTo>
                    <a:pt x="95041" y="131387"/>
                  </a:lnTo>
                  <a:lnTo>
                    <a:pt x="116760" y="116697"/>
                  </a:lnTo>
                  <a:lnTo>
                    <a:pt x="131407" y="94934"/>
                  </a:lnTo>
                  <a:lnTo>
                    <a:pt x="136778" y="68325"/>
                  </a:lnTo>
                  <a:lnTo>
                    <a:pt x="131407" y="41737"/>
                  </a:lnTo>
                  <a:lnTo>
                    <a:pt x="116760" y="20018"/>
                  </a:lnTo>
                  <a:lnTo>
                    <a:pt x="95041" y="5371"/>
                  </a:lnTo>
                  <a:lnTo>
                    <a:pt x="68452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0522458" y="4875911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60">
                  <a:moveTo>
                    <a:pt x="0" y="68325"/>
                  </a:moveTo>
                  <a:lnTo>
                    <a:pt x="5373" y="41737"/>
                  </a:lnTo>
                  <a:lnTo>
                    <a:pt x="20034" y="20018"/>
                  </a:lnTo>
                  <a:lnTo>
                    <a:pt x="41790" y="5371"/>
                  </a:lnTo>
                  <a:lnTo>
                    <a:pt x="68452" y="0"/>
                  </a:lnTo>
                  <a:lnTo>
                    <a:pt x="95041" y="5371"/>
                  </a:lnTo>
                  <a:lnTo>
                    <a:pt x="116760" y="20018"/>
                  </a:lnTo>
                  <a:lnTo>
                    <a:pt x="131407" y="41737"/>
                  </a:lnTo>
                  <a:lnTo>
                    <a:pt x="136778" y="68325"/>
                  </a:lnTo>
                  <a:lnTo>
                    <a:pt x="131407" y="94934"/>
                  </a:lnTo>
                  <a:lnTo>
                    <a:pt x="116760" y="116697"/>
                  </a:lnTo>
                  <a:lnTo>
                    <a:pt x="95041" y="131387"/>
                  </a:lnTo>
                  <a:lnTo>
                    <a:pt x="68452" y="136778"/>
                  </a:lnTo>
                  <a:lnTo>
                    <a:pt x="41790" y="131387"/>
                  </a:lnTo>
                  <a:lnTo>
                    <a:pt x="20034" y="116697"/>
                  </a:lnTo>
                  <a:lnTo>
                    <a:pt x="5373" y="94934"/>
                  </a:lnTo>
                  <a:lnTo>
                    <a:pt x="0" y="6832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10522458" y="5128387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60">
                  <a:moveTo>
                    <a:pt x="68452" y="0"/>
                  </a:moveTo>
                  <a:lnTo>
                    <a:pt x="41790" y="5371"/>
                  </a:lnTo>
                  <a:lnTo>
                    <a:pt x="20034" y="20018"/>
                  </a:lnTo>
                  <a:lnTo>
                    <a:pt x="5373" y="41737"/>
                  </a:lnTo>
                  <a:lnTo>
                    <a:pt x="0" y="68325"/>
                  </a:lnTo>
                  <a:lnTo>
                    <a:pt x="5373" y="94988"/>
                  </a:lnTo>
                  <a:lnTo>
                    <a:pt x="20034" y="116744"/>
                  </a:lnTo>
                  <a:lnTo>
                    <a:pt x="41790" y="131405"/>
                  </a:lnTo>
                  <a:lnTo>
                    <a:pt x="68452" y="136778"/>
                  </a:lnTo>
                  <a:lnTo>
                    <a:pt x="95041" y="131405"/>
                  </a:lnTo>
                  <a:lnTo>
                    <a:pt x="116760" y="116744"/>
                  </a:lnTo>
                  <a:lnTo>
                    <a:pt x="131407" y="94988"/>
                  </a:lnTo>
                  <a:lnTo>
                    <a:pt x="136778" y="68325"/>
                  </a:lnTo>
                  <a:lnTo>
                    <a:pt x="131407" y="41737"/>
                  </a:lnTo>
                  <a:lnTo>
                    <a:pt x="116760" y="20018"/>
                  </a:lnTo>
                  <a:lnTo>
                    <a:pt x="95041" y="5371"/>
                  </a:lnTo>
                  <a:lnTo>
                    <a:pt x="68452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10522458" y="5128387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60">
                  <a:moveTo>
                    <a:pt x="0" y="68325"/>
                  </a:moveTo>
                  <a:lnTo>
                    <a:pt x="5373" y="41737"/>
                  </a:lnTo>
                  <a:lnTo>
                    <a:pt x="20034" y="20018"/>
                  </a:lnTo>
                  <a:lnTo>
                    <a:pt x="41790" y="5371"/>
                  </a:lnTo>
                  <a:lnTo>
                    <a:pt x="68452" y="0"/>
                  </a:lnTo>
                  <a:lnTo>
                    <a:pt x="95041" y="5371"/>
                  </a:lnTo>
                  <a:lnTo>
                    <a:pt x="116760" y="20018"/>
                  </a:lnTo>
                  <a:lnTo>
                    <a:pt x="131407" y="41737"/>
                  </a:lnTo>
                  <a:lnTo>
                    <a:pt x="136778" y="68325"/>
                  </a:lnTo>
                  <a:lnTo>
                    <a:pt x="131407" y="94988"/>
                  </a:lnTo>
                  <a:lnTo>
                    <a:pt x="116760" y="116744"/>
                  </a:lnTo>
                  <a:lnTo>
                    <a:pt x="95041" y="131405"/>
                  </a:lnTo>
                  <a:lnTo>
                    <a:pt x="68452" y="136778"/>
                  </a:lnTo>
                  <a:lnTo>
                    <a:pt x="41790" y="131405"/>
                  </a:lnTo>
                  <a:lnTo>
                    <a:pt x="20034" y="116744"/>
                  </a:lnTo>
                  <a:lnTo>
                    <a:pt x="5373" y="94988"/>
                  </a:lnTo>
                  <a:lnTo>
                    <a:pt x="0" y="6832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9944989" y="4875911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60">
                  <a:moveTo>
                    <a:pt x="68452" y="0"/>
                  </a:moveTo>
                  <a:lnTo>
                    <a:pt x="41790" y="5371"/>
                  </a:lnTo>
                  <a:lnTo>
                    <a:pt x="20034" y="20018"/>
                  </a:lnTo>
                  <a:lnTo>
                    <a:pt x="5373" y="41737"/>
                  </a:lnTo>
                  <a:lnTo>
                    <a:pt x="0" y="68325"/>
                  </a:lnTo>
                  <a:lnTo>
                    <a:pt x="5373" y="94934"/>
                  </a:lnTo>
                  <a:lnTo>
                    <a:pt x="20034" y="116697"/>
                  </a:lnTo>
                  <a:lnTo>
                    <a:pt x="41790" y="131387"/>
                  </a:lnTo>
                  <a:lnTo>
                    <a:pt x="68452" y="136778"/>
                  </a:lnTo>
                  <a:lnTo>
                    <a:pt x="95041" y="131387"/>
                  </a:lnTo>
                  <a:lnTo>
                    <a:pt x="116760" y="116697"/>
                  </a:lnTo>
                  <a:lnTo>
                    <a:pt x="131407" y="94934"/>
                  </a:lnTo>
                  <a:lnTo>
                    <a:pt x="136778" y="68325"/>
                  </a:lnTo>
                  <a:lnTo>
                    <a:pt x="131407" y="41737"/>
                  </a:lnTo>
                  <a:lnTo>
                    <a:pt x="116760" y="20018"/>
                  </a:lnTo>
                  <a:lnTo>
                    <a:pt x="95041" y="5371"/>
                  </a:lnTo>
                  <a:lnTo>
                    <a:pt x="6845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9944989" y="4875911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60">
                  <a:moveTo>
                    <a:pt x="0" y="68325"/>
                  </a:moveTo>
                  <a:lnTo>
                    <a:pt x="5373" y="41737"/>
                  </a:lnTo>
                  <a:lnTo>
                    <a:pt x="20034" y="20018"/>
                  </a:lnTo>
                  <a:lnTo>
                    <a:pt x="41790" y="5371"/>
                  </a:lnTo>
                  <a:lnTo>
                    <a:pt x="68452" y="0"/>
                  </a:lnTo>
                  <a:lnTo>
                    <a:pt x="95041" y="5371"/>
                  </a:lnTo>
                  <a:lnTo>
                    <a:pt x="116760" y="20018"/>
                  </a:lnTo>
                  <a:lnTo>
                    <a:pt x="131407" y="41737"/>
                  </a:lnTo>
                  <a:lnTo>
                    <a:pt x="136778" y="68325"/>
                  </a:lnTo>
                  <a:lnTo>
                    <a:pt x="131407" y="94934"/>
                  </a:lnTo>
                  <a:lnTo>
                    <a:pt x="116760" y="116697"/>
                  </a:lnTo>
                  <a:lnTo>
                    <a:pt x="95041" y="131387"/>
                  </a:lnTo>
                  <a:lnTo>
                    <a:pt x="68452" y="136778"/>
                  </a:lnTo>
                  <a:lnTo>
                    <a:pt x="41790" y="131387"/>
                  </a:lnTo>
                  <a:lnTo>
                    <a:pt x="20034" y="116697"/>
                  </a:lnTo>
                  <a:lnTo>
                    <a:pt x="5373" y="94934"/>
                  </a:lnTo>
                  <a:lnTo>
                    <a:pt x="0" y="6832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9942703" y="5129149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60">
                  <a:moveTo>
                    <a:pt x="68325" y="0"/>
                  </a:moveTo>
                  <a:lnTo>
                    <a:pt x="41737" y="5371"/>
                  </a:lnTo>
                  <a:lnTo>
                    <a:pt x="20018" y="20018"/>
                  </a:lnTo>
                  <a:lnTo>
                    <a:pt x="5371" y="41737"/>
                  </a:lnTo>
                  <a:lnTo>
                    <a:pt x="0" y="68325"/>
                  </a:lnTo>
                  <a:lnTo>
                    <a:pt x="5371" y="94934"/>
                  </a:lnTo>
                  <a:lnTo>
                    <a:pt x="20018" y="116697"/>
                  </a:lnTo>
                  <a:lnTo>
                    <a:pt x="41737" y="131387"/>
                  </a:lnTo>
                  <a:lnTo>
                    <a:pt x="68325" y="136778"/>
                  </a:lnTo>
                  <a:lnTo>
                    <a:pt x="94988" y="131387"/>
                  </a:lnTo>
                  <a:lnTo>
                    <a:pt x="116744" y="116697"/>
                  </a:lnTo>
                  <a:lnTo>
                    <a:pt x="131405" y="94934"/>
                  </a:lnTo>
                  <a:lnTo>
                    <a:pt x="136778" y="68325"/>
                  </a:lnTo>
                  <a:lnTo>
                    <a:pt x="131405" y="41737"/>
                  </a:lnTo>
                  <a:lnTo>
                    <a:pt x="116744" y="20018"/>
                  </a:lnTo>
                  <a:lnTo>
                    <a:pt x="94988" y="5371"/>
                  </a:lnTo>
                  <a:lnTo>
                    <a:pt x="6832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9942703" y="5129149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60">
                  <a:moveTo>
                    <a:pt x="0" y="68325"/>
                  </a:moveTo>
                  <a:lnTo>
                    <a:pt x="5371" y="41737"/>
                  </a:lnTo>
                  <a:lnTo>
                    <a:pt x="20018" y="20018"/>
                  </a:lnTo>
                  <a:lnTo>
                    <a:pt x="41737" y="5371"/>
                  </a:lnTo>
                  <a:lnTo>
                    <a:pt x="68325" y="0"/>
                  </a:lnTo>
                  <a:lnTo>
                    <a:pt x="94988" y="5371"/>
                  </a:lnTo>
                  <a:lnTo>
                    <a:pt x="116744" y="20018"/>
                  </a:lnTo>
                  <a:lnTo>
                    <a:pt x="131405" y="41737"/>
                  </a:lnTo>
                  <a:lnTo>
                    <a:pt x="136778" y="68325"/>
                  </a:lnTo>
                  <a:lnTo>
                    <a:pt x="131405" y="94934"/>
                  </a:lnTo>
                  <a:lnTo>
                    <a:pt x="116744" y="116697"/>
                  </a:lnTo>
                  <a:lnTo>
                    <a:pt x="94988" y="131387"/>
                  </a:lnTo>
                  <a:lnTo>
                    <a:pt x="68325" y="136778"/>
                  </a:lnTo>
                  <a:lnTo>
                    <a:pt x="41737" y="131387"/>
                  </a:lnTo>
                  <a:lnTo>
                    <a:pt x="20018" y="116697"/>
                  </a:lnTo>
                  <a:lnTo>
                    <a:pt x="5371" y="94934"/>
                  </a:lnTo>
                  <a:lnTo>
                    <a:pt x="0" y="6832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10056495" y="4824856"/>
              <a:ext cx="486409" cy="479425"/>
            </a:xfrm>
            <a:custGeom>
              <a:avLst/>
              <a:gdLst/>
              <a:ahLst/>
              <a:cxnLst/>
              <a:rect l="l" t="t" r="r" b="b"/>
              <a:pathLst>
                <a:path w="486409" h="479425">
                  <a:moveTo>
                    <a:pt x="166243" y="459613"/>
                  </a:moveTo>
                  <a:lnTo>
                    <a:pt x="163499" y="457327"/>
                  </a:lnTo>
                  <a:lnTo>
                    <a:pt x="100838" y="405015"/>
                  </a:lnTo>
                  <a:lnTo>
                    <a:pt x="95008" y="429653"/>
                  </a:lnTo>
                  <a:lnTo>
                    <a:pt x="5842" y="408686"/>
                  </a:lnTo>
                  <a:lnTo>
                    <a:pt x="0" y="433324"/>
                  </a:lnTo>
                  <a:lnTo>
                    <a:pt x="89166" y="454393"/>
                  </a:lnTo>
                  <a:lnTo>
                    <a:pt x="83312" y="479171"/>
                  </a:lnTo>
                  <a:lnTo>
                    <a:pt x="166243" y="459613"/>
                  </a:lnTo>
                  <a:close/>
                </a:path>
                <a:path w="486409" h="479425">
                  <a:moveTo>
                    <a:pt x="166243" y="12065"/>
                  </a:moveTo>
                  <a:lnTo>
                    <a:pt x="81661" y="2540"/>
                  </a:lnTo>
                  <a:lnTo>
                    <a:pt x="90360" y="26327"/>
                  </a:lnTo>
                  <a:lnTo>
                    <a:pt x="889" y="59055"/>
                  </a:lnTo>
                  <a:lnTo>
                    <a:pt x="9652" y="82931"/>
                  </a:lnTo>
                  <a:lnTo>
                    <a:pt x="99098" y="50203"/>
                  </a:lnTo>
                  <a:lnTo>
                    <a:pt x="107823" y="74041"/>
                  </a:lnTo>
                  <a:lnTo>
                    <a:pt x="156895" y="21971"/>
                  </a:lnTo>
                  <a:lnTo>
                    <a:pt x="166243" y="12065"/>
                  </a:lnTo>
                  <a:close/>
                </a:path>
                <a:path w="486409" h="479425">
                  <a:moveTo>
                    <a:pt x="186309" y="60452"/>
                  </a:moveTo>
                  <a:lnTo>
                    <a:pt x="117221" y="110363"/>
                  </a:lnTo>
                  <a:lnTo>
                    <a:pt x="139763" y="122148"/>
                  </a:lnTo>
                  <a:lnTo>
                    <a:pt x="125920" y="148590"/>
                  </a:lnTo>
                  <a:lnTo>
                    <a:pt x="114681" y="141351"/>
                  </a:lnTo>
                  <a:lnTo>
                    <a:pt x="111912" y="166636"/>
                  </a:lnTo>
                  <a:lnTo>
                    <a:pt x="104394" y="165823"/>
                  </a:lnTo>
                  <a:lnTo>
                    <a:pt x="104394" y="289140"/>
                  </a:lnTo>
                  <a:lnTo>
                    <a:pt x="77901" y="294932"/>
                  </a:lnTo>
                  <a:lnTo>
                    <a:pt x="92354" y="267309"/>
                  </a:lnTo>
                  <a:lnTo>
                    <a:pt x="104394" y="289140"/>
                  </a:lnTo>
                  <a:lnTo>
                    <a:pt x="104394" y="165823"/>
                  </a:lnTo>
                  <a:lnTo>
                    <a:pt x="103606" y="165735"/>
                  </a:lnTo>
                  <a:lnTo>
                    <a:pt x="103606" y="191211"/>
                  </a:lnTo>
                  <a:lnTo>
                    <a:pt x="91821" y="213702"/>
                  </a:lnTo>
                  <a:lnTo>
                    <a:pt x="77876" y="188417"/>
                  </a:lnTo>
                  <a:lnTo>
                    <a:pt x="103606" y="191211"/>
                  </a:lnTo>
                  <a:lnTo>
                    <a:pt x="103606" y="165735"/>
                  </a:lnTo>
                  <a:lnTo>
                    <a:pt x="62903" y="161264"/>
                  </a:lnTo>
                  <a:lnTo>
                    <a:pt x="36449" y="113284"/>
                  </a:lnTo>
                  <a:lnTo>
                    <a:pt x="14097" y="125476"/>
                  </a:lnTo>
                  <a:lnTo>
                    <a:pt x="31953" y="157861"/>
                  </a:lnTo>
                  <a:lnTo>
                    <a:pt x="6604" y="155067"/>
                  </a:lnTo>
                  <a:lnTo>
                    <a:pt x="3810" y="180340"/>
                  </a:lnTo>
                  <a:lnTo>
                    <a:pt x="46964" y="185051"/>
                  </a:lnTo>
                  <a:lnTo>
                    <a:pt x="77673" y="240715"/>
                  </a:lnTo>
                  <a:lnTo>
                    <a:pt x="45593" y="301993"/>
                  </a:lnTo>
                  <a:lnTo>
                    <a:pt x="254" y="311912"/>
                  </a:lnTo>
                  <a:lnTo>
                    <a:pt x="5588" y="336677"/>
                  </a:lnTo>
                  <a:lnTo>
                    <a:pt x="30264" y="331292"/>
                  </a:lnTo>
                  <a:lnTo>
                    <a:pt x="11684" y="366776"/>
                  </a:lnTo>
                  <a:lnTo>
                    <a:pt x="34163" y="378472"/>
                  </a:lnTo>
                  <a:lnTo>
                    <a:pt x="62560" y="324231"/>
                  </a:lnTo>
                  <a:lnTo>
                    <a:pt x="114579" y="312851"/>
                  </a:lnTo>
                  <a:lnTo>
                    <a:pt x="120015" y="337693"/>
                  </a:lnTo>
                  <a:lnTo>
                    <a:pt x="127749" y="331457"/>
                  </a:lnTo>
                  <a:lnTo>
                    <a:pt x="138366" y="350685"/>
                  </a:lnTo>
                  <a:lnTo>
                    <a:pt x="116078" y="362966"/>
                  </a:lnTo>
                  <a:lnTo>
                    <a:pt x="186309" y="411226"/>
                  </a:lnTo>
                  <a:lnTo>
                    <a:pt x="184353" y="362966"/>
                  </a:lnTo>
                  <a:lnTo>
                    <a:pt x="184315" y="361823"/>
                  </a:lnTo>
                  <a:lnTo>
                    <a:pt x="182880" y="326136"/>
                  </a:lnTo>
                  <a:lnTo>
                    <a:pt x="160616" y="338404"/>
                  </a:lnTo>
                  <a:lnTo>
                    <a:pt x="147840" y="315252"/>
                  </a:lnTo>
                  <a:lnTo>
                    <a:pt x="184886" y="285369"/>
                  </a:lnTo>
                  <a:lnTo>
                    <a:pt x="186309" y="284226"/>
                  </a:lnTo>
                  <a:lnTo>
                    <a:pt x="121678" y="267830"/>
                  </a:lnTo>
                  <a:lnTo>
                    <a:pt x="106489" y="240296"/>
                  </a:lnTo>
                  <a:lnTo>
                    <a:pt x="121615" y="211416"/>
                  </a:lnTo>
                  <a:lnTo>
                    <a:pt x="170878" y="193167"/>
                  </a:lnTo>
                  <a:lnTo>
                    <a:pt x="186309" y="187452"/>
                  </a:lnTo>
                  <a:lnTo>
                    <a:pt x="147307" y="162356"/>
                  </a:lnTo>
                  <a:lnTo>
                    <a:pt x="162217" y="133883"/>
                  </a:lnTo>
                  <a:lnTo>
                    <a:pt x="184785" y="145669"/>
                  </a:lnTo>
                  <a:lnTo>
                    <a:pt x="185407" y="110871"/>
                  </a:lnTo>
                  <a:lnTo>
                    <a:pt x="186309" y="60452"/>
                  </a:lnTo>
                  <a:close/>
                </a:path>
                <a:path w="486409" h="479425">
                  <a:moveTo>
                    <a:pt x="486029" y="70993"/>
                  </a:moveTo>
                  <a:lnTo>
                    <a:pt x="478497" y="63627"/>
                  </a:lnTo>
                  <a:lnTo>
                    <a:pt x="425196" y="11430"/>
                  </a:lnTo>
                  <a:lnTo>
                    <a:pt x="417398" y="35598"/>
                  </a:lnTo>
                  <a:lnTo>
                    <a:pt x="306959" y="0"/>
                  </a:lnTo>
                  <a:lnTo>
                    <a:pt x="303072" y="12103"/>
                  </a:lnTo>
                  <a:lnTo>
                    <a:pt x="292100" y="18542"/>
                  </a:lnTo>
                  <a:lnTo>
                    <a:pt x="365429" y="143332"/>
                  </a:lnTo>
                  <a:lnTo>
                    <a:pt x="278638" y="175641"/>
                  </a:lnTo>
                  <a:lnTo>
                    <a:pt x="287401" y="199390"/>
                  </a:lnTo>
                  <a:lnTo>
                    <a:pt x="378472" y="165519"/>
                  </a:lnTo>
                  <a:lnTo>
                    <a:pt x="423951" y="242874"/>
                  </a:lnTo>
                  <a:lnTo>
                    <a:pt x="409168" y="266471"/>
                  </a:lnTo>
                  <a:lnTo>
                    <a:pt x="409168" y="314261"/>
                  </a:lnTo>
                  <a:lnTo>
                    <a:pt x="402818" y="327520"/>
                  </a:lnTo>
                  <a:lnTo>
                    <a:pt x="401307" y="326809"/>
                  </a:lnTo>
                  <a:lnTo>
                    <a:pt x="409168" y="314261"/>
                  </a:lnTo>
                  <a:lnTo>
                    <a:pt x="409168" y="266471"/>
                  </a:lnTo>
                  <a:lnTo>
                    <a:pt x="378269" y="315772"/>
                  </a:lnTo>
                  <a:lnTo>
                    <a:pt x="288544" y="272796"/>
                  </a:lnTo>
                  <a:lnTo>
                    <a:pt x="277495" y="295656"/>
                  </a:lnTo>
                  <a:lnTo>
                    <a:pt x="364655" y="337489"/>
                  </a:lnTo>
                  <a:lnTo>
                    <a:pt x="292354" y="452882"/>
                  </a:lnTo>
                  <a:lnTo>
                    <a:pt x="303009" y="459574"/>
                  </a:lnTo>
                  <a:lnTo>
                    <a:pt x="305689" y="472059"/>
                  </a:lnTo>
                  <a:lnTo>
                    <a:pt x="414210" y="448691"/>
                  </a:lnTo>
                  <a:lnTo>
                    <a:pt x="419608" y="473583"/>
                  </a:lnTo>
                  <a:lnTo>
                    <a:pt x="484759" y="421259"/>
                  </a:lnTo>
                  <a:lnTo>
                    <a:pt x="486029" y="420243"/>
                  </a:lnTo>
                  <a:lnTo>
                    <a:pt x="403479" y="399046"/>
                  </a:lnTo>
                  <a:lnTo>
                    <a:pt x="408851" y="423926"/>
                  </a:lnTo>
                  <a:lnTo>
                    <a:pt x="329793" y="440867"/>
                  </a:lnTo>
                  <a:lnTo>
                    <a:pt x="387680" y="348538"/>
                  </a:lnTo>
                  <a:lnTo>
                    <a:pt x="391820" y="350520"/>
                  </a:lnTo>
                  <a:lnTo>
                    <a:pt x="380873" y="373380"/>
                  </a:lnTo>
                  <a:lnTo>
                    <a:pt x="465963" y="371856"/>
                  </a:lnTo>
                  <a:lnTo>
                    <a:pt x="453618" y="355981"/>
                  </a:lnTo>
                  <a:lnTo>
                    <a:pt x="414540" y="305689"/>
                  </a:lnTo>
                  <a:lnTo>
                    <a:pt x="427291" y="285356"/>
                  </a:lnTo>
                  <a:lnTo>
                    <a:pt x="486029" y="323596"/>
                  </a:lnTo>
                  <a:lnTo>
                    <a:pt x="482777" y="275209"/>
                  </a:lnTo>
                  <a:lnTo>
                    <a:pt x="480314" y="238506"/>
                  </a:lnTo>
                  <a:lnTo>
                    <a:pt x="479183" y="239179"/>
                  </a:lnTo>
                  <a:lnTo>
                    <a:pt x="481520" y="214757"/>
                  </a:lnTo>
                  <a:lnTo>
                    <a:pt x="486029" y="167767"/>
                  </a:lnTo>
                  <a:lnTo>
                    <a:pt x="467461" y="179082"/>
                  </a:lnTo>
                  <a:lnTo>
                    <a:pt x="467461" y="246075"/>
                  </a:lnTo>
                  <a:lnTo>
                    <a:pt x="458368" y="251421"/>
                  </a:lnTo>
                  <a:lnTo>
                    <a:pt x="453618" y="243357"/>
                  </a:lnTo>
                  <a:lnTo>
                    <a:pt x="456311" y="239077"/>
                  </a:lnTo>
                  <a:lnTo>
                    <a:pt x="467461" y="246075"/>
                  </a:lnTo>
                  <a:lnTo>
                    <a:pt x="467461" y="179082"/>
                  </a:lnTo>
                  <a:lnTo>
                    <a:pt x="429450" y="202234"/>
                  </a:lnTo>
                  <a:lnTo>
                    <a:pt x="413689" y="175425"/>
                  </a:lnTo>
                  <a:lnTo>
                    <a:pt x="456361" y="129667"/>
                  </a:lnTo>
                  <a:lnTo>
                    <a:pt x="465963" y="119380"/>
                  </a:lnTo>
                  <a:lnTo>
                    <a:pt x="381254" y="110236"/>
                  </a:lnTo>
                  <a:lnTo>
                    <a:pt x="390169" y="134112"/>
                  </a:lnTo>
                  <a:lnTo>
                    <a:pt x="389547" y="134353"/>
                  </a:lnTo>
                  <a:lnTo>
                    <a:pt x="330733" y="34302"/>
                  </a:lnTo>
                  <a:lnTo>
                    <a:pt x="409625" y="59728"/>
                  </a:lnTo>
                  <a:lnTo>
                    <a:pt x="401828" y="83947"/>
                  </a:lnTo>
                  <a:lnTo>
                    <a:pt x="486029" y="709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4" name="object 234"/>
          <p:cNvSpPr txBox="1"/>
          <p:nvPr/>
        </p:nvSpPr>
        <p:spPr>
          <a:xfrm>
            <a:off x="8469883" y="4421949"/>
            <a:ext cx="3239770" cy="143002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30"/>
              </a:spcBef>
            </a:pPr>
            <a:endParaRPr sz="1800">
              <a:latin typeface="Times New Roman"/>
              <a:cs typeface="Times New Roman"/>
            </a:endParaRPr>
          </a:p>
          <a:p>
            <a:pPr marL="217804">
              <a:lnSpc>
                <a:spcPct val="100000"/>
              </a:lnSpc>
              <a:tabLst>
                <a:tab pos="1539875" algn="l"/>
                <a:tab pos="2608580" algn="l"/>
              </a:tabLst>
            </a:pPr>
            <a:r>
              <a:rPr sz="1800" spc="-10" dirty="0">
                <a:latin typeface="Calibri"/>
                <a:cs typeface="Calibri"/>
              </a:rPr>
              <a:t>HMB010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2700" spc="-15" baseline="3086" dirty="0">
                <a:latin typeface="Calibri"/>
                <a:cs typeface="Calibri"/>
              </a:rPr>
              <a:t>Riptide</a:t>
            </a:r>
            <a:r>
              <a:rPr sz="2700" baseline="3086" dirty="0">
                <a:latin typeface="Calibri"/>
                <a:cs typeface="Calibri"/>
              </a:rPr>
              <a:t>	</a:t>
            </a:r>
            <a:r>
              <a:rPr sz="2700" spc="-37" baseline="3086" dirty="0">
                <a:latin typeface="Calibri"/>
                <a:cs typeface="Calibri"/>
              </a:rPr>
              <a:t>BLE</a:t>
            </a:r>
            <a:endParaRPr sz="2700" baseline="3086">
              <a:latin typeface="Calibri"/>
              <a:cs typeface="Calibri"/>
            </a:endParaRPr>
          </a:p>
        </p:txBody>
      </p:sp>
      <p:sp>
        <p:nvSpPr>
          <p:cNvPr id="237" name="object 2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r>
              <a:rPr spc="-25" dirty="0"/>
              <a:t>54</a:t>
            </a:r>
          </a:p>
        </p:txBody>
      </p:sp>
      <p:sp>
        <p:nvSpPr>
          <p:cNvPr id="235" name="object 235"/>
          <p:cNvSpPr txBox="1"/>
          <p:nvPr/>
        </p:nvSpPr>
        <p:spPr>
          <a:xfrm>
            <a:off x="8471407" y="4084446"/>
            <a:ext cx="1646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System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overview: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6" name="object 236"/>
          <p:cNvSpPr txBox="1">
            <a:spLocks noGrp="1"/>
          </p:cNvSpPr>
          <p:nvPr>
            <p:ph type="title"/>
          </p:nvPr>
        </p:nvSpPr>
        <p:spPr>
          <a:xfrm>
            <a:off x="260095" y="877062"/>
            <a:ext cx="109264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/>
              <a:t>Evaluating</a:t>
            </a:r>
            <a:r>
              <a:rPr spc="-195" dirty="0"/>
              <a:t> </a:t>
            </a:r>
            <a:r>
              <a:rPr spc="-40" dirty="0"/>
              <a:t>compute</a:t>
            </a:r>
            <a:r>
              <a:rPr spc="-180" dirty="0"/>
              <a:t> </a:t>
            </a:r>
            <a:r>
              <a:rPr spc="-30" dirty="0"/>
              <a:t>options</a:t>
            </a:r>
            <a:r>
              <a:rPr spc="-185" dirty="0"/>
              <a:t> </a:t>
            </a:r>
            <a:r>
              <a:rPr spc="-10" dirty="0"/>
              <a:t>for</a:t>
            </a:r>
            <a:r>
              <a:rPr spc="-185" dirty="0"/>
              <a:t> </a:t>
            </a:r>
            <a:r>
              <a:rPr dirty="0"/>
              <a:t>the</a:t>
            </a:r>
            <a:r>
              <a:rPr spc="-185" dirty="0"/>
              <a:t> </a:t>
            </a:r>
            <a:r>
              <a:rPr spc="-30" dirty="0"/>
              <a:t>extreme</a:t>
            </a:r>
            <a:r>
              <a:rPr spc="-190" dirty="0"/>
              <a:t> </a:t>
            </a:r>
            <a:r>
              <a:rPr spc="-20" dirty="0"/>
              <a:t>edge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68485" y="1923995"/>
            <a:ext cx="6009005" cy="3980815"/>
          </a:xfrm>
          <a:custGeom>
            <a:avLst/>
            <a:gdLst/>
            <a:ahLst/>
            <a:cxnLst/>
            <a:rect l="l" t="t" r="r" b="b"/>
            <a:pathLst>
              <a:path w="6009005" h="3980815">
                <a:moveTo>
                  <a:pt x="6008719" y="0"/>
                </a:moveTo>
                <a:lnTo>
                  <a:pt x="0" y="0"/>
                </a:lnTo>
                <a:lnTo>
                  <a:pt x="0" y="3980762"/>
                </a:lnTo>
                <a:lnTo>
                  <a:pt x="6008719" y="3980762"/>
                </a:lnTo>
                <a:lnTo>
                  <a:pt x="6008719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061754" y="1917263"/>
          <a:ext cx="6007097" cy="39782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9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15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28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28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17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16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BBBBB"/>
                      </a:solidFill>
                      <a:prstDash val="solid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19050">
                      <a:solidFill>
                        <a:srgbClr val="BBBBBB"/>
                      </a:solidFill>
                      <a:prstDash val="solid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19050">
                      <a:solidFill>
                        <a:srgbClr val="BBBBBB"/>
                      </a:solidFill>
                      <a:prstDash val="solid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T w="19050">
                      <a:solidFill>
                        <a:srgbClr val="BBBBBB"/>
                      </a:solidFill>
                      <a:prstDash val="solid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B1B1B1"/>
                      </a:solidFill>
                      <a:prstDash val="sysDash"/>
                    </a:lnR>
                    <a:lnT w="19050">
                      <a:solidFill>
                        <a:srgbClr val="BBBBBB"/>
                      </a:solidFill>
                      <a:prstDash val="solid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19050">
                      <a:solidFill>
                        <a:srgbClr val="BBBBBB"/>
                      </a:solidFill>
                      <a:prstDash val="solid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19050">
                      <a:solidFill>
                        <a:srgbClr val="BBBBBB"/>
                      </a:solidFill>
                      <a:prstDash val="solid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19050">
                      <a:solidFill>
                        <a:srgbClr val="BBBBBB"/>
                      </a:solidFill>
                      <a:prstDash val="solid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19050">
                      <a:solidFill>
                        <a:srgbClr val="BBBBBB"/>
                      </a:solidFill>
                      <a:prstDash val="solid"/>
                    </a:lnR>
                    <a:lnT w="19050">
                      <a:solidFill>
                        <a:srgbClr val="BBBBBB"/>
                      </a:solidFill>
                      <a:prstDash val="solid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6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BBBBB"/>
                      </a:solidFill>
                      <a:prstDash val="solid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19050">
                      <a:solidFill>
                        <a:srgbClr val="BBBBBB"/>
                      </a:solidFill>
                      <a:prstDash val="solid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BBBBB"/>
                      </a:solidFill>
                      <a:prstDash val="solid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19050">
                      <a:solidFill>
                        <a:srgbClr val="BBBBBB"/>
                      </a:solidFill>
                      <a:prstDash val="solid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6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BBBBB"/>
                      </a:solidFill>
                      <a:prstDash val="solid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19050">
                      <a:solidFill>
                        <a:srgbClr val="BBBBBB"/>
                      </a:solidFill>
                      <a:prstDash val="solid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6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BBBBB"/>
                      </a:solidFill>
                      <a:prstDash val="solid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38100">
                      <a:solidFill>
                        <a:srgbClr val="808080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3810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T w="9525">
                      <a:solidFill>
                        <a:srgbClr val="B1B1B1"/>
                      </a:solidFill>
                      <a:prstDash val="sysDash"/>
                    </a:lnT>
                    <a:lnB w="3810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38100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3810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3810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38100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19050">
                      <a:solidFill>
                        <a:srgbClr val="BBBBBB"/>
                      </a:solidFill>
                      <a:prstDash val="solid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38100">
                      <a:solidFill>
                        <a:srgbClr val="808080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BBBBB"/>
                      </a:solidFill>
                      <a:prstDash val="solid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38100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38100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T w="38100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B1B1B1"/>
                      </a:solidFill>
                      <a:prstDash val="sysDash"/>
                    </a:lnR>
                    <a:lnT w="38100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38100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38100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9525">
                      <a:solidFill>
                        <a:srgbClr val="B1B1B1"/>
                      </a:solidFill>
                      <a:prstDash val="sysDash"/>
                    </a:lnR>
                    <a:lnT w="38100">
                      <a:solidFill>
                        <a:srgbClr val="B1B1B1"/>
                      </a:solidFill>
                      <a:prstDash val="sysDash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ysDash"/>
                    </a:lnL>
                    <a:lnR w="19050">
                      <a:solidFill>
                        <a:srgbClr val="BBBBBB"/>
                      </a:solidFill>
                      <a:prstDash val="solid"/>
                    </a:lnR>
                    <a:lnT w="38100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B1B1B1"/>
                      </a:solidFill>
                      <a:prstDash val="sysDash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3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BBBBB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19050">
                      <a:solidFill>
                        <a:srgbClr val="BBBBBB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19050">
                      <a:solidFill>
                        <a:srgbClr val="BBBBBB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A9A9A9"/>
                      </a:solidFill>
                      <a:prstDash val="solid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19050">
                      <a:solidFill>
                        <a:srgbClr val="BBBBBB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A9A9A9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19050">
                      <a:solidFill>
                        <a:srgbClr val="BBBBBB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19050">
                      <a:solidFill>
                        <a:srgbClr val="BBBBBB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19050">
                      <a:solidFill>
                        <a:srgbClr val="BBBBBB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19050">
                      <a:solidFill>
                        <a:srgbClr val="BBBBBB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BBBBBB"/>
                      </a:solidFill>
                      <a:prstDash val="solid"/>
                    </a:lnR>
                    <a:lnT w="9525">
                      <a:solidFill>
                        <a:srgbClr val="B1B1B1"/>
                      </a:solidFill>
                      <a:prstDash val="sysDash"/>
                    </a:lnT>
                    <a:lnB w="19050">
                      <a:solidFill>
                        <a:srgbClr val="BBBBBB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04056" y="5973416"/>
            <a:ext cx="75365" cy="12251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227428" y="5973416"/>
            <a:ext cx="422909" cy="122555"/>
            <a:chOff x="3227428" y="5973416"/>
            <a:chExt cx="422909" cy="122555"/>
          </a:xfrm>
        </p:grpSpPr>
        <p:sp>
          <p:nvSpPr>
            <p:cNvPr id="6" name="object 6"/>
            <p:cNvSpPr/>
            <p:nvPr/>
          </p:nvSpPr>
          <p:spPr>
            <a:xfrm>
              <a:off x="3227428" y="5973416"/>
              <a:ext cx="58419" cy="118745"/>
            </a:xfrm>
            <a:custGeom>
              <a:avLst/>
              <a:gdLst/>
              <a:ahLst/>
              <a:cxnLst/>
              <a:rect l="l" t="t" r="r" b="b"/>
              <a:pathLst>
                <a:path w="58420" h="118745">
                  <a:moveTo>
                    <a:pt x="57959" y="113091"/>
                  </a:moveTo>
                  <a:lnTo>
                    <a:pt x="0" y="113091"/>
                  </a:lnTo>
                  <a:lnTo>
                    <a:pt x="0" y="118474"/>
                  </a:lnTo>
                  <a:lnTo>
                    <a:pt x="57959" y="118474"/>
                  </a:lnTo>
                  <a:lnTo>
                    <a:pt x="57959" y="113091"/>
                  </a:lnTo>
                  <a:close/>
                </a:path>
                <a:path w="58420" h="118745">
                  <a:moveTo>
                    <a:pt x="36426" y="12113"/>
                  </a:moveTo>
                  <a:lnTo>
                    <a:pt x="22968" y="12113"/>
                  </a:lnTo>
                  <a:lnTo>
                    <a:pt x="22968" y="113091"/>
                  </a:lnTo>
                  <a:lnTo>
                    <a:pt x="36426" y="113091"/>
                  </a:lnTo>
                  <a:lnTo>
                    <a:pt x="36426" y="12113"/>
                  </a:lnTo>
                  <a:close/>
                </a:path>
                <a:path w="58420" h="118745">
                  <a:moveTo>
                    <a:pt x="36426" y="0"/>
                  </a:moveTo>
                  <a:lnTo>
                    <a:pt x="32299" y="0"/>
                  </a:lnTo>
                  <a:lnTo>
                    <a:pt x="23467" y="7002"/>
                  </a:lnTo>
                  <a:lnTo>
                    <a:pt x="14131" y="10598"/>
                  </a:lnTo>
                  <a:lnTo>
                    <a:pt x="5803" y="11923"/>
                  </a:lnTo>
                  <a:lnTo>
                    <a:pt x="0" y="12113"/>
                  </a:lnTo>
                  <a:lnTo>
                    <a:pt x="0" y="17496"/>
                  </a:lnTo>
                  <a:lnTo>
                    <a:pt x="13458" y="17496"/>
                  </a:lnTo>
                  <a:lnTo>
                    <a:pt x="22968" y="12113"/>
                  </a:lnTo>
                  <a:lnTo>
                    <a:pt x="36426" y="12113"/>
                  </a:lnTo>
                  <a:lnTo>
                    <a:pt x="364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06921" y="5973416"/>
              <a:ext cx="342967" cy="122512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12334" y="5973416"/>
            <a:ext cx="430839" cy="12251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04058" y="5973416"/>
            <a:ext cx="432095" cy="12251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94347" y="5972069"/>
            <a:ext cx="433226" cy="12385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590019" y="5973416"/>
            <a:ext cx="430660" cy="122512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3936762" y="6210365"/>
            <a:ext cx="690880" cy="151130"/>
            <a:chOff x="3936762" y="6210365"/>
            <a:chExt cx="690880" cy="151130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36762" y="6210365"/>
              <a:ext cx="102281" cy="14942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68652" y="6261509"/>
              <a:ext cx="152166" cy="9962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43787" y="6210365"/>
              <a:ext cx="83440" cy="15077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351452" y="6210365"/>
              <a:ext cx="16510" cy="149860"/>
            </a:xfrm>
            <a:custGeom>
              <a:avLst/>
              <a:gdLst/>
              <a:ahLst/>
              <a:cxnLst/>
              <a:rect l="l" t="t" r="r" b="b"/>
              <a:pathLst>
                <a:path w="16510" h="149860">
                  <a:moveTo>
                    <a:pt x="16149" y="0"/>
                  </a:moveTo>
                  <a:lnTo>
                    <a:pt x="0" y="0"/>
                  </a:lnTo>
                  <a:lnTo>
                    <a:pt x="0" y="149426"/>
                  </a:lnTo>
                  <a:lnTo>
                    <a:pt x="16149" y="149426"/>
                  </a:lnTo>
                  <a:lnTo>
                    <a:pt x="161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91827" y="6261509"/>
              <a:ext cx="79313" cy="9962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94108" y="6262855"/>
              <a:ext cx="133145" cy="96936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4720205" y="6214402"/>
            <a:ext cx="301625" cy="147320"/>
            <a:chOff x="4720205" y="6214402"/>
            <a:chExt cx="301625" cy="147320"/>
          </a:xfrm>
        </p:grpSpPr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20205" y="6261614"/>
              <a:ext cx="68726" cy="9952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810455" y="6214414"/>
              <a:ext cx="17780" cy="145415"/>
            </a:xfrm>
            <a:custGeom>
              <a:avLst/>
              <a:gdLst/>
              <a:ahLst/>
              <a:cxnLst/>
              <a:rect l="l" t="t" r="r" b="b"/>
              <a:pathLst>
                <a:path w="17779" h="145414">
                  <a:moveTo>
                    <a:pt x="16154" y="49796"/>
                  </a:moveTo>
                  <a:lnTo>
                    <a:pt x="1257" y="49796"/>
                  </a:lnTo>
                  <a:lnTo>
                    <a:pt x="1257" y="145389"/>
                  </a:lnTo>
                  <a:lnTo>
                    <a:pt x="16154" y="145389"/>
                  </a:lnTo>
                  <a:lnTo>
                    <a:pt x="16154" y="49796"/>
                  </a:lnTo>
                  <a:close/>
                </a:path>
                <a:path w="17779" h="145414">
                  <a:moveTo>
                    <a:pt x="17411" y="0"/>
                  </a:moveTo>
                  <a:lnTo>
                    <a:pt x="0" y="0"/>
                  </a:lnTo>
                  <a:lnTo>
                    <a:pt x="0" y="17487"/>
                  </a:lnTo>
                  <a:lnTo>
                    <a:pt x="17411" y="17487"/>
                  </a:lnTo>
                  <a:lnTo>
                    <a:pt x="174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849403" y="6261509"/>
              <a:ext cx="172264" cy="99628"/>
            </a:xfrm>
            <a:prstGeom prst="rect">
              <a:avLst/>
            </a:prstGeom>
          </p:spPr>
        </p:pic>
      </p:grpSp>
      <p:sp>
        <p:nvSpPr>
          <p:cNvPr id="23" name="object 23"/>
          <p:cNvSpPr/>
          <p:nvPr/>
        </p:nvSpPr>
        <p:spPr>
          <a:xfrm>
            <a:off x="5114607" y="6198234"/>
            <a:ext cx="99695" cy="215900"/>
          </a:xfrm>
          <a:custGeom>
            <a:avLst/>
            <a:gdLst/>
            <a:ahLst/>
            <a:cxnLst/>
            <a:rect l="l" t="t" r="r" b="b"/>
            <a:pathLst>
              <a:path w="99695" h="215900">
                <a:moveTo>
                  <a:pt x="53835" y="0"/>
                </a:moveTo>
                <a:lnTo>
                  <a:pt x="40386" y="0"/>
                </a:lnTo>
                <a:lnTo>
                  <a:pt x="20447" y="24409"/>
                </a:lnTo>
                <a:lnTo>
                  <a:pt x="8077" y="51841"/>
                </a:lnTo>
                <a:lnTo>
                  <a:pt x="1765" y="80276"/>
                </a:lnTo>
                <a:lnTo>
                  <a:pt x="0" y="107708"/>
                </a:lnTo>
                <a:lnTo>
                  <a:pt x="1943" y="136474"/>
                </a:lnTo>
                <a:lnTo>
                  <a:pt x="8547" y="165100"/>
                </a:lnTo>
                <a:lnTo>
                  <a:pt x="20980" y="191960"/>
                </a:lnTo>
                <a:lnTo>
                  <a:pt x="40386" y="215417"/>
                </a:lnTo>
                <a:lnTo>
                  <a:pt x="53835" y="215417"/>
                </a:lnTo>
                <a:lnTo>
                  <a:pt x="46329" y="207835"/>
                </a:lnTo>
                <a:lnTo>
                  <a:pt x="38493" y="197243"/>
                </a:lnTo>
                <a:lnTo>
                  <a:pt x="20701" y="152019"/>
                </a:lnTo>
                <a:lnTo>
                  <a:pt x="16154" y="107708"/>
                </a:lnTo>
                <a:lnTo>
                  <a:pt x="19951" y="66090"/>
                </a:lnTo>
                <a:lnTo>
                  <a:pt x="29413" y="35179"/>
                </a:lnTo>
                <a:lnTo>
                  <a:pt x="41668" y="13627"/>
                </a:lnTo>
                <a:lnTo>
                  <a:pt x="53835" y="0"/>
                </a:lnTo>
                <a:close/>
              </a:path>
              <a:path w="99695" h="215900">
                <a:moveTo>
                  <a:pt x="98158" y="65976"/>
                </a:moveTo>
                <a:lnTo>
                  <a:pt x="82003" y="65976"/>
                </a:lnTo>
                <a:lnTo>
                  <a:pt x="82003" y="161569"/>
                </a:lnTo>
                <a:lnTo>
                  <a:pt x="98158" y="161569"/>
                </a:lnTo>
                <a:lnTo>
                  <a:pt x="98158" y="65976"/>
                </a:lnTo>
                <a:close/>
              </a:path>
              <a:path w="99695" h="215900">
                <a:moveTo>
                  <a:pt x="99593" y="16179"/>
                </a:moveTo>
                <a:lnTo>
                  <a:pt x="80759" y="16179"/>
                </a:lnTo>
                <a:lnTo>
                  <a:pt x="80759" y="33667"/>
                </a:lnTo>
                <a:lnTo>
                  <a:pt x="99593" y="33667"/>
                </a:lnTo>
                <a:lnTo>
                  <a:pt x="99593" y="161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5245252" y="6237283"/>
            <a:ext cx="377190" cy="164465"/>
            <a:chOff x="5245252" y="6237283"/>
            <a:chExt cx="377190" cy="164465"/>
          </a:xfrm>
        </p:grpSpPr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354173" y="6262855"/>
              <a:ext cx="82184" cy="13867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245252" y="6262855"/>
              <a:ext cx="75365" cy="9693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460582" y="6264201"/>
              <a:ext cx="75365" cy="9693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556046" y="6237283"/>
              <a:ext cx="66034" cy="123854"/>
            </a:xfrm>
            <a:prstGeom prst="rect">
              <a:avLst/>
            </a:prstGeom>
          </p:spPr>
        </p:pic>
      </p:grpSp>
      <p:pic>
        <p:nvPicPr>
          <p:cNvPr id="29" name="object 2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714851" y="6198234"/>
            <a:ext cx="495439" cy="215405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924567" y="5782245"/>
            <a:ext cx="73935" cy="121166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925811" y="5075470"/>
            <a:ext cx="71346" cy="122512"/>
          </a:xfrm>
          <a:prstGeom prst="rect">
            <a:avLst/>
          </a:prstGeom>
        </p:spPr>
      </p:pic>
      <p:grpSp>
        <p:nvGrpSpPr>
          <p:cNvPr id="32" name="object 32"/>
          <p:cNvGrpSpPr/>
          <p:nvPr/>
        </p:nvGrpSpPr>
        <p:grpSpPr>
          <a:xfrm>
            <a:off x="1843698" y="4368678"/>
            <a:ext cx="154940" cy="123189"/>
            <a:chOff x="1843698" y="4368678"/>
            <a:chExt cx="154940" cy="123189"/>
          </a:xfrm>
        </p:grpSpPr>
        <p:sp>
          <p:nvSpPr>
            <p:cNvPr id="33" name="object 33"/>
            <p:cNvSpPr/>
            <p:nvPr/>
          </p:nvSpPr>
          <p:spPr>
            <a:xfrm>
              <a:off x="1843698" y="4368678"/>
              <a:ext cx="58419" cy="118745"/>
            </a:xfrm>
            <a:custGeom>
              <a:avLst/>
              <a:gdLst/>
              <a:ahLst/>
              <a:cxnLst/>
              <a:rect l="l" t="t" r="r" b="b"/>
              <a:pathLst>
                <a:path w="58419" h="118745">
                  <a:moveTo>
                    <a:pt x="57887" y="113055"/>
                  </a:moveTo>
                  <a:lnTo>
                    <a:pt x="1345" y="113055"/>
                  </a:lnTo>
                  <a:lnTo>
                    <a:pt x="1345" y="118438"/>
                  </a:lnTo>
                  <a:lnTo>
                    <a:pt x="57887" y="118438"/>
                  </a:lnTo>
                  <a:lnTo>
                    <a:pt x="57887" y="113055"/>
                  </a:lnTo>
                  <a:close/>
                </a:path>
                <a:path w="58419" h="118745">
                  <a:moveTo>
                    <a:pt x="36354" y="12202"/>
                  </a:moveTo>
                  <a:lnTo>
                    <a:pt x="22878" y="12202"/>
                  </a:lnTo>
                  <a:lnTo>
                    <a:pt x="22878" y="113055"/>
                  </a:lnTo>
                  <a:lnTo>
                    <a:pt x="36354" y="113055"/>
                  </a:lnTo>
                  <a:lnTo>
                    <a:pt x="36354" y="12202"/>
                  </a:lnTo>
                  <a:close/>
                </a:path>
                <a:path w="58419" h="118745">
                  <a:moveTo>
                    <a:pt x="36354" y="0"/>
                  </a:moveTo>
                  <a:lnTo>
                    <a:pt x="32299" y="0"/>
                  </a:lnTo>
                  <a:lnTo>
                    <a:pt x="23467" y="7054"/>
                  </a:lnTo>
                  <a:lnTo>
                    <a:pt x="14131" y="10677"/>
                  </a:lnTo>
                  <a:lnTo>
                    <a:pt x="5803" y="12012"/>
                  </a:lnTo>
                  <a:lnTo>
                    <a:pt x="0" y="12202"/>
                  </a:lnTo>
                  <a:lnTo>
                    <a:pt x="0" y="17586"/>
                  </a:lnTo>
                  <a:lnTo>
                    <a:pt x="13458" y="17586"/>
                  </a:lnTo>
                  <a:lnTo>
                    <a:pt x="22878" y="12202"/>
                  </a:lnTo>
                  <a:lnTo>
                    <a:pt x="36354" y="12202"/>
                  </a:lnTo>
                  <a:lnTo>
                    <a:pt x="363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924570" y="4368678"/>
              <a:ext cx="73932" cy="122566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1843698" y="3663250"/>
            <a:ext cx="153670" cy="121285"/>
            <a:chOff x="1843698" y="3663250"/>
            <a:chExt cx="153670" cy="121285"/>
          </a:xfrm>
        </p:grpSpPr>
        <p:sp>
          <p:nvSpPr>
            <p:cNvPr id="36" name="object 36"/>
            <p:cNvSpPr/>
            <p:nvPr/>
          </p:nvSpPr>
          <p:spPr>
            <a:xfrm>
              <a:off x="1843698" y="3663250"/>
              <a:ext cx="58419" cy="117475"/>
            </a:xfrm>
            <a:custGeom>
              <a:avLst/>
              <a:gdLst/>
              <a:ahLst/>
              <a:cxnLst/>
              <a:rect l="l" t="t" r="r" b="b"/>
              <a:pathLst>
                <a:path w="58419" h="117475">
                  <a:moveTo>
                    <a:pt x="57887" y="111799"/>
                  </a:moveTo>
                  <a:lnTo>
                    <a:pt x="1345" y="111799"/>
                  </a:lnTo>
                  <a:lnTo>
                    <a:pt x="1345" y="117182"/>
                  </a:lnTo>
                  <a:lnTo>
                    <a:pt x="57887" y="117182"/>
                  </a:lnTo>
                  <a:lnTo>
                    <a:pt x="57887" y="111799"/>
                  </a:lnTo>
                  <a:close/>
                </a:path>
                <a:path w="58419" h="117475">
                  <a:moveTo>
                    <a:pt x="36354" y="12202"/>
                  </a:moveTo>
                  <a:lnTo>
                    <a:pt x="22878" y="12202"/>
                  </a:lnTo>
                  <a:lnTo>
                    <a:pt x="22878" y="111799"/>
                  </a:lnTo>
                  <a:lnTo>
                    <a:pt x="36354" y="111799"/>
                  </a:lnTo>
                  <a:lnTo>
                    <a:pt x="36354" y="12202"/>
                  </a:lnTo>
                  <a:close/>
                </a:path>
                <a:path w="58419" h="117475">
                  <a:moveTo>
                    <a:pt x="36354" y="0"/>
                  </a:moveTo>
                  <a:lnTo>
                    <a:pt x="32299" y="0"/>
                  </a:lnTo>
                  <a:lnTo>
                    <a:pt x="23467" y="6224"/>
                  </a:lnTo>
                  <a:lnTo>
                    <a:pt x="14131" y="9421"/>
                  </a:lnTo>
                  <a:lnTo>
                    <a:pt x="5803" y="10598"/>
                  </a:lnTo>
                  <a:lnTo>
                    <a:pt x="0" y="10767"/>
                  </a:lnTo>
                  <a:lnTo>
                    <a:pt x="0" y="16150"/>
                  </a:lnTo>
                  <a:lnTo>
                    <a:pt x="13458" y="16150"/>
                  </a:lnTo>
                  <a:lnTo>
                    <a:pt x="22878" y="12202"/>
                  </a:lnTo>
                  <a:lnTo>
                    <a:pt x="36354" y="12202"/>
                  </a:lnTo>
                  <a:lnTo>
                    <a:pt x="363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925811" y="3663250"/>
              <a:ext cx="71346" cy="121130"/>
            </a:xfrm>
            <a:prstGeom prst="rect">
              <a:avLst/>
            </a:prstGeom>
          </p:spPr>
        </p:pic>
      </p:grpSp>
      <p:pic>
        <p:nvPicPr>
          <p:cNvPr id="38" name="object 38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836969" y="2956565"/>
            <a:ext cx="161533" cy="122386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836969" y="2249701"/>
            <a:ext cx="160187" cy="122566"/>
          </a:xfrm>
          <a:prstGeom prst="rect">
            <a:avLst/>
          </a:prstGeom>
        </p:spPr>
      </p:pic>
      <p:grpSp>
        <p:nvGrpSpPr>
          <p:cNvPr id="40" name="object 40"/>
          <p:cNvGrpSpPr/>
          <p:nvPr/>
        </p:nvGrpSpPr>
        <p:grpSpPr>
          <a:xfrm>
            <a:off x="1551603" y="3900127"/>
            <a:ext cx="152400" cy="680085"/>
            <a:chOff x="1551603" y="3900127"/>
            <a:chExt cx="152400" cy="680085"/>
          </a:xfrm>
        </p:grpSpPr>
        <p:sp>
          <p:nvSpPr>
            <p:cNvPr id="41" name="object 41"/>
            <p:cNvSpPr/>
            <p:nvPr/>
          </p:nvSpPr>
          <p:spPr>
            <a:xfrm>
              <a:off x="1552943" y="4452124"/>
              <a:ext cx="149860" cy="128270"/>
            </a:xfrm>
            <a:custGeom>
              <a:avLst/>
              <a:gdLst/>
              <a:ahLst/>
              <a:cxnLst/>
              <a:rect l="l" t="t" r="r" b="b"/>
              <a:pathLst>
                <a:path w="149860" h="128270">
                  <a:moveTo>
                    <a:pt x="22898" y="0"/>
                  </a:moveTo>
                  <a:lnTo>
                    <a:pt x="4038" y="0"/>
                  </a:lnTo>
                  <a:lnTo>
                    <a:pt x="4038" y="18846"/>
                  </a:lnTo>
                  <a:lnTo>
                    <a:pt x="22898" y="18846"/>
                  </a:lnTo>
                  <a:lnTo>
                    <a:pt x="22898" y="0"/>
                  </a:lnTo>
                  <a:close/>
                </a:path>
                <a:path w="149860" h="128270">
                  <a:moveTo>
                    <a:pt x="149415" y="43002"/>
                  </a:moveTo>
                  <a:lnTo>
                    <a:pt x="135966" y="43002"/>
                  </a:lnTo>
                  <a:lnTo>
                    <a:pt x="135966" y="109042"/>
                  </a:lnTo>
                  <a:lnTo>
                    <a:pt x="0" y="109042"/>
                  </a:lnTo>
                  <a:lnTo>
                    <a:pt x="0" y="128092"/>
                  </a:lnTo>
                  <a:lnTo>
                    <a:pt x="149415" y="128092"/>
                  </a:lnTo>
                  <a:lnTo>
                    <a:pt x="149415" y="109042"/>
                  </a:lnTo>
                  <a:lnTo>
                    <a:pt x="149415" y="43002"/>
                  </a:lnTo>
                  <a:close/>
                </a:path>
                <a:path w="149860" h="128270">
                  <a:moveTo>
                    <a:pt x="149415" y="1435"/>
                  </a:moveTo>
                  <a:lnTo>
                    <a:pt x="53848" y="1435"/>
                  </a:lnTo>
                  <a:lnTo>
                    <a:pt x="53848" y="17589"/>
                  </a:lnTo>
                  <a:lnTo>
                    <a:pt x="149415" y="17589"/>
                  </a:lnTo>
                  <a:lnTo>
                    <a:pt x="149415" y="14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551603" y="4209863"/>
              <a:ext cx="152112" cy="220726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556981" y="4169486"/>
              <a:ext cx="145415" cy="19050"/>
            </a:xfrm>
            <a:custGeom>
              <a:avLst/>
              <a:gdLst/>
              <a:ahLst/>
              <a:cxnLst/>
              <a:rect l="l" t="t" r="r" b="b"/>
              <a:pathLst>
                <a:path w="145414" h="19050">
                  <a:moveTo>
                    <a:pt x="18859" y="0"/>
                  </a:moveTo>
                  <a:lnTo>
                    <a:pt x="0" y="0"/>
                  </a:lnTo>
                  <a:lnTo>
                    <a:pt x="0" y="18846"/>
                  </a:lnTo>
                  <a:lnTo>
                    <a:pt x="18859" y="18846"/>
                  </a:lnTo>
                  <a:lnTo>
                    <a:pt x="18859" y="0"/>
                  </a:lnTo>
                  <a:close/>
                </a:path>
                <a:path w="145414" h="19050">
                  <a:moveTo>
                    <a:pt x="145376" y="1257"/>
                  </a:moveTo>
                  <a:lnTo>
                    <a:pt x="49809" y="1257"/>
                  </a:lnTo>
                  <a:lnTo>
                    <a:pt x="49809" y="17411"/>
                  </a:lnTo>
                  <a:lnTo>
                    <a:pt x="145376" y="17411"/>
                  </a:lnTo>
                  <a:lnTo>
                    <a:pt x="145376" y="125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605453" y="4005287"/>
              <a:ext cx="96916" cy="131897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604107" y="3900127"/>
              <a:ext cx="99608" cy="80933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1542182" y="3248535"/>
            <a:ext cx="214629" cy="559435"/>
            <a:chOff x="1542182" y="3248535"/>
            <a:chExt cx="214629" cy="559435"/>
          </a:xfrm>
        </p:grpSpPr>
        <p:pic>
          <p:nvPicPr>
            <p:cNvPr id="47" name="object 4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542182" y="3476081"/>
              <a:ext cx="214020" cy="33126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542182" y="3248535"/>
              <a:ext cx="214020" cy="199371"/>
            </a:xfrm>
            <a:prstGeom prst="rect">
              <a:avLst/>
            </a:prstGeom>
          </p:spPr>
        </p:pic>
      </p:grpSp>
      <p:grpSp>
        <p:nvGrpSpPr>
          <p:cNvPr id="49" name="object 49"/>
          <p:cNvGrpSpPr/>
          <p:nvPr/>
        </p:nvGrpSpPr>
        <p:grpSpPr>
          <a:xfrm>
            <a:off x="2324238" y="2088100"/>
            <a:ext cx="5499100" cy="3653790"/>
            <a:chOff x="2324238" y="2088100"/>
            <a:chExt cx="5499100" cy="3653790"/>
          </a:xfrm>
        </p:grpSpPr>
        <p:sp>
          <p:nvSpPr>
            <p:cNvPr id="50" name="object 50"/>
            <p:cNvSpPr/>
            <p:nvPr/>
          </p:nvSpPr>
          <p:spPr>
            <a:xfrm>
              <a:off x="2341739" y="2107036"/>
              <a:ext cx="5464175" cy="3617595"/>
            </a:xfrm>
            <a:custGeom>
              <a:avLst/>
              <a:gdLst/>
              <a:ahLst/>
              <a:cxnLst/>
              <a:rect l="l" t="t" r="r" b="b"/>
              <a:pathLst>
                <a:path w="5464175" h="3617595">
                  <a:moveTo>
                    <a:pt x="0" y="0"/>
                  </a:moveTo>
                  <a:lnTo>
                    <a:pt x="55196" y="899237"/>
                  </a:lnTo>
                  <a:lnTo>
                    <a:pt x="110374" y="1448541"/>
                  </a:lnTo>
                  <a:lnTo>
                    <a:pt x="164225" y="1820008"/>
                  </a:lnTo>
                  <a:lnTo>
                    <a:pt x="219403" y="2086675"/>
                  </a:lnTo>
                  <a:lnTo>
                    <a:pt x="273254" y="2288559"/>
                  </a:lnTo>
                  <a:lnTo>
                    <a:pt x="328432" y="2446119"/>
                  </a:lnTo>
                  <a:lnTo>
                    <a:pt x="382283" y="2572633"/>
                  </a:lnTo>
                  <a:lnTo>
                    <a:pt x="437461" y="2676302"/>
                  </a:lnTo>
                  <a:lnTo>
                    <a:pt x="492657" y="2763804"/>
                  </a:lnTo>
                  <a:lnTo>
                    <a:pt x="546490" y="2836500"/>
                  </a:lnTo>
                  <a:lnTo>
                    <a:pt x="601632" y="2899775"/>
                  </a:lnTo>
                  <a:lnTo>
                    <a:pt x="655465" y="2954974"/>
                  </a:lnTo>
                  <a:lnTo>
                    <a:pt x="710733" y="3003445"/>
                  </a:lnTo>
                  <a:lnTo>
                    <a:pt x="765822" y="3045167"/>
                  </a:lnTo>
                  <a:lnTo>
                    <a:pt x="819654" y="3082870"/>
                  </a:lnTo>
                  <a:lnTo>
                    <a:pt x="874922" y="3116518"/>
                  </a:lnTo>
                  <a:lnTo>
                    <a:pt x="928755" y="3147491"/>
                  </a:lnTo>
                  <a:lnTo>
                    <a:pt x="984023" y="3174409"/>
                  </a:lnTo>
                  <a:lnTo>
                    <a:pt x="1037856" y="3199999"/>
                  </a:lnTo>
                  <a:lnTo>
                    <a:pt x="1092944" y="3222879"/>
                  </a:lnTo>
                  <a:lnTo>
                    <a:pt x="1148212" y="3244414"/>
                  </a:lnTo>
                  <a:lnTo>
                    <a:pt x="1202045" y="3263256"/>
                  </a:lnTo>
                  <a:lnTo>
                    <a:pt x="1257134" y="3280771"/>
                  </a:lnTo>
                  <a:lnTo>
                    <a:pt x="1310966" y="3298267"/>
                  </a:lnTo>
                  <a:lnTo>
                    <a:pt x="1366234" y="3313072"/>
                  </a:lnTo>
                  <a:lnTo>
                    <a:pt x="1421502" y="3327877"/>
                  </a:lnTo>
                  <a:lnTo>
                    <a:pt x="1475335" y="3341354"/>
                  </a:lnTo>
                  <a:lnTo>
                    <a:pt x="1530423" y="3353467"/>
                  </a:lnTo>
                  <a:lnTo>
                    <a:pt x="1584256" y="3365580"/>
                  </a:lnTo>
                  <a:lnTo>
                    <a:pt x="1639524" y="3376347"/>
                  </a:lnTo>
                  <a:lnTo>
                    <a:pt x="1693357" y="3387114"/>
                  </a:lnTo>
                  <a:lnTo>
                    <a:pt x="1748445" y="3396536"/>
                  </a:lnTo>
                  <a:lnTo>
                    <a:pt x="1803713" y="3405957"/>
                  </a:lnTo>
                  <a:lnTo>
                    <a:pt x="1857546" y="3414050"/>
                  </a:lnTo>
                  <a:lnTo>
                    <a:pt x="1912814" y="3422126"/>
                  </a:lnTo>
                  <a:lnTo>
                    <a:pt x="1966647" y="3430201"/>
                  </a:lnTo>
                  <a:lnTo>
                    <a:pt x="2021735" y="3438276"/>
                  </a:lnTo>
                  <a:lnTo>
                    <a:pt x="2077003" y="3445006"/>
                  </a:lnTo>
                  <a:lnTo>
                    <a:pt x="2130836" y="3451735"/>
                  </a:lnTo>
                  <a:lnTo>
                    <a:pt x="2185925" y="3458465"/>
                  </a:lnTo>
                  <a:lnTo>
                    <a:pt x="2239757" y="3465194"/>
                  </a:lnTo>
                  <a:lnTo>
                    <a:pt x="2295025" y="3470578"/>
                  </a:lnTo>
                  <a:lnTo>
                    <a:pt x="2348858" y="3475961"/>
                  </a:lnTo>
                  <a:lnTo>
                    <a:pt x="2404126" y="3481363"/>
                  </a:lnTo>
                  <a:lnTo>
                    <a:pt x="2459215" y="3486747"/>
                  </a:lnTo>
                  <a:lnTo>
                    <a:pt x="2513047" y="3492130"/>
                  </a:lnTo>
                  <a:lnTo>
                    <a:pt x="2568315" y="3496168"/>
                  </a:lnTo>
                  <a:lnTo>
                    <a:pt x="2622148" y="3501551"/>
                  </a:lnTo>
                  <a:lnTo>
                    <a:pt x="2677237" y="3505589"/>
                  </a:lnTo>
                  <a:lnTo>
                    <a:pt x="2731069" y="3509627"/>
                  </a:lnTo>
                  <a:lnTo>
                    <a:pt x="2786337" y="3513664"/>
                  </a:lnTo>
                  <a:lnTo>
                    <a:pt x="2841426" y="3517702"/>
                  </a:lnTo>
                  <a:lnTo>
                    <a:pt x="2895258" y="3521740"/>
                  </a:lnTo>
                  <a:lnTo>
                    <a:pt x="2950527" y="3525777"/>
                  </a:lnTo>
                  <a:lnTo>
                    <a:pt x="3004359" y="3528469"/>
                  </a:lnTo>
                  <a:lnTo>
                    <a:pt x="3059627" y="3532507"/>
                  </a:lnTo>
                  <a:lnTo>
                    <a:pt x="3114716" y="3535199"/>
                  </a:lnTo>
                  <a:lnTo>
                    <a:pt x="3168548" y="3539236"/>
                  </a:lnTo>
                  <a:lnTo>
                    <a:pt x="3223817" y="3541928"/>
                  </a:lnTo>
                  <a:lnTo>
                    <a:pt x="3277649" y="3544620"/>
                  </a:lnTo>
                  <a:lnTo>
                    <a:pt x="3332738" y="3547330"/>
                  </a:lnTo>
                  <a:lnTo>
                    <a:pt x="3386570" y="3550022"/>
                  </a:lnTo>
                  <a:lnTo>
                    <a:pt x="3441838" y="3552713"/>
                  </a:lnTo>
                  <a:lnTo>
                    <a:pt x="3497107" y="3555405"/>
                  </a:lnTo>
                  <a:lnTo>
                    <a:pt x="3550939" y="3558097"/>
                  </a:lnTo>
                  <a:lnTo>
                    <a:pt x="3606028" y="3560789"/>
                  </a:lnTo>
                  <a:lnTo>
                    <a:pt x="3659860" y="3563480"/>
                  </a:lnTo>
                  <a:lnTo>
                    <a:pt x="3715128" y="3566172"/>
                  </a:lnTo>
                  <a:lnTo>
                    <a:pt x="3770217" y="3567518"/>
                  </a:lnTo>
                  <a:lnTo>
                    <a:pt x="3824050" y="3570210"/>
                  </a:lnTo>
                  <a:lnTo>
                    <a:pt x="3879318" y="3572902"/>
                  </a:lnTo>
                  <a:lnTo>
                    <a:pt x="3933150" y="3574248"/>
                  </a:lnTo>
                  <a:lnTo>
                    <a:pt x="3988418" y="3576939"/>
                  </a:lnTo>
                  <a:lnTo>
                    <a:pt x="4042251" y="3578285"/>
                  </a:lnTo>
                  <a:lnTo>
                    <a:pt x="4097340" y="3580977"/>
                  </a:lnTo>
                  <a:lnTo>
                    <a:pt x="4152608" y="3582323"/>
                  </a:lnTo>
                  <a:lnTo>
                    <a:pt x="4206440" y="3583669"/>
                  </a:lnTo>
                  <a:lnTo>
                    <a:pt x="4261529" y="3586361"/>
                  </a:lnTo>
                  <a:lnTo>
                    <a:pt x="4315362" y="3587707"/>
                  </a:lnTo>
                  <a:lnTo>
                    <a:pt x="4370630" y="3589052"/>
                  </a:lnTo>
                  <a:lnTo>
                    <a:pt x="4425718" y="3591744"/>
                  </a:lnTo>
                  <a:lnTo>
                    <a:pt x="4479730" y="3593090"/>
                  </a:lnTo>
                  <a:lnTo>
                    <a:pt x="4534819" y="3594436"/>
                  </a:lnTo>
                  <a:lnTo>
                    <a:pt x="4588652" y="3595782"/>
                  </a:lnTo>
                  <a:lnTo>
                    <a:pt x="4643920" y="3597128"/>
                  </a:lnTo>
                  <a:lnTo>
                    <a:pt x="4697752" y="3598474"/>
                  </a:lnTo>
                  <a:lnTo>
                    <a:pt x="4752841" y="3599820"/>
                  </a:lnTo>
                  <a:lnTo>
                    <a:pt x="4808109" y="3602511"/>
                  </a:lnTo>
                  <a:lnTo>
                    <a:pt x="4861942" y="3603857"/>
                  </a:lnTo>
                  <a:lnTo>
                    <a:pt x="4917030" y="3605203"/>
                  </a:lnTo>
                  <a:lnTo>
                    <a:pt x="4971042" y="3606549"/>
                  </a:lnTo>
                  <a:lnTo>
                    <a:pt x="5026131" y="3607895"/>
                  </a:lnTo>
                  <a:lnTo>
                    <a:pt x="5081399" y="3609241"/>
                  </a:lnTo>
                  <a:lnTo>
                    <a:pt x="5135232" y="3609241"/>
                  </a:lnTo>
                  <a:lnTo>
                    <a:pt x="5190320" y="3610587"/>
                  </a:lnTo>
                  <a:lnTo>
                    <a:pt x="5244153" y="3611933"/>
                  </a:lnTo>
                  <a:lnTo>
                    <a:pt x="5299421" y="3613279"/>
                  </a:lnTo>
                  <a:lnTo>
                    <a:pt x="5353253" y="3614642"/>
                  </a:lnTo>
                  <a:lnTo>
                    <a:pt x="5408342" y="3615988"/>
                  </a:lnTo>
                  <a:lnTo>
                    <a:pt x="5463610" y="3617334"/>
                  </a:lnTo>
                </a:path>
              </a:pathLst>
            </a:custGeom>
            <a:ln w="3500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341739" y="2107036"/>
              <a:ext cx="5464175" cy="3564890"/>
            </a:xfrm>
            <a:custGeom>
              <a:avLst/>
              <a:gdLst/>
              <a:ahLst/>
              <a:cxnLst/>
              <a:rect l="l" t="t" r="r" b="b"/>
              <a:pathLst>
                <a:path w="5464175" h="3564890">
                  <a:moveTo>
                    <a:pt x="0" y="0"/>
                  </a:moveTo>
                  <a:lnTo>
                    <a:pt x="55196" y="658232"/>
                  </a:lnTo>
                  <a:lnTo>
                    <a:pt x="110374" y="1118707"/>
                  </a:lnTo>
                  <a:lnTo>
                    <a:pt x="164225" y="1459308"/>
                  </a:lnTo>
                  <a:lnTo>
                    <a:pt x="219403" y="1721848"/>
                  </a:lnTo>
                  <a:lnTo>
                    <a:pt x="273254" y="1929115"/>
                  </a:lnTo>
                  <a:lnTo>
                    <a:pt x="328432" y="2097442"/>
                  </a:lnTo>
                  <a:lnTo>
                    <a:pt x="382283" y="2237415"/>
                  </a:lnTo>
                  <a:lnTo>
                    <a:pt x="437461" y="2355854"/>
                  </a:lnTo>
                  <a:lnTo>
                    <a:pt x="492657" y="2456886"/>
                  </a:lnTo>
                  <a:lnTo>
                    <a:pt x="546490" y="2543023"/>
                  </a:lnTo>
                  <a:lnTo>
                    <a:pt x="601632" y="2618411"/>
                  </a:lnTo>
                  <a:lnTo>
                    <a:pt x="655465" y="2685724"/>
                  </a:lnTo>
                  <a:lnTo>
                    <a:pt x="710733" y="2744961"/>
                  </a:lnTo>
                  <a:lnTo>
                    <a:pt x="765822" y="2797469"/>
                  </a:lnTo>
                  <a:lnTo>
                    <a:pt x="819654" y="2844575"/>
                  </a:lnTo>
                  <a:lnTo>
                    <a:pt x="874922" y="2887662"/>
                  </a:lnTo>
                  <a:lnTo>
                    <a:pt x="928755" y="2926711"/>
                  </a:lnTo>
                  <a:lnTo>
                    <a:pt x="984023" y="2963050"/>
                  </a:lnTo>
                  <a:lnTo>
                    <a:pt x="1037856" y="2995369"/>
                  </a:lnTo>
                  <a:lnTo>
                    <a:pt x="1092944" y="3024979"/>
                  </a:lnTo>
                  <a:lnTo>
                    <a:pt x="1148212" y="3051897"/>
                  </a:lnTo>
                  <a:lnTo>
                    <a:pt x="1202045" y="3077487"/>
                  </a:lnTo>
                  <a:lnTo>
                    <a:pt x="1257134" y="3101713"/>
                  </a:lnTo>
                  <a:lnTo>
                    <a:pt x="1310966" y="3123247"/>
                  </a:lnTo>
                  <a:lnTo>
                    <a:pt x="1366234" y="3143454"/>
                  </a:lnTo>
                  <a:lnTo>
                    <a:pt x="1421502" y="3162296"/>
                  </a:lnTo>
                  <a:lnTo>
                    <a:pt x="1475335" y="3181139"/>
                  </a:lnTo>
                  <a:lnTo>
                    <a:pt x="1530423" y="3197289"/>
                  </a:lnTo>
                  <a:lnTo>
                    <a:pt x="1584256" y="3213458"/>
                  </a:lnTo>
                  <a:lnTo>
                    <a:pt x="1639524" y="3228263"/>
                  </a:lnTo>
                  <a:lnTo>
                    <a:pt x="1693357" y="3243068"/>
                  </a:lnTo>
                  <a:lnTo>
                    <a:pt x="1748445" y="3255181"/>
                  </a:lnTo>
                  <a:lnTo>
                    <a:pt x="1803713" y="3268640"/>
                  </a:lnTo>
                  <a:lnTo>
                    <a:pt x="1857546" y="3280771"/>
                  </a:lnTo>
                  <a:lnTo>
                    <a:pt x="1912814" y="3291538"/>
                  </a:lnTo>
                  <a:lnTo>
                    <a:pt x="1966647" y="3302305"/>
                  </a:lnTo>
                  <a:lnTo>
                    <a:pt x="2021735" y="3313072"/>
                  </a:lnTo>
                  <a:lnTo>
                    <a:pt x="2077003" y="3322494"/>
                  </a:lnTo>
                  <a:lnTo>
                    <a:pt x="2130836" y="3331915"/>
                  </a:lnTo>
                  <a:lnTo>
                    <a:pt x="2185925" y="3341354"/>
                  </a:lnTo>
                  <a:lnTo>
                    <a:pt x="2239757" y="3349429"/>
                  </a:lnTo>
                  <a:lnTo>
                    <a:pt x="2295025" y="3357505"/>
                  </a:lnTo>
                  <a:lnTo>
                    <a:pt x="2348858" y="3365580"/>
                  </a:lnTo>
                  <a:lnTo>
                    <a:pt x="2404126" y="3372310"/>
                  </a:lnTo>
                  <a:lnTo>
                    <a:pt x="2459215" y="3380385"/>
                  </a:lnTo>
                  <a:lnTo>
                    <a:pt x="2513047" y="3387114"/>
                  </a:lnTo>
                  <a:lnTo>
                    <a:pt x="2568315" y="3393844"/>
                  </a:lnTo>
                  <a:lnTo>
                    <a:pt x="2622148" y="3400573"/>
                  </a:lnTo>
                  <a:lnTo>
                    <a:pt x="2677237" y="3405957"/>
                  </a:lnTo>
                  <a:lnTo>
                    <a:pt x="2731069" y="3412704"/>
                  </a:lnTo>
                  <a:lnTo>
                    <a:pt x="2786337" y="3418088"/>
                  </a:lnTo>
                  <a:lnTo>
                    <a:pt x="2841426" y="3423472"/>
                  </a:lnTo>
                  <a:lnTo>
                    <a:pt x="2895258" y="3428855"/>
                  </a:lnTo>
                  <a:lnTo>
                    <a:pt x="2950527" y="3434239"/>
                  </a:lnTo>
                  <a:lnTo>
                    <a:pt x="3004359" y="3439622"/>
                  </a:lnTo>
                  <a:lnTo>
                    <a:pt x="3059627" y="3443660"/>
                  </a:lnTo>
                  <a:lnTo>
                    <a:pt x="3114716" y="3449044"/>
                  </a:lnTo>
                  <a:lnTo>
                    <a:pt x="3168548" y="3453081"/>
                  </a:lnTo>
                  <a:lnTo>
                    <a:pt x="3223817" y="3457119"/>
                  </a:lnTo>
                  <a:lnTo>
                    <a:pt x="3277649" y="3461157"/>
                  </a:lnTo>
                  <a:lnTo>
                    <a:pt x="3332738" y="3465194"/>
                  </a:lnTo>
                  <a:lnTo>
                    <a:pt x="3386570" y="3469232"/>
                  </a:lnTo>
                  <a:lnTo>
                    <a:pt x="3441838" y="3473270"/>
                  </a:lnTo>
                  <a:lnTo>
                    <a:pt x="3497107" y="3477325"/>
                  </a:lnTo>
                  <a:lnTo>
                    <a:pt x="3550939" y="3481363"/>
                  </a:lnTo>
                  <a:lnTo>
                    <a:pt x="3606028" y="3484055"/>
                  </a:lnTo>
                  <a:lnTo>
                    <a:pt x="3659860" y="3488092"/>
                  </a:lnTo>
                  <a:lnTo>
                    <a:pt x="3715128" y="3490784"/>
                  </a:lnTo>
                  <a:lnTo>
                    <a:pt x="3770217" y="3494822"/>
                  </a:lnTo>
                  <a:lnTo>
                    <a:pt x="3824050" y="3497514"/>
                  </a:lnTo>
                  <a:lnTo>
                    <a:pt x="3879318" y="3500205"/>
                  </a:lnTo>
                  <a:lnTo>
                    <a:pt x="3933150" y="3504243"/>
                  </a:lnTo>
                  <a:lnTo>
                    <a:pt x="3988418" y="3506935"/>
                  </a:lnTo>
                  <a:lnTo>
                    <a:pt x="4042251" y="3509627"/>
                  </a:lnTo>
                  <a:lnTo>
                    <a:pt x="4097340" y="3512319"/>
                  </a:lnTo>
                  <a:lnTo>
                    <a:pt x="4152608" y="3515010"/>
                  </a:lnTo>
                  <a:lnTo>
                    <a:pt x="4206440" y="3517702"/>
                  </a:lnTo>
                  <a:lnTo>
                    <a:pt x="4261529" y="3520394"/>
                  </a:lnTo>
                  <a:lnTo>
                    <a:pt x="4315362" y="3523086"/>
                  </a:lnTo>
                  <a:lnTo>
                    <a:pt x="4370630" y="3525777"/>
                  </a:lnTo>
                  <a:lnTo>
                    <a:pt x="4425718" y="3527123"/>
                  </a:lnTo>
                  <a:lnTo>
                    <a:pt x="4479730" y="3529815"/>
                  </a:lnTo>
                  <a:lnTo>
                    <a:pt x="4534819" y="3532507"/>
                  </a:lnTo>
                  <a:lnTo>
                    <a:pt x="4588652" y="3533853"/>
                  </a:lnTo>
                  <a:lnTo>
                    <a:pt x="4643920" y="3536545"/>
                  </a:lnTo>
                  <a:lnTo>
                    <a:pt x="4697752" y="3539236"/>
                  </a:lnTo>
                  <a:lnTo>
                    <a:pt x="4752841" y="3540582"/>
                  </a:lnTo>
                  <a:lnTo>
                    <a:pt x="4808109" y="3543274"/>
                  </a:lnTo>
                  <a:lnTo>
                    <a:pt x="4861942" y="3544620"/>
                  </a:lnTo>
                  <a:lnTo>
                    <a:pt x="4917030" y="3547330"/>
                  </a:lnTo>
                  <a:lnTo>
                    <a:pt x="4971042" y="3548676"/>
                  </a:lnTo>
                  <a:lnTo>
                    <a:pt x="5026131" y="3551367"/>
                  </a:lnTo>
                  <a:lnTo>
                    <a:pt x="5081399" y="3552713"/>
                  </a:lnTo>
                  <a:lnTo>
                    <a:pt x="5135232" y="3554059"/>
                  </a:lnTo>
                  <a:lnTo>
                    <a:pt x="5190320" y="3556751"/>
                  </a:lnTo>
                  <a:lnTo>
                    <a:pt x="5244153" y="3558097"/>
                  </a:lnTo>
                  <a:lnTo>
                    <a:pt x="5299421" y="3559443"/>
                  </a:lnTo>
                  <a:lnTo>
                    <a:pt x="5353253" y="3560789"/>
                  </a:lnTo>
                  <a:lnTo>
                    <a:pt x="5408342" y="3563480"/>
                  </a:lnTo>
                  <a:lnTo>
                    <a:pt x="5463610" y="3564826"/>
                  </a:lnTo>
                </a:path>
              </a:pathLst>
            </a:custGeom>
            <a:ln w="35001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341739" y="2105601"/>
              <a:ext cx="5464175" cy="3196590"/>
            </a:xfrm>
            <a:custGeom>
              <a:avLst/>
              <a:gdLst/>
              <a:ahLst/>
              <a:cxnLst/>
              <a:rect l="l" t="t" r="r" b="b"/>
              <a:pathLst>
                <a:path w="5464175" h="3196590">
                  <a:moveTo>
                    <a:pt x="0" y="0"/>
                  </a:moveTo>
                  <a:lnTo>
                    <a:pt x="55196" y="210139"/>
                  </a:lnTo>
                  <a:lnTo>
                    <a:pt x="110374" y="397128"/>
                  </a:lnTo>
                  <a:lnTo>
                    <a:pt x="164225" y="565455"/>
                  </a:lnTo>
                  <a:lnTo>
                    <a:pt x="219403" y="717631"/>
                  </a:lnTo>
                  <a:lnTo>
                    <a:pt x="273254" y="856348"/>
                  </a:lnTo>
                  <a:lnTo>
                    <a:pt x="328432" y="981426"/>
                  </a:lnTo>
                  <a:lnTo>
                    <a:pt x="382283" y="1097173"/>
                  </a:lnTo>
                  <a:lnTo>
                    <a:pt x="437461" y="1203588"/>
                  </a:lnTo>
                  <a:lnTo>
                    <a:pt x="492657" y="1301928"/>
                  </a:lnTo>
                  <a:lnTo>
                    <a:pt x="546490" y="1392014"/>
                  </a:lnTo>
                  <a:lnTo>
                    <a:pt x="601632" y="1476895"/>
                  </a:lnTo>
                  <a:lnTo>
                    <a:pt x="655465" y="1554957"/>
                  </a:lnTo>
                  <a:lnTo>
                    <a:pt x="710733" y="1627635"/>
                  </a:lnTo>
                  <a:lnTo>
                    <a:pt x="765822" y="1696365"/>
                  </a:lnTo>
                  <a:lnTo>
                    <a:pt x="819654" y="1760968"/>
                  </a:lnTo>
                  <a:lnTo>
                    <a:pt x="874922" y="1820188"/>
                  </a:lnTo>
                  <a:lnTo>
                    <a:pt x="928755" y="1876715"/>
                  </a:lnTo>
                  <a:lnTo>
                    <a:pt x="984023" y="1930551"/>
                  </a:lnTo>
                  <a:lnTo>
                    <a:pt x="1037856" y="1980439"/>
                  </a:lnTo>
                  <a:lnTo>
                    <a:pt x="1092944" y="2028891"/>
                  </a:lnTo>
                  <a:lnTo>
                    <a:pt x="1148212" y="2073216"/>
                  </a:lnTo>
                  <a:lnTo>
                    <a:pt x="1202045" y="2116285"/>
                  </a:lnTo>
                  <a:lnTo>
                    <a:pt x="1257133" y="2156661"/>
                  </a:lnTo>
                  <a:lnTo>
                    <a:pt x="1310966" y="2195782"/>
                  </a:lnTo>
                  <a:lnTo>
                    <a:pt x="1366234" y="2232211"/>
                  </a:lnTo>
                  <a:lnTo>
                    <a:pt x="1421502" y="2267204"/>
                  </a:lnTo>
                  <a:lnTo>
                    <a:pt x="1475335" y="2300762"/>
                  </a:lnTo>
                  <a:lnTo>
                    <a:pt x="1530423" y="2333063"/>
                  </a:lnTo>
                  <a:lnTo>
                    <a:pt x="1584256" y="2362673"/>
                  </a:lnTo>
                  <a:lnTo>
                    <a:pt x="1639524" y="2392283"/>
                  </a:lnTo>
                  <a:lnTo>
                    <a:pt x="1693357" y="2420636"/>
                  </a:lnTo>
                  <a:lnTo>
                    <a:pt x="1748445" y="2447554"/>
                  </a:lnTo>
                  <a:lnTo>
                    <a:pt x="1803713" y="2473036"/>
                  </a:lnTo>
                  <a:lnTo>
                    <a:pt x="1857546" y="2497263"/>
                  </a:lnTo>
                  <a:lnTo>
                    <a:pt x="1912814" y="2521489"/>
                  </a:lnTo>
                  <a:lnTo>
                    <a:pt x="1966647" y="2544459"/>
                  </a:lnTo>
                  <a:lnTo>
                    <a:pt x="2021735" y="2565993"/>
                  </a:lnTo>
                  <a:lnTo>
                    <a:pt x="2077003" y="2587545"/>
                  </a:lnTo>
                  <a:lnTo>
                    <a:pt x="2130836" y="2609080"/>
                  </a:lnTo>
                  <a:lnTo>
                    <a:pt x="2185925" y="2627922"/>
                  </a:lnTo>
                  <a:lnTo>
                    <a:pt x="2239757" y="2646765"/>
                  </a:lnTo>
                  <a:lnTo>
                    <a:pt x="2295025" y="2665625"/>
                  </a:lnTo>
                  <a:lnTo>
                    <a:pt x="2348858" y="2683122"/>
                  </a:lnTo>
                  <a:lnTo>
                    <a:pt x="2404126" y="2700618"/>
                  </a:lnTo>
                  <a:lnTo>
                    <a:pt x="2459215" y="2718115"/>
                  </a:lnTo>
                  <a:lnTo>
                    <a:pt x="2513047" y="2734284"/>
                  </a:lnTo>
                  <a:lnTo>
                    <a:pt x="2568315" y="2749088"/>
                  </a:lnTo>
                  <a:lnTo>
                    <a:pt x="2622148" y="2763893"/>
                  </a:lnTo>
                  <a:lnTo>
                    <a:pt x="2677237" y="2778698"/>
                  </a:lnTo>
                  <a:lnTo>
                    <a:pt x="2731069" y="2793521"/>
                  </a:lnTo>
                  <a:lnTo>
                    <a:pt x="2786337" y="2806980"/>
                  </a:lnTo>
                  <a:lnTo>
                    <a:pt x="2841426" y="2820439"/>
                  </a:lnTo>
                  <a:lnTo>
                    <a:pt x="2895258" y="2833898"/>
                  </a:lnTo>
                  <a:lnTo>
                    <a:pt x="2950527" y="2846011"/>
                  </a:lnTo>
                  <a:lnTo>
                    <a:pt x="3004359" y="2859488"/>
                  </a:lnTo>
                  <a:lnTo>
                    <a:pt x="3059627" y="2870255"/>
                  </a:lnTo>
                  <a:lnTo>
                    <a:pt x="3114716" y="2882368"/>
                  </a:lnTo>
                  <a:lnTo>
                    <a:pt x="3168548" y="2894481"/>
                  </a:lnTo>
                  <a:lnTo>
                    <a:pt x="3223817" y="2905248"/>
                  </a:lnTo>
                  <a:lnTo>
                    <a:pt x="3277649" y="2916015"/>
                  </a:lnTo>
                  <a:lnTo>
                    <a:pt x="3332738" y="2926800"/>
                  </a:lnTo>
                  <a:lnTo>
                    <a:pt x="3386570" y="2936222"/>
                  </a:lnTo>
                  <a:lnTo>
                    <a:pt x="3441838" y="2946989"/>
                  </a:lnTo>
                  <a:lnTo>
                    <a:pt x="3497107" y="2956410"/>
                  </a:lnTo>
                  <a:lnTo>
                    <a:pt x="3550939" y="2965831"/>
                  </a:lnTo>
                  <a:lnTo>
                    <a:pt x="3606028" y="2975253"/>
                  </a:lnTo>
                  <a:lnTo>
                    <a:pt x="3659860" y="2983328"/>
                  </a:lnTo>
                  <a:lnTo>
                    <a:pt x="3715128" y="2992749"/>
                  </a:lnTo>
                  <a:lnTo>
                    <a:pt x="3770217" y="3000843"/>
                  </a:lnTo>
                  <a:lnTo>
                    <a:pt x="3824050" y="3010264"/>
                  </a:lnTo>
                  <a:lnTo>
                    <a:pt x="3879318" y="3018339"/>
                  </a:lnTo>
                  <a:lnTo>
                    <a:pt x="3933150" y="3026415"/>
                  </a:lnTo>
                  <a:lnTo>
                    <a:pt x="3988418" y="3034490"/>
                  </a:lnTo>
                  <a:lnTo>
                    <a:pt x="4042251" y="3041219"/>
                  </a:lnTo>
                  <a:lnTo>
                    <a:pt x="4097340" y="3049295"/>
                  </a:lnTo>
                  <a:lnTo>
                    <a:pt x="4152608" y="3056024"/>
                  </a:lnTo>
                  <a:lnTo>
                    <a:pt x="4206440" y="3064118"/>
                  </a:lnTo>
                  <a:lnTo>
                    <a:pt x="4261529" y="3070847"/>
                  </a:lnTo>
                  <a:lnTo>
                    <a:pt x="4315362" y="3077577"/>
                  </a:lnTo>
                  <a:lnTo>
                    <a:pt x="4370630" y="3084306"/>
                  </a:lnTo>
                  <a:lnTo>
                    <a:pt x="4425718" y="3091035"/>
                  </a:lnTo>
                  <a:lnTo>
                    <a:pt x="4479730" y="3097765"/>
                  </a:lnTo>
                  <a:lnTo>
                    <a:pt x="4534819" y="3104494"/>
                  </a:lnTo>
                  <a:lnTo>
                    <a:pt x="4588652" y="3109878"/>
                  </a:lnTo>
                  <a:lnTo>
                    <a:pt x="4643920" y="3116607"/>
                  </a:lnTo>
                  <a:lnTo>
                    <a:pt x="4697752" y="3121991"/>
                  </a:lnTo>
                  <a:lnTo>
                    <a:pt x="4752841" y="3128721"/>
                  </a:lnTo>
                  <a:lnTo>
                    <a:pt x="4808109" y="3134122"/>
                  </a:lnTo>
                  <a:lnTo>
                    <a:pt x="4861942" y="3139506"/>
                  </a:lnTo>
                  <a:lnTo>
                    <a:pt x="4917030" y="3144889"/>
                  </a:lnTo>
                  <a:lnTo>
                    <a:pt x="4971042" y="3150273"/>
                  </a:lnTo>
                  <a:lnTo>
                    <a:pt x="5026131" y="3155656"/>
                  </a:lnTo>
                  <a:lnTo>
                    <a:pt x="5081399" y="3161040"/>
                  </a:lnTo>
                  <a:lnTo>
                    <a:pt x="5135232" y="3166424"/>
                  </a:lnTo>
                  <a:lnTo>
                    <a:pt x="5190320" y="3171807"/>
                  </a:lnTo>
                  <a:lnTo>
                    <a:pt x="5244153" y="3175845"/>
                  </a:lnTo>
                  <a:lnTo>
                    <a:pt x="5299421" y="3181228"/>
                  </a:lnTo>
                  <a:lnTo>
                    <a:pt x="5353253" y="3186612"/>
                  </a:lnTo>
                  <a:lnTo>
                    <a:pt x="5408342" y="3190650"/>
                  </a:lnTo>
                  <a:lnTo>
                    <a:pt x="5463610" y="3196033"/>
                  </a:lnTo>
                </a:path>
              </a:pathLst>
            </a:custGeom>
            <a:ln w="3500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341739" y="2105601"/>
              <a:ext cx="5464175" cy="3087370"/>
            </a:xfrm>
            <a:custGeom>
              <a:avLst/>
              <a:gdLst/>
              <a:ahLst/>
              <a:cxnLst/>
              <a:rect l="l" t="t" r="r" b="b"/>
              <a:pathLst>
                <a:path w="5464175" h="3087370">
                  <a:moveTo>
                    <a:pt x="0" y="0"/>
                  </a:moveTo>
                  <a:lnTo>
                    <a:pt x="55196" y="169762"/>
                  </a:lnTo>
                  <a:lnTo>
                    <a:pt x="110374" y="325886"/>
                  </a:lnTo>
                  <a:lnTo>
                    <a:pt x="164225" y="467115"/>
                  </a:lnTo>
                  <a:lnTo>
                    <a:pt x="219403" y="599192"/>
                  </a:lnTo>
                  <a:lnTo>
                    <a:pt x="273254" y="718887"/>
                  </a:lnTo>
                  <a:lnTo>
                    <a:pt x="328432" y="830686"/>
                  </a:lnTo>
                  <a:lnTo>
                    <a:pt x="382283" y="935666"/>
                  </a:lnTo>
                  <a:lnTo>
                    <a:pt x="437461" y="1031314"/>
                  </a:lnTo>
                  <a:lnTo>
                    <a:pt x="492657" y="1121399"/>
                  </a:lnTo>
                  <a:lnTo>
                    <a:pt x="546490" y="1206280"/>
                  </a:lnTo>
                  <a:lnTo>
                    <a:pt x="601632" y="1285778"/>
                  </a:lnTo>
                  <a:lnTo>
                    <a:pt x="655465" y="1359712"/>
                  </a:lnTo>
                  <a:lnTo>
                    <a:pt x="710733" y="1429699"/>
                  </a:lnTo>
                  <a:lnTo>
                    <a:pt x="765822" y="1495737"/>
                  </a:lnTo>
                  <a:lnTo>
                    <a:pt x="819654" y="1557648"/>
                  </a:lnTo>
                  <a:lnTo>
                    <a:pt x="874922" y="1616868"/>
                  </a:lnTo>
                  <a:lnTo>
                    <a:pt x="928755" y="1672139"/>
                  </a:lnTo>
                  <a:lnTo>
                    <a:pt x="984023" y="1725975"/>
                  </a:lnTo>
                  <a:lnTo>
                    <a:pt x="1037856" y="1775683"/>
                  </a:lnTo>
                  <a:lnTo>
                    <a:pt x="1092944" y="1824136"/>
                  </a:lnTo>
                  <a:lnTo>
                    <a:pt x="1148212" y="1868640"/>
                  </a:lnTo>
                  <a:lnTo>
                    <a:pt x="1202045" y="1913144"/>
                  </a:lnTo>
                  <a:lnTo>
                    <a:pt x="1257133" y="1953521"/>
                  </a:lnTo>
                  <a:lnTo>
                    <a:pt x="1310966" y="1993898"/>
                  </a:lnTo>
                  <a:lnTo>
                    <a:pt x="1366234" y="2031583"/>
                  </a:lnTo>
                  <a:lnTo>
                    <a:pt x="1421502" y="2067832"/>
                  </a:lnTo>
                  <a:lnTo>
                    <a:pt x="1475335" y="2102826"/>
                  </a:lnTo>
                  <a:lnTo>
                    <a:pt x="1530423" y="2135127"/>
                  </a:lnTo>
                  <a:lnTo>
                    <a:pt x="1584256" y="2167429"/>
                  </a:lnTo>
                  <a:lnTo>
                    <a:pt x="1639524" y="2198474"/>
                  </a:lnTo>
                  <a:lnTo>
                    <a:pt x="1693357" y="2228084"/>
                  </a:lnTo>
                  <a:lnTo>
                    <a:pt x="1748445" y="2256437"/>
                  </a:lnTo>
                  <a:lnTo>
                    <a:pt x="1803713" y="2283355"/>
                  </a:lnTo>
                  <a:lnTo>
                    <a:pt x="1857546" y="2310273"/>
                  </a:lnTo>
                  <a:lnTo>
                    <a:pt x="1912814" y="2335755"/>
                  </a:lnTo>
                  <a:lnTo>
                    <a:pt x="1966647" y="2359981"/>
                  </a:lnTo>
                  <a:lnTo>
                    <a:pt x="2021735" y="2384207"/>
                  </a:lnTo>
                  <a:lnTo>
                    <a:pt x="2077003" y="2407177"/>
                  </a:lnTo>
                  <a:lnTo>
                    <a:pt x="2130836" y="2428712"/>
                  </a:lnTo>
                  <a:lnTo>
                    <a:pt x="2185925" y="2450246"/>
                  </a:lnTo>
                  <a:lnTo>
                    <a:pt x="2239757" y="2470345"/>
                  </a:lnTo>
                  <a:lnTo>
                    <a:pt x="2295025" y="2490623"/>
                  </a:lnTo>
                  <a:lnTo>
                    <a:pt x="2348858" y="2510722"/>
                  </a:lnTo>
                  <a:lnTo>
                    <a:pt x="2404126" y="2529564"/>
                  </a:lnTo>
                  <a:lnTo>
                    <a:pt x="2459215" y="2547150"/>
                  </a:lnTo>
                  <a:lnTo>
                    <a:pt x="2513047" y="2564737"/>
                  </a:lnTo>
                  <a:lnTo>
                    <a:pt x="2568315" y="2582162"/>
                  </a:lnTo>
                  <a:lnTo>
                    <a:pt x="2622148" y="2599658"/>
                  </a:lnTo>
                  <a:lnTo>
                    <a:pt x="2677237" y="2615809"/>
                  </a:lnTo>
                  <a:lnTo>
                    <a:pt x="2731069" y="2630614"/>
                  </a:lnTo>
                  <a:lnTo>
                    <a:pt x="2786337" y="2646765"/>
                  </a:lnTo>
                  <a:lnTo>
                    <a:pt x="2841426" y="2661587"/>
                  </a:lnTo>
                  <a:lnTo>
                    <a:pt x="2895258" y="2675046"/>
                  </a:lnTo>
                  <a:lnTo>
                    <a:pt x="2950527" y="2689851"/>
                  </a:lnTo>
                  <a:lnTo>
                    <a:pt x="3004359" y="2703310"/>
                  </a:lnTo>
                  <a:lnTo>
                    <a:pt x="3059627" y="2716769"/>
                  </a:lnTo>
                  <a:lnTo>
                    <a:pt x="3114716" y="2730246"/>
                  </a:lnTo>
                  <a:lnTo>
                    <a:pt x="3168548" y="2742359"/>
                  </a:lnTo>
                  <a:lnTo>
                    <a:pt x="3223817" y="2754472"/>
                  </a:lnTo>
                  <a:lnTo>
                    <a:pt x="3277649" y="2766585"/>
                  </a:lnTo>
                  <a:lnTo>
                    <a:pt x="3332738" y="2778698"/>
                  </a:lnTo>
                  <a:lnTo>
                    <a:pt x="3386570" y="2790829"/>
                  </a:lnTo>
                  <a:lnTo>
                    <a:pt x="3441838" y="2801596"/>
                  </a:lnTo>
                  <a:lnTo>
                    <a:pt x="3497107" y="2812363"/>
                  </a:lnTo>
                  <a:lnTo>
                    <a:pt x="3550939" y="2823131"/>
                  </a:lnTo>
                  <a:lnTo>
                    <a:pt x="3606028" y="2833898"/>
                  </a:lnTo>
                  <a:lnTo>
                    <a:pt x="3659860" y="2843319"/>
                  </a:lnTo>
                  <a:lnTo>
                    <a:pt x="3715128" y="2854086"/>
                  </a:lnTo>
                  <a:lnTo>
                    <a:pt x="3770217" y="2863525"/>
                  </a:lnTo>
                  <a:lnTo>
                    <a:pt x="3824050" y="2872947"/>
                  </a:lnTo>
                  <a:lnTo>
                    <a:pt x="3879318" y="2882368"/>
                  </a:lnTo>
                  <a:lnTo>
                    <a:pt x="3933150" y="2891789"/>
                  </a:lnTo>
                  <a:lnTo>
                    <a:pt x="3988418" y="2901210"/>
                  </a:lnTo>
                  <a:lnTo>
                    <a:pt x="4042251" y="2909286"/>
                  </a:lnTo>
                  <a:lnTo>
                    <a:pt x="4097340" y="2917361"/>
                  </a:lnTo>
                  <a:lnTo>
                    <a:pt x="4152608" y="2926800"/>
                  </a:lnTo>
                  <a:lnTo>
                    <a:pt x="4206440" y="2934876"/>
                  </a:lnTo>
                  <a:lnTo>
                    <a:pt x="4261529" y="2942951"/>
                  </a:lnTo>
                  <a:lnTo>
                    <a:pt x="4315362" y="2951027"/>
                  </a:lnTo>
                  <a:lnTo>
                    <a:pt x="4370630" y="2957756"/>
                  </a:lnTo>
                  <a:lnTo>
                    <a:pt x="4425718" y="2965831"/>
                  </a:lnTo>
                  <a:lnTo>
                    <a:pt x="4479730" y="2973907"/>
                  </a:lnTo>
                  <a:lnTo>
                    <a:pt x="4534819" y="2980636"/>
                  </a:lnTo>
                  <a:lnTo>
                    <a:pt x="4588652" y="2987366"/>
                  </a:lnTo>
                  <a:lnTo>
                    <a:pt x="4643920" y="2995441"/>
                  </a:lnTo>
                  <a:lnTo>
                    <a:pt x="4697752" y="3002188"/>
                  </a:lnTo>
                  <a:lnTo>
                    <a:pt x="4752841" y="3008918"/>
                  </a:lnTo>
                  <a:lnTo>
                    <a:pt x="4808109" y="3015647"/>
                  </a:lnTo>
                  <a:lnTo>
                    <a:pt x="4861942" y="3021031"/>
                  </a:lnTo>
                  <a:lnTo>
                    <a:pt x="4917030" y="3027760"/>
                  </a:lnTo>
                  <a:lnTo>
                    <a:pt x="4971042" y="3034490"/>
                  </a:lnTo>
                  <a:lnTo>
                    <a:pt x="5026131" y="3041219"/>
                  </a:lnTo>
                  <a:lnTo>
                    <a:pt x="5081399" y="3046603"/>
                  </a:lnTo>
                  <a:lnTo>
                    <a:pt x="5135232" y="3051987"/>
                  </a:lnTo>
                  <a:lnTo>
                    <a:pt x="5190320" y="3058716"/>
                  </a:lnTo>
                  <a:lnTo>
                    <a:pt x="5244153" y="3064118"/>
                  </a:lnTo>
                  <a:lnTo>
                    <a:pt x="5299421" y="3069501"/>
                  </a:lnTo>
                  <a:lnTo>
                    <a:pt x="5353253" y="3074885"/>
                  </a:lnTo>
                  <a:lnTo>
                    <a:pt x="5408342" y="3081614"/>
                  </a:lnTo>
                  <a:lnTo>
                    <a:pt x="5463610" y="3086998"/>
                  </a:lnTo>
                </a:path>
              </a:pathLst>
            </a:custGeom>
            <a:ln w="350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2131756" y="4693244"/>
            <a:ext cx="626110" cy="370205"/>
            <a:chOff x="2131756" y="4693244"/>
            <a:chExt cx="626110" cy="370205"/>
          </a:xfrm>
        </p:grpSpPr>
        <p:pic>
          <p:nvPicPr>
            <p:cNvPr id="55" name="object 5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131756" y="4693244"/>
              <a:ext cx="200562" cy="149332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360580" y="4718718"/>
              <a:ext cx="323049" cy="165580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2139823" y="4912588"/>
              <a:ext cx="67310" cy="148590"/>
            </a:xfrm>
            <a:custGeom>
              <a:avLst/>
              <a:gdLst/>
              <a:ahLst/>
              <a:cxnLst/>
              <a:rect l="l" t="t" r="r" b="b"/>
              <a:pathLst>
                <a:path w="67310" h="148589">
                  <a:moveTo>
                    <a:pt x="16154" y="0"/>
                  </a:moveTo>
                  <a:lnTo>
                    <a:pt x="0" y="0"/>
                  </a:lnTo>
                  <a:lnTo>
                    <a:pt x="0" y="148082"/>
                  </a:lnTo>
                  <a:lnTo>
                    <a:pt x="16154" y="148082"/>
                  </a:lnTo>
                  <a:lnTo>
                    <a:pt x="16154" y="0"/>
                  </a:lnTo>
                  <a:close/>
                </a:path>
                <a:path w="67310" h="148589">
                  <a:moveTo>
                    <a:pt x="65963" y="53848"/>
                  </a:moveTo>
                  <a:lnTo>
                    <a:pt x="49809" y="53848"/>
                  </a:lnTo>
                  <a:lnTo>
                    <a:pt x="49809" y="148082"/>
                  </a:lnTo>
                  <a:lnTo>
                    <a:pt x="65963" y="148082"/>
                  </a:lnTo>
                  <a:lnTo>
                    <a:pt x="65963" y="53848"/>
                  </a:lnTo>
                  <a:close/>
                </a:path>
                <a:path w="67310" h="148589">
                  <a:moveTo>
                    <a:pt x="67310" y="2692"/>
                  </a:moveTo>
                  <a:lnTo>
                    <a:pt x="48463" y="2692"/>
                  </a:lnTo>
                  <a:lnTo>
                    <a:pt x="48463" y="21539"/>
                  </a:lnTo>
                  <a:lnTo>
                    <a:pt x="67310" y="21539"/>
                  </a:lnTo>
                  <a:lnTo>
                    <a:pt x="67310" y="26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227327" y="4909889"/>
              <a:ext cx="222095" cy="153467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2470950" y="4915280"/>
              <a:ext cx="19050" cy="145415"/>
            </a:xfrm>
            <a:custGeom>
              <a:avLst/>
              <a:gdLst/>
              <a:ahLst/>
              <a:cxnLst/>
              <a:rect l="l" t="t" r="r" b="b"/>
              <a:pathLst>
                <a:path w="19050" h="145414">
                  <a:moveTo>
                    <a:pt x="17500" y="51155"/>
                  </a:moveTo>
                  <a:lnTo>
                    <a:pt x="1346" y="51155"/>
                  </a:lnTo>
                  <a:lnTo>
                    <a:pt x="1346" y="145389"/>
                  </a:lnTo>
                  <a:lnTo>
                    <a:pt x="17500" y="145389"/>
                  </a:lnTo>
                  <a:lnTo>
                    <a:pt x="17500" y="51155"/>
                  </a:lnTo>
                  <a:close/>
                </a:path>
                <a:path w="19050" h="145414">
                  <a:moveTo>
                    <a:pt x="18846" y="0"/>
                  </a:moveTo>
                  <a:lnTo>
                    <a:pt x="0" y="0"/>
                  </a:lnTo>
                  <a:lnTo>
                    <a:pt x="0" y="18846"/>
                  </a:lnTo>
                  <a:lnTo>
                    <a:pt x="18846" y="18846"/>
                  </a:lnTo>
                  <a:lnTo>
                    <a:pt x="188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522114" y="4963743"/>
              <a:ext cx="131907" cy="96922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678246" y="4962397"/>
              <a:ext cx="79420" cy="100960"/>
            </a:xfrm>
            <a:prstGeom prst="rect">
              <a:avLst/>
            </a:prstGeom>
          </p:spPr>
        </p:pic>
      </p:grpSp>
      <p:grpSp>
        <p:nvGrpSpPr>
          <p:cNvPr id="62" name="object 62"/>
          <p:cNvGrpSpPr/>
          <p:nvPr/>
        </p:nvGrpSpPr>
        <p:grpSpPr>
          <a:xfrm>
            <a:off x="4506131" y="2011388"/>
            <a:ext cx="702945" cy="180975"/>
            <a:chOff x="4506131" y="2011388"/>
            <a:chExt cx="702945" cy="180975"/>
          </a:xfrm>
        </p:grpSpPr>
        <p:pic>
          <p:nvPicPr>
            <p:cNvPr id="63" name="object 6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506131" y="2011388"/>
              <a:ext cx="130633" cy="180349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660989" y="2011388"/>
              <a:ext cx="401052" cy="180349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082319" y="2016772"/>
              <a:ext cx="126506" cy="148048"/>
            </a:xfrm>
            <a:prstGeom prst="rect">
              <a:avLst/>
            </a:prstGeom>
          </p:spPr>
        </p:pic>
      </p:grpSp>
      <p:grpSp>
        <p:nvGrpSpPr>
          <p:cNvPr id="66" name="object 66"/>
          <p:cNvGrpSpPr/>
          <p:nvPr/>
        </p:nvGrpSpPr>
        <p:grpSpPr>
          <a:xfrm>
            <a:off x="5301776" y="2004748"/>
            <a:ext cx="855980" cy="213995"/>
            <a:chOff x="5301776" y="2004748"/>
            <a:chExt cx="855980" cy="213995"/>
          </a:xfrm>
        </p:grpSpPr>
        <p:sp>
          <p:nvSpPr>
            <p:cNvPr id="67" name="object 67"/>
            <p:cNvSpPr/>
            <p:nvPr/>
          </p:nvSpPr>
          <p:spPr>
            <a:xfrm>
              <a:off x="5301776" y="2004748"/>
              <a:ext cx="53975" cy="213995"/>
            </a:xfrm>
            <a:custGeom>
              <a:avLst/>
              <a:gdLst/>
              <a:ahLst/>
              <a:cxnLst/>
              <a:rect l="l" t="t" r="r" b="b"/>
              <a:pathLst>
                <a:path w="53975" h="213994">
                  <a:moveTo>
                    <a:pt x="53832" y="0"/>
                  </a:moveTo>
                  <a:lnTo>
                    <a:pt x="40374" y="0"/>
                  </a:lnTo>
                  <a:lnTo>
                    <a:pt x="20439" y="23564"/>
                  </a:lnTo>
                  <a:lnTo>
                    <a:pt x="8074" y="50560"/>
                  </a:lnTo>
                  <a:lnTo>
                    <a:pt x="1766" y="78835"/>
                  </a:lnTo>
                  <a:lnTo>
                    <a:pt x="0" y="106235"/>
                  </a:lnTo>
                  <a:lnTo>
                    <a:pt x="1943" y="134996"/>
                  </a:lnTo>
                  <a:lnTo>
                    <a:pt x="8545" y="163638"/>
                  </a:lnTo>
                  <a:lnTo>
                    <a:pt x="20969" y="190497"/>
                  </a:lnTo>
                  <a:lnTo>
                    <a:pt x="40374" y="213907"/>
                  </a:lnTo>
                  <a:lnTo>
                    <a:pt x="53832" y="213907"/>
                  </a:lnTo>
                  <a:lnTo>
                    <a:pt x="46935" y="206336"/>
                  </a:lnTo>
                  <a:lnTo>
                    <a:pt x="39028" y="195737"/>
                  </a:lnTo>
                  <a:lnTo>
                    <a:pt x="20888" y="151104"/>
                  </a:lnTo>
                  <a:lnTo>
                    <a:pt x="17405" y="106235"/>
                  </a:lnTo>
                  <a:lnTo>
                    <a:pt x="21003" y="65410"/>
                  </a:lnTo>
                  <a:lnTo>
                    <a:pt x="30034" y="34948"/>
                  </a:lnTo>
                  <a:lnTo>
                    <a:pt x="41857" y="13571"/>
                  </a:lnTo>
                  <a:lnTo>
                    <a:pt x="538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386473" y="2020899"/>
              <a:ext cx="69982" cy="143921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480680" y="2020899"/>
              <a:ext cx="386338" cy="148048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891243" y="2020899"/>
              <a:ext cx="192541" cy="148048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6103881" y="2004748"/>
              <a:ext cx="53975" cy="213995"/>
            </a:xfrm>
            <a:custGeom>
              <a:avLst/>
              <a:gdLst/>
              <a:ahLst/>
              <a:cxnLst/>
              <a:rect l="l" t="t" r="r" b="b"/>
              <a:pathLst>
                <a:path w="53975" h="213994">
                  <a:moveTo>
                    <a:pt x="13458" y="0"/>
                  </a:moveTo>
                  <a:lnTo>
                    <a:pt x="0" y="0"/>
                  </a:lnTo>
                  <a:lnTo>
                    <a:pt x="6897" y="6965"/>
                  </a:lnTo>
                  <a:lnTo>
                    <a:pt x="14803" y="17631"/>
                  </a:lnTo>
                  <a:lnTo>
                    <a:pt x="32944" y="62780"/>
                  </a:lnTo>
                  <a:lnTo>
                    <a:pt x="36426" y="106235"/>
                  </a:lnTo>
                  <a:lnTo>
                    <a:pt x="32829" y="147891"/>
                  </a:lnTo>
                  <a:lnTo>
                    <a:pt x="23798" y="178779"/>
                  </a:lnTo>
                  <a:lnTo>
                    <a:pt x="11974" y="200314"/>
                  </a:lnTo>
                  <a:lnTo>
                    <a:pt x="0" y="213907"/>
                  </a:lnTo>
                  <a:lnTo>
                    <a:pt x="13458" y="213907"/>
                  </a:lnTo>
                  <a:lnTo>
                    <a:pt x="33393" y="190118"/>
                  </a:lnTo>
                  <a:lnTo>
                    <a:pt x="45757" y="162628"/>
                  </a:lnTo>
                  <a:lnTo>
                    <a:pt x="52066" y="133860"/>
                  </a:lnTo>
                  <a:lnTo>
                    <a:pt x="53832" y="106235"/>
                  </a:lnTo>
                  <a:lnTo>
                    <a:pt x="51889" y="77523"/>
                  </a:lnTo>
                  <a:lnTo>
                    <a:pt x="45286" y="49080"/>
                  </a:lnTo>
                  <a:lnTo>
                    <a:pt x="32863" y="22655"/>
                  </a:lnTo>
                  <a:lnTo>
                    <a:pt x="134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2" name="object 72"/>
          <p:cNvGrpSpPr/>
          <p:nvPr/>
        </p:nvGrpSpPr>
        <p:grpSpPr>
          <a:xfrm>
            <a:off x="10073893" y="4726114"/>
            <a:ext cx="186055" cy="177165"/>
            <a:chOff x="10073893" y="4726114"/>
            <a:chExt cx="186055" cy="177165"/>
          </a:xfrm>
        </p:grpSpPr>
        <p:sp>
          <p:nvSpPr>
            <p:cNvPr id="73" name="object 73"/>
            <p:cNvSpPr/>
            <p:nvPr/>
          </p:nvSpPr>
          <p:spPr>
            <a:xfrm>
              <a:off x="10086593" y="4738814"/>
              <a:ext cx="160655" cy="151765"/>
            </a:xfrm>
            <a:custGeom>
              <a:avLst/>
              <a:gdLst/>
              <a:ahLst/>
              <a:cxnLst/>
              <a:rect l="l" t="t" r="r" b="b"/>
              <a:pathLst>
                <a:path w="160654" h="151764">
                  <a:moveTo>
                    <a:pt x="160566" y="0"/>
                  </a:moveTo>
                  <a:lnTo>
                    <a:pt x="0" y="0"/>
                  </a:lnTo>
                  <a:lnTo>
                    <a:pt x="0" y="151320"/>
                  </a:lnTo>
                  <a:lnTo>
                    <a:pt x="160566" y="151320"/>
                  </a:lnTo>
                  <a:lnTo>
                    <a:pt x="160566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0086593" y="4738814"/>
              <a:ext cx="160655" cy="151765"/>
            </a:xfrm>
            <a:custGeom>
              <a:avLst/>
              <a:gdLst/>
              <a:ahLst/>
              <a:cxnLst/>
              <a:rect l="l" t="t" r="r" b="b"/>
              <a:pathLst>
                <a:path w="160654" h="151764">
                  <a:moveTo>
                    <a:pt x="0" y="151320"/>
                  </a:moveTo>
                  <a:lnTo>
                    <a:pt x="160566" y="151320"/>
                  </a:lnTo>
                  <a:lnTo>
                    <a:pt x="160566" y="0"/>
                  </a:lnTo>
                  <a:lnTo>
                    <a:pt x="0" y="0"/>
                  </a:lnTo>
                  <a:lnTo>
                    <a:pt x="0" y="15132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5" name="object 75"/>
          <p:cNvGrpSpPr/>
          <p:nvPr/>
        </p:nvGrpSpPr>
        <p:grpSpPr>
          <a:xfrm>
            <a:off x="10075544" y="4972367"/>
            <a:ext cx="186055" cy="177165"/>
            <a:chOff x="10075544" y="4972367"/>
            <a:chExt cx="186055" cy="177165"/>
          </a:xfrm>
        </p:grpSpPr>
        <p:sp>
          <p:nvSpPr>
            <p:cNvPr id="76" name="object 76"/>
            <p:cNvSpPr/>
            <p:nvPr/>
          </p:nvSpPr>
          <p:spPr>
            <a:xfrm>
              <a:off x="10088244" y="4985067"/>
              <a:ext cx="160655" cy="151765"/>
            </a:xfrm>
            <a:custGeom>
              <a:avLst/>
              <a:gdLst/>
              <a:ahLst/>
              <a:cxnLst/>
              <a:rect l="l" t="t" r="r" b="b"/>
              <a:pathLst>
                <a:path w="160654" h="151764">
                  <a:moveTo>
                    <a:pt x="160566" y="0"/>
                  </a:moveTo>
                  <a:lnTo>
                    <a:pt x="0" y="0"/>
                  </a:lnTo>
                  <a:lnTo>
                    <a:pt x="0" y="151320"/>
                  </a:lnTo>
                  <a:lnTo>
                    <a:pt x="160566" y="151320"/>
                  </a:lnTo>
                  <a:lnTo>
                    <a:pt x="160566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0088244" y="4985067"/>
              <a:ext cx="160655" cy="151765"/>
            </a:xfrm>
            <a:custGeom>
              <a:avLst/>
              <a:gdLst/>
              <a:ahLst/>
              <a:cxnLst/>
              <a:rect l="l" t="t" r="r" b="b"/>
              <a:pathLst>
                <a:path w="160654" h="151764">
                  <a:moveTo>
                    <a:pt x="0" y="151320"/>
                  </a:moveTo>
                  <a:lnTo>
                    <a:pt x="160566" y="151320"/>
                  </a:lnTo>
                  <a:lnTo>
                    <a:pt x="160566" y="0"/>
                  </a:lnTo>
                  <a:lnTo>
                    <a:pt x="0" y="0"/>
                  </a:lnTo>
                  <a:lnTo>
                    <a:pt x="0" y="15132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8" name="object 78"/>
          <p:cNvGrpSpPr/>
          <p:nvPr/>
        </p:nvGrpSpPr>
        <p:grpSpPr>
          <a:xfrm>
            <a:off x="10077704" y="5212143"/>
            <a:ext cx="186055" cy="177165"/>
            <a:chOff x="10077704" y="5212143"/>
            <a:chExt cx="186055" cy="177165"/>
          </a:xfrm>
        </p:grpSpPr>
        <p:sp>
          <p:nvSpPr>
            <p:cNvPr id="79" name="object 79"/>
            <p:cNvSpPr/>
            <p:nvPr/>
          </p:nvSpPr>
          <p:spPr>
            <a:xfrm>
              <a:off x="10090404" y="5224843"/>
              <a:ext cx="160655" cy="151765"/>
            </a:xfrm>
            <a:custGeom>
              <a:avLst/>
              <a:gdLst/>
              <a:ahLst/>
              <a:cxnLst/>
              <a:rect l="l" t="t" r="r" b="b"/>
              <a:pathLst>
                <a:path w="160654" h="151764">
                  <a:moveTo>
                    <a:pt x="160566" y="0"/>
                  </a:moveTo>
                  <a:lnTo>
                    <a:pt x="0" y="0"/>
                  </a:lnTo>
                  <a:lnTo>
                    <a:pt x="0" y="151320"/>
                  </a:lnTo>
                  <a:lnTo>
                    <a:pt x="160566" y="151320"/>
                  </a:lnTo>
                  <a:lnTo>
                    <a:pt x="16056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0090404" y="5224843"/>
              <a:ext cx="160655" cy="151765"/>
            </a:xfrm>
            <a:custGeom>
              <a:avLst/>
              <a:gdLst/>
              <a:ahLst/>
              <a:cxnLst/>
              <a:rect l="l" t="t" r="r" b="b"/>
              <a:pathLst>
                <a:path w="160654" h="151764">
                  <a:moveTo>
                    <a:pt x="0" y="151320"/>
                  </a:moveTo>
                  <a:lnTo>
                    <a:pt x="160566" y="151320"/>
                  </a:lnTo>
                  <a:lnTo>
                    <a:pt x="160566" y="0"/>
                  </a:lnTo>
                  <a:lnTo>
                    <a:pt x="0" y="0"/>
                  </a:lnTo>
                  <a:lnTo>
                    <a:pt x="0" y="15132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1" name="object 81"/>
          <p:cNvGrpSpPr/>
          <p:nvPr/>
        </p:nvGrpSpPr>
        <p:grpSpPr>
          <a:xfrm>
            <a:off x="9788906" y="4675911"/>
            <a:ext cx="937260" cy="751840"/>
            <a:chOff x="9788906" y="4675911"/>
            <a:chExt cx="937260" cy="751840"/>
          </a:xfrm>
        </p:grpSpPr>
        <p:sp>
          <p:nvSpPr>
            <p:cNvPr id="82" name="object 82"/>
            <p:cNvSpPr/>
            <p:nvPr/>
          </p:nvSpPr>
          <p:spPr>
            <a:xfrm>
              <a:off x="9840722" y="4738738"/>
              <a:ext cx="160655" cy="637540"/>
            </a:xfrm>
            <a:custGeom>
              <a:avLst/>
              <a:gdLst/>
              <a:ahLst/>
              <a:cxnLst/>
              <a:rect l="l" t="t" r="r" b="b"/>
              <a:pathLst>
                <a:path w="160654" h="637539">
                  <a:moveTo>
                    <a:pt x="160566" y="0"/>
                  </a:moveTo>
                  <a:lnTo>
                    <a:pt x="0" y="0"/>
                  </a:lnTo>
                  <a:lnTo>
                    <a:pt x="0" y="637298"/>
                  </a:lnTo>
                  <a:lnTo>
                    <a:pt x="160566" y="637298"/>
                  </a:lnTo>
                  <a:lnTo>
                    <a:pt x="160566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9801606" y="4688611"/>
              <a:ext cx="911860" cy="726440"/>
            </a:xfrm>
            <a:custGeom>
              <a:avLst/>
              <a:gdLst/>
              <a:ahLst/>
              <a:cxnLst/>
              <a:rect l="l" t="t" r="r" b="b"/>
              <a:pathLst>
                <a:path w="911859" h="726439">
                  <a:moveTo>
                    <a:pt x="39116" y="687425"/>
                  </a:moveTo>
                  <a:lnTo>
                    <a:pt x="199682" y="687425"/>
                  </a:lnTo>
                  <a:lnTo>
                    <a:pt x="199682" y="50126"/>
                  </a:lnTo>
                  <a:lnTo>
                    <a:pt x="39116" y="50126"/>
                  </a:lnTo>
                  <a:lnTo>
                    <a:pt x="39116" y="687425"/>
                  </a:lnTo>
                  <a:close/>
                </a:path>
                <a:path w="911859" h="726439">
                  <a:moveTo>
                    <a:pt x="0" y="726287"/>
                  </a:moveTo>
                  <a:lnTo>
                    <a:pt x="911618" y="726287"/>
                  </a:lnTo>
                  <a:lnTo>
                    <a:pt x="911618" y="0"/>
                  </a:lnTo>
                  <a:lnTo>
                    <a:pt x="0" y="0"/>
                  </a:lnTo>
                  <a:lnTo>
                    <a:pt x="0" y="72628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9997694" y="4767452"/>
              <a:ext cx="356235" cy="589280"/>
            </a:xfrm>
            <a:custGeom>
              <a:avLst/>
              <a:gdLst/>
              <a:ahLst/>
              <a:cxnLst/>
              <a:rect l="l" t="t" r="r" b="b"/>
              <a:pathLst>
                <a:path w="356234" h="589279">
                  <a:moveTo>
                    <a:pt x="96901" y="45085"/>
                  </a:moveTo>
                  <a:lnTo>
                    <a:pt x="0" y="0"/>
                  </a:lnTo>
                  <a:lnTo>
                    <a:pt x="0" y="90170"/>
                  </a:lnTo>
                  <a:lnTo>
                    <a:pt x="96901" y="45085"/>
                  </a:lnTo>
                  <a:close/>
                </a:path>
                <a:path w="356234" h="589279">
                  <a:moveTo>
                    <a:pt x="217551" y="130175"/>
                  </a:moveTo>
                  <a:lnTo>
                    <a:pt x="120777" y="130175"/>
                  </a:lnTo>
                  <a:lnTo>
                    <a:pt x="169164" y="220345"/>
                  </a:lnTo>
                  <a:lnTo>
                    <a:pt x="217551" y="130175"/>
                  </a:lnTo>
                  <a:close/>
                </a:path>
                <a:path w="356234" h="589279">
                  <a:moveTo>
                    <a:pt x="225552" y="375920"/>
                  </a:moveTo>
                  <a:lnTo>
                    <a:pt x="128651" y="375920"/>
                  </a:lnTo>
                  <a:lnTo>
                    <a:pt x="177165" y="465963"/>
                  </a:lnTo>
                  <a:lnTo>
                    <a:pt x="225552" y="375920"/>
                  </a:lnTo>
                  <a:close/>
                </a:path>
                <a:path w="356234" h="589279">
                  <a:moveTo>
                    <a:pt x="355854" y="543814"/>
                  </a:moveTo>
                  <a:lnTo>
                    <a:pt x="259080" y="498729"/>
                  </a:lnTo>
                  <a:lnTo>
                    <a:pt x="259080" y="588899"/>
                  </a:lnTo>
                  <a:lnTo>
                    <a:pt x="355854" y="5438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0353040" y="4738230"/>
              <a:ext cx="326390" cy="637540"/>
            </a:xfrm>
            <a:custGeom>
              <a:avLst/>
              <a:gdLst/>
              <a:ahLst/>
              <a:cxnLst/>
              <a:rect l="l" t="t" r="r" b="b"/>
              <a:pathLst>
                <a:path w="326390" h="637539">
                  <a:moveTo>
                    <a:pt x="326199" y="0"/>
                  </a:moveTo>
                  <a:lnTo>
                    <a:pt x="0" y="0"/>
                  </a:lnTo>
                  <a:lnTo>
                    <a:pt x="0" y="637298"/>
                  </a:lnTo>
                  <a:lnTo>
                    <a:pt x="326199" y="637298"/>
                  </a:lnTo>
                  <a:lnTo>
                    <a:pt x="326199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0353040" y="4738230"/>
              <a:ext cx="326390" cy="637540"/>
            </a:xfrm>
            <a:custGeom>
              <a:avLst/>
              <a:gdLst/>
              <a:ahLst/>
              <a:cxnLst/>
              <a:rect l="l" t="t" r="r" b="b"/>
              <a:pathLst>
                <a:path w="326390" h="637539">
                  <a:moveTo>
                    <a:pt x="0" y="637298"/>
                  </a:moveTo>
                  <a:lnTo>
                    <a:pt x="326199" y="637298"/>
                  </a:lnTo>
                  <a:lnTo>
                    <a:pt x="326199" y="0"/>
                  </a:lnTo>
                  <a:lnTo>
                    <a:pt x="0" y="0"/>
                  </a:lnTo>
                  <a:lnTo>
                    <a:pt x="0" y="637298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0256774" y="4777486"/>
              <a:ext cx="97155" cy="90170"/>
            </a:xfrm>
            <a:custGeom>
              <a:avLst/>
              <a:gdLst/>
              <a:ahLst/>
              <a:cxnLst/>
              <a:rect l="l" t="t" r="r" b="b"/>
              <a:pathLst>
                <a:path w="97154" h="90170">
                  <a:moveTo>
                    <a:pt x="96774" y="0"/>
                  </a:moveTo>
                  <a:lnTo>
                    <a:pt x="0" y="45084"/>
                  </a:lnTo>
                  <a:lnTo>
                    <a:pt x="96774" y="90169"/>
                  </a:lnTo>
                  <a:lnTo>
                    <a:pt x="967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" name="object 88"/>
          <p:cNvSpPr/>
          <p:nvPr/>
        </p:nvSpPr>
        <p:spPr>
          <a:xfrm>
            <a:off x="8499167" y="2116848"/>
            <a:ext cx="434340" cy="0"/>
          </a:xfrm>
          <a:custGeom>
            <a:avLst/>
            <a:gdLst/>
            <a:ahLst/>
            <a:cxnLst/>
            <a:rect l="l" t="t" r="r" b="b"/>
            <a:pathLst>
              <a:path w="434340">
                <a:moveTo>
                  <a:pt x="0" y="0"/>
                </a:moveTo>
                <a:lnTo>
                  <a:pt x="0" y="0"/>
                </a:lnTo>
                <a:lnTo>
                  <a:pt x="434193" y="0"/>
                </a:lnTo>
              </a:path>
            </a:pathLst>
          </a:custGeom>
          <a:ln w="47581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9" name="object 89"/>
          <p:cNvGrpSpPr/>
          <p:nvPr/>
        </p:nvGrpSpPr>
        <p:grpSpPr>
          <a:xfrm>
            <a:off x="9113866" y="2036318"/>
            <a:ext cx="787400" cy="168910"/>
            <a:chOff x="9113866" y="2036318"/>
            <a:chExt cx="787400" cy="168910"/>
          </a:xfrm>
        </p:grpSpPr>
        <p:pic>
          <p:nvPicPr>
            <p:cNvPr id="90" name="object 90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9113866" y="2036318"/>
              <a:ext cx="281338" cy="168375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9430975" y="2093045"/>
              <a:ext cx="74795" cy="109819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9530182" y="2091216"/>
              <a:ext cx="71543" cy="113477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9624489" y="2093045"/>
              <a:ext cx="134978" cy="109819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9795231" y="2038159"/>
              <a:ext cx="18415" cy="165100"/>
            </a:xfrm>
            <a:custGeom>
              <a:avLst/>
              <a:gdLst/>
              <a:ahLst/>
              <a:cxnLst/>
              <a:rect l="l" t="t" r="r" b="b"/>
              <a:pathLst>
                <a:path w="18415" h="165100">
                  <a:moveTo>
                    <a:pt x="16256" y="56718"/>
                  </a:moveTo>
                  <a:lnTo>
                    <a:pt x="0" y="56718"/>
                  </a:lnTo>
                  <a:lnTo>
                    <a:pt x="0" y="164706"/>
                  </a:lnTo>
                  <a:lnTo>
                    <a:pt x="16256" y="164706"/>
                  </a:lnTo>
                  <a:lnTo>
                    <a:pt x="16256" y="56718"/>
                  </a:lnTo>
                  <a:close/>
                </a:path>
                <a:path w="18415" h="165100">
                  <a:moveTo>
                    <a:pt x="17881" y="0"/>
                  </a:moveTo>
                  <a:lnTo>
                    <a:pt x="0" y="0"/>
                  </a:lnTo>
                  <a:lnTo>
                    <a:pt x="0" y="21945"/>
                  </a:lnTo>
                  <a:lnTo>
                    <a:pt x="17881" y="21945"/>
                  </a:lnTo>
                  <a:lnTo>
                    <a:pt x="178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9834262" y="2063779"/>
              <a:ext cx="66686" cy="140914"/>
            </a:xfrm>
            <a:prstGeom prst="rect">
              <a:avLst/>
            </a:prstGeom>
          </p:spPr>
        </p:pic>
      </p:grpSp>
      <p:grpSp>
        <p:nvGrpSpPr>
          <p:cNvPr id="96" name="object 96"/>
          <p:cNvGrpSpPr/>
          <p:nvPr/>
        </p:nvGrpSpPr>
        <p:grpSpPr>
          <a:xfrm>
            <a:off x="9988751" y="2034489"/>
            <a:ext cx="562610" cy="217804"/>
            <a:chOff x="9988751" y="2034489"/>
            <a:chExt cx="562610" cy="217804"/>
          </a:xfrm>
        </p:grpSpPr>
        <p:pic>
          <p:nvPicPr>
            <p:cNvPr id="97" name="object 97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9988751" y="2091216"/>
              <a:ext cx="76442" cy="113477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10100965" y="2034489"/>
              <a:ext cx="16510" cy="168910"/>
            </a:xfrm>
            <a:custGeom>
              <a:avLst/>
              <a:gdLst/>
              <a:ahLst/>
              <a:cxnLst/>
              <a:rect l="l" t="t" r="r" b="b"/>
              <a:pathLst>
                <a:path w="16509" h="168910">
                  <a:moveTo>
                    <a:pt x="16259" y="0"/>
                  </a:moveTo>
                  <a:lnTo>
                    <a:pt x="0" y="0"/>
                  </a:lnTo>
                  <a:lnTo>
                    <a:pt x="0" y="168375"/>
                  </a:lnTo>
                  <a:lnTo>
                    <a:pt x="16259" y="168375"/>
                  </a:lnTo>
                  <a:lnTo>
                    <a:pt x="162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0138363" y="2091216"/>
              <a:ext cx="412999" cy="161058"/>
            </a:xfrm>
            <a:prstGeom prst="rect">
              <a:avLst/>
            </a:prstGeom>
          </p:spPr>
        </p:pic>
      </p:grpSp>
      <p:sp>
        <p:nvSpPr>
          <p:cNvPr id="100" name="object 100"/>
          <p:cNvSpPr/>
          <p:nvPr/>
        </p:nvSpPr>
        <p:spPr>
          <a:xfrm>
            <a:off x="8499167" y="2457232"/>
            <a:ext cx="434340" cy="0"/>
          </a:xfrm>
          <a:custGeom>
            <a:avLst/>
            <a:gdLst/>
            <a:ahLst/>
            <a:cxnLst/>
            <a:rect l="l" t="t" r="r" b="b"/>
            <a:pathLst>
              <a:path w="434340">
                <a:moveTo>
                  <a:pt x="0" y="0"/>
                </a:moveTo>
                <a:lnTo>
                  <a:pt x="0" y="0"/>
                </a:lnTo>
                <a:lnTo>
                  <a:pt x="434193" y="0"/>
                </a:lnTo>
              </a:path>
            </a:pathLst>
          </a:custGeom>
          <a:ln w="47581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1" name="object 101"/>
          <p:cNvGrpSpPr/>
          <p:nvPr/>
        </p:nvGrpSpPr>
        <p:grpSpPr>
          <a:xfrm>
            <a:off x="9115491" y="2369386"/>
            <a:ext cx="530225" cy="177800"/>
            <a:chOff x="9115491" y="2369386"/>
            <a:chExt cx="530225" cy="177800"/>
          </a:xfrm>
        </p:grpSpPr>
        <p:pic>
          <p:nvPicPr>
            <p:cNvPr id="102" name="object 102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9115491" y="2369386"/>
              <a:ext cx="97580" cy="177520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9234209" y="2431600"/>
              <a:ext cx="174001" cy="113477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9443983" y="2374874"/>
              <a:ext cx="16510" cy="168910"/>
            </a:xfrm>
            <a:custGeom>
              <a:avLst/>
              <a:gdLst/>
              <a:ahLst/>
              <a:cxnLst/>
              <a:rect l="l" t="t" r="r" b="b"/>
              <a:pathLst>
                <a:path w="16509" h="168910">
                  <a:moveTo>
                    <a:pt x="16259" y="0"/>
                  </a:moveTo>
                  <a:lnTo>
                    <a:pt x="0" y="0"/>
                  </a:lnTo>
                  <a:lnTo>
                    <a:pt x="0" y="168375"/>
                  </a:lnTo>
                  <a:lnTo>
                    <a:pt x="16259" y="168375"/>
                  </a:lnTo>
                  <a:lnTo>
                    <a:pt x="162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9486258" y="2431600"/>
              <a:ext cx="76442" cy="113477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9593594" y="2431600"/>
              <a:ext cx="52069" cy="111760"/>
            </a:xfrm>
            <a:custGeom>
              <a:avLst/>
              <a:gdLst/>
              <a:ahLst/>
              <a:cxnLst/>
              <a:rect l="l" t="t" r="r" b="b"/>
              <a:pathLst>
                <a:path w="52070" h="111760">
                  <a:moveTo>
                    <a:pt x="52031" y="0"/>
                  </a:moveTo>
                  <a:lnTo>
                    <a:pt x="38871" y="2947"/>
                  </a:lnTo>
                  <a:lnTo>
                    <a:pt x="28454" y="8471"/>
                  </a:lnTo>
                  <a:lnTo>
                    <a:pt x="20477" y="15710"/>
                  </a:lnTo>
                  <a:lnTo>
                    <a:pt x="14633" y="23802"/>
                  </a:lnTo>
                  <a:lnTo>
                    <a:pt x="14633" y="1829"/>
                  </a:lnTo>
                  <a:lnTo>
                    <a:pt x="0" y="1829"/>
                  </a:lnTo>
                  <a:lnTo>
                    <a:pt x="0" y="111648"/>
                  </a:lnTo>
                  <a:lnTo>
                    <a:pt x="14633" y="111648"/>
                  </a:lnTo>
                  <a:lnTo>
                    <a:pt x="14633" y="58580"/>
                  </a:lnTo>
                  <a:lnTo>
                    <a:pt x="17504" y="42218"/>
                  </a:lnTo>
                  <a:lnTo>
                    <a:pt x="25405" y="29293"/>
                  </a:lnTo>
                  <a:lnTo>
                    <a:pt x="37270" y="20487"/>
                  </a:lnTo>
                  <a:lnTo>
                    <a:pt x="52031" y="16486"/>
                  </a:lnTo>
                  <a:lnTo>
                    <a:pt x="520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7" name="object 107"/>
          <p:cNvSpPr/>
          <p:nvPr/>
        </p:nvSpPr>
        <p:spPr>
          <a:xfrm>
            <a:off x="8499167" y="2797617"/>
            <a:ext cx="434340" cy="0"/>
          </a:xfrm>
          <a:custGeom>
            <a:avLst/>
            <a:gdLst/>
            <a:ahLst/>
            <a:cxnLst/>
            <a:rect l="l" t="t" r="r" b="b"/>
            <a:pathLst>
              <a:path w="434340">
                <a:moveTo>
                  <a:pt x="0" y="0"/>
                </a:moveTo>
                <a:lnTo>
                  <a:pt x="0" y="0"/>
                </a:lnTo>
                <a:lnTo>
                  <a:pt x="434193" y="0"/>
                </a:lnTo>
              </a:path>
            </a:pathLst>
          </a:custGeom>
          <a:ln w="4758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8" name="object 108"/>
          <p:cNvGrpSpPr/>
          <p:nvPr/>
        </p:nvGrpSpPr>
        <p:grpSpPr>
          <a:xfrm>
            <a:off x="9126873" y="2715258"/>
            <a:ext cx="681990" cy="214629"/>
            <a:chOff x="9126873" y="2715258"/>
            <a:chExt cx="681990" cy="214629"/>
          </a:xfrm>
        </p:grpSpPr>
        <p:pic>
          <p:nvPicPr>
            <p:cNvPr id="109" name="object 109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9126873" y="2715258"/>
              <a:ext cx="112214" cy="166546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9261843" y="2718942"/>
              <a:ext cx="19685" cy="163195"/>
            </a:xfrm>
            <a:custGeom>
              <a:avLst/>
              <a:gdLst/>
              <a:ahLst/>
              <a:cxnLst/>
              <a:rect l="l" t="t" r="r" b="b"/>
              <a:pathLst>
                <a:path w="19684" h="163194">
                  <a:moveTo>
                    <a:pt x="17894" y="56730"/>
                  </a:moveTo>
                  <a:lnTo>
                    <a:pt x="1625" y="56730"/>
                  </a:lnTo>
                  <a:lnTo>
                    <a:pt x="1625" y="162864"/>
                  </a:lnTo>
                  <a:lnTo>
                    <a:pt x="17894" y="162864"/>
                  </a:lnTo>
                  <a:lnTo>
                    <a:pt x="17894" y="56730"/>
                  </a:lnTo>
                  <a:close/>
                </a:path>
                <a:path w="19684" h="163194">
                  <a:moveTo>
                    <a:pt x="19519" y="0"/>
                  </a:moveTo>
                  <a:lnTo>
                    <a:pt x="0" y="0"/>
                  </a:lnTo>
                  <a:lnTo>
                    <a:pt x="0" y="20129"/>
                  </a:lnTo>
                  <a:lnTo>
                    <a:pt x="19519" y="20129"/>
                  </a:lnTo>
                  <a:lnTo>
                    <a:pt x="195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9315509" y="2717087"/>
              <a:ext cx="230932" cy="212298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9572447" y="2718942"/>
              <a:ext cx="18415" cy="163195"/>
            </a:xfrm>
            <a:custGeom>
              <a:avLst/>
              <a:gdLst/>
              <a:ahLst/>
              <a:cxnLst/>
              <a:rect l="l" t="t" r="r" b="b"/>
              <a:pathLst>
                <a:path w="18415" h="163194">
                  <a:moveTo>
                    <a:pt x="16268" y="56730"/>
                  </a:moveTo>
                  <a:lnTo>
                    <a:pt x="0" y="56730"/>
                  </a:lnTo>
                  <a:lnTo>
                    <a:pt x="0" y="162864"/>
                  </a:lnTo>
                  <a:lnTo>
                    <a:pt x="16268" y="162864"/>
                  </a:lnTo>
                  <a:lnTo>
                    <a:pt x="16268" y="56730"/>
                  </a:lnTo>
                  <a:close/>
                </a:path>
                <a:path w="18415" h="163194">
                  <a:moveTo>
                    <a:pt x="17894" y="0"/>
                  </a:moveTo>
                  <a:lnTo>
                    <a:pt x="0" y="0"/>
                  </a:lnTo>
                  <a:lnTo>
                    <a:pt x="0" y="20129"/>
                  </a:lnTo>
                  <a:lnTo>
                    <a:pt x="17894" y="20129"/>
                  </a:lnTo>
                  <a:lnTo>
                    <a:pt x="178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9614733" y="2715258"/>
              <a:ext cx="86198" cy="170204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9726947" y="2770180"/>
              <a:ext cx="81299" cy="115282"/>
            </a:xfrm>
            <a:prstGeom prst="rect">
              <a:avLst/>
            </a:prstGeom>
          </p:spPr>
        </p:pic>
      </p:grpSp>
      <p:sp>
        <p:nvSpPr>
          <p:cNvPr id="115" name="object 115"/>
          <p:cNvSpPr/>
          <p:nvPr/>
        </p:nvSpPr>
        <p:spPr>
          <a:xfrm>
            <a:off x="8499167" y="3149000"/>
            <a:ext cx="434340" cy="0"/>
          </a:xfrm>
          <a:custGeom>
            <a:avLst/>
            <a:gdLst/>
            <a:ahLst/>
            <a:cxnLst/>
            <a:rect l="l" t="t" r="r" b="b"/>
            <a:pathLst>
              <a:path w="434340">
                <a:moveTo>
                  <a:pt x="0" y="0"/>
                </a:moveTo>
                <a:lnTo>
                  <a:pt x="0" y="0"/>
                </a:lnTo>
                <a:lnTo>
                  <a:pt x="434193" y="0"/>
                </a:lnTo>
              </a:path>
            </a:pathLst>
          </a:custGeom>
          <a:ln w="475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6" name="object 116"/>
          <p:cNvGrpSpPr/>
          <p:nvPr/>
        </p:nvGrpSpPr>
        <p:grpSpPr>
          <a:xfrm>
            <a:off x="9126873" y="3066642"/>
            <a:ext cx="1106170" cy="217804"/>
            <a:chOff x="9126873" y="3066642"/>
            <a:chExt cx="1106170" cy="217804"/>
          </a:xfrm>
        </p:grpSpPr>
        <p:pic>
          <p:nvPicPr>
            <p:cNvPr id="117" name="object 117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9126873" y="3066642"/>
              <a:ext cx="110588" cy="166533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9261851" y="3127026"/>
              <a:ext cx="92702" cy="157390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9377318" y="3123368"/>
              <a:ext cx="84551" cy="157388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9483007" y="3095932"/>
              <a:ext cx="172375" cy="140904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9679793" y="3066642"/>
              <a:ext cx="76421" cy="166533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9782230" y="3095932"/>
              <a:ext cx="159367" cy="140904"/>
            </a:xfrm>
            <a:prstGeom prst="rect">
              <a:avLst/>
            </a:prstGeom>
          </p:spPr>
        </p:pic>
        <p:sp>
          <p:nvSpPr>
            <p:cNvPr id="123" name="object 123"/>
            <p:cNvSpPr/>
            <p:nvPr/>
          </p:nvSpPr>
          <p:spPr>
            <a:xfrm>
              <a:off x="9964356" y="3070301"/>
              <a:ext cx="18415" cy="163195"/>
            </a:xfrm>
            <a:custGeom>
              <a:avLst/>
              <a:gdLst/>
              <a:ahLst/>
              <a:cxnLst/>
              <a:rect l="l" t="t" r="r" b="b"/>
              <a:pathLst>
                <a:path w="18415" h="163194">
                  <a:moveTo>
                    <a:pt x="17881" y="56730"/>
                  </a:moveTo>
                  <a:lnTo>
                    <a:pt x="1625" y="56730"/>
                  </a:lnTo>
                  <a:lnTo>
                    <a:pt x="1625" y="162877"/>
                  </a:lnTo>
                  <a:lnTo>
                    <a:pt x="17881" y="162877"/>
                  </a:lnTo>
                  <a:lnTo>
                    <a:pt x="17881" y="56730"/>
                  </a:lnTo>
                  <a:close/>
                </a:path>
                <a:path w="18415" h="163194">
                  <a:moveTo>
                    <a:pt x="17881" y="0"/>
                  </a:moveTo>
                  <a:lnTo>
                    <a:pt x="0" y="0"/>
                  </a:lnTo>
                  <a:lnTo>
                    <a:pt x="0" y="20129"/>
                  </a:lnTo>
                  <a:lnTo>
                    <a:pt x="17881" y="20129"/>
                  </a:lnTo>
                  <a:lnTo>
                    <a:pt x="178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" name="object 124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0006637" y="3123368"/>
              <a:ext cx="174023" cy="113467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10216432" y="3066642"/>
              <a:ext cx="16510" cy="167005"/>
            </a:xfrm>
            <a:custGeom>
              <a:avLst/>
              <a:gdLst/>
              <a:ahLst/>
              <a:cxnLst/>
              <a:rect l="l" t="t" r="r" b="b"/>
              <a:pathLst>
                <a:path w="16509" h="167005">
                  <a:moveTo>
                    <a:pt x="16259" y="0"/>
                  </a:moveTo>
                  <a:lnTo>
                    <a:pt x="0" y="0"/>
                  </a:lnTo>
                  <a:lnTo>
                    <a:pt x="0" y="166533"/>
                  </a:lnTo>
                  <a:lnTo>
                    <a:pt x="16259" y="166533"/>
                  </a:lnTo>
                  <a:lnTo>
                    <a:pt x="162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6" name="object 126"/>
          <p:cNvGrpSpPr/>
          <p:nvPr/>
        </p:nvGrpSpPr>
        <p:grpSpPr>
          <a:xfrm>
            <a:off x="10340029" y="3052009"/>
            <a:ext cx="1224915" cy="241935"/>
            <a:chOff x="10340029" y="3052009"/>
            <a:chExt cx="1224915" cy="241935"/>
          </a:xfrm>
        </p:grpSpPr>
        <p:sp>
          <p:nvSpPr>
            <p:cNvPr id="127" name="object 127"/>
            <p:cNvSpPr/>
            <p:nvPr/>
          </p:nvSpPr>
          <p:spPr>
            <a:xfrm>
              <a:off x="10340029" y="3052009"/>
              <a:ext cx="53975" cy="241935"/>
            </a:xfrm>
            <a:custGeom>
              <a:avLst/>
              <a:gdLst/>
              <a:ahLst/>
              <a:cxnLst/>
              <a:rect l="l" t="t" r="r" b="b"/>
              <a:pathLst>
                <a:path w="53975" h="241935">
                  <a:moveTo>
                    <a:pt x="53657" y="0"/>
                  </a:moveTo>
                  <a:lnTo>
                    <a:pt x="17784" y="32676"/>
                  </a:lnTo>
                  <a:lnTo>
                    <a:pt x="4792" y="72134"/>
                  </a:lnTo>
                  <a:lnTo>
                    <a:pt x="0" y="120769"/>
                  </a:lnTo>
                  <a:lnTo>
                    <a:pt x="4979" y="171556"/>
                  </a:lnTo>
                  <a:lnTo>
                    <a:pt x="16666" y="207244"/>
                  </a:lnTo>
                  <a:lnTo>
                    <a:pt x="30182" y="229892"/>
                  </a:lnTo>
                  <a:lnTo>
                    <a:pt x="40649" y="241559"/>
                  </a:lnTo>
                  <a:lnTo>
                    <a:pt x="53657" y="241559"/>
                  </a:lnTo>
                  <a:lnTo>
                    <a:pt x="43698" y="229120"/>
                  </a:lnTo>
                  <a:lnTo>
                    <a:pt x="31300" y="206558"/>
                  </a:lnTo>
                  <a:lnTo>
                    <a:pt x="20731" y="171299"/>
                  </a:lnTo>
                  <a:lnTo>
                    <a:pt x="16259" y="120769"/>
                  </a:lnTo>
                  <a:lnTo>
                    <a:pt x="16412" y="108619"/>
                  </a:lnTo>
                  <a:lnTo>
                    <a:pt x="26015" y="51239"/>
                  </a:lnTo>
                  <a:lnTo>
                    <a:pt x="47737" y="8002"/>
                  </a:lnTo>
                  <a:lnTo>
                    <a:pt x="536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128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0424580" y="3070300"/>
              <a:ext cx="73169" cy="162875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0523888" y="3068471"/>
              <a:ext cx="237334" cy="170194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0780734" y="3061154"/>
              <a:ext cx="134847" cy="177511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0948319" y="3066642"/>
              <a:ext cx="104062" cy="166533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1075145" y="3061154"/>
              <a:ext cx="97558" cy="177511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1198720" y="3052009"/>
              <a:ext cx="365737" cy="241559"/>
            </a:xfrm>
            <a:prstGeom prst="rect">
              <a:avLst/>
            </a:prstGeom>
          </p:spPr>
        </p:pic>
      </p:grpSp>
      <p:grpSp>
        <p:nvGrpSpPr>
          <p:cNvPr id="134" name="object 134"/>
          <p:cNvGrpSpPr/>
          <p:nvPr/>
        </p:nvGrpSpPr>
        <p:grpSpPr>
          <a:xfrm>
            <a:off x="8675240" y="4731634"/>
            <a:ext cx="1126490" cy="595630"/>
            <a:chOff x="8675240" y="4731634"/>
            <a:chExt cx="1126490" cy="595630"/>
          </a:xfrm>
        </p:grpSpPr>
        <p:pic>
          <p:nvPicPr>
            <p:cNvPr id="135" name="object 135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8675240" y="4731634"/>
              <a:ext cx="842307" cy="595184"/>
            </a:xfrm>
            <a:prstGeom prst="rect">
              <a:avLst/>
            </a:prstGeom>
          </p:spPr>
        </p:pic>
        <p:sp>
          <p:nvSpPr>
            <p:cNvPr id="136" name="object 136"/>
            <p:cNvSpPr/>
            <p:nvPr/>
          </p:nvSpPr>
          <p:spPr>
            <a:xfrm>
              <a:off x="9501251" y="5051678"/>
              <a:ext cx="300355" cy="635"/>
            </a:xfrm>
            <a:custGeom>
              <a:avLst/>
              <a:gdLst/>
              <a:ahLst/>
              <a:cxnLst/>
              <a:rect l="l" t="t" r="r" b="b"/>
              <a:pathLst>
                <a:path w="300354" h="635">
                  <a:moveTo>
                    <a:pt x="0" y="127"/>
                  </a:moveTo>
                  <a:lnTo>
                    <a:pt x="300354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7" name="object 137"/>
          <p:cNvGrpSpPr/>
          <p:nvPr/>
        </p:nvGrpSpPr>
        <p:grpSpPr>
          <a:xfrm>
            <a:off x="9801225" y="4553203"/>
            <a:ext cx="1677670" cy="1113155"/>
            <a:chOff x="9801225" y="4553203"/>
            <a:chExt cx="1677670" cy="1113155"/>
          </a:xfrm>
        </p:grpSpPr>
        <p:pic>
          <p:nvPicPr>
            <p:cNvPr id="138" name="object 138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0971402" y="4553203"/>
              <a:ext cx="506945" cy="914400"/>
            </a:xfrm>
            <a:prstGeom prst="rect">
              <a:avLst/>
            </a:prstGeom>
          </p:spPr>
        </p:pic>
        <p:sp>
          <p:nvSpPr>
            <p:cNvPr id="139" name="object 139"/>
            <p:cNvSpPr/>
            <p:nvPr/>
          </p:nvSpPr>
          <p:spPr>
            <a:xfrm>
              <a:off x="10698861" y="5032501"/>
              <a:ext cx="432434" cy="0"/>
            </a:xfrm>
            <a:custGeom>
              <a:avLst/>
              <a:gdLst/>
              <a:ahLst/>
              <a:cxnLst/>
              <a:rect l="l" t="t" r="r" b="b"/>
              <a:pathLst>
                <a:path w="432434">
                  <a:moveTo>
                    <a:pt x="0" y="0"/>
                  </a:moveTo>
                  <a:lnTo>
                    <a:pt x="432308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9801225" y="4553267"/>
              <a:ext cx="912494" cy="1113155"/>
            </a:xfrm>
            <a:custGeom>
              <a:avLst/>
              <a:gdLst/>
              <a:ahLst/>
              <a:cxnLst/>
              <a:rect l="l" t="t" r="r" b="b"/>
              <a:pathLst>
                <a:path w="912495" h="1113154">
                  <a:moveTo>
                    <a:pt x="911936" y="0"/>
                  </a:moveTo>
                  <a:lnTo>
                    <a:pt x="0" y="0"/>
                  </a:lnTo>
                  <a:lnTo>
                    <a:pt x="0" y="1112799"/>
                  </a:lnTo>
                  <a:lnTo>
                    <a:pt x="911936" y="1112799"/>
                  </a:lnTo>
                  <a:lnTo>
                    <a:pt x="911936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0165334" y="4759705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60">
                  <a:moveTo>
                    <a:pt x="68325" y="0"/>
                  </a:moveTo>
                  <a:lnTo>
                    <a:pt x="41737" y="5373"/>
                  </a:lnTo>
                  <a:lnTo>
                    <a:pt x="20018" y="20034"/>
                  </a:lnTo>
                  <a:lnTo>
                    <a:pt x="5371" y="41790"/>
                  </a:lnTo>
                  <a:lnTo>
                    <a:pt x="0" y="68453"/>
                  </a:lnTo>
                  <a:lnTo>
                    <a:pt x="5371" y="95041"/>
                  </a:lnTo>
                  <a:lnTo>
                    <a:pt x="20018" y="116760"/>
                  </a:lnTo>
                  <a:lnTo>
                    <a:pt x="41737" y="131407"/>
                  </a:lnTo>
                  <a:lnTo>
                    <a:pt x="68325" y="136779"/>
                  </a:lnTo>
                  <a:lnTo>
                    <a:pt x="94988" y="131407"/>
                  </a:lnTo>
                  <a:lnTo>
                    <a:pt x="116744" y="116760"/>
                  </a:lnTo>
                  <a:lnTo>
                    <a:pt x="131405" y="95041"/>
                  </a:lnTo>
                  <a:lnTo>
                    <a:pt x="136779" y="68453"/>
                  </a:lnTo>
                  <a:lnTo>
                    <a:pt x="131405" y="41790"/>
                  </a:lnTo>
                  <a:lnTo>
                    <a:pt x="116744" y="20034"/>
                  </a:lnTo>
                  <a:lnTo>
                    <a:pt x="94988" y="5373"/>
                  </a:lnTo>
                  <a:lnTo>
                    <a:pt x="68325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0165334" y="4759705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60">
                  <a:moveTo>
                    <a:pt x="0" y="68453"/>
                  </a:moveTo>
                  <a:lnTo>
                    <a:pt x="5371" y="41790"/>
                  </a:lnTo>
                  <a:lnTo>
                    <a:pt x="20018" y="20034"/>
                  </a:lnTo>
                  <a:lnTo>
                    <a:pt x="41737" y="5373"/>
                  </a:lnTo>
                  <a:lnTo>
                    <a:pt x="68325" y="0"/>
                  </a:lnTo>
                  <a:lnTo>
                    <a:pt x="94988" y="5373"/>
                  </a:lnTo>
                  <a:lnTo>
                    <a:pt x="116744" y="20034"/>
                  </a:lnTo>
                  <a:lnTo>
                    <a:pt x="131405" y="41790"/>
                  </a:lnTo>
                  <a:lnTo>
                    <a:pt x="136779" y="68453"/>
                  </a:lnTo>
                  <a:lnTo>
                    <a:pt x="131405" y="95041"/>
                  </a:lnTo>
                  <a:lnTo>
                    <a:pt x="116744" y="116760"/>
                  </a:lnTo>
                  <a:lnTo>
                    <a:pt x="94988" y="131407"/>
                  </a:lnTo>
                  <a:lnTo>
                    <a:pt x="68325" y="136779"/>
                  </a:lnTo>
                  <a:lnTo>
                    <a:pt x="41737" y="131407"/>
                  </a:lnTo>
                  <a:lnTo>
                    <a:pt x="20018" y="116760"/>
                  </a:lnTo>
                  <a:lnTo>
                    <a:pt x="5371" y="95041"/>
                  </a:lnTo>
                  <a:lnTo>
                    <a:pt x="0" y="68453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0165334" y="4983479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60">
                  <a:moveTo>
                    <a:pt x="68325" y="0"/>
                  </a:moveTo>
                  <a:lnTo>
                    <a:pt x="41737" y="5371"/>
                  </a:lnTo>
                  <a:lnTo>
                    <a:pt x="20018" y="20018"/>
                  </a:lnTo>
                  <a:lnTo>
                    <a:pt x="5371" y="41737"/>
                  </a:lnTo>
                  <a:lnTo>
                    <a:pt x="0" y="68326"/>
                  </a:lnTo>
                  <a:lnTo>
                    <a:pt x="5371" y="94988"/>
                  </a:lnTo>
                  <a:lnTo>
                    <a:pt x="20018" y="116744"/>
                  </a:lnTo>
                  <a:lnTo>
                    <a:pt x="41737" y="131405"/>
                  </a:lnTo>
                  <a:lnTo>
                    <a:pt x="68325" y="136779"/>
                  </a:lnTo>
                  <a:lnTo>
                    <a:pt x="94988" y="131405"/>
                  </a:lnTo>
                  <a:lnTo>
                    <a:pt x="116744" y="116744"/>
                  </a:lnTo>
                  <a:lnTo>
                    <a:pt x="131405" y="94988"/>
                  </a:lnTo>
                  <a:lnTo>
                    <a:pt x="136779" y="68326"/>
                  </a:lnTo>
                  <a:lnTo>
                    <a:pt x="131405" y="41737"/>
                  </a:lnTo>
                  <a:lnTo>
                    <a:pt x="116744" y="20018"/>
                  </a:lnTo>
                  <a:lnTo>
                    <a:pt x="94988" y="5371"/>
                  </a:lnTo>
                  <a:lnTo>
                    <a:pt x="68325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0165334" y="4983479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60">
                  <a:moveTo>
                    <a:pt x="0" y="68326"/>
                  </a:moveTo>
                  <a:lnTo>
                    <a:pt x="5371" y="41737"/>
                  </a:lnTo>
                  <a:lnTo>
                    <a:pt x="20018" y="20018"/>
                  </a:lnTo>
                  <a:lnTo>
                    <a:pt x="41737" y="5371"/>
                  </a:lnTo>
                  <a:lnTo>
                    <a:pt x="68325" y="0"/>
                  </a:lnTo>
                  <a:lnTo>
                    <a:pt x="94988" y="5371"/>
                  </a:lnTo>
                  <a:lnTo>
                    <a:pt x="116744" y="20018"/>
                  </a:lnTo>
                  <a:lnTo>
                    <a:pt x="131405" y="41737"/>
                  </a:lnTo>
                  <a:lnTo>
                    <a:pt x="136779" y="68326"/>
                  </a:lnTo>
                  <a:lnTo>
                    <a:pt x="131405" y="94988"/>
                  </a:lnTo>
                  <a:lnTo>
                    <a:pt x="116744" y="116744"/>
                  </a:lnTo>
                  <a:lnTo>
                    <a:pt x="94988" y="131405"/>
                  </a:lnTo>
                  <a:lnTo>
                    <a:pt x="68325" y="136779"/>
                  </a:lnTo>
                  <a:lnTo>
                    <a:pt x="41737" y="131405"/>
                  </a:lnTo>
                  <a:lnTo>
                    <a:pt x="20018" y="116744"/>
                  </a:lnTo>
                  <a:lnTo>
                    <a:pt x="5371" y="94988"/>
                  </a:lnTo>
                  <a:lnTo>
                    <a:pt x="0" y="68326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0165334" y="5207253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60">
                  <a:moveTo>
                    <a:pt x="68325" y="0"/>
                  </a:moveTo>
                  <a:lnTo>
                    <a:pt x="41737" y="5371"/>
                  </a:lnTo>
                  <a:lnTo>
                    <a:pt x="20018" y="20018"/>
                  </a:lnTo>
                  <a:lnTo>
                    <a:pt x="5371" y="41737"/>
                  </a:lnTo>
                  <a:lnTo>
                    <a:pt x="0" y="68326"/>
                  </a:lnTo>
                  <a:lnTo>
                    <a:pt x="5371" y="94988"/>
                  </a:lnTo>
                  <a:lnTo>
                    <a:pt x="20018" y="116744"/>
                  </a:lnTo>
                  <a:lnTo>
                    <a:pt x="41737" y="131405"/>
                  </a:lnTo>
                  <a:lnTo>
                    <a:pt x="68325" y="136779"/>
                  </a:lnTo>
                  <a:lnTo>
                    <a:pt x="94988" y="131405"/>
                  </a:lnTo>
                  <a:lnTo>
                    <a:pt x="116744" y="116744"/>
                  </a:lnTo>
                  <a:lnTo>
                    <a:pt x="131405" y="94988"/>
                  </a:lnTo>
                  <a:lnTo>
                    <a:pt x="136779" y="68326"/>
                  </a:lnTo>
                  <a:lnTo>
                    <a:pt x="131405" y="41737"/>
                  </a:lnTo>
                  <a:lnTo>
                    <a:pt x="116744" y="20018"/>
                  </a:lnTo>
                  <a:lnTo>
                    <a:pt x="94988" y="5371"/>
                  </a:lnTo>
                  <a:lnTo>
                    <a:pt x="68325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0165334" y="5207253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60">
                  <a:moveTo>
                    <a:pt x="0" y="68326"/>
                  </a:moveTo>
                  <a:lnTo>
                    <a:pt x="5371" y="41737"/>
                  </a:lnTo>
                  <a:lnTo>
                    <a:pt x="20018" y="20018"/>
                  </a:lnTo>
                  <a:lnTo>
                    <a:pt x="41737" y="5371"/>
                  </a:lnTo>
                  <a:lnTo>
                    <a:pt x="68325" y="0"/>
                  </a:lnTo>
                  <a:lnTo>
                    <a:pt x="94988" y="5371"/>
                  </a:lnTo>
                  <a:lnTo>
                    <a:pt x="116744" y="20018"/>
                  </a:lnTo>
                  <a:lnTo>
                    <a:pt x="131405" y="41737"/>
                  </a:lnTo>
                  <a:lnTo>
                    <a:pt x="136779" y="68326"/>
                  </a:lnTo>
                  <a:lnTo>
                    <a:pt x="131405" y="94988"/>
                  </a:lnTo>
                  <a:lnTo>
                    <a:pt x="116744" y="116744"/>
                  </a:lnTo>
                  <a:lnTo>
                    <a:pt x="94988" y="131405"/>
                  </a:lnTo>
                  <a:lnTo>
                    <a:pt x="68325" y="136779"/>
                  </a:lnTo>
                  <a:lnTo>
                    <a:pt x="41737" y="131405"/>
                  </a:lnTo>
                  <a:lnTo>
                    <a:pt x="20018" y="116744"/>
                  </a:lnTo>
                  <a:lnTo>
                    <a:pt x="5371" y="94988"/>
                  </a:lnTo>
                  <a:lnTo>
                    <a:pt x="0" y="68326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0465054" y="4867020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60">
                  <a:moveTo>
                    <a:pt x="68325" y="0"/>
                  </a:moveTo>
                  <a:lnTo>
                    <a:pt x="41737" y="5371"/>
                  </a:lnTo>
                  <a:lnTo>
                    <a:pt x="20018" y="20018"/>
                  </a:lnTo>
                  <a:lnTo>
                    <a:pt x="5371" y="41737"/>
                  </a:lnTo>
                  <a:lnTo>
                    <a:pt x="0" y="68325"/>
                  </a:lnTo>
                  <a:lnTo>
                    <a:pt x="5371" y="94988"/>
                  </a:lnTo>
                  <a:lnTo>
                    <a:pt x="20018" y="116744"/>
                  </a:lnTo>
                  <a:lnTo>
                    <a:pt x="41737" y="131405"/>
                  </a:lnTo>
                  <a:lnTo>
                    <a:pt x="68325" y="136778"/>
                  </a:lnTo>
                  <a:lnTo>
                    <a:pt x="94988" y="131405"/>
                  </a:lnTo>
                  <a:lnTo>
                    <a:pt x="116744" y="116744"/>
                  </a:lnTo>
                  <a:lnTo>
                    <a:pt x="131405" y="94988"/>
                  </a:lnTo>
                  <a:lnTo>
                    <a:pt x="136778" y="68325"/>
                  </a:lnTo>
                  <a:lnTo>
                    <a:pt x="131405" y="41737"/>
                  </a:lnTo>
                  <a:lnTo>
                    <a:pt x="116744" y="20018"/>
                  </a:lnTo>
                  <a:lnTo>
                    <a:pt x="94988" y="5371"/>
                  </a:lnTo>
                  <a:lnTo>
                    <a:pt x="68325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0465054" y="4867020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60">
                  <a:moveTo>
                    <a:pt x="0" y="68325"/>
                  </a:moveTo>
                  <a:lnTo>
                    <a:pt x="5371" y="41737"/>
                  </a:lnTo>
                  <a:lnTo>
                    <a:pt x="20018" y="20018"/>
                  </a:lnTo>
                  <a:lnTo>
                    <a:pt x="41737" y="5371"/>
                  </a:lnTo>
                  <a:lnTo>
                    <a:pt x="68325" y="0"/>
                  </a:lnTo>
                  <a:lnTo>
                    <a:pt x="94988" y="5371"/>
                  </a:lnTo>
                  <a:lnTo>
                    <a:pt x="116744" y="20018"/>
                  </a:lnTo>
                  <a:lnTo>
                    <a:pt x="131405" y="41737"/>
                  </a:lnTo>
                  <a:lnTo>
                    <a:pt x="136778" y="68325"/>
                  </a:lnTo>
                  <a:lnTo>
                    <a:pt x="131405" y="94988"/>
                  </a:lnTo>
                  <a:lnTo>
                    <a:pt x="116744" y="116744"/>
                  </a:lnTo>
                  <a:lnTo>
                    <a:pt x="94988" y="131405"/>
                  </a:lnTo>
                  <a:lnTo>
                    <a:pt x="68325" y="136778"/>
                  </a:lnTo>
                  <a:lnTo>
                    <a:pt x="41737" y="131405"/>
                  </a:lnTo>
                  <a:lnTo>
                    <a:pt x="20018" y="116744"/>
                  </a:lnTo>
                  <a:lnTo>
                    <a:pt x="5371" y="94988"/>
                  </a:lnTo>
                  <a:lnTo>
                    <a:pt x="0" y="6832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0465054" y="5119496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60">
                  <a:moveTo>
                    <a:pt x="68325" y="0"/>
                  </a:moveTo>
                  <a:lnTo>
                    <a:pt x="41737" y="5373"/>
                  </a:lnTo>
                  <a:lnTo>
                    <a:pt x="20018" y="20034"/>
                  </a:lnTo>
                  <a:lnTo>
                    <a:pt x="5371" y="41790"/>
                  </a:lnTo>
                  <a:lnTo>
                    <a:pt x="0" y="68452"/>
                  </a:lnTo>
                  <a:lnTo>
                    <a:pt x="5371" y="95041"/>
                  </a:lnTo>
                  <a:lnTo>
                    <a:pt x="20018" y="116760"/>
                  </a:lnTo>
                  <a:lnTo>
                    <a:pt x="41737" y="131407"/>
                  </a:lnTo>
                  <a:lnTo>
                    <a:pt x="68325" y="136778"/>
                  </a:lnTo>
                  <a:lnTo>
                    <a:pt x="94988" y="131407"/>
                  </a:lnTo>
                  <a:lnTo>
                    <a:pt x="116744" y="116760"/>
                  </a:lnTo>
                  <a:lnTo>
                    <a:pt x="131405" y="95041"/>
                  </a:lnTo>
                  <a:lnTo>
                    <a:pt x="136778" y="68452"/>
                  </a:lnTo>
                  <a:lnTo>
                    <a:pt x="131405" y="41790"/>
                  </a:lnTo>
                  <a:lnTo>
                    <a:pt x="116744" y="20034"/>
                  </a:lnTo>
                  <a:lnTo>
                    <a:pt x="94988" y="5373"/>
                  </a:lnTo>
                  <a:lnTo>
                    <a:pt x="68325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0465054" y="5119496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60">
                  <a:moveTo>
                    <a:pt x="0" y="68452"/>
                  </a:moveTo>
                  <a:lnTo>
                    <a:pt x="5371" y="41790"/>
                  </a:lnTo>
                  <a:lnTo>
                    <a:pt x="20018" y="20034"/>
                  </a:lnTo>
                  <a:lnTo>
                    <a:pt x="41737" y="5373"/>
                  </a:lnTo>
                  <a:lnTo>
                    <a:pt x="68325" y="0"/>
                  </a:lnTo>
                  <a:lnTo>
                    <a:pt x="94988" y="5373"/>
                  </a:lnTo>
                  <a:lnTo>
                    <a:pt x="116744" y="20034"/>
                  </a:lnTo>
                  <a:lnTo>
                    <a:pt x="131405" y="41790"/>
                  </a:lnTo>
                  <a:lnTo>
                    <a:pt x="136778" y="68452"/>
                  </a:lnTo>
                  <a:lnTo>
                    <a:pt x="131405" y="95041"/>
                  </a:lnTo>
                  <a:lnTo>
                    <a:pt x="116744" y="116760"/>
                  </a:lnTo>
                  <a:lnTo>
                    <a:pt x="94988" y="131407"/>
                  </a:lnTo>
                  <a:lnTo>
                    <a:pt x="68325" y="136778"/>
                  </a:lnTo>
                  <a:lnTo>
                    <a:pt x="41737" y="131407"/>
                  </a:lnTo>
                  <a:lnTo>
                    <a:pt x="20018" y="116760"/>
                  </a:lnTo>
                  <a:lnTo>
                    <a:pt x="5371" y="95041"/>
                  </a:lnTo>
                  <a:lnTo>
                    <a:pt x="0" y="684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9887585" y="4867020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60">
                  <a:moveTo>
                    <a:pt x="68325" y="0"/>
                  </a:moveTo>
                  <a:lnTo>
                    <a:pt x="41737" y="5371"/>
                  </a:lnTo>
                  <a:lnTo>
                    <a:pt x="20018" y="20018"/>
                  </a:lnTo>
                  <a:lnTo>
                    <a:pt x="5371" y="41737"/>
                  </a:lnTo>
                  <a:lnTo>
                    <a:pt x="0" y="68325"/>
                  </a:lnTo>
                  <a:lnTo>
                    <a:pt x="5371" y="94988"/>
                  </a:lnTo>
                  <a:lnTo>
                    <a:pt x="20018" y="116744"/>
                  </a:lnTo>
                  <a:lnTo>
                    <a:pt x="41737" y="131405"/>
                  </a:lnTo>
                  <a:lnTo>
                    <a:pt x="68325" y="136778"/>
                  </a:lnTo>
                  <a:lnTo>
                    <a:pt x="94988" y="131405"/>
                  </a:lnTo>
                  <a:lnTo>
                    <a:pt x="116744" y="116744"/>
                  </a:lnTo>
                  <a:lnTo>
                    <a:pt x="131405" y="94988"/>
                  </a:lnTo>
                  <a:lnTo>
                    <a:pt x="136779" y="68325"/>
                  </a:lnTo>
                  <a:lnTo>
                    <a:pt x="131405" y="41737"/>
                  </a:lnTo>
                  <a:lnTo>
                    <a:pt x="116744" y="20018"/>
                  </a:lnTo>
                  <a:lnTo>
                    <a:pt x="94988" y="5371"/>
                  </a:lnTo>
                  <a:lnTo>
                    <a:pt x="6832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9887585" y="4867020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60">
                  <a:moveTo>
                    <a:pt x="0" y="68325"/>
                  </a:moveTo>
                  <a:lnTo>
                    <a:pt x="5371" y="41737"/>
                  </a:lnTo>
                  <a:lnTo>
                    <a:pt x="20018" y="20018"/>
                  </a:lnTo>
                  <a:lnTo>
                    <a:pt x="41737" y="5371"/>
                  </a:lnTo>
                  <a:lnTo>
                    <a:pt x="68325" y="0"/>
                  </a:lnTo>
                  <a:lnTo>
                    <a:pt x="94988" y="5371"/>
                  </a:lnTo>
                  <a:lnTo>
                    <a:pt x="116744" y="20018"/>
                  </a:lnTo>
                  <a:lnTo>
                    <a:pt x="131405" y="41737"/>
                  </a:lnTo>
                  <a:lnTo>
                    <a:pt x="136779" y="68325"/>
                  </a:lnTo>
                  <a:lnTo>
                    <a:pt x="131405" y="94988"/>
                  </a:lnTo>
                  <a:lnTo>
                    <a:pt x="116744" y="116744"/>
                  </a:lnTo>
                  <a:lnTo>
                    <a:pt x="94988" y="131405"/>
                  </a:lnTo>
                  <a:lnTo>
                    <a:pt x="68325" y="136778"/>
                  </a:lnTo>
                  <a:lnTo>
                    <a:pt x="41737" y="131405"/>
                  </a:lnTo>
                  <a:lnTo>
                    <a:pt x="20018" y="116744"/>
                  </a:lnTo>
                  <a:lnTo>
                    <a:pt x="5371" y="94988"/>
                  </a:lnTo>
                  <a:lnTo>
                    <a:pt x="0" y="6832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9885172" y="5120258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60">
                  <a:moveTo>
                    <a:pt x="68452" y="0"/>
                  </a:moveTo>
                  <a:lnTo>
                    <a:pt x="41790" y="5371"/>
                  </a:lnTo>
                  <a:lnTo>
                    <a:pt x="20034" y="20018"/>
                  </a:lnTo>
                  <a:lnTo>
                    <a:pt x="5373" y="41737"/>
                  </a:lnTo>
                  <a:lnTo>
                    <a:pt x="0" y="68326"/>
                  </a:lnTo>
                  <a:lnTo>
                    <a:pt x="5373" y="94988"/>
                  </a:lnTo>
                  <a:lnTo>
                    <a:pt x="20034" y="116744"/>
                  </a:lnTo>
                  <a:lnTo>
                    <a:pt x="41790" y="131405"/>
                  </a:lnTo>
                  <a:lnTo>
                    <a:pt x="68452" y="136779"/>
                  </a:lnTo>
                  <a:lnTo>
                    <a:pt x="95041" y="131405"/>
                  </a:lnTo>
                  <a:lnTo>
                    <a:pt x="116760" y="116744"/>
                  </a:lnTo>
                  <a:lnTo>
                    <a:pt x="131407" y="94988"/>
                  </a:lnTo>
                  <a:lnTo>
                    <a:pt x="136778" y="68326"/>
                  </a:lnTo>
                  <a:lnTo>
                    <a:pt x="131407" y="41737"/>
                  </a:lnTo>
                  <a:lnTo>
                    <a:pt x="116760" y="20018"/>
                  </a:lnTo>
                  <a:lnTo>
                    <a:pt x="95041" y="5371"/>
                  </a:lnTo>
                  <a:lnTo>
                    <a:pt x="6845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9885172" y="5120258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60">
                  <a:moveTo>
                    <a:pt x="0" y="68326"/>
                  </a:moveTo>
                  <a:lnTo>
                    <a:pt x="5373" y="41737"/>
                  </a:lnTo>
                  <a:lnTo>
                    <a:pt x="20034" y="20018"/>
                  </a:lnTo>
                  <a:lnTo>
                    <a:pt x="41790" y="5371"/>
                  </a:lnTo>
                  <a:lnTo>
                    <a:pt x="68452" y="0"/>
                  </a:lnTo>
                  <a:lnTo>
                    <a:pt x="95041" y="5371"/>
                  </a:lnTo>
                  <a:lnTo>
                    <a:pt x="116760" y="20018"/>
                  </a:lnTo>
                  <a:lnTo>
                    <a:pt x="131407" y="41737"/>
                  </a:lnTo>
                  <a:lnTo>
                    <a:pt x="136778" y="68326"/>
                  </a:lnTo>
                  <a:lnTo>
                    <a:pt x="131407" y="94988"/>
                  </a:lnTo>
                  <a:lnTo>
                    <a:pt x="116760" y="116744"/>
                  </a:lnTo>
                  <a:lnTo>
                    <a:pt x="95041" y="131405"/>
                  </a:lnTo>
                  <a:lnTo>
                    <a:pt x="68452" y="136779"/>
                  </a:lnTo>
                  <a:lnTo>
                    <a:pt x="41790" y="131405"/>
                  </a:lnTo>
                  <a:lnTo>
                    <a:pt x="20034" y="116744"/>
                  </a:lnTo>
                  <a:lnTo>
                    <a:pt x="5373" y="94988"/>
                  </a:lnTo>
                  <a:lnTo>
                    <a:pt x="0" y="68326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9999091" y="4815966"/>
              <a:ext cx="486409" cy="479425"/>
            </a:xfrm>
            <a:custGeom>
              <a:avLst/>
              <a:gdLst/>
              <a:ahLst/>
              <a:cxnLst/>
              <a:rect l="l" t="t" r="r" b="b"/>
              <a:pathLst>
                <a:path w="486409" h="479425">
                  <a:moveTo>
                    <a:pt x="166243" y="459613"/>
                  </a:moveTo>
                  <a:lnTo>
                    <a:pt x="163499" y="457327"/>
                  </a:lnTo>
                  <a:lnTo>
                    <a:pt x="100838" y="405003"/>
                  </a:lnTo>
                  <a:lnTo>
                    <a:pt x="94983" y="429780"/>
                  </a:lnTo>
                  <a:lnTo>
                    <a:pt x="5842" y="408686"/>
                  </a:lnTo>
                  <a:lnTo>
                    <a:pt x="0" y="433324"/>
                  </a:lnTo>
                  <a:lnTo>
                    <a:pt x="89154" y="454418"/>
                  </a:lnTo>
                  <a:lnTo>
                    <a:pt x="83312" y="479171"/>
                  </a:lnTo>
                  <a:lnTo>
                    <a:pt x="166243" y="459613"/>
                  </a:lnTo>
                  <a:close/>
                </a:path>
                <a:path w="486409" h="479425">
                  <a:moveTo>
                    <a:pt x="166243" y="12192"/>
                  </a:moveTo>
                  <a:lnTo>
                    <a:pt x="81534" y="2540"/>
                  </a:lnTo>
                  <a:lnTo>
                    <a:pt x="90271" y="26479"/>
                  </a:lnTo>
                  <a:lnTo>
                    <a:pt x="889" y="59182"/>
                  </a:lnTo>
                  <a:lnTo>
                    <a:pt x="9525" y="82931"/>
                  </a:lnTo>
                  <a:lnTo>
                    <a:pt x="98958" y="50253"/>
                  </a:lnTo>
                  <a:lnTo>
                    <a:pt x="107696" y="74168"/>
                  </a:lnTo>
                  <a:lnTo>
                    <a:pt x="156883" y="22098"/>
                  </a:lnTo>
                  <a:lnTo>
                    <a:pt x="166243" y="12192"/>
                  </a:lnTo>
                  <a:close/>
                </a:path>
                <a:path w="486409" h="479425">
                  <a:moveTo>
                    <a:pt x="186309" y="60452"/>
                  </a:moveTo>
                  <a:lnTo>
                    <a:pt x="117221" y="110363"/>
                  </a:lnTo>
                  <a:lnTo>
                    <a:pt x="139661" y="122123"/>
                  </a:lnTo>
                  <a:lnTo>
                    <a:pt x="125831" y="148551"/>
                  </a:lnTo>
                  <a:lnTo>
                    <a:pt x="114681" y="141351"/>
                  </a:lnTo>
                  <a:lnTo>
                    <a:pt x="111925" y="166662"/>
                  </a:lnTo>
                  <a:lnTo>
                    <a:pt x="104292" y="165836"/>
                  </a:lnTo>
                  <a:lnTo>
                    <a:pt x="104292" y="289140"/>
                  </a:lnTo>
                  <a:lnTo>
                    <a:pt x="77939" y="294906"/>
                  </a:lnTo>
                  <a:lnTo>
                    <a:pt x="92316" y="267423"/>
                  </a:lnTo>
                  <a:lnTo>
                    <a:pt x="104292" y="289140"/>
                  </a:lnTo>
                  <a:lnTo>
                    <a:pt x="104292" y="165836"/>
                  </a:lnTo>
                  <a:lnTo>
                    <a:pt x="103466" y="165747"/>
                  </a:lnTo>
                  <a:lnTo>
                    <a:pt x="103466" y="191312"/>
                  </a:lnTo>
                  <a:lnTo>
                    <a:pt x="91757" y="213702"/>
                  </a:lnTo>
                  <a:lnTo>
                    <a:pt x="77851" y="188531"/>
                  </a:lnTo>
                  <a:lnTo>
                    <a:pt x="103466" y="191312"/>
                  </a:lnTo>
                  <a:lnTo>
                    <a:pt x="103466" y="165747"/>
                  </a:lnTo>
                  <a:lnTo>
                    <a:pt x="62839" y="161328"/>
                  </a:lnTo>
                  <a:lnTo>
                    <a:pt x="36322" y="113284"/>
                  </a:lnTo>
                  <a:lnTo>
                    <a:pt x="14097" y="125603"/>
                  </a:lnTo>
                  <a:lnTo>
                    <a:pt x="31940" y="157962"/>
                  </a:lnTo>
                  <a:lnTo>
                    <a:pt x="6604" y="155194"/>
                  </a:lnTo>
                  <a:lnTo>
                    <a:pt x="3810" y="180467"/>
                  </a:lnTo>
                  <a:lnTo>
                    <a:pt x="46939" y="185166"/>
                  </a:lnTo>
                  <a:lnTo>
                    <a:pt x="77597" y="240753"/>
                  </a:lnTo>
                  <a:lnTo>
                    <a:pt x="45580" y="301980"/>
                  </a:lnTo>
                  <a:lnTo>
                    <a:pt x="127" y="311912"/>
                  </a:lnTo>
                  <a:lnTo>
                    <a:pt x="5588" y="336677"/>
                  </a:lnTo>
                  <a:lnTo>
                    <a:pt x="30226" y="331317"/>
                  </a:lnTo>
                  <a:lnTo>
                    <a:pt x="11684" y="366776"/>
                  </a:lnTo>
                  <a:lnTo>
                    <a:pt x="34163" y="378599"/>
                  </a:lnTo>
                  <a:lnTo>
                    <a:pt x="62572" y="324269"/>
                  </a:lnTo>
                  <a:lnTo>
                    <a:pt x="114477" y="312966"/>
                  </a:lnTo>
                  <a:lnTo>
                    <a:pt x="119888" y="337693"/>
                  </a:lnTo>
                  <a:lnTo>
                    <a:pt x="127635" y="331457"/>
                  </a:lnTo>
                  <a:lnTo>
                    <a:pt x="138264" y="350710"/>
                  </a:lnTo>
                  <a:lnTo>
                    <a:pt x="116078" y="362966"/>
                  </a:lnTo>
                  <a:lnTo>
                    <a:pt x="186309" y="411226"/>
                  </a:lnTo>
                  <a:lnTo>
                    <a:pt x="184289" y="362966"/>
                  </a:lnTo>
                  <a:lnTo>
                    <a:pt x="184238" y="361823"/>
                  </a:lnTo>
                  <a:lnTo>
                    <a:pt x="182753" y="326136"/>
                  </a:lnTo>
                  <a:lnTo>
                    <a:pt x="160591" y="338378"/>
                  </a:lnTo>
                  <a:lnTo>
                    <a:pt x="147802" y="315226"/>
                  </a:lnTo>
                  <a:lnTo>
                    <a:pt x="184886" y="285369"/>
                  </a:lnTo>
                  <a:lnTo>
                    <a:pt x="186309" y="284226"/>
                  </a:lnTo>
                  <a:lnTo>
                    <a:pt x="121640" y="267843"/>
                  </a:lnTo>
                  <a:lnTo>
                    <a:pt x="106464" y="240360"/>
                  </a:lnTo>
                  <a:lnTo>
                    <a:pt x="121513" y="211582"/>
                  </a:lnTo>
                  <a:lnTo>
                    <a:pt x="170878" y="193294"/>
                  </a:lnTo>
                  <a:lnTo>
                    <a:pt x="186309" y="187579"/>
                  </a:lnTo>
                  <a:lnTo>
                    <a:pt x="147256" y="162382"/>
                  </a:lnTo>
                  <a:lnTo>
                    <a:pt x="162153" y="133896"/>
                  </a:lnTo>
                  <a:lnTo>
                    <a:pt x="184658" y="145669"/>
                  </a:lnTo>
                  <a:lnTo>
                    <a:pt x="185331" y="110871"/>
                  </a:lnTo>
                  <a:lnTo>
                    <a:pt x="186309" y="60452"/>
                  </a:lnTo>
                  <a:close/>
                </a:path>
                <a:path w="486409" h="479425">
                  <a:moveTo>
                    <a:pt x="486029" y="71120"/>
                  </a:moveTo>
                  <a:lnTo>
                    <a:pt x="478383" y="63627"/>
                  </a:lnTo>
                  <a:lnTo>
                    <a:pt x="425196" y="11430"/>
                  </a:lnTo>
                  <a:lnTo>
                    <a:pt x="417385" y="35636"/>
                  </a:lnTo>
                  <a:lnTo>
                    <a:pt x="306959" y="0"/>
                  </a:lnTo>
                  <a:lnTo>
                    <a:pt x="303022" y="12128"/>
                  </a:lnTo>
                  <a:lnTo>
                    <a:pt x="292100" y="18542"/>
                  </a:lnTo>
                  <a:lnTo>
                    <a:pt x="365328" y="143306"/>
                  </a:lnTo>
                  <a:lnTo>
                    <a:pt x="278511" y="175641"/>
                  </a:lnTo>
                  <a:lnTo>
                    <a:pt x="287401" y="199390"/>
                  </a:lnTo>
                  <a:lnTo>
                    <a:pt x="378371" y="165519"/>
                  </a:lnTo>
                  <a:lnTo>
                    <a:pt x="423837" y="242963"/>
                  </a:lnTo>
                  <a:lnTo>
                    <a:pt x="409105" y="266471"/>
                  </a:lnTo>
                  <a:lnTo>
                    <a:pt x="409105" y="314350"/>
                  </a:lnTo>
                  <a:lnTo>
                    <a:pt x="402767" y="327558"/>
                  </a:lnTo>
                  <a:lnTo>
                    <a:pt x="401269" y="326847"/>
                  </a:lnTo>
                  <a:lnTo>
                    <a:pt x="409105" y="314350"/>
                  </a:lnTo>
                  <a:lnTo>
                    <a:pt x="409105" y="266471"/>
                  </a:lnTo>
                  <a:lnTo>
                    <a:pt x="378180" y="315785"/>
                  </a:lnTo>
                  <a:lnTo>
                    <a:pt x="288417" y="272796"/>
                  </a:lnTo>
                  <a:lnTo>
                    <a:pt x="277495" y="295656"/>
                  </a:lnTo>
                  <a:lnTo>
                    <a:pt x="364591" y="337464"/>
                  </a:lnTo>
                  <a:lnTo>
                    <a:pt x="292227" y="452882"/>
                  </a:lnTo>
                  <a:lnTo>
                    <a:pt x="303022" y="459613"/>
                  </a:lnTo>
                  <a:lnTo>
                    <a:pt x="305689" y="472059"/>
                  </a:lnTo>
                  <a:lnTo>
                    <a:pt x="414134" y="448716"/>
                  </a:lnTo>
                  <a:lnTo>
                    <a:pt x="419481" y="473583"/>
                  </a:lnTo>
                  <a:lnTo>
                    <a:pt x="484911" y="421259"/>
                  </a:lnTo>
                  <a:lnTo>
                    <a:pt x="486029" y="420370"/>
                  </a:lnTo>
                  <a:lnTo>
                    <a:pt x="403479" y="399034"/>
                  </a:lnTo>
                  <a:lnTo>
                    <a:pt x="408813" y="423926"/>
                  </a:lnTo>
                  <a:lnTo>
                    <a:pt x="329793" y="440867"/>
                  </a:lnTo>
                  <a:lnTo>
                    <a:pt x="387680" y="348538"/>
                  </a:lnTo>
                  <a:lnTo>
                    <a:pt x="391744" y="350481"/>
                  </a:lnTo>
                  <a:lnTo>
                    <a:pt x="380746" y="373380"/>
                  </a:lnTo>
                  <a:lnTo>
                    <a:pt x="465963" y="371983"/>
                  </a:lnTo>
                  <a:lnTo>
                    <a:pt x="453542" y="355981"/>
                  </a:lnTo>
                  <a:lnTo>
                    <a:pt x="414540" y="305689"/>
                  </a:lnTo>
                  <a:lnTo>
                    <a:pt x="427215" y="285470"/>
                  </a:lnTo>
                  <a:lnTo>
                    <a:pt x="486029" y="323596"/>
                  </a:lnTo>
                  <a:lnTo>
                    <a:pt x="482701" y="275336"/>
                  </a:lnTo>
                  <a:lnTo>
                    <a:pt x="480187" y="238633"/>
                  </a:lnTo>
                  <a:lnTo>
                    <a:pt x="479056" y="239293"/>
                  </a:lnTo>
                  <a:lnTo>
                    <a:pt x="481431" y="214884"/>
                  </a:lnTo>
                  <a:lnTo>
                    <a:pt x="486029" y="167767"/>
                  </a:lnTo>
                  <a:lnTo>
                    <a:pt x="467448" y="179095"/>
                  </a:lnTo>
                  <a:lnTo>
                    <a:pt x="467448" y="246126"/>
                  </a:lnTo>
                  <a:lnTo>
                    <a:pt x="458381" y="251460"/>
                  </a:lnTo>
                  <a:lnTo>
                    <a:pt x="453618" y="243370"/>
                  </a:lnTo>
                  <a:lnTo>
                    <a:pt x="456285" y="239115"/>
                  </a:lnTo>
                  <a:lnTo>
                    <a:pt x="467448" y="246126"/>
                  </a:lnTo>
                  <a:lnTo>
                    <a:pt x="467448" y="179095"/>
                  </a:lnTo>
                  <a:lnTo>
                    <a:pt x="429437" y="202234"/>
                  </a:lnTo>
                  <a:lnTo>
                    <a:pt x="413677" y="175425"/>
                  </a:lnTo>
                  <a:lnTo>
                    <a:pt x="456361" y="129667"/>
                  </a:lnTo>
                  <a:lnTo>
                    <a:pt x="465963" y="119380"/>
                  </a:lnTo>
                  <a:lnTo>
                    <a:pt x="381254" y="110236"/>
                  </a:lnTo>
                  <a:lnTo>
                    <a:pt x="390093" y="134086"/>
                  </a:lnTo>
                  <a:lnTo>
                    <a:pt x="389509" y="134302"/>
                  </a:lnTo>
                  <a:lnTo>
                    <a:pt x="330835" y="34467"/>
                  </a:lnTo>
                  <a:lnTo>
                    <a:pt x="409613" y="59766"/>
                  </a:lnTo>
                  <a:lnTo>
                    <a:pt x="401828" y="83947"/>
                  </a:lnTo>
                  <a:lnTo>
                    <a:pt x="486029" y="711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6" name="object 156"/>
          <p:cNvSpPr txBox="1"/>
          <p:nvPr/>
        </p:nvSpPr>
        <p:spPr>
          <a:xfrm>
            <a:off x="8469883" y="4421949"/>
            <a:ext cx="3239770" cy="143002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30"/>
              </a:spcBef>
            </a:pPr>
            <a:endParaRPr sz="1800">
              <a:latin typeface="Times New Roman"/>
              <a:cs typeface="Times New Roman"/>
            </a:endParaRPr>
          </a:p>
          <a:p>
            <a:pPr marL="217804">
              <a:lnSpc>
                <a:spcPct val="100000"/>
              </a:lnSpc>
              <a:tabLst>
                <a:tab pos="1567180" algn="l"/>
                <a:tab pos="2608580" algn="l"/>
              </a:tabLst>
            </a:pPr>
            <a:r>
              <a:rPr sz="1800" spc="-10" dirty="0">
                <a:latin typeface="Calibri"/>
                <a:cs typeface="Calibri"/>
              </a:rPr>
              <a:t>HMB010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2700" spc="-30" baseline="1543" dirty="0">
                <a:latin typeface="Calibri"/>
                <a:cs typeface="Calibri"/>
              </a:rPr>
              <a:t>ASIC</a:t>
            </a:r>
            <a:r>
              <a:rPr sz="2700" baseline="1543" dirty="0">
                <a:latin typeface="Calibri"/>
                <a:cs typeface="Calibri"/>
              </a:rPr>
              <a:t>	</a:t>
            </a:r>
            <a:r>
              <a:rPr sz="2700" spc="-37" baseline="3086" dirty="0">
                <a:latin typeface="Calibri"/>
                <a:cs typeface="Calibri"/>
              </a:rPr>
              <a:t>BLE</a:t>
            </a:r>
            <a:endParaRPr sz="2700" baseline="3086">
              <a:latin typeface="Calibri"/>
              <a:cs typeface="Calibri"/>
            </a:endParaRPr>
          </a:p>
        </p:txBody>
      </p:sp>
      <p:sp>
        <p:nvSpPr>
          <p:cNvPr id="159" name="object 15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r>
              <a:rPr spc="-25" dirty="0"/>
              <a:t>55</a:t>
            </a:r>
          </a:p>
        </p:txBody>
      </p:sp>
      <p:sp>
        <p:nvSpPr>
          <p:cNvPr id="157" name="object 157"/>
          <p:cNvSpPr txBox="1"/>
          <p:nvPr/>
        </p:nvSpPr>
        <p:spPr>
          <a:xfrm>
            <a:off x="8471407" y="4084446"/>
            <a:ext cx="1646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System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overview: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8" name="object 158"/>
          <p:cNvSpPr txBox="1">
            <a:spLocks noGrp="1"/>
          </p:cNvSpPr>
          <p:nvPr>
            <p:ph type="title"/>
          </p:nvPr>
        </p:nvSpPr>
        <p:spPr>
          <a:xfrm>
            <a:off x="260095" y="877062"/>
            <a:ext cx="109264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/>
              <a:t>Evaluating</a:t>
            </a:r>
            <a:r>
              <a:rPr spc="-195" dirty="0"/>
              <a:t> </a:t>
            </a:r>
            <a:r>
              <a:rPr spc="-40" dirty="0"/>
              <a:t>compute</a:t>
            </a:r>
            <a:r>
              <a:rPr spc="-180" dirty="0"/>
              <a:t> </a:t>
            </a:r>
            <a:r>
              <a:rPr spc="-30" dirty="0"/>
              <a:t>options</a:t>
            </a:r>
            <a:r>
              <a:rPr spc="-185" dirty="0"/>
              <a:t> </a:t>
            </a:r>
            <a:r>
              <a:rPr spc="-10" dirty="0"/>
              <a:t>for</a:t>
            </a:r>
            <a:r>
              <a:rPr spc="-185" dirty="0"/>
              <a:t> </a:t>
            </a:r>
            <a:r>
              <a:rPr dirty="0"/>
              <a:t>the</a:t>
            </a:r>
            <a:r>
              <a:rPr spc="-185" dirty="0"/>
              <a:t> </a:t>
            </a:r>
            <a:r>
              <a:rPr spc="-30" dirty="0"/>
              <a:t>extreme</a:t>
            </a:r>
            <a:r>
              <a:rPr spc="-190" dirty="0"/>
              <a:t> </a:t>
            </a:r>
            <a:r>
              <a:rPr spc="-20" dirty="0"/>
              <a:t>edge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73125">
              <a:lnSpc>
                <a:spcPct val="100000"/>
              </a:lnSpc>
              <a:spcBef>
                <a:spcPts val="105"/>
              </a:spcBef>
            </a:pPr>
            <a:r>
              <a:rPr dirty="0"/>
              <a:t>That</a:t>
            </a:r>
            <a:r>
              <a:rPr spc="-245" dirty="0"/>
              <a:t> </a:t>
            </a:r>
            <a:r>
              <a:rPr dirty="0"/>
              <a:t>was</a:t>
            </a:r>
            <a:r>
              <a:rPr spc="-229" dirty="0"/>
              <a:t> </a:t>
            </a:r>
            <a:r>
              <a:rPr spc="-45" dirty="0"/>
              <a:t>“Ordered</a:t>
            </a:r>
            <a:r>
              <a:rPr spc="-204" dirty="0"/>
              <a:t> </a:t>
            </a:r>
            <a:r>
              <a:rPr spc="-20" dirty="0"/>
              <a:t>Dataflow”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4952" y="2187046"/>
            <a:ext cx="1767020" cy="334443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859148" y="3427221"/>
            <a:ext cx="686562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Axiom: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Tokens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proceed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through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graph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order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their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generation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1800" dirty="0">
                <a:latin typeface="Calibri"/>
                <a:cs typeface="Calibri"/>
              </a:rPr>
              <a:t>How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ensure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that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tokens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flow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through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dataflow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graph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order?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r>
              <a:rPr spc="-25" dirty="0"/>
              <a:t>56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73125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What</a:t>
            </a:r>
            <a:r>
              <a:rPr spc="-220" dirty="0"/>
              <a:t> </a:t>
            </a:r>
            <a:r>
              <a:rPr spc="-10" dirty="0"/>
              <a:t>about</a:t>
            </a:r>
            <a:r>
              <a:rPr spc="-195" dirty="0"/>
              <a:t> </a:t>
            </a:r>
            <a:r>
              <a:rPr spc="-30" dirty="0"/>
              <a:t>allowing</a:t>
            </a:r>
            <a:r>
              <a:rPr spc="-200" dirty="0"/>
              <a:t> </a:t>
            </a:r>
            <a:r>
              <a:rPr spc="-60" dirty="0"/>
              <a:t>token</a:t>
            </a:r>
            <a:r>
              <a:rPr spc="-190" dirty="0"/>
              <a:t> </a:t>
            </a:r>
            <a:r>
              <a:rPr spc="-20" dirty="0"/>
              <a:t>reordering?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26173" y="2642996"/>
            <a:ext cx="3679825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“Tagged-</a:t>
            </a:r>
            <a:r>
              <a:rPr sz="1800" spc="-10" dirty="0">
                <a:latin typeface="Calibri"/>
                <a:cs typeface="Calibri"/>
              </a:rPr>
              <a:t>token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dataflow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architectures”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1800" spc="-10" dirty="0">
                <a:latin typeface="Calibri"/>
                <a:cs typeface="Calibri"/>
              </a:rPr>
              <a:t>Two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issues: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Latency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&amp;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Synchronization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160"/>
              </a:spcBef>
            </a:pPr>
            <a:r>
              <a:rPr sz="1800" dirty="0">
                <a:latin typeface="Calibri"/>
                <a:cs typeface="Calibri"/>
              </a:rPr>
              <a:t>Latency: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time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between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when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operation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issued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when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completes</a:t>
            </a:r>
            <a:endParaRPr sz="1800">
              <a:latin typeface="Calibri"/>
              <a:cs typeface="Calibri"/>
            </a:endParaRPr>
          </a:p>
          <a:p>
            <a:pPr marL="12700" marR="236854">
              <a:lnSpc>
                <a:spcPct val="100000"/>
              </a:lnSpc>
              <a:spcBef>
                <a:spcPts val="2160"/>
              </a:spcBef>
            </a:pPr>
            <a:r>
              <a:rPr sz="1800" spc="-10" dirty="0">
                <a:latin typeface="Calibri"/>
                <a:cs typeface="Calibri"/>
              </a:rPr>
              <a:t>Synchronization: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need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assure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data </a:t>
            </a:r>
            <a:r>
              <a:rPr sz="1800" dirty="0">
                <a:latin typeface="Calibri"/>
                <a:cs typeface="Calibri"/>
              </a:rPr>
              <a:t>properly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written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before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read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79474" y="2168525"/>
            <a:ext cx="683895" cy="657225"/>
          </a:xfrm>
          <a:custGeom>
            <a:avLst/>
            <a:gdLst/>
            <a:ahLst/>
            <a:cxnLst/>
            <a:rect l="l" t="t" r="r" b="b"/>
            <a:pathLst>
              <a:path w="683894" h="657225">
                <a:moveTo>
                  <a:pt x="0" y="328422"/>
                </a:moveTo>
                <a:lnTo>
                  <a:pt x="3705" y="279867"/>
                </a:lnTo>
                <a:lnTo>
                  <a:pt x="14470" y="233532"/>
                </a:lnTo>
                <a:lnTo>
                  <a:pt x="31765" y="189924"/>
                </a:lnTo>
                <a:lnTo>
                  <a:pt x="55063" y="149548"/>
                </a:lnTo>
                <a:lnTo>
                  <a:pt x="83836" y="112912"/>
                </a:lnTo>
                <a:lnTo>
                  <a:pt x="117555" y="80522"/>
                </a:lnTo>
                <a:lnTo>
                  <a:pt x="155692" y="52885"/>
                </a:lnTo>
                <a:lnTo>
                  <a:pt x="197719" y="30508"/>
                </a:lnTo>
                <a:lnTo>
                  <a:pt x="243108" y="13896"/>
                </a:lnTo>
                <a:lnTo>
                  <a:pt x="291330" y="3558"/>
                </a:lnTo>
                <a:lnTo>
                  <a:pt x="341858" y="0"/>
                </a:lnTo>
                <a:lnTo>
                  <a:pt x="392355" y="3558"/>
                </a:lnTo>
                <a:lnTo>
                  <a:pt x="440553" y="13896"/>
                </a:lnTo>
                <a:lnTo>
                  <a:pt x="485923" y="30508"/>
                </a:lnTo>
                <a:lnTo>
                  <a:pt x="527937" y="52885"/>
                </a:lnTo>
                <a:lnTo>
                  <a:pt x="566066" y="80522"/>
                </a:lnTo>
                <a:lnTo>
                  <a:pt x="599779" y="112912"/>
                </a:lnTo>
                <a:lnTo>
                  <a:pt x="628550" y="149548"/>
                </a:lnTo>
                <a:lnTo>
                  <a:pt x="651847" y="189924"/>
                </a:lnTo>
                <a:lnTo>
                  <a:pt x="669143" y="233532"/>
                </a:lnTo>
                <a:lnTo>
                  <a:pt x="679909" y="279867"/>
                </a:lnTo>
                <a:lnTo>
                  <a:pt x="683615" y="328422"/>
                </a:lnTo>
                <a:lnTo>
                  <a:pt x="679909" y="376947"/>
                </a:lnTo>
                <a:lnTo>
                  <a:pt x="669143" y="423264"/>
                </a:lnTo>
                <a:lnTo>
                  <a:pt x="651847" y="466864"/>
                </a:lnTo>
                <a:lnTo>
                  <a:pt x="628550" y="507239"/>
                </a:lnTo>
                <a:lnTo>
                  <a:pt x="599779" y="543880"/>
                </a:lnTo>
                <a:lnTo>
                  <a:pt x="566066" y="576278"/>
                </a:lnTo>
                <a:lnTo>
                  <a:pt x="527937" y="603926"/>
                </a:lnTo>
                <a:lnTo>
                  <a:pt x="485923" y="626315"/>
                </a:lnTo>
                <a:lnTo>
                  <a:pt x="440553" y="642936"/>
                </a:lnTo>
                <a:lnTo>
                  <a:pt x="392355" y="653282"/>
                </a:lnTo>
                <a:lnTo>
                  <a:pt x="341858" y="656844"/>
                </a:lnTo>
                <a:lnTo>
                  <a:pt x="291330" y="653282"/>
                </a:lnTo>
                <a:lnTo>
                  <a:pt x="243108" y="642936"/>
                </a:lnTo>
                <a:lnTo>
                  <a:pt x="197719" y="626315"/>
                </a:lnTo>
                <a:lnTo>
                  <a:pt x="155692" y="603926"/>
                </a:lnTo>
                <a:lnTo>
                  <a:pt x="117555" y="576278"/>
                </a:lnTo>
                <a:lnTo>
                  <a:pt x="83836" y="543880"/>
                </a:lnTo>
                <a:lnTo>
                  <a:pt x="55063" y="507239"/>
                </a:lnTo>
                <a:lnTo>
                  <a:pt x="31765" y="466864"/>
                </a:lnTo>
                <a:lnTo>
                  <a:pt x="14470" y="423264"/>
                </a:lnTo>
                <a:lnTo>
                  <a:pt x="3705" y="376947"/>
                </a:lnTo>
                <a:lnTo>
                  <a:pt x="0" y="328422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22908" y="2332482"/>
            <a:ext cx="196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ld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46501" y="2168550"/>
            <a:ext cx="1268730" cy="657225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176530" rIns="0" bIns="0" rtlCol="0">
            <a:spAutoFit/>
          </a:bodyPr>
          <a:lstStyle/>
          <a:p>
            <a:pPr marL="235585">
              <a:lnSpc>
                <a:spcPct val="100000"/>
              </a:lnSpc>
              <a:spcBef>
                <a:spcPts val="1390"/>
              </a:spcBef>
            </a:pP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63014" y="2220848"/>
            <a:ext cx="1483995" cy="546735"/>
          </a:xfrm>
          <a:custGeom>
            <a:avLst/>
            <a:gdLst/>
            <a:ahLst/>
            <a:cxnLst/>
            <a:rect l="l" t="t" r="r" b="b"/>
            <a:pathLst>
              <a:path w="1483995" h="546735">
                <a:moveTo>
                  <a:pt x="1483487" y="495554"/>
                </a:moveTo>
                <a:lnTo>
                  <a:pt x="76200" y="495554"/>
                </a:lnTo>
                <a:lnTo>
                  <a:pt x="76200" y="470154"/>
                </a:lnTo>
                <a:lnTo>
                  <a:pt x="0" y="508254"/>
                </a:lnTo>
                <a:lnTo>
                  <a:pt x="76200" y="546354"/>
                </a:lnTo>
                <a:lnTo>
                  <a:pt x="76200" y="520954"/>
                </a:lnTo>
                <a:lnTo>
                  <a:pt x="1483487" y="520954"/>
                </a:lnTo>
                <a:lnTo>
                  <a:pt x="1483487" y="495554"/>
                </a:lnTo>
                <a:close/>
              </a:path>
              <a:path w="1483995" h="546735">
                <a:moveTo>
                  <a:pt x="1483487" y="37846"/>
                </a:moveTo>
                <a:lnTo>
                  <a:pt x="1458480" y="25463"/>
                </a:lnTo>
                <a:lnTo>
                  <a:pt x="1407160" y="0"/>
                </a:lnTo>
                <a:lnTo>
                  <a:pt x="1407236" y="25463"/>
                </a:lnTo>
                <a:lnTo>
                  <a:pt x="0" y="31115"/>
                </a:lnTo>
                <a:lnTo>
                  <a:pt x="0" y="56515"/>
                </a:lnTo>
                <a:lnTo>
                  <a:pt x="1407325" y="50863"/>
                </a:lnTo>
                <a:lnTo>
                  <a:pt x="1407414" y="76200"/>
                </a:lnTo>
                <a:lnTo>
                  <a:pt x="1457680" y="50863"/>
                </a:lnTo>
                <a:lnTo>
                  <a:pt x="1483487" y="378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21432" y="1948941"/>
            <a:ext cx="332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t=0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34895" y="2747517"/>
            <a:ext cx="321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t=?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649813" y="3519423"/>
            <a:ext cx="2588260" cy="2418715"/>
            <a:chOff x="1649813" y="3519423"/>
            <a:chExt cx="2588260" cy="2418715"/>
          </a:xfrm>
        </p:grpSpPr>
        <p:sp>
          <p:nvSpPr>
            <p:cNvPr id="11" name="object 11"/>
            <p:cNvSpPr/>
            <p:nvPr/>
          </p:nvSpPr>
          <p:spPr>
            <a:xfrm>
              <a:off x="1668863" y="3538473"/>
              <a:ext cx="1887220" cy="1584325"/>
            </a:xfrm>
            <a:custGeom>
              <a:avLst/>
              <a:gdLst/>
              <a:ahLst/>
              <a:cxnLst/>
              <a:rect l="l" t="t" r="r" b="b"/>
              <a:pathLst>
                <a:path w="1887220" h="1584325">
                  <a:moveTo>
                    <a:pt x="128821" y="247142"/>
                  </a:moveTo>
                  <a:lnTo>
                    <a:pt x="133076" y="202709"/>
                  </a:lnTo>
                  <a:lnTo>
                    <a:pt x="145343" y="160893"/>
                  </a:lnTo>
                  <a:lnTo>
                    <a:pt x="164875" y="122390"/>
                  </a:lnTo>
                  <a:lnTo>
                    <a:pt x="190927" y="87898"/>
                  </a:lnTo>
                  <a:lnTo>
                    <a:pt x="222752" y="58114"/>
                  </a:lnTo>
                  <a:lnTo>
                    <a:pt x="259603" y="33734"/>
                  </a:lnTo>
                  <a:lnTo>
                    <a:pt x="300735" y="15458"/>
                  </a:lnTo>
                  <a:lnTo>
                    <a:pt x="345401" y="3980"/>
                  </a:lnTo>
                  <a:lnTo>
                    <a:pt x="392854" y="0"/>
                  </a:lnTo>
                  <a:lnTo>
                    <a:pt x="440308" y="3980"/>
                  </a:lnTo>
                  <a:lnTo>
                    <a:pt x="484974" y="15458"/>
                  </a:lnTo>
                  <a:lnTo>
                    <a:pt x="526105" y="33734"/>
                  </a:lnTo>
                  <a:lnTo>
                    <a:pt x="562957" y="58114"/>
                  </a:lnTo>
                  <a:lnTo>
                    <a:pt x="594782" y="87898"/>
                  </a:lnTo>
                  <a:lnTo>
                    <a:pt x="620833" y="122390"/>
                  </a:lnTo>
                  <a:lnTo>
                    <a:pt x="640366" y="160893"/>
                  </a:lnTo>
                  <a:lnTo>
                    <a:pt x="652632" y="202709"/>
                  </a:lnTo>
                  <a:lnTo>
                    <a:pt x="656887" y="247142"/>
                  </a:lnTo>
                  <a:lnTo>
                    <a:pt x="652632" y="291536"/>
                  </a:lnTo>
                  <a:lnTo>
                    <a:pt x="640366" y="333323"/>
                  </a:lnTo>
                  <a:lnTo>
                    <a:pt x="620833" y="371804"/>
                  </a:lnTo>
                  <a:lnTo>
                    <a:pt x="594782" y="406280"/>
                  </a:lnTo>
                  <a:lnTo>
                    <a:pt x="562957" y="436054"/>
                  </a:lnTo>
                  <a:lnTo>
                    <a:pt x="526105" y="460426"/>
                  </a:lnTo>
                  <a:lnTo>
                    <a:pt x="484974" y="478700"/>
                  </a:lnTo>
                  <a:lnTo>
                    <a:pt x="440308" y="490176"/>
                  </a:lnTo>
                  <a:lnTo>
                    <a:pt x="392854" y="494156"/>
                  </a:lnTo>
                  <a:lnTo>
                    <a:pt x="345401" y="490176"/>
                  </a:lnTo>
                  <a:lnTo>
                    <a:pt x="300735" y="478700"/>
                  </a:lnTo>
                  <a:lnTo>
                    <a:pt x="259603" y="460426"/>
                  </a:lnTo>
                  <a:lnTo>
                    <a:pt x="222752" y="436054"/>
                  </a:lnTo>
                  <a:lnTo>
                    <a:pt x="190927" y="406280"/>
                  </a:lnTo>
                  <a:lnTo>
                    <a:pt x="164875" y="371804"/>
                  </a:lnTo>
                  <a:lnTo>
                    <a:pt x="145343" y="333323"/>
                  </a:lnTo>
                  <a:lnTo>
                    <a:pt x="133076" y="291536"/>
                  </a:lnTo>
                  <a:lnTo>
                    <a:pt x="128821" y="247142"/>
                  </a:lnTo>
                  <a:close/>
                </a:path>
                <a:path w="1887220" h="1584325">
                  <a:moveTo>
                    <a:pt x="1229911" y="247142"/>
                  </a:moveTo>
                  <a:lnTo>
                    <a:pt x="1234166" y="202709"/>
                  </a:lnTo>
                  <a:lnTo>
                    <a:pt x="1246433" y="160893"/>
                  </a:lnTo>
                  <a:lnTo>
                    <a:pt x="1265965" y="122390"/>
                  </a:lnTo>
                  <a:lnTo>
                    <a:pt x="1292017" y="87898"/>
                  </a:lnTo>
                  <a:lnTo>
                    <a:pt x="1323842" y="58114"/>
                  </a:lnTo>
                  <a:lnTo>
                    <a:pt x="1360693" y="33734"/>
                  </a:lnTo>
                  <a:lnTo>
                    <a:pt x="1401825" y="15458"/>
                  </a:lnTo>
                  <a:lnTo>
                    <a:pt x="1446491" y="3980"/>
                  </a:lnTo>
                  <a:lnTo>
                    <a:pt x="1493944" y="0"/>
                  </a:lnTo>
                  <a:lnTo>
                    <a:pt x="1541398" y="3980"/>
                  </a:lnTo>
                  <a:lnTo>
                    <a:pt x="1586064" y="15458"/>
                  </a:lnTo>
                  <a:lnTo>
                    <a:pt x="1627195" y="33734"/>
                  </a:lnTo>
                  <a:lnTo>
                    <a:pt x="1664047" y="58114"/>
                  </a:lnTo>
                  <a:lnTo>
                    <a:pt x="1695872" y="87898"/>
                  </a:lnTo>
                  <a:lnTo>
                    <a:pt x="1721923" y="122390"/>
                  </a:lnTo>
                  <a:lnTo>
                    <a:pt x="1741456" y="160893"/>
                  </a:lnTo>
                  <a:lnTo>
                    <a:pt x="1753722" y="202709"/>
                  </a:lnTo>
                  <a:lnTo>
                    <a:pt x="1757977" y="247142"/>
                  </a:lnTo>
                  <a:lnTo>
                    <a:pt x="1753722" y="291536"/>
                  </a:lnTo>
                  <a:lnTo>
                    <a:pt x="1741456" y="333323"/>
                  </a:lnTo>
                  <a:lnTo>
                    <a:pt x="1721923" y="371804"/>
                  </a:lnTo>
                  <a:lnTo>
                    <a:pt x="1695872" y="406280"/>
                  </a:lnTo>
                  <a:lnTo>
                    <a:pt x="1664047" y="436054"/>
                  </a:lnTo>
                  <a:lnTo>
                    <a:pt x="1627195" y="460426"/>
                  </a:lnTo>
                  <a:lnTo>
                    <a:pt x="1586064" y="478700"/>
                  </a:lnTo>
                  <a:lnTo>
                    <a:pt x="1541398" y="490176"/>
                  </a:lnTo>
                  <a:lnTo>
                    <a:pt x="1493944" y="494156"/>
                  </a:lnTo>
                  <a:lnTo>
                    <a:pt x="1446491" y="490176"/>
                  </a:lnTo>
                  <a:lnTo>
                    <a:pt x="1401825" y="478700"/>
                  </a:lnTo>
                  <a:lnTo>
                    <a:pt x="1360693" y="460426"/>
                  </a:lnTo>
                  <a:lnTo>
                    <a:pt x="1323842" y="436054"/>
                  </a:lnTo>
                  <a:lnTo>
                    <a:pt x="1292017" y="406280"/>
                  </a:lnTo>
                  <a:lnTo>
                    <a:pt x="1265965" y="371804"/>
                  </a:lnTo>
                  <a:lnTo>
                    <a:pt x="1246433" y="333323"/>
                  </a:lnTo>
                  <a:lnTo>
                    <a:pt x="1234166" y="291536"/>
                  </a:lnTo>
                  <a:lnTo>
                    <a:pt x="1229911" y="247142"/>
                  </a:lnTo>
                  <a:close/>
                </a:path>
                <a:path w="1887220" h="1584325">
                  <a:moveTo>
                    <a:pt x="1171999" y="1144143"/>
                  </a:moveTo>
                  <a:lnTo>
                    <a:pt x="1172975" y="1099420"/>
                  </a:lnTo>
                  <a:lnTo>
                    <a:pt x="1185715" y="1058733"/>
                  </a:lnTo>
                  <a:lnTo>
                    <a:pt x="1208484" y="1024685"/>
                  </a:lnTo>
                  <a:lnTo>
                    <a:pt x="1239543" y="999879"/>
                  </a:lnTo>
                  <a:lnTo>
                    <a:pt x="1277155" y="986917"/>
                  </a:lnTo>
                  <a:lnTo>
                    <a:pt x="1297636" y="985658"/>
                  </a:lnTo>
                  <a:lnTo>
                    <a:pt x="1317843" y="988282"/>
                  </a:lnTo>
                  <a:lnTo>
                    <a:pt x="1337359" y="994667"/>
                  </a:lnTo>
                  <a:lnTo>
                    <a:pt x="1355768" y="1004696"/>
                  </a:lnTo>
                  <a:lnTo>
                    <a:pt x="1380232" y="970817"/>
                  </a:lnTo>
                  <a:lnTo>
                    <a:pt x="1413077" y="950928"/>
                  </a:lnTo>
                  <a:lnTo>
                    <a:pt x="1450066" y="946493"/>
                  </a:lnTo>
                  <a:lnTo>
                    <a:pt x="1486959" y="958976"/>
                  </a:lnTo>
                  <a:lnTo>
                    <a:pt x="1493027" y="963023"/>
                  </a:lnTo>
                  <a:lnTo>
                    <a:pt x="1498834" y="967533"/>
                  </a:lnTo>
                  <a:lnTo>
                    <a:pt x="1504354" y="972496"/>
                  </a:lnTo>
                  <a:lnTo>
                    <a:pt x="1509565" y="977900"/>
                  </a:lnTo>
                  <a:lnTo>
                    <a:pt x="1528927" y="949565"/>
                  </a:lnTo>
                  <a:lnTo>
                    <a:pt x="1555396" y="932481"/>
                  </a:lnTo>
                  <a:lnTo>
                    <a:pt x="1585557" y="927947"/>
                  </a:lnTo>
                  <a:lnTo>
                    <a:pt x="1615991" y="937259"/>
                  </a:lnTo>
                  <a:lnTo>
                    <a:pt x="1623835" y="942419"/>
                  </a:lnTo>
                  <a:lnTo>
                    <a:pt x="1631120" y="948531"/>
                  </a:lnTo>
                  <a:lnTo>
                    <a:pt x="1637762" y="955548"/>
                  </a:lnTo>
                  <a:lnTo>
                    <a:pt x="1643677" y="963421"/>
                  </a:lnTo>
                  <a:lnTo>
                    <a:pt x="1671179" y="938718"/>
                  </a:lnTo>
                  <a:lnTo>
                    <a:pt x="1703764" y="928290"/>
                  </a:lnTo>
                  <a:lnTo>
                    <a:pt x="1737421" y="932507"/>
                  </a:lnTo>
                  <a:lnTo>
                    <a:pt x="1768137" y="951738"/>
                  </a:lnTo>
                  <a:lnTo>
                    <a:pt x="1778873" y="964013"/>
                  </a:lnTo>
                  <a:lnTo>
                    <a:pt x="1787536" y="978122"/>
                  </a:lnTo>
                  <a:lnTo>
                    <a:pt x="1793962" y="993707"/>
                  </a:lnTo>
                  <a:lnTo>
                    <a:pt x="1797982" y="1010412"/>
                  </a:lnTo>
                  <a:lnTo>
                    <a:pt x="1832407" y="1030142"/>
                  </a:lnTo>
                  <a:lnTo>
                    <a:pt x="1856688" y="1062243"/>
                  </a:lnTo>
                  <a:lnTo>
                    <a:pt x="1868634" y="1102369"/>
                  </a:lnTo>
                  <a:lnTo>
                    <a:pt x="1866054" y="1146175"/>
                  </a:lnTo>
                  <a:lnTo>
                    <a:pt x="1864911" y="1151127"/>
                  </a:lnTo>
                  <a:lnTo>
                    <a:pt x="1863387" y="1155953"/>
                  </a:lnTo>
                  <a:lnTo>
                    <a:pt x="1861609" y="1160652"/>
                  </a:lnTo>
                  <a:lnTo>
                    <a:pt x="1880338" y="1200179"/>
                  </a:lnTo>
                  <a:lnTo>
                    <a:pt x="1887082" y="1242839"/>
                  </a:lnTo>
                  <a:lnTo>
                    <a:pt x="1882201" y="1285395"/>
                  </a:lnTo>
                  <a:lnTo>
                    <a:pt x="1866055" y="1324611"/>
                  </a:lnTo>
                  <a:lnTo>
                    <a:pt x="1839003" y="1357249"/>
                  </a:lnTo>
                  <a:lnTo>
                    <a:pt x="1796819" y="1381234"/>
                  </a:lnTo>
                  <a:lnTo>
                    <a:pt x="1781345" y="1384934"/>
                  </a:lnTo>
                  <a:lnTo>
                    <a:pt x="1772723" y="1431401"/>
                  </a:lnTo>
                  <a:lnTo>
                    <a:pt x="1749897" y="1469199"/>
                  </a:lnTo>
                  <a:lnTo>
                    <a:pt x="1716283" y="1494520"/>
                  </a:lnTo>
                  <a:lnTo>
                    <a:pt x="1675300" y="1503552"/>
                  </a:lnTo>
                  <a:lnTo>
                    <a:pt x="1660852" y="1502251"/>
                  </a:lnTo>
                  <a:lnTo>
                    <a:pt x="1646773" y="1498758"/>
                  </a:lnTo>
                  <a:lnTo>
                    <a:pt x="1633241" y="1493123"/>
                  </a:lnTo>
                  <a:lnTo>
                    <a:pt x="1620436" y="1485392"/>
                  </a:lnTo>
                  <a:lnTo>
                    <a:pt x="1597344" y="1534394"/>
                  </a:lnTo>
                  <a:lnTo>
                    <a:pt x="1560857" y="1568322"/>
                  </a:lnTo>
                  <a:lnTo>
                    <a:pt x="1515870" y="1584154"/>
                  </a:lnTo>
                  <a:lnTo>
                    <a:pt x="1467274" y="1578864"/>
                  </a:lnTo>
                  <a:lnTo>
                    <a:pt x="1447645" y="1569912"/>
                  </a:lnTo>
                  <a:lnTo>
                    <a:pt x="1429777" y="1557353"/>
                  </a:lnTo>
                  <a:lnTo>
                    <a:pt x="1414053" y="1541484"/>
                  </a:lnTo>
                  <a:lnTo>
                    <a:pt x="1400853" y="1522602"/>
                  </a:lnTo>
                  <a:lnTo>
                    <a:pt x="1359139" y="1541696"/>
                  </a:lnTo>
                  <a:lnTo>
                    <a:pt x="1315828" y="1544867"/>
                  </a:lnTo>
                  <a:lnTo>
                    <a:pt x="1274108" y="1533018"/>
                  </a:lnTo>
                  <a:lnTo>
                    <a:pt x="1237167" y="1507050"/>
                  </a:lnTo>
                  <a:lnTo>
                    <a:pt x="1208194" y="1467865"/>
                  </a:lnTo>
                  <a:lnTo>
                    <a:pt x="1207686" y="1466850"/>
                  </a:lnTo>
                  <a:lnTo>
                    <a:pt x="1207178" y="1465961"/>
                  </a:lnTo>
                  <a:lnTo>
                    <a:pt x="1206670" y="1464945"/>
                  </a:lnTo>
                  <a:lnTo>
                    <a:pt x="1175327" y="1462033"/>
                  </a:lnTo>
                  <a:lnTo>
                    <a:pt x="1148330" y="1446228"/>
                  </a:lnTo>
                  <a:lnTo>
                    <a:pt x="1128500" y="1420064"/>
                  </a:lnTo>
                  <a:lnTo>
                    <a:pt x="1118659" y="1386077"/>
                  </a:lnTo>
                  <a:lnTo>
                    <a:pt x="1118558" y="1366468"/>
                  </a:lnTo>
                  <a:lnTo>
                    <a:pt x="1122136" y="1347501"/>
                  </a:lnTo>
                  <a:lnTo>
                    <a:pt x="1129214" y="1329820"/>
                  </a:lnTo>
                  <a:lnTo>
                    <a:pt x="1139614" y="1314069"/>
                  </a:lnTo>
                  <a:lnTo>
                    <a:pt x="1116169" y="1290204"/>
                  </a:lnTo>
                  <a:lnTo>
                    <a:pt x="1103022" y="1258982"/>
                  </a:lnTo>
                  <a:lnTo>
                    <a:pt x="1101091" y="1224379"/>
                  </a:lnTo>
                  <a:lnTo>
                    <a:pt x="1111293" y="1190370"/>
                  </a:lnTo>
                  <a:lnTo>
                    <a:pt x="1122519" y="1173428"/>
                  </a:lnTo>
                  <a:lnTo>
                    <a:pt x="1136709" y="1160081"/>
                  </a:lnTo>
                  <a:lnTo>
                    <a:pt x="1153209" y="1150830"/>
                  </a:lnTo>
                  <a:lnTo>
                    <a:pt x="1171364" y="1146175"/>
                  </a:lnTo>
                  <a:lnTo>
                    <a:pt x="1171999" y="1144143"/>
                  </a:lnTo>
                  <a:close/>
                </a:path>
                <a:path w="1887220" h="1584325">
                  <a:moveTo>
                    <a:pt x="1186477" y="1323720"/>
                  </a:moveTo>
                  <a:lnTo>
                    <a:pt x="1174434" y="1323726"/>
                  </a:lnTo>
                  <a:lnTo>
                    <a:pt x="1162617" y="1321673"/>
                  </a:lnTo>
                  <a:lnTo>
                    <a:pt x="1151205" y="1317595"/>
                  </a:lnTo>
                  <a:lnTo>
                    <a:pt x="1140376" y="1311528"/>
                  </a:lnTo>
                </a:path>
                <a:path w="1887220" h="1584325">
                  <a:moveTo>
                    <a:pt x="1227117" y="1456308"/>
                  </a:moveTo>
                  <a:lnTo>
                    <a:pt x="1220640" y="1459230"/>
                  </a:lnTo>
                  <a:lnTo>
                    <a:pt x="1213909" y="1461134"/>
                  </a:lnTo>
                  <a:lnTo>
                    <a:pt x="1206924" y="1462024"/>
                  </a:lnTo>
                </a:path>
                <a:path w="1887220" h="1584325">
                  <a:moveTo>
                    <a:pt x="1400726" y="1519936"/>
                  </a:moveTo>
                  <a:lnTo>
                    <a:pt x="1397252" y="1513629"/>
                  </a:lnTo>
                  <a:lnTo>
                    <a:pt x="1394075" y="1507108"/>
                  </a:lnTo>
                  <a:lnTo>
                    <a:pt x="1391207" y="1500397"/>
                  </a:lnTo>
                  <a:lnTo>
                    <a:pt x="1388661" y="1493520"/>
                  </a:lnTo>
                </a:path>
                <a:path w="1887220" h="1584325">
                  <a:moveTo>
                    <a:pt x="1625389" y="1454023"/>
                  </a:moveTo>
                  <a:lnTo>
                    <a:pt x="1624653" y="1461406"/>
                  </a:lnTo>
                  <a:lnTo>
                    <a:pt x="1623595" y="1468707"/>
                  </a:lnTo>
                  <a:lnTo>
                    <a:pt x="1622228" y="1475936"/>
                  </a:lnTo>
                  <a:lnTo>
                    <a:pt x="1620563" y="1483106"/>
                  </a:lnTo>
                </a:path>
                <a:path w="1887220" h="1584325">
                  <a:moveTo>
                    <a:pt x="1721782" y="1274699"/>
                  </a:moveTo>
                  <a:lnTo>
                    <a:pt x="1746442" y="1293681"/>
                  </a:lnTo>
                  <a:lnTo>
                    <a:pt x="1765137" y="1319212"/>
                  </a:lnTo>
                  <a:lnTo>
                    <a:pt x="1776950" y="1349601"/>
                  </a:lnTo>
                  <a:lnTo>
                    <a:pt x="1780964" y="1383157"/>
                  </a:lnTo>
                </a:path>
                <a:path w="1887220" h="1584325">
                  <a:moveTo>
                    <a:pt x="1861228" y="1159128"/>
                  </a:moveTo>
                  <a:lnTo>
                    <a:pt x="1856263" y="1170515"/>
                  </a:lnTo>
                  <a:lnTo>
                    <a:pt x="1850179" y="1181163"/>
                  </a:lnTo>
                  <a:lnTo>
                    <a:pt x="1843047" y="1190954"/>
                  </a:lnTo>
                  <a:lnTo>
                    <a:pt x="1834939" y="1199769"/>
                  </a:lnTo>
                </a:path>
                <a:path w="1887220" h="1584325">
                  <a:moveTo>
                    <a:pt x="1798109" y="1008126"/>
                  </a:moveTo>
                  <a:lnTo>
                    <a:pt x="1799125" y="1014476"/>
                  </a:lnTo>
                  <a:lnTo>
                    <a:pt x="1799506" y="1020952"/>
                  </a:lnTo>
                  <a:lnTo>
                    <a:pt x="1799506" y="1027430"/>
                  </a:lnTo>
                </a:path>
                <a:path w="1887220" h="1584325">
                  <a:moveTo>
                    <a:pt x="1629961" y="985774"/>
                  </a:moveTo>
                  <a:lnTo>
                    <a:pt x="1632743" y="979229"/>
                  </a:lnTo>
                  <a:lnTo>
                    <a:pt x="1635930" y="972946"/>
                  </a:lnTo>
                  <a:lnTo>
                    <a:pt x="1639498" y="966950"/>
                  </a:lnTo>
                  <a:lnTo>
                    <a:pt x="1643423" y="961263"/>
                  </a:lnTo>
                </a:path>
                <a:path w="1887220" h="1584325">
                  <a:moveTo>
                    <a:pt x="1503723" y="997457"/>
                  </a:moveTo>
                  <a:lnTo>
                    <a:pt x="1505120" y="990092"/>
                  </a:lnTo>
                  <a:lnTo>
                    <a:pt x="1507406" y="982980"/>
                  </a:lnTo>
                  <a:lnTo>
                    <a:pt x="1510327" y="976249"/>
                  </a:lnTo>
                </a:path>
                <a:path w="1887220" h="1584325">
                  <a:moveTo>
                    <a:pt x="1355768" y="1004569"/>
                  </a:moveTo>
                  <a:lnTo>
                    <a:pt x="1362049" y="1009070"/>
                  </a:lnTo>
                  <a:lnTo>
                    <a:pt x="1368103" y="1013999"/>
                  </a:lnTo>
                  <a:lnTo>
                    <a:pt x="1373895" y="1019357"/>
                  </a:lnTo>
                  <a:lnTo>
                    <a:pt x="1379390" y="1025144"/>
                  </a:lnTo>
                </a:path>
                <a:path w="1887220" h="1584325">
                  <a:moveTo>
                    <a:pt x="1176190" y="1165733"/>
                  </a:moveTo>
                  <a:lnTo>
                    <a:pt x="1174285" y="1158620"/>
                  </a:lnTo>
                  <a:lnTo>
                    <a:pt x="1172888" y="1151508"/>
                  </a:lnTo>
                  <a:lnTo>
                    <a:pt x="1171999" y="1144143"/>
                  </a:lnTo>
                </a:path>
                <a:path w="1887220" h="1584325">
                  <a:moveTo>
                    <a:pt x="70909" y="1144143"/>
                  </a:moveTo>
                  <a:lnTo>
                    <a:pt x="71885" y="1099420"/>
                  </a:lnTo>
                  <a:lnTo>
                    <a:pt x="84625" y="1058733"/>
                  </a:lnTo>
                  <a:lnTo>
                    <a:pt x="107394" y="1024685"/>
                  </a:lnTo>
                  <a:lnTo>
                    <a:pt x="138453" y="999879"/>
                  </a:lnTo>
                  <a:lnTo>
                    <a:pt x="176065" y="986917"/>
                  </a:lnTo>
                  <a:lnTo>
                    <a:pt x="196474" y="985658"/>
                  </a:lnTo>
                  <a:lnTo>
                    <a:pt x="216658" y="988282"/>
                  </a:lnTo>
                  <a:lnTo>
                    <a:pt x="236198" y="994667"/>
                  </a:lnTo>
                  <a:lnTo>
                    <a:pt x="254678" y="1004696"/>
                  </a:lnTo>
                  <a:lnTo>
                    <a:pt x="279124" y="970817"/>
                  </a:lnTo>
                  <a:lnTo>
                    <a:pt x="311939" y="950928"/>
                  </a:lnTo>
                  <a:lnTo>
                    <a:pt x="348922" y="946493"/>
                  </a:lnTo>
                  <a:lnTo>
                    <a:pt x="385869" y="958976"/>
                  </a:lnTo>
                  <a:lnTo>
                    <a:pt x="391935" y="963023"/>
                  </a:lnTo>
                  <a:lnTo>
                    <a:pt x="397728" y="967533"/>
                  </a:lnTo>
                  <a:lnTo>
                    <a:pt x="403211" y="972496"/>
                  </a:lnTo>
                  <a:lnTo>
                    <a:pt x="408348" y="977900"/>
                  </a:lnTo>
                  <a:lnTo>
                    <a:pt x="427730" y="949565"/>
                  </a:lnTo>
                  <a:lnTo>
                    <a:pt x="454243" y="932481"/>
                  </a:lnTo>
                  <a:lnTo>
                    <a:pt x="484447" y="927947"/>
                  </a:lnTo>
                  <a:lnTo>
                    <a:pt x="514901" y="937259"/>
                  </a:lnTo>
                  <a:lnTo>
                    <a:pt x="522745" y="942419"/>
                  </a:lnTo>
                  <a:lnTo>
                    <a:pt x="530030" y="948531"/>
                  </a:lnTo>
                  <a:lnTo>
                    <a:pt x="536672" y="955548"/>
                  </a:lnTo>
                  <a:lnTo>
                    <a:pt x="542587" y="963421"/>
                  </a:lnTo>
                  <a:lnTo>
                    <a:pt x="570089" y="938718"/>
                  </a:lnTo>
                  <a:lnTo>
                    <a:pt x="602674" y="928290"/>
                  </a:lnTo>
                  <a:lnTo>
                    <a:pt x="636331" y="932507"/>
                  </a:lnTo>
                  <a:lnTo>
                    <a:pt x="667047" y="951738"/>
                  </a:lnTo>
                  <a:lnTo>
                    <a:pt x="677783" y="964013"/>
                  </a:lnTo>
                  <a:lnTo>
                    <a:pt x="686446" y="978122"/>
                  </a:lnTo>
                  <a:lnTo>
                    <a:pt x="692872" y="993707"/>
                  </a:lnTo>
                  <a:lnTo>
                    <a:pt x="696892" y="1010412"/>
                  </a:lnTo>
                  <a:lnTo>
                    <a:pt x="731264" y="1030142"/>
                  </a:lnTo>
                  <a:lnTo>
                    <a:pt x="755550" y="1062243"/>
                  </a:lnTo>
                  <a:lnTo>
                    <a:pt x="767526" y="1102369"/>
                  </a:lnTo>
                  <a:lnTo>
                    <a:pt x="764964" y="1146175"/>
                  </a:lnTo>
                  <a:lnTo>
                    <a:pt x="763694" y="1151127"/>
                  </a:lnTo>
                  <a:lnTo>
                    <a:pt x="762297" y="1155953"/>
                  </a:lnTo>
                  <a:lnTo>
                    <a:pt x="760519" y="1160652"/>
                  </a:lnTo>
                  <a:lnTo>
                    <a:pt x="779235" y="1200179"/>
                  </a:lnTo>
                  <a:lnTo>
                    <a:pt x="785948" y="1242839"/>
                  </a:lnTo>
                  <a:lnTo>
                    <a:pt x="781029" y="1285395"/>
                  </a:lnTo>
                  <a:lnTo>
                    <a:pt x="764851" y="1324611"/>
                  </a:lnTo>
                  <a:lnTo>
                    <a:pt x="737786" y="1357249"/>
                  </a:lnTo>
                  <a:lnTo>
                    <a:pt x="695727" y="1381234"/>
                  </a:lnTo>
                  <a:lnTo>
                    <a:pt x="680255" y="1384934"/>
                  </a:lnTo>
                  <a:lnTo>
                    <a:pt x="671633" y="1431401"/>
                  </a:lnTo>
                  <a:lnTo>
                    <a:pt x="648807" y="1469199"/>
                  </a:lnTo>
                  <a:lnTo>
                    <a:pt x="615193" y="1494520"/>
                  </a:lnTo>
                  <a:lnTo>
                    <a:pt x="574210" y="1503552"/>
                  </a:lnTo>
                  <a:lnTo>
                    <a:pt x="559744" y="1502251"/>
                  </a:lnTo>
                  <a:lnTo>
                    <a:pt x="545635" y="1498758"/>
                  </a:lnTo>
                  <a:lnTo>
                    <a:pt x="532098" y="1493123"/>
                  </a:lnTo>
                  <a:lnTo>
                    <a:pt x="519346" y="1485392"/>
                  </a:lnTo>
                  <a:lnTo>
                    <a:pt x="496236" y="1534394"/>
                  </a:lnTo>
                  <a:lnTo>
                    <a:pt x="459720" y="1568322"/>
                  </a:lnTo>
                  <a:lnTo>
                    <a:pt x="414726" y="1584154"/>
                  </a:lnTo>
                  <a:lnTo>
                    <a:pt x="366184" y="1578864"/>
                  </a:lnTo>
                  <a:lnTo>
                    <a:pt x="346555" y="1569912"/>
                  </a:lnTo>
                  <a:lnTo>
                    <a:pt x="328687" y="1557353"/>
                  </a:lnTo>
                  <a:lnTo>
                    <a:pt x="312963" y="1541484"/>
                  </a:lnTo>
                  <a:lnTo>
                    <a:pt x="299763" y="1522602"/>
                  </a:lnTo>
                  <a:lnTo>
                    <a:pt x="258000" y="1541696"/>
                  </a:lnTo>
                  <a:lnTo>
                    <a:pt x="214683" y="1544867"/>
                  </a:lnTo>
                  <a:lnTo>
                    <a:pt x="172982" y="1533018"/>
                  </a:lnTo>
                  <a:lnTo>
                    <a:pt x="136065" y="1507050"/>
                  </a:lnTo>
                  <a:lnTo>
                    <a:pt x="107104" y="1467865"/>
                  </a:lnTo>
                  <a:lnTo>
                    <a:pt x="106596" y="1466850"/>
                  </a:lnTo>
                  <a:lnTo>
                    <a:pt x="106088" y="1465961"/>
                  </a:lnTo>
                  <a:lnTo>
                    <a:pt x="105580" y="1464945"/>
                  </a:lnTo>
                  <a:lnTo>
                    <a:pt x="74166" y="1462033"/>
                  </a:lnTo>
                  <a:lnTo>
                    <a:pt x="47144" y="1446228"/>
                  </a:lnTo>
                  <a:lnTo>
                    <a:pt x="27338" y="1420064"/>
                  </a:lnTo>
                  <a:lnTo>
                    <a:pt x="17569" y="1386077"/>
                  </a:lnTo>
                  <a:lnTo>
                    <a:pt x="17466" y="1366468"/>
                  </a:lnTo>
                  <a:lnTo>
                    <a:pt x="21030" y="1347501"/>
                  </a:lnTo>
                  <a:lnTo>
                    <a:pt x="28070" y="1329820"/>
                  </a:lnTo>
                  <a:lnTo>
                    <a:pt x="38397" y="1314069"/>
                  </a:lnTo>
                  <a:lnTo>
                    <a:pt x="15025" y="1290204"/>
                  </a:lnTo>
                  <a:lnTo>
                    <a:pt x="1916" y="1258982"/>
                  </a:lnTo>
                  <a:lnTo>
                    <a:pt x="0" y="1224379"/>
                  </a:lnTo>
                  <a:lnTo>
                    <a:pt x="10203" y="1190370"/>
                  </a:lnTo>
                  <a:lnTo>
                    <a:pt x="21429" y="1173428"/>
                  </a:lnTo>
                  <a:lnTo>
                    <a:pt x="35619" y="1160081"/>
                  </a:lnTo>
                  <a:lnTo>
                    <a:pt x="52119" y="1150830"/>
                  </a:lnTo>
                  <a:lnTo>
                    <a:pt x="70274" y="1146175"/>
                  </a:lnTo>
                  <a:lnTo>
                    <a:pt x="70909" y="1144143"/>
                  </a:lnTo>
                  <a:close/>
                </a:path>
                <a:path w="1887220" h="1584325">
                  <a:moveTo>
                    <a:pt x="85387" y="1323720"/>
                  </a:moveTo>
                  <a:lnTo>
                    <a:pt x="73344" y="1323726"/>
                  </a:lnTo>
                  <a:lnTo>
                    <a:pt x="61527" y="1321673"/>
                  </a:lnTo>
                  <a:lnTo>
                    <a:pt x="50115" y="1317595"/>
                  </a:lnTo>
                  <a:lnTo>
                    <a:pt x="39286" y="1311528"/>
                  </a:lnTo>
                </a:path>
                <a:path w="1887220" h="1584325">
                  <a:moveTo>
                    <a:pt x="126027" y="1456308"/>
                  </a:moveTo>
                  <a:lnTo>
                    <a:pt x="119550" y="1459230"/>
                  </a:lnTo>
                  <a:lnTo>
                    <a:pt x="112692" y="1461134"/>
                  </a:lnTo>
                  <a:lnTo>
                    <a:pt x="105834" y="1462024"/>
                  </a:lnTo>
                </a:path>
                <a:path w="1887220" h="1584325">
                  <a:moveTo>
                    <a:pt x="299636" y="1519936"/>
                  </a:moveTo>
                  <a:lnTo>
                    <a:pt x="296162" y="1513629"/>
                  </a:lnTo>
                  <a:lnTo>
                    <a:pt x="292985" y="1507108"/>
                  </a:lnTo>
                  <a:lnTo>
                    <a:pt x="290117" y="1500397"/>
                  </a:lnTo>
                  <a:lnTo>
                    <a:pt x="287571" y="1493520"/>
                  </a:lnTo>
                </a:path>
                <a:path w="1887220" h="1584325">
                  <a:moveTo>
                    <a:pt x="524299" y="1454023"/>
                  </a:moveTo>
                  <a:lnTo>
                    <a:pt x="523561" y="1461406"/>
                  </a:lnTo>
                  <a:lnTo>
                    <a:pt x="522489" y="1468707"/>
                  </a:lnTo>
                  <a:lnTo>
                    <a:pt x="521084" y="1475936"/>
                  </a:lnTo>
                  <a:lnTo>
                    <a:pt x="519346" y="1483106"/>
                  </a:lnTo>
                </a:path>
                <a:path w="1887220" h="1584325">
                  <a:moveTo>
                    <a:pt x="620692" y="1274699"/>
                  </a:moveTo>
                  <a:lnTo>
                    <a:pt x="645350" y="1293681"/>
                  </a:lnTo>
                  <a:lnTo>
                    <a:pt x="664031" y="1319212"/>
                  </a:lnTo>
                  <a:lnTo>
                    <a:pt x="675806" y="1349601"/>
                  </a:lnTo>
                  <a:lnTo>
                    <a:pt x="679747" y="1383157"/>
                  </a:lnTo>
                </a:path>
                <a:path w="1887220" h="1584325">
                  <a:moveTo>
                    <a:pt x="760138" y="1159128"/>
                  </a:moveTo>
                  <a:lnTo>
                    <a:pt x="755102" y="1170515"/>
                  </a:lnTo>
                  <a:lnTo>
                    <a:pt x="748994" y="1181163"/>
                  </a:lnTo>
                  <a:lnTo>
                    <a:pt x="741886" y="1190954"/>
                  </a:lnTo>
                  <a:lnTo>
                    <a:pt x="733849" y="1199769"/>
                  </a:lnTo>
                </a:path>
                <a:path w="1887220" h="1584325">
                  <a:moveTo>
                    <a:pt x="696892" y="1008126"/>
                  </a:moveTo>
                  <a:lnTo>
                    <a:pt x="697908" y="1014476"/>
                  </a:lnTo>
                  <a:lnTo>
                    <a:pt x="698416" y="1020952"/>
                  </a:lnTo>
                  <a:lnTo>
                    <a:pt x="698289" y="1027430"/>
                  </a:lnTo>
                </a:path>
                <a:path w="1887220" h="1584325">
                  <a:moveTo>
                    <a:pt x="528744" y="985774"/>
                  </a:moveTo>
                  <a:lnTo>
                    <a:pt x="531528" y="979229"/>
                  </a:lnTo>
                  <a:lnTo>
                    <a:pt x="534729" y="972946"/>
                  </a:lnTo>
                  <a:lnTo>
                    <a:pt x="538335" y="966950"/>
                  </a:lnTo>
                  <a:lnTo>
                    <a:pt x="542333" y="961263"/>
                  </a:lnTo>
                </a:path>
                <a:path w="1887220" h="1584325">
                  <a:moveTo>
                    <a:pt x="402633" y="997457"/>
                  </a:moveTo>
                  <a:lnTo>
                    <a:pt x="404030" y="990092"/>
                  </a:lnTo>
                  <a:lnTo>
                    <a:pt x="406189" y="982980"/>
                  </a:lnTo>
                  <a:lnTo>
                    <a:pt x="409237" y="976249"/>
                  </a:lnTo>
                </a:path>
                <a:path w="1887220" h="1584325">
                  <a:moveTo>
                    <a:pt x="254551" y="1004569"/>
                  </a:moveTo>
                  <a:lnTo>
                    <a:pt x="260887" y="1009070"/>
                  </a:lnTo>
                  <a:lnTo>
                    <a:pt x="266950" y="1013999"/>
                  </a:lnTo>
                  <a:lnTo>
                    <a:pt x="272750" y="1019357"/>
                  </a:lnTo>
                  <a:lnTo>
                    <a:pt x="278300" y="1025144"/>
                  </a:lnTo>
                </a:path>
                <a:path w="1887220" h="1584325">
                  <a:moveTo>
                    <a:pt x="75100" y="1165733"/>
                  </a:moveTo>
                  <a:lnTo>
                    <a:pt x="73195" y="1158620"/>
                  </a:lnTo>
                  <a:lnTo>
                    <a:pt x="71798" y="1151508"/>
                  </a:lnTo>
                  <a:lnTo>
                    <a:pt x="70909" y="1144143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023618" y="4032630"/>
              <a:ext cx="1177290" cy="469265"/>
            </a:xfrm>
            <a:custGeom>
              <a:avLst/>
              <a:gdLst/>
              <a:ahLst/>
              <a:cxnLst/>
              <a:rect l="l" t="t" r="r" b="b"/>
              <a:pathLst>
                <a:path w="1177289" h="469264">
                  <a:moveTo>
                    <a:pt x="76200" y="392811"/>
                  </a:moveTo>
                  <a:lnTo>
                    <a:pt x="50800" y="392811"/>
                  </a:lnTo>
                  <a:lnTo>
                    <a:pt x="50800" y="0"/>
                  </a:lnTo>
                  <a:lnTo>
                    <a:pt x="25400" y="0"/>
                  </a:lnTo>
                  <a:lnTo>
                    <a:pt x="25400" y="392811"/>
                  </a:lnTo>
                  <a:lnTo>
                    <a:pt x="0" y="392811"/>
                  </a:lnTo>
                  <a:lnTo>
                    <a:pt x="38100" y="469011"/>
                  </a:lnTo>
                  <a:lnTo>
                    <a:pt x="69850" y="405511"/>
                  </a:lnTo>
                  <a:lnTo>
                    <a:pt x="76200" y="392811"/>
                  </a:lnTo>
                  <a:close/>
                </a:path>
                <a:path w="1177289" h="469264">
                  <a:moveTo>
                    <a:pt x="1177290" y="392811"/>
                  </a:moveTo>
                  <a:lnTo>
                    <a:pt x="1151890" y="392811"/>
                  </a:lnTo>
                  <a:lnTo>
                    <a:pt x="1151890" y="0"/>
                  </a:lnTo>
                  <a:lnTo>
                    <a:pt x="1126490" y="0"/>
                  </a:lnTo>
                  <a:lnTo>
                    <a:pt x="1126490" y="392811"/>
                  </a:lnTo>
                  <a:lnTo>
                    <a:pt x="1101090" y="392811"/>
                  </a:lnTo>
                  <a:lnTo>
                    <a:pt x="1139190" y="469011"/>
                  </a:lnTo>
                  <a:lnTo>
                    <a:pt x="1170940" y="405511"/>
                  </a:lnTo>
                  <a:lnTo>
                    <a:pt x="1177290" y="3928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81300" y="5424423"/>
              <a:ext cx="528320" cy="494665"/>
            </a:xfrm>
            <a:custGeom>
              <a:avLst/>
              <a:gdLst/>
              <a:ahLst/>
              <a:cxnLst/>
              <a:rect l="l" t="t" r="r" b="b"/>
              <a:pathLst>
                <a:path w="528319" h="494664">
                  <a:moveTo>
                    <a:pt x="0" y="247091"/>
                  </a:moveTo>
                  <a:lnTo>
                    <a:pt x="4254" y="202673"/>
                  </a:lnTo>
                  <a:lnTo>
                    <a:pt x="16521" y="160869"/>
                  </a:lnTo>
                  <a:lnTo>
                    <a:pt x="36053" y="122375"/>
                  </a:lnTo>
                  <a:lnTo>
                    <a:pt x="62105" y="87889"/>
                  </a:lnTo>
                  <a:lnTo>
                    <a:pt x="93930" y="58109"/>
                  </a:lnTo>
                  <a:lnTo>
                    <a:pt x="130781" y="33733"/>
                  </a:lnTo>
                  <a:lnTo>
                    <a:pt x="171913" y="15457"/>
                  </a:lnTo>
                  <a:lnTo>
                    <a:pt x="216579" y="3980"/>
                  </a:lnTo>
                  <a:lnTo>
                    <a:pt x="264032" y="0"/>
                  </a:lnTo>
                  <a:lnTo>
                    <a:pt x="311486" y="3980"/>
                  </a:lnTo>
                  <a:lnTo>
                    <a:pt x="356152" y="15457"/>
                  </a:lnTo>
                  <a:lnTo>
                    <a:pt x="397284" y="33733"/>
                  </a:lnTo>
                  <a:lnTo>
                    <a:pt x="434135" y="58109"/>
                  </a:lnTo>
                  <a:lnTo>
                    <a:pt x="465960" y="87889"/>
                  </a:lnTo>
                  <a:lnTo>
                    <a:pt x="492012" y="122375"/>
                  </a:lnTo>
                  <a:lnTo>
                    <a:pt x="511544" y="160869"/>
                  </a:lnTo>
                  <a:lnTo>
                    <a:pt x="523811" y="202673"/>
                  </a:lnTo>
                  <a:lnTo>
                    <a:pt x="528066" y="247091"/>
                  </a:lnTo>
                  <a:lnTo>
                    <a:pt x="523811" y="291509"/>
                  </a:lnTo>
                  <a:lnTo>
                    <a:pt x="511544" y="333314"/>
                  </a:lnTo>
                  <a:lnTo>
                    <a:pt x="492012" y="371810"/>
                  </a:lnTo>
                  <a:lnTo>
                    <a:pt x="465960" y="406298"/>
                  </a:lnTo>
                  <a:lnTo>
                    <a:pt x="434135" y="436080"/>
                  </a:lnTo>
                  <a:lnTo>
                    <a:pt x="397284" y="460458"/>
                  </a:lnTo>
                  <a:lnTo>
                    <a:pt x="356152" y="478735"/>
                  </a:lnTo>
                  <a:lnTo>
                    <a:pt x="311486" y="490214"/>
                  </a:lnTo>
                  <a:lnTo>
                    <a:pt x="264032" y="494195"/>
                  </a:lnTo>
                  <a:lnTo>
                    <a:pt x="216579" y="490214"/>
                  </a:lnTo>
                  <a:lnTo>
                    <a:pt x="171913" y="478735"/>
                  </a:lnTo>
                  <a:lnTo>
                    <a:pt x="130781" y="460458"/>
                  </a:lnTo>
                  <a:lnTo>
                    <a:pt x="93930" y="436080"/>
                  </a:lnTo>
                  <a:lnTo>
                    <a:pt x="62105" y="406298"/>
                  </a:lnTo>
                  <a:lnTo>
                    <a:pt x="36053" y="371810"/>
                  </a:lnTo>
                  <a:lnTo>
                    <a:pt x="16521" y="333314"/>
                  </a:lnTo>
                  <a:lnTo>
                    <a:pt x="4254" y="291509"/>
                  </a:lnTo>
                  <a:lnTo>
                    <a:pt x="0" y="247091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51685" y="5110733"/>
              <a:ext cx="1119505" cy="386080"/>
            </a:xfrm>
            <a:custGeom>
              <a:avLst/>
              <a:gdLst/>
              <a:ahLst/>
              <a:cxnLst/>
              <a:rect l="l" t="t" r="r" b="b"/>
              <a:pathLst>
                <a:path w="1119505" h="386079">
                  <a:moveTo>
                    <a:pt x="306959" y="386080"/>
                  </a:moveTo>
                  <a:lnTo>
                    <a:pt x="298246" y="344043"/>
                  </a:lnTo>
                  <a:lnTo>
                    <a:pt x="289687" y="302641"/>
                  </a:lnTo>
                  <a:lnTo>
                    <a:pt x="269760" y="318338"/>
                  </a:lnTo>
                  <a:lnTo>
                    <a:pt x="19939" y="1651"/>
                  </a:lnTo>
                  <a:lnTo>
                    <a:pt x="0" y="17399"/>
                  </a:lnTo>
                  <a:lnTo>
                    <a:pt x="249796" y="334060"/>
                  </a:lnTo>
                  <a:lnTo>
                    <a:pt x="229870" y="349758"/>
                  </a:lnTo>
                  <a:lnTo>
                    <a:pt x="306959" y="386080"/>
                  </a:lnTo>
                  <a:close/>
                </a:path>
                <a:path w="1119505" h="386079">
                  <a:moveTo>
                    <a:pt x="1119505" y="19050"/>
                  </a:moveTo>
                  <a:lnTo>
                    <a:pt x="1102741" y="0"/>
                  </a:lnTo>
                  <a:lnTo>
                    <a:pt x="729322" y="326364"/>
                  </a:lnTo>
                  <a:lnTo>
                    <a:pt x="712597" y="307213"/>
                  </a:lnTo>
                  <a:lnTo>
                    <a:pt x="680339" y="386080"/>
                  </a:lnTo>
                  <a:lnTo>
                    <a:pt x="762762" y="364617"/>
                  </a:lnTo>
                  <a:lnTo>
                    <a:pt x="753325" y="353822"/>
                  </a:lnTo>
                  <a:lnTo>
                    <a:pt x="746023" y="345478"/>
                  </a:lnTo>
                  <a:lnTo>
                    <a:pt x="1119505" y="190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690873" y="3538473"/>
              <a:ext cx="528320" cy="494665"/>
            </a:xfrm>
            <a:custGeom>
              <a:avLst/>
              <a:gdLst/>
              <a:ahLst/>
              <a:cxnLst/>
              <a:rect l="l" t="t" r="r" b="b"/>
              <a:pathLst>
                <a:path w="528320" h="494664">
                  <a:moveTo>
                    <a:pt x="0" y="247142"/>
                  </a:moveTo>
                  <a:lnTo>
                    <a:pt x="4250" y="202709"/>
                  </a:lnTo>
                  <a:lnTo>
                    <a:pt x="16506" y="160893"/>
                  </a:lnTo>
                  <a:lnTo>
                    <a:pt x="36025" y="122390"/>
                  </a:lnTo>
                  <a:lnTo>
                    <a:pt x="62063" y="87898"/>
                  </a:lnTo>
                  <a:lnTo>
                    <a:pt x="93878" y="58114"/>
                  </a:lnTo>
                  <a:lnTo>
                    <a:pt x="130725" y="33734"/>
                  </a:lnTo>
                  <a:lnTo>
                    <a:pt x="171862" y="15458"/>
                  </a:lnTo>
                  <a:lnTo>
                    <a:pt x="216545" y="3980"/>
                  </a:lnTo>
                  <a:lnTo>
                    <a:pt x="264033" y="0"/>
                  </a:lnTo>
                  <a:lnTo>
                    <a:pt x="311482" y="3980"/>
                  </a:lnTo>
                  <a:lnTo>
                    <a:pt x="356136" y="15458"/>
                  </a:lnTo>
                  <a:lnTo>
                    <a:pt x="397251" y="33734"/>
                  </a:lnTo>
                  <a:lnTo>
                    <a:pt x="434082" y="58114"/>
                  </a:lnTo>
                  <a:lnTo>
                    <a:pt x="465886" y="87898"/>
                  </a:lnTo>
                  <a:lnTo>
                    <a:pt x="491918" y="122390"/>
                  </a:lnTo>
                  <a:lnTo>
                    <a:pt x="511433" y="160893"/>
                  </a:lnTo>
                  <a:lnTo>
                    <a:pt x="523688" y="202709"/>
                  </a:lnTo>
                  <a:lnTo>
                    <a:pt x="527938" y="247142"/>
                  </a:lnTo>
                  <a:lnTo>
                    <a:pt x="523688" y="291536"/>
                  </a:lnTo>
                  <a:lnTo>
                    <a:pt x="511433" y="333323"/>
                  </a:lnTo>
                  <a:lnTo>
                    <a:pt x="491918" y="371804"/>
                  </a:lnTo>
                  <a:lnTo>
                    <a:pt x="465886" y="406280"/>
                  </a:lnTo>
                  <a:lnTo>
                    <a:pt x="434082" y="436054"/>
                  </a:lnTo>
                  <a:lnTo>
                    <a:pt x="397251" y="460426"/>
                  </a:lnTo>
                  <a:lnTo>
                    <a:pt x="356136" y="478700"/>
                  </a:lnTo>
                  <a:lnTo>
                    <a:pt x="311482" y="490176"/>
                  </a:lnTo>
                  <a:lnTo>
                    <a:pt x="264033" y="494156"/>
                  </a:lnTo>
                  <a:lnTo>
                    <a:pt x="216545" y="490176"/>
                  </a:lnTo>
                  <a:lnTo>
                    <a:pt x="171862" y="478700"/>
                  </a:lnTo>
                  <a:lnTo>
                    <a:pt x="130725" y="460426"/>
                  </a:lnTo>
                  <a:lnTo>
                    <a:pt x="93878" y="436054"/>
                  </a:lnTo>
                  <a:lnTo>
                    <a:pt x="62063" y="406280"/>
                  </a:lnTo>
                  <a:lnTo>
                    <a:pt x="36025" y="371804"/>
                  </a:lnTo>
                  <a:lnTo>
                    <a:pt x="16506" y="333323"/>
                  </a:lnTo>
                  <a:lnTo>
                    <a:pt x="4250" y="291536"/>
                  </a:lnTo>
                  <a:lnTo>
                    <a:pt x="0" y="24714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54983" y="4026788"/>
              <a:ext cx="411480" cy="765810"/>
            </a:xfrm>
            <a:custGeom>
              <a:avLst/>
              <a:gdLst/>
              <a:ahLst/>
              <a:cxnLst/>
              <a:rect l="l" t="t" r="r" b="b"/>
              <a:pathLst>
                <a:path w="411479" h="765810">
                  <a:moveTo>
                    <a:pt x="1777" y="680593"/>
                  </a:moveTo>
                  <a:lnTo>
                    <a:pt x="0" y="765810"/>
                  </a:lnTo>
                  <a:lnTo>
                    <a:pt x="69214" y="716026"/>
                  </a:lnTo>
                  <a:lnTo>
                    <a:pt x="68248" y="715518"/>
                  </a:lnTo>
                  <a:lnTo>
                    <a:pt x="40766" y="715518"/>
                  </a:lnTo>
                  <a:lnTo>
                    <a:pt x="18287" y="703707"/>
                  </a:lnTo>
                  <a:lnTo>
                    <a:pt x="24240" y="692395"/>
                  </a:lnTo>
                  <a:lnTo>
                    <a:pt x="1777" y="680593"/>
                  </a:lnTo>
                  <a:close/>
                </a:path>
                <a:path w="411479" h="765810">
                  <a:moveTo>
                    <a:pt x="24240" y="692395"/>
                  </a:moveTo>
                  <a:lnTo>
                    <a:pt x="18287" y="703707"/>
                  </a:lnTo>
                  <a:lnTo>
                    <a:pt x="40766" y="715518"/>
                  </a:lnTo>
                  <a:lnTo>
                    <a:pt x="46719" y="704206"/>
                  </a:lnTo>
                  <a:lnTo>
                    <a:pt x="24240" y="692395"/>
                  </a:lnTo>
                  <a:close/>
                </a:path>
                <a:path w="411479" h="765810">
                  <a:moveTo>
                    <a:pt x="46719" y="704206"/>
                  </a:moveTo>
                  <a:lnTo>
                    <a:pt x="40766" y="715518"/>
                  </a:lnTo>
                  <a:lnTo>
                    <a:pt x="68248" y="715518"/>
                  </a:lnTo>
                  <a:lnTo>
                    <a:pt x="46719" y="704206"/>
                  </a:lnTo>
                  <a:close/>
                </a:path>
                <a:path w="411479" h="765810">
                  <a:moveTo>
                    <a:pt x="388619" y="0"/>
                  </a:moveTo>
                  <a:lnTo>
                    <a:pt x="24240" y="692395"/>
                  </a:lnTo>
                  <a:lnTo>
                    <a:pt x="46719" y="704206"/>
                  </a:lnTo>
                  <a:lnTo>
                    <a:pt x="411099" y="11811"/>
                  </a:lnTo>
                  <a:lnTo>
                    <a:pt x="3886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505961" y="1525651"/>
            <a:ext cx="2893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(Memory)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Latency: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when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can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r>
              <a:rPr spc="-25" dirty="0"/>
              <a:t>57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505961" y="1799971"/>
            <a:ext cx="29749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expect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my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value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come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back?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108451" y="5562701"/>
            <a:ext cx="22231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Synchronization: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which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Calibri"/>
                <a:cs typeface="Calibri"/>
              </a:rPr>
              <a:t>value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should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use?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28600"/>
            <a:ext cx="12192000" cy="182880"/>
          </a:xfrm>
          <a:custGeom>
            <a:avLst/>
            <a:gdLst/>
            <a:ahLst/>
            <a:cxnLst/>
            <a:rect l="l" t="t" r="r" b="b"/>
            <a:pathLst>
              <a:path w="12192000" h="182879">
                <a:moveTo>
                  <a:pt x="12192000" y="0"/>
                </a:moveTo>
                <a:lnTo>
                  <a:pt x="0" y="0"/>
                </a:lnTo>
                <a:lnTo>
                  <a:pt x="0" y="182879"/>
                </a:lnTo>
                <a:lnTo>
                  <a:pt x="12192000" y="182880"/>
                </a:lnTo>
                <a:lnTo>
                  <a:pt x="12192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493705"/>
            <a:ext cx="6040120" cy="22860"/>
          </a:xfrm>
          <a:custGeom>
            <a:avLst/>
            <a:gdLst/>
            <a:ahLst/>
            <a:cxnLst/>
            <a:rect l="l" t="t" r="r" b="b"/>
            <a:pathLst>
              <a:path w="6040120" h="22859">
                <a:moveTo>
                  <a:pt x="0" y="22505"/>
                </a:moveTo>
                <a:lnTo>
                  <a:pt x="6039785" y="22505"/>
                </a:lnTo>
                <a:lnTo>
                  <a:pt x="6039785" y="0"/>
                </a:lnTo>
                <a:lnTo>
                  <a:pt x="0" y="0"/>
                </a:lnTo>
                <a:lnTo>
                  <a:pt x="0" y="22505"/>
                </a:lnTo>
                <a:close/>
              </a:path>
            </a:pathLst>
          </a:custGeom>
          <a:solidFill>
            <a:srgbClr val="18AC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37140" y="6493705"/>
            <a:ext cx="6040120" cy="22860"/>
          </a:xfrm>
          <a:custGeom>
            <a:avLst/>
            <a:gdLst/>
            <a:ahLst/>
            <a:cxnLst/>
            <a:rect l="l" t="t" r="r" b="b"/>
            <a:pathLst>
              <a:path w="6040120" h="22859">
                <a:moveTo>
                  <a:pt x="0" y="22505"/>
                </a:moveTo>
                <a:lnTo>
                  <a:pt x="6039785" y="22505"/>
                </a:lnTo>
                <a:lnTo>
                  <a:pt x="6039785" y="0"/>
                </a:lnTo>
                <a:lnTo>
                  <a:pt x="0" y="0"/>
                </a:lnTo>
                <a:lnTo>
                  <a:pt x="0" y="22505"/>
                </a:lnTo>
                <a:close/>
              </a:path>
            </a:pathLst>
          </a:custGeom>
          <a:solidFill>
            <a:srgbClr val="18AC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565722"/>
            <a:ext cx="6040120" cy="36195"/>
          </a:xfrm>
          <a:custGeom>
            <a:avLst/>
            <a:gdLst/>
            <a:ahLst/>
            <a:cxnLst/>
            <a:rect l="l" t="t" r="r" b="b"/>
            <a:pathLst>
              <a:path w="6040120" h="36195">
                <a:moveTo>
                  <a:pt x="0" y="36010"/>
                </a:moveTo>
                <a:lnTo>
                  <a:pt x="6039785" y="36010"/>
                </a:lnTo>
                <a:lnTo>
                  <a:pt x="6039785" y="0"/>
                </a:lnTo>
                <a:lnTo>
                  <a:pt x="0" y="0"/>
                </a:lnTo>
                <a:lnTo>
                  <a:pt x="0" y="36010"/>
                </a:lnTo>
                <a:close/>
              </a:path>
            </a:pathLst>
          </a:custGeom>
          <a:solidFill>
            <a:srgbClr val="18AC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37140" y="6565722"/>
            <a:ext cx="6040120" cy="36195"/>
          </a:xfrm>
          <a:custGeom>
            <a:avLst/>
            <a:gdLst/>
            <a:ahLst/>
            <a:cxnLst/>
            <a:rect l="l" t="t" r="r" b="b"/>
            <a:pathLst>
              <a:path w="6040120" h="36195">
                <a:moveTo>
                  <a:pt x="0" y="36010"/>
                </a:moveTo>
                <a:lnTo>
                  <a:pt x="6039785" y="36010"/>
                </a:lnTo>
                <a:lnTo>
                  <a:pt x="6039785" y="0"/>
                </a:lnTo>
                <a:lnTo>
                  <a:pt x="0" y="0"/>
                </a:lnTo>
                <a:lnTo>
                  <a:pt x="0" y="36010"/>
                </a:lnTo>
                <a:close/>
              </a:path>
            </a:pathLst>
          </a:custGeom>
          <a:solidFill>
            <a:srgbClr val="18AC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522961"/>
            <a:ext cx="6040120" cy="36195"/>
          </a:xfrm>
          <a:custGeom>
            <a:avLst/>
            <a:gdLst/>
            <a:ahLst/>
            <a:cxnLst/>
            <a:rect l="l" t="t" r="r" b="b"/>
            <a:pathLst>
              <a:path w="6040120" h="36195">
                <a:moveTo>
                  <a:pt x="0" y="36010"/>
                </a:moveTo>
                <a:lnTo>
                  <a:pt x="6039785" y="36010"/>
                </a:lnTo>
                <a:lnTo>
                  <a:pt x="6039785" y="0"/>
                </a:lnTo>
                <a:lnTo>
                  <a:pt x="0" y="0"/>
                </a:lnTo>
                <a:lnTo>
                  <a:pt x="0" y="36010"/>
                </a:lnTo>
                <a:close/>
              </a:path>
            </a:pathLst>
          </a:custGeom>
          <a:solidFill>
            <a:srgbClr val="2040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37140" y="6522961"/>
            <a:ext cx="6040120" cy="36195"/>
          </a:xfrm>
          <a:custGeom>
            <a:avLst/>
            <a:gdLst/>
            <a:ahLst/>
            <a:cxnLst/>
            <a:rect l="l" t="t" r="r" b="b"/>
            <a:pathLst>
              <a:path w="6040120" h="36195">
                <a:moveTo>
                  <a:pt x="0" y="36010"/>
                </a:moveTo>
                <a:lnTo>
                  <a:pt x="6039785" y="36010"/>
                </a:lnTo>
                <a:lnTo>
                  <a:pt x="6039785" y="0"/>
                </a:lnTo>
                <a:lnTo>
                  <a:pt x="0" y="0"/>
                </a:lnTo>
                <a:lnTo>
                  <a:pt x="0" y="36010"/>
                </a:lnTo>
                <a:close/>
              </a:path>
            </a:pathLst>
          </a:custGeom>
          <a:solidFill>
            <a:srgbClr val="2040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651204"/>
            <a:ext cx="6040120" cy="22860"/>
          </a:xfrm>
          <a:custGeom>
            <a:avLst/>
            <a:gdLst/>
            <a:ahLst/>
            <a:cxnLst/>
            <a:rect l="l" t="t" r="r" b="b"/>
            <a:pathLst>
              <a:path w="6040120" h="22859">
                <a:moveTo>
                  <a:pt x="0" y="22506"/>
                </a:moveTo>
                <a:lnTo>
                  <a:pt x="6039785" y="22506"/>
                </a:lnTo>
                <a:lnTo>
                  <a:pt x="6039785" y="0"/>
                </a:lnTo>
                <a:lnTo>
                  <a:pt x="0" y="0"/>
                </a:lnTo>
                <a:lnTo>
                  <a:pt x="0" y="22506"/>
                </a:lnTo>
                <a:close/>
              </a:path>
            </a:pathLst>
          </a:custGeom>
          <a:solidFill>
            <a:srgbClr val="18AC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37140" y="6651204"/>
            <a:ext cx="6040120" cy="22860"/>
          </a:xfrm>
          <a:custGeom>
            <a:avLst/>
            <a:gdLst/>
            <a:ahLst/>
            <a:cxnLst/>
            <a:rect l="l" t="t" r="r" b="b"/>
            <a:pathLst>
              <a:path w="6040120" h="22859">
                <a:moveTo>
                  <a:pt x="0" y="22506"/>
                </a:moveTo>
                <a:lnTo>
                  <a:pt x="6039785" y="22506"/>
                </a:lnTo>
                <a:lnTo>
                  <a:pt x="6039785" y="0"/>
                </a:lnTo>
                <a:lnTo>
                  <a:pt x="0" y="0"/>
                </a:lnTo>
                <a:lnTo>
                  <a:pt x="0" y="22506"/>
                </a:lnTo>
                <a:close/>
              </a:path>
            </a:pathLst>
          </a:custGeom>
          <a:solidFill>
            <a:srgbClr val="18AC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608482"/>
            <a:ext cx="6040120" cy="36195"/>
          </a:xfrm>
          <a:custGeom>
            <a:avLst/>
            <a:gdLst/>
            <a:ahLst/>
            <a:cxnLst/>
            <a:rect l="l" t="t" r="r" b="b"/>
            <a:pathLst>
              <a:path w="6040120" h="36195">
                <a:moveTo>
                  <a:pt x="0" y="36010"/>
                </a:moveTo>
                <a:lnTo>
                  <a:pt x="6039785" y="36010"/>
                </a:lnTo>
                <a:lnTo>
                  <a:pt x="6039785" y="0"/>
                </a:lnTo>
                <a:lnTo>
                  <a:pt x="0" y="0"/>
                </a:lnTo>
                <a:lnTo>
                  <a:pt x="0" y="36010"/>
                </a:lnTo>
                <a:close/>
              </a:path>
            </a:pathLst>
          </a:custGeom>
          <a:solidFill>
            <a:srgbClr val="2040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37140" y="6608482"/>
            <a:ext cx="6040120" cy="36195"/>
          </a:xfrm>
          <a:custGeom>
            <a:avLst/>
            <a:gdLst/>
            <a:ahLst/>
            <a:cxnLst/>
            <a:rect l="l" t="t" r="r" b="b"/>
            <a:pathLst>
              <a:path w="6040120" h="36195">
                <a:moveTo>
                  <a:pt x="0" y="36010"/>
                </a:moveTo>
                <a:lnTo>
                  <a:pt x="6039785" y="36010"/>
                </a:lnTo>
                <a:lnTo>
                  <a:pt x="6039785" y="0"/>
                </a:lnTo>
                <a:lnTo>
                  <a:pt x="0" y="0"/>
                </a:lnTo>
                <a:lnTo>
                  <a:pt x="0" y="36010"/>
                </a:lnTo>
                <a:close/>
              </a:path>
            </a:pathLst>
          </a:custGeom>
          <a:solidFill>
            <a:srgbClr val="20408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0" y="6644493"/>
            <a:ext cx="1107440" cy="29845"/>
            <a:chOff x="0" y="6644493"/>
            <a:chExt cx="1107440" cy="29845"/>
          </a:xfrm>
        </p:grpSpPr>
        <p:sp>
          <p:nvSpPr>
            <p:cNvPr id="14" name="object 14"/>
            <p:cNvSpPr/>
            <p:nvPr/>
          </p:nvSpPr>
          <p:spPr>
            <a:xfrm>
              <a:off x="0" y="6673709"/>
              <a:ext cx="1107440" cy="635"/>
            </a:xfrm>
            <a:custGeom>
              <a:avLst/>
              <a:gdLst/>
              <a:ahLst/>
              <a:cxnLst/>
              <a:rect l="l" t="t" r="r" b="b"/>
              <a:pathLst>
                <a:path w="1107440" h="634">
                  <a:moveTo>
                    <a:pt x="1107015" y="0"/>
                  </a:moveTo>
                  <a:lnTo>
                    <a:pt x="0" y="0"/>
                  </a:lnTo>
                  <a:lnTo>
                    <a:pt x="1107015" y="41"/>
                  </a:lnTo>
                  <a:close/>
                </a:path>
              </a:pathLst>
            </a:custGeom>
            <a:solidFill>
              <a:srgbClr val="1AAC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6644493"/>
              <a:ext cx="1107440" cy="6985"/>
            </a:xfrm>
            <a:custGeom>
              <a:avLst/>
              <a:gdLst/>
              <a:ahLst/>
              <a:cxnLst/>
              <a:rect l="l" t="t" r="r" b="b"/>
              <a:pathLst>
                <a:path w="1107440" h="6984">
                  <a:moveTo>
                    <a:pt x="1107015" y="0"/>
                  </a:moveTo>
                  <a:lnTo>
                    <a:pt x="0" y="0"/>
                  </a:lnTo>
                  <a:lnTo>
                    <a:pt x="0" y="6709"/>
                  </a:lnTo>
                  <a:lnTo>
                    <a:pt x="1107015" y="6709"/>
                  </a:lnTo>
                  <a:lnTo>
                    <a:pt x="1107015" y="0"/>
                  </a:lnTo>
                  <a:close/>
                </a:path>
              </a:pathLst>
            </a:custGeom>
            <a:solidFill>
              <a:srgbClr val="172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6651203"/>
              <a:ext cx="1107440" cy="22860"/>
            </a:xfrm>
            <a:custGeom>
              <a:avLst/>
              <a:gdLst/>
              <a:ahLst/>
              <a:cxnLst/>
              <a:rect l="l" t="t" r="r" b="b"/>
              <a:pathLst>
                <a:path w="1107440" h="22859">
                  <a:moveTo>
                    <a:pt x="1107015" y="0"/>
                  </a:moveTo>
                  <a:lnTo>
                    <a:pt x="0" y="0"/>
                  </a:lnTo>
                  <a:lnTo>
                    <a:pt x="0" y="22506"/>
                  </a:lnTo>
                  <a:lnTo>
                    <a:pt x="1107015" y="22506"/>
                  </a:lnTo>
                  <a:lnTo>
                    <a:pt x="1107015" y="0"/>
                  </a:lnTo>
                  <a:close/>
                </a:path>
              </a:pathLst>
            </a:custGeom>
            <a:solidFill>
              <a:srgbClr val="03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0" y="6493713"/>
            <a:ext cx="1107440" cy="22860"/>
          </a:xfrm>
          <a:custGeom>
            <a:avLst/>
            <a:gdLst/>
            <a:ahLst/>
            <a:cxnLst/>
            <a:rect l="l" t="t" r="r" b="b"/>
            <a:pathLst>
              <a:path w="1107440" h="22859">
                <a:moveTo>
                  <a:pt x="1107008" y="6337"/>
                </a:moveTo>
                <a:lnTo>
                  <a:pt x="0" y="6337"/>
                </a:lnTo>
                <a:lnTo>
                  <a:pt x="0" y="22504"/>
                </a:lnTo>
                <a:lnTo>
                  <a:pt x="1107008" y="22504"/>
                </a:lnTo>
                <a:lnTo>
                  <a:pt x="1107008" y="6337"/>
                </a:lnTo>
                <a:close/>
              </a:path>
              <a:path w="1107440" h="22859">
                <a:moveTo>
                  <a:pt x="1107008" y="0"/>
                </a:moveTo>
                <a:lnTo>
                  <a:pt x="0" y="0"/>
                </a:lnTo>
                <a:lnTo>
                  <a:pt x="0" y="5410"/>
                </a:lnTo>
                <a:lnTo>
                  <a:pt x="1107008" y="5410"/>
                </a:lnTo>
                <a:lnTo>
                  <a:pt x="1107008" y="0"/>
                </a:lnTo>
                <a:close/>
              </a:path>
            </a:pathLst>
          </a:custGeom>
          <a:solidFill>
            <a:srgbClr val="03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0" y="6516211"/>
            <a:ext cx="1107440" cy="128905"/>
            <a:chOff x="0" y="6516211"/>
            <a:chExt cx="1107440" cy="128905"/>
          </a:xfrm>
        </p:grpSpPr>
        <p:sp>
          <p:nvSpPr>
            <p:cNvPr id="19" name="object 19"/>
            <p:cNvSpPr/>
            <p:nvPr/>
          </p:nvSpPr>
          <p:spPr>
            <a:xfrm>
              <a:off x="0" y="6565722"/>
              <a:ext cx="1107440" cy="36195"/>
            </a:xfrm>
            <a:custGeom>
              <a:avLst/>
              <a:gdLst/>
              <a:ahLst/>
              <a:cxnLst/>
              <a:rect l="l" t="t" r="r" b="b"/>
              <a:pathLst>
                <a:path w="1107440" h="36195">
                  <a:moveTo>
                    <a:pt x="1107015" y="0"/>
                  </a:moveTo>
                  <a:lnTo>
                    <a:pt x="0" y="0"/>
                  </a:lnTo>
                  <a:lnTo>
                    <a:pt x="0" y="36010"/>
                  </a:lnTo>
                  <a:lnTo>
                    <a:pt x="1107015" y="36010"/>
                  </a:lnTo>
                  <a:lnTo>
                    <a:pt x="1107015" y="0"/>
                  </a:lnTo>
                  <a:close/>
                </a:path>
              </a:pathLst>
            </a:custGeom>
            <a:solidFill>
              <a:srgbClr val="03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6522961"/>
              <a:ext cx="1107440" cy="36195"/>
            </a:xfrm>
            <a:custGeom>
              <a:avLst/>
              <a:gdLst/>
              <a:ahLst/>
              <a:cxnLst/>
              <a:rect l="l" t="t" r="r" b="b"/>
              <a:pathLst>
                <a:path w="1107440" h="36195">
                  <a:moveTo>
                    <a:pt x="1107015" y="0"/>
                  </a:moveTo>
                  <a:lnTo>
                    <a:pt x="0" y="0"/>
                  </a:lnTo>
                  <a:lnTo>
                    <a:pt x="0" y="36010"/>
                  </a:lnTo>
                  <a:lnTo>
                    <a:pt x="1107015" y="36010"/>
                  </a:lnTo>
                  <a:lnTo>
                    <a:pt x="1107015" y="0"/>
                  </a:lnTo>
                  <a:close/>
                </a:path>
              </a:pathLst>
            </a:custGeom>
            <a:solidFill>
              <a:srgbClr val="244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6516217"/>
              <a:ext cx="1107440" cy="92710"/>
            </a:xfrm>
            <a:custGeom>
              <a:avLst/>
              <a:gdLst/>
              <a:ahLst/>
              <a:cxnLst/>
              <a:rect l="l" t="t" r="r" b="b"/>
              <a:pathLst>
                <a:path w="1107440" h="92709">
                  <a:moveTo>
                    <a:pt x="1107008" y="85521"/>
                  </a:moveTo>
                  <a:lnTo>
                    <a:pt x="0" y="85521"/>
                  </a:lnTo>
                  <a:lnTo>
                    <a:pt x="0" y="92265"/>
                  </a:lnTo>
                  <a:lnTo>
                    <a:pt x="1107008" y="92265"/>
                  </a:lnTo>
                  <a:lnTo>
                    <a:pt x="1107008" y="85521"/>
                  </a:lnTo>
                  <a:close/>
                </a:path>
                <a:path w="1107440" h="92709">
                  <a:moveTo>
                    <a:pt x="1107008" y="42760"/>
                  </a:moveTo>
                  <a:lnTo>
                    <a:pt x="0" y="42760"/>
                  </a:lnTo>
                  <a:lnTo>
                    <a:pt x="0" y="49504"/>
                  </a:lnTo>
                  <a:lnTo>
                    <a:pt x="1107008" y="49504"/>
                  </a:lnTo>
                  <a:lnTo>
                    <a:pt x="1107008" y="42760"/>
                  </a:lnTo>
                  <a:close/>
                </a:path>
                <a:path w="1107440" h="92709">
                  <a:moveTo>
                    <a:pt x="1107008" y="0"/>
                  </a:moveTo>
                  <a:lnTo>
                    <a:pt x="0" y="0"/>
                  </a:lnTo>
                  <a:lnTo>
                    <a:pt x="0" y="6743"/>
                  </a:lnTo>
                  <a:lnTo>
                    <a:pt x="1107008" y="6743"/>
                  </a:lnTo>
                  <a:lnTo>
                    <a:pt x="1107008" y="0"/>
                  </a:lnTo>
                  <a:close/>
                </a:path>
              </a:pathLst>
            </a:custGeom>
            <a:solidFill>
              <a:srgbClr val="172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6608483"/>
              <a:ext cx="1107440" cy="36195"/>
            </a:xfrm>
            <a:custGeom>
              <a:avLst/>
              <a:gdLst/>
              <a:ahLst/>
              <a:cxnLst/>
              <a:rect l="l" t="t" r="r" b="b"/>
              <a:pathLst>
                <a:path w="1107440" h="36195">
                  <a:moveTo>
                    <a:pt x="1107015" y="0"/>
                  </a:moveTo>
                  <a:lnTo>
                    <a:pt x="0" y="0"/>
                  </a:lnTo>
                  <a:lnTo>
                    <a:pt x="0" y="36010"/>
                  </a:lnTo>
                  <a:lnTo>
                    <a:pt x="1107015" y="36010"/>
                  </a:lnTo>
                  <a:lnTo>
                    <a:pt x="1107015" y="0"/>
                  </a:lnTo>
                  <a:close/>
                </a:path>
              </a:pathLst>
            </a:custGeom>
            <a:solidFill>
              <a:srgbClr val="244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7749139" y="6644493"/>
            <a:ext cx="2906395" cy="29845"/>
            <a:chOff x="7749139" y="6644493"/>
            <a:chExt cx="2906395" cy="29845"/>
          </a:xfrm>
        </p:grpSpPr>
        <p:sp>
          <p:nvSpPr>
            <p:cNvPr id="24" name="object 24"/>
            <p:cNvSpPr/>
            <p:nvPr/>
          </p:nvSpPr>
          <p:spPr>
            <a:xfrm>
              <a:off x="7749139" y="6673709"/>
              <a:ext cx="2906395" cy="635"/>
            </a:xfrm>
            <a:custGeom>
              <a:avLst/>
              <a:gdLst/>
              <a:ahLst/>
              <a:cxnLst/>
              <a:rect l="l" t="t" r="r" b="b"/>
              <a:pathLst>
                <a:path w="2906395" h="634">
                  <a:moveTo>
                    <a:pt x="2905970" y="0"/>
                  </a:moveTo>
                  <a:lnTo>
                    <a:pt x="0" y="0"/>
                  </a:lnTo>
                  <a:lnTo>
                    <a:pt x="2905970" y="41"/>
                  </a:lnTo>
                  <a:close/>
                </a:path>
              </a:pathLst>
            </a:custGeom>
            <a:solidFill>
              <a:srgbClr val="204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749139" y="6644493"/>
              <a:ext cx="2906395" cy="6985"/>
            </a:xfrm>
            <a:custGeom>
              <a:avLst/>
              <a:gdLst/>
              <a:ahLst/>
              <a:cxnLst/>
              <a:rect l="l" t="t" r="r" b="b"/>
              <a:pathLst>
                <a:path w="2906395" h="6984">
                  <a:moveTo>
                    <a:pt x="2905970" y="0"/>
                  </a:moveTo>
                  <a:lnTo>
                    <a:pt x="0" y="0"/>
                  </a:lnTo>
                  <a:lnTo>
                    <a:pt x="0" y="6709"/>
                  </a:lnTo>
                  <a:lnTo>
                    <a:pt x="2905970" y="6709"/>
                  </a:lnTo>
                  <a:lnTo>
                    <a:pt x="2905970" y="0"/>
                  </a:lnTo>
                  <a:close/>
                </a:path>
              </a:pathLst>
            </a:custGeom>
            <a:solidFill>
              <a:srgbClr val="171B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749139" y="6651203"/>
              <a:ext cx="2906395" cy="22860"/>
            </a:xfrm>
            <a:custGeom>
              <a:avLst/>
              <a:gdLst/>
              <a:ahLst/>
              <a:cxnLst/>
              <a:rect l="l" t="t" r="r" b="b"/>
              <a:pathLst>
                <a:path w="2906395" h="22859">
                  <a:moveTo>
                    <a:pt x="2905970" y="0"/>
                  </a:moveTo>
                  <a:lnTo>
                    <a:pt x="0" y="0"/>
                  </a:lnTo>
                  <a:lnTo>
                    <a:pt x="0" y="22506"/>
                  </a:lnTo>
                  <a:lnTo>
                    <a:pt x="2905970" y="22506"/>
                  </a:lnTo>
                  <a:lnTo>
                    <a:pt x="2905970" y="0"/>
                  </a:lnTo>
                  <a:close/>
                </a:path>
              </a:pathLst>
            </a:custGeom>
            <a:solidFill>
              <a:srgbClr val="244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/>
          <p:nvPr/>
        </p:nvSpPr>
        <p:spPr>
          <a:xfrm>
            <a:off x="7749133" y="6493713"/>
            <a:ext cx="2906395" cy="22860"/>
          </a:xfrm>
          <a:custGeom>
            <a:avLst/>
            <a:gdLst/>
            <a:ahLst/>
            <a:cxnLst/>
            <a:rect l="l" t="t" r="r" b="b"/>
            <a:pathLst>
              <a:path w="2906395" h="22859">
                <a:moveTo>
                  <a:pt x="2905976" y="6337"/>
                </a:moveTo>
                <a:lnTo>
                  <a:pt x="0" y="6337"/>
                </a:lnTo>
                <a:lnTo>
                  <a:pt x="0" y="22504"/>
                </a:lnTo>
                <a:lnTo>
                  <a:pt x="2905976" y="22504"/>
                </a:lnTo>
                <a:lnTo>
                  <a:pt x="2905976" y="6337"/>
                </a:lnTo>
                <a:close/>
              </a:path>
              <a:path w="2906395" h="22859">
                <a:moveTo>
                  <a:pt x="2905976" y="0"/>
                </a:moveTo>
                <a:lnTo>
                  <a:pt x="0" y="0"/>
                </a:lnTo>
                <a:lnTo>
                  <a:pt x="0" y="5410"/>
                </a:lnTo>
                <a:lnTo>
                  <a:pt x="2905976" y="5410"/>
                </a:lnTo>
                <a:lnTo>
                  <a:pt x="2905976" y="0"/>
                </a:lnTo>
                <a:close/>
              </a:path>
            </a:pathLst>
          </a:custGeom>
          <a:solidFill>
            <a:srgbClr val="244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7749139" y="6516211"/>
            <a:ext cx="2906395" cy="128905"/>
            <a:chOff x="7749139" y="6516211"/>
            <a:chExt cx="2906395" cy="128905"/>
          </a:xfrm>
        </p:grpSpPr>
        <p:sp>
          <p:nvSpPr>
            <p:cNvPr id="29" name="object 29"/>
            <p:cNvSpPr/>
            <p:nvPr/>
          </p:nvSpPr>
          <p:spPr>
            <a:xfrm>
              <a:off x="7749139" y="6565722"/>
              <a:ext cx="2906395" cy="36195"/>
            </a:xfrm>
            <a:custGeom>
              <a:avLst/>
              <a:gdLst/>
              <a:ahLst/>
              <a:cxnLst/>
              <a:rect l="l" t="t" r="r" b="b"/>
              <a:pathLst>
                <a:path w="2906395" h="36195">
                  <a:moveTo>
                    <a:pt x="2905970" y="0"/>
                  </a:moveTo>
                  <a:lnTo>
                    <a:pt x="0" y="0"/>
                  </a:lnTo>
                  <a:lnTo>
                    <a:pt x="0" y="36010"/>
                  </a:lnTo>
                  <a:lnTo>
                    <a:pt x="2905970" y="36010"/>
                  </a:lnTo>
                  <a:lnTo>
                    <a:pt x="2905970" y="0"/>
                  </a:lnTo>
                  <a:close/>
                </a:path>
              </a:pathLst>
            </a:custGeom>
            <a:solidFill>
              <a:srgbClr val="244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749139" y="6522961"/>
              <a:ext cx="2906395" cy="36195"/>
            </a:xfrm>
            <a:custGeom>
              <a:avLst/>
              <a:gdLst/>
              <a:ahLst/>
              <a:cxnLst/>
              <a:rect l="l" t="t" r="r" b="b"/>
              <a:pathLst>
                <a:path w="2906395" h="36195">
                  <a:moveTo>
                    <a:pt x="2905970" y="0"/>
                  </a:moveTo>
                  <a:lnTo>
                    <a:pt x="0" y="0"/>
                  </a:lnTo>
                  <a:lnTo>
                    <a:pt x="0" y="36010"/>
                  </a:lnTo>
                  <a:lnTo>
                    <a:pt x="2905970" y="36010"/>
                  </a:lnTo>
                  <a:lnTo>
                    <a:pt x="2905970" y="0"/>
                  </a:lnTo>
                  <a:close/>
                </a:path>
              </a:pathLst>
            </a:custGeom>
            <a:solidFill>
              <a:srgbClr val="2229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749133" y="6516217"/>
              <a:ext cx="2906395" cy="92710"/>
            </a:xfrm>
            <a:custGeom>
              <a:avLst/>
              <a:gdLst/>
              <a:ahLst/>
              <a:cxnLst/>
              <a:rect l="l" t="t" r="r" b="b"/>
              <a:pathLst>
                <a:path w="2906395" h="92709">
                  <a:moveTo>
                    <a:pt x="2905963" y="85521"/>
                  </a:moveTo>
                  <a:lnTo>
                    <a:pt x="0" y="85521"/>
                  </a:lnTo>
                  <a:lnTo>
                    <a:pt x="0" y="92265"/>
                  </a:lnTo>
                  <a:lnTo>
                    <a:pt x="2905963" y="92265"/>
                  </a:lnTo>
                  <a:lnTo>
                    <a:pt x="2905963" y="85521"/>
                  </a:lnTo>
                  <a:close/>
                </a:path>
                <a:path w="2906395" h="92709">
                  <a:moveTo>
                    <a:pt x="2905963" y="42760"/>
                  </a:moveTo>
                  <a:lnTo>
                    <a:pt x="0" y="42760"/>
                  </a:lnTo>
                  <a:lnTo>
                    <a:pt x="0" y="49504"/>
                  </a:lnTo>
                  <a:lnTo>
                    <a:pt x="2905963" y="49504"/>
                  </a:lnTo>
                  <a:lnTo>
                    <a:pt x="2905963" y="42760"/>
                  </a:lnTo>
                  <a:close/>
                </a:path>
                <a:path w="2906395" h="92709">
                  <a:moveTo>
                    <a:pt x="2905963" y="0"/>
                  </a:moveTo>
                  <a:lnTo>
                    <a:pt x="0" y="0"/>
                  </a:lnTo>
                  <a:lnTo>
                    <a:pt x="0" y="6743"/>
                  </a:lnTo>
                  <a:lnTo>
                    <a:pt x="2905963" y="6743"/>
                  </a:lnTo>
                  <a:lnTo>
                    <a:pt x="2905963" y="0"/>
                  </a:lnTo>
                  <a:close/>
                </a:path>
              </a:pathLst>
            </a:custGeom>
            <a:solidFill>
              <a:srgbClr val="171B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749139" y="6608483"/>
              <a:ext cx="2906395" cy="36195"/>
            </a:xfrm>
            <a:custGeom>
              <a:avLst/>
              <a:gdLst/>
              <a:ahLst/>
              <a:cxnLst/>
              <a:rect l="l" t="t" r="r" b="b"/>
              <a:pathLst>
                <a:path w="2906395" h="36195">
                  <a:moveTo>
                    <a:pt x="2905970" y="0"/>
                  </a:moveTo>
                  <a:lnTo>
                    <a:pt x="0" y="0"/>
                  </a:lnTo>
                  <a:lnTo>
                    <a:pt x="0" y="36010"/>
                  </a:lnTo>
                  <a:lnTo>
                    <a:pt x="2905970" y="36010"/>
                  </a:lnTo>
                  <a:lnTo>
                    <a:pt x="2905970" y="0"/>
                  </a:lnTo>
                  <a:close/>
                </a:path>
              </a:pathLst>
            </a:custGeom>
            <a:solidFill>
              <a:srgbClr val="2229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1522124" y="6644493"/>
            <a:ext cx="2906395" cy="29845"/>
            <a:chOff x="1522124" y="6644493"/>
            <a:chExt cx="2906395" cy="29845"/>
          </a:xfrm>
        </p:grpSpPr>
        <p:sp>
          <p:nvSpPr>
            <p:cNvPr id="34" name="object 34"/>
            <p:cNvSpPr/>
            <p:nvPr/>
          </p:nvSpPr>
          <p:spPr>
            <a:xfrm>
              <a:off x="1522124" y="6673709"/>
              <a:ext cx="2906395" cy="635"/>
            </a:xfrm>
            <a:custGeom>
              <a:avLst/>
              <a:gdLst/>
              <a:ahLst/>
              <a:cxnLst/>
              <a:rect l="l" t="t" r="r" b="b"/>
              <a:pathLst>
                <a:path w="2906395" h="634">
                  <a:moveTo>
                    <a:pt x="2906004" y="0"/>
                  </a:moveTo>
                  <a:lnTo>
                    <a:pt x="0" y="0"/>
                  </a:lnTo>
                  <a:lnTo>
                    <a:pt x="2906004" y="41"/>
                  </a:lnTo>
                  <a:close/>
                </a:path>
              </a:pathLst>
            </a:custGeom>
            <a:solidFill>
              <a:srgbClr val="204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522124" y="6644493"/>
              <a:ext cx="2906395" cy="6985"/>
            </a:xfrm>
            <a:custGeom>
              <a:avLst/>
              <a:gdLst/>
              <a:ahLst/>
              <a:cxnLst/>
              <a:rect l="l" t="t" r="r" b="b"/>
              <a:pathLst>
                <a:path w="2906395" h="6984">
                  <a:moveTo>
                    <a:pt x="2906004" y="0"/>
                  </a:moveTo>
                  <a:lnTo>
                    <a:pt x="0" y="0"/>
                  </a:lnTo>
                  <a:lnTo>
                    <a:pt x="0" y="6709"/>
                  </a:lnTo>
                  <a:lnTo>
                    <a:pt x="2906004" y="6709"/>
                  </a:lnTo>
                  <a:lnTo>
                    <a:pt x="2906004" y="0"/>
                  </a:lnTo>
                  <a:close/>
                </a:path>
              </a:pathLst>
            </a:custGeom>
            <a:solidFill>
              <a:srgbClr val="171B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522124" y="6651203"/>
              <a:ext cx="2906395" cy="22860"/>
            </a:xfrm>
            <a:custGeom>
              <a:avLst/>
              <a:gdLst/>
              <a:ahLst/>
              <a:cxnLst/>
              <a:rect l="l" t="t" r="r" b="b"/>
              <a:pathLst>
                <a:path w="2906395" h="22859">
                  <a:moveTo>
                    <a:pt x="2906004" y="0"/>
                  </a:moveTo>
                  <a:lnTo>
                    <a:pt x="0" y="0"/>
                  </a:lnTo>
                  <a:lnTo>
                    <a:pt x="0" y="22506"/>
                  </a:lnTo>
                  <a:lnTo>
                    <a:pt x="2906004" y="22506"/>
                  </a:lnTo>
                  <a:lnTo>
                    <a:pt x="2906004" y="0"/>
                  </a:lnTo>
                  <a:close/>
                </a:path>
              </a:pathLst>
            </a:custGeom>
            <a:solidFill>
              <a:srgbClr val="244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/>
          <p:nvPr/>
        </p:nvSpPr>
        <p:spPr>
          <a:xfrm>
            <a:off x="1522120" y="6493713"/>
            <a:ext cx="2906395" cy="22860"/>
          </a:xfrm>
          <a:custGeom>
            <a:avLst/>
            <a:gdLst/>
            <a:ahLst/>
            <a:cxnLst/>
            <a:rect l="l" t="t" r="r" b="b"/>
            <a:pathLst>
              <a:path w="2906395" h="22859">
                <a:moveTo>
                  <a:pt x="2906001" y="6337"/>
                </a:moveTo>
                <a:lnTo>
                  <a:pt x="0" y="6337"/>
                </a:lnTo>
                <a:lnTo>
                  <a:pt x="0" y="22504"/>
                </a:lnTo>
                <a:lnTo>
                  <a:pt x="2906001" y="22504"/>
                </a:lnTo>
                <a:lnTo>
                  <a:pt x="2906001" y="6337"/>
                </a:lnTo>
                <a:close/>
              </a:path>
              <a:path w="2906395" h="22859">
                <a:moveTo>
                  <a:pt x="2906001" y="0"/>
                </a:moveTo>
                <a:lnTo>
                  <a:pt x="0" y="0"/>
                </a:lnTo>
                <a:lnTo>
                  <a:pt x="0" y="5410"/>
                </a:lnTo>
                <a:lnTo>
                  <a:pt x="2906001" y="5410"/>
                </a:lnTo>
                <a:lnTo>
                  <a:pt x="2906001" y="0"/>
                </a:lnTo>
                <a:close/>
              </a:path>
            </a:pathLst>
          </a:custGeom>
          <a:solidFill>
            <a:srgbClr val="244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8" name="object 38"/>
          <p:cNvGrpSpPr/>
          <p:nvPr/>
        </p:nvGrpSpPr>
        <p:grpSpPr>
          <a:xfrm>
            <a:off x="1107015" y="6493705"/>
            <a:ext cx="3321685" cy="180340"/>
            <a:chOff x="1107015" y="6493705"/>
            <a:chExt cx="3321685" cy="180340"/>
          </a:xfrm>
        </p:grpSpPr>
        <p:sp>
          <p:nvSpPr>
            <p:cNvPr id="39" name="object 39"/>
            <p:cNvSpPr/>
            <p:nvPr/>
          </p:nvSpPr>
          <p:spPr>
            <a:xfrm>
              <a:off x="1522124" y="6565722"/>
              <a:ext cx="2906395" cy="36195"/>
            </a:xfrm>
            <a:custGeom>
              <a:avLst/>
              <a:gdLst/>
              <a:ahLst/>
              <a:cxnLst/>
              <a:rect l="l" t="t" r="r" b="b"/>
              <a:pathLst>
                <a:path w="2906395" h="36195">
                  <a:moveTo>
                    <a:pt x="2906004" y="0"/>
                  </a:moveTo>
                  <a:lnTo>
                    <a:pt x="0" y="0"/>
                  </a:lnTo>
                  <a:lnTo>
                    <a:pt x="0" y="36010"/>
                  </a:lnTo>
                  <a:lnTo>
                    <a:pt x="2906004" y="36010"/>
                  </a:lnTo>
                  <a:lnTo>
                    <a:pt x="2906004" y="0"/>
                  </a:lnTo>
                  <a:close/>
                </a:path>
              </a:pathLst>
            </a:custGeom>
            <a:solidFill>
              <a:srgbClr val="244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522124" y="6522961"/>
              <a:ext cx="2906395" cy="36195"/>
            </a:xfrm>
            <a:custGeom>
              <a:avLst/>
              <a:gdLst/>
              <a:ahLst/>
              <a:cxnLst/>
              <a:rect l="l" t="t" r="r" b="b"/>
              <a:pathLst>
                <a:path w="2906395" h="36195">
                  <a:moveTo>
                    <a:pt x="2906004" y="0"/>
                  </a:moveTo>
                  <a:lnTo>
                    <a:pt x="0" y="0"/>
                  </a:lnTo>
                  <a:lnTo>
                    <a:pt x="0" y="36010"/>
                  </a:lnTo>
                  <a:lnTo>
                    <a:pt x="2906004" y="36010"/>
                  </a:lnTo>
                  <a:lnTo>
                    <a:pt x="2906004" y="0"/>
                  </a:lnTo>
                  <a:close/>
                </a:path>
              </a:pathLst>
            </a:custGeom>
            <a:solidFill>
              <a:srgbClr val="2229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522120" y="6516217"/>
              <a:ext cx="2906395" cy="92710"/>
            </a:xfrm>
            <a:custGeom>
              <a:avLst/>
              <a:gdLst/>
              <a:ahLst/>
              <a:cxnLst/>
              <a:rect l="l" t="t" r="r" b="b"/>
              <a:pathLst>
                <a:path w="2906395" h="92709">
                  <a:moveTo>
                    <a:pt x="2906001" y="85521"/>
                  </a:moveTo>
                  <a:lnTo>
                    <a:pt x="0" y="85521"/>
                  </a:lnTo>
                  <a:lnTo>
                    <a:pt x="0" y="92265"/>
                  </a:lnTo>
                  <a:lnTo>
                    <a:pt x="2906001" y="92265"/>
                  </a:lnTo>
                  <a:lnTo>
                    <a:pt x="2906001" y="85521"/>
                  </a:lnTo>
                  <a:close/>
                </a:path>
                <a:path w="2906395" h="92709">
                  <a:moveTo>
                    <a:pt x="2906001" y="42760"/>
                  </a:moveTo>
                  <a:lnTo>
                    <a:pt x="0" y="42760"/>
                  </a:lnTo>
                  <a:lnTo>
                    <a:pt x="0" y="49504"/>
                  </a:lnTo>
                  <a:lnTo>
                    <a:pt x="2906001" y="49504"/>
                  </a:lnTo>
                  <a:lnTo>
                    <a:pt x="2906001" y="42760"/>
                  </a:lnTo>
                  <a:close/>
                </a:path>
                <a:path w="2906395" h="92709">
                  <a:moveTo>
                    <a:pt x="2906001" y="0"/>
                  </a:moveTo>
                  <a:lnTo>
                    <a:pt x="0" y="0"/>
                  </a:lnTo>
                  <a:lnTo>
                    <a:pt x="0" y="6743"/>
                  </a:lnTo>
                  <a:lnTo>
                    <a:pt x="2906001" y="6743"/>
                  </a:lnTo>
                  <a:lnTo>
                    <a:pt x="2906001" y="0"/>
                  </a:lnTo>
                  <a:close/>
                </a:path>
              </a:pathLst>
            </a:custGeom>
            <a:solidFill>
              <a:srgbClr val="171B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522124" y="6608483"/>
              <a:ext cx="2906395" cy="36195"/>
            </a:xfrm>
            <a:custGeom>
              <a:avLst/>
              <a:gdLst/>
              <a:ahLst/>
              <a:cxnLst/>
              <a:rect l="l" t="t" r="r" b="b"/>
              <a:pathLst>
                <a:path w="2906395" h="36195">
                  <a:moveTo>
                    <a:pt x="2906004" y="0"/>
                  </a:moveTo>
                  <a:lnTo>
                    <a:pt x="0" y="0"/>
                  </a:lnTo>
                  <a:lnTo>
                    <a:pt x="0" y="36010"/>
                  </a:lnTo>
                  <a:lnTo>
                    <a:pt x="2906004" y="36010"/>
                  </a:lnTo>
                  <a:lnTo>
                    <a:pt x="2906004" y="0"/>
                  </a:lnTo>
                  <a:close/>
                </a:path>
              </a:pathLst>
            </a:custGeom>
            <a:solidFill>
              <a:srgbClr val="2229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107015" y="6673710"/>
              <a:ext cx="415290" cy="635"/>
            </a:xfrm>
            <a:custGeom>
              <a:avLst/>
              <a:gdLst/>
              <a:ahLst/>
              <a:cxnLst/>
              <a:rect l="l" t="t" r="r" b="b"/>
              <a:pathLst>
                <a:path w="415290" h="634">
                  <a:moveTo>
                    <a:pt x="415109" y="0"/>
                  </a:moveTo>
                  <a:lnTo>
                    <a:pt x="0" y="0"/>
                  </a:lnTo>
                  <a:lnTo>
                    <a:pt x="415109" y="41"/>
                  </a:lnTo>
                  <a:close/>
                </a:path>
              </a:pathLst>
            </a:custGeom>
            <a:solidFill>
              <a:srgbClr val="1529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107015" y="6644494"/>
              <a:ext cx="415290" cy="6985"/>
            </a:xfrm>
            <a:custGeom>
              <a:avLst/>
              <a:gdLst/>
              <a:ahLst/>
              <a:cxnLst/>
              <a:rect l="l" t="t" r="r" b="b"/>
              <a:pathLst>
                <a:path w="415290" h="6984">
                  <a:moveTo>
                    <a:pt x="415109" y="0"/>
                  </a:moveTo>
                  <a:lnTo>
                    <a:pt x="0" y="0"/>
                  </a:lnTo>
                  <a:lnTo>
                    <a:pt x="0" y="6709"/>
                  </a:lnTo>
                  <a:lnTo>
                    <a:pt x="415109" y="6709"/>
                  </a:lnTo>
                  <a:lnTo>
                    <a:pt x="415109" y="0"/>
                  </a:lnTo>
                  <a:close/>
                </a:path>
              </a:pathLst>
            </a:custGeom>
            <a:solidFill>
              <a:srgbClr val="0F12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107008" y="6493713"/>
              <a:ext cx="415290" cy="180340"/>
            </a:xfrm>
            <a:custGeom>
              <a:avLst/>
              <a:gdLst/>
              <a:ahLst/>
              <a:cxnLst/>
              <a:rect l="l" t="t" r="r" b="b"/>
              <a:pathLst>
                <a:path w="415290" h="180340">
                  <a:moveTo>
                    <a:pt x="415112" y="157492"/>
                  </a:moveTo>
                  <a:lnTo>
                    <a:pt x="0" y="157492"/>
                  </a:lnTo>
                  <a:lnTo>
                    <a:pt x="0" y="179997"/>
                  </a:lnTo>
                  <a:lnTo>
                    <a:pt x="415112" y="179997"/>
                  </a:lnTo>
                  <a:lnTo>
                    <a:pt x="415112" y="157492"/>
                  </a:lnTo>
                  <a:close/>
                </a:path>
                <a:path w="415290" h="180340">
                  <a:moveTo>
                    <a:pt x="415112" y="72009"/>
                  </a:moveTo>
                  <a:lnTo>
                    <a:pt x="0" y="72009"/>
                  </a:lnTo>
                  <a:lnTo>
                    <a:pt x="0" y="108026"/>
                  </a:lnTo>
                  <a:lnTo>
                    <a:pt x="415112" y="108026"/>
                  </a:lnTo>
                  <a:lnTo>
                    <a:pt x="415112" y="72009"/>
                  </a:lnTo>
                  <a:close/>
                </a:path>
                <a:path w="415290" h="180340">
                  <a:moveTo>
                    <a:pt x="415112" y="6337"/>
                  </a:moveTo>
                  <a:lnTo>
                    <a:pt x="0" y="6337"/>
                  </a:lnTo>
                  <a:lnTo>
                    <a:pt x="0" y="22504"/>
                  </a:lnTo>
                  <a:lnTo>
                    <a:pt x="415112" y="22504"/>
                  </a:lnTo>
                  <a:lnTo>
                    <a:pt x="415112" y="6337"/>
                  </a:lnTo>
                  <a:close/>
                </a:path>
                <a:path w="415290" h="180340">
                  <a:moveTo>
                    <a:pt x="415112" y="0"/>
                  </a:moveTo>
                  <a:lnTo>
                    <a:pt x="0" y="0"/>
                  </a:lnTo>
                  <a:lnTo>
                    <a:pt x="0" y="5410"/>
                  </a:lnTo>
                  <a:lnTo>
                    <a:pt x="415112" y="5410"/>
                  </a:lnTo>
                  <a:lnTo>
                    <a:pt x="415112" y="0"/>
                  </a:lnTo>
                  <a:close/>
                </a:path>
              </a:pathLst>
            </a:custGeom>
            <a:solidFill>
              <a:srgbClr val="172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107015" y="6522961"/>
              <a:ext cx="415290" cy="36195"/>
            </a:xfrm>
            <a:custGeom>
              <a:avLst/>
              <a:gdLst/>
              <a:ahLst/>
              <a:cxnLst/>
              <a:rect l="l" t="t" r="r" b="b"/>
              <a:pathLst>
                <a:path w="415290" h="36195">
                  <a:moveTo>
                    <a:pt x="415109" y="0"/>
                  </a:moveTo>
                  <a:lnTo>
                    <a:pt x="0" y="0"/>
                  </a:lnTo>
                  <a:lnTo>
                    <a:pt x="0" y="36010"/>
                  </a:lnTo>
                  <a:lnTo>
                    <a:pt x="415109" y="36010"/>
                  </a:lnTo>
                  <a:lnTo>
                    <a:pt x="415109" y="0"/>
                  </a:lnTo>
                  <a:close/>
                </a:path>
              </a:pathLst>
            </a:custGeom>
            <a:solidFill>
              <a:srgbClr val="171B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107008" y="6516217"/>
              <a:ext cx="415290" cy="92710"/>
            </a:xfrm>
            <a:custGeom>
              <a:avLst/>
              <a:gdLst/>
              <a:ahLst/>
              <a:cxnLst/>
              <a:rect l="l" t="t" r="r" b="b"/>
              <a:pathLst>
                <a:path w="415290" h="92709">
                  <a:moveTo>
                    <a:pt x="415112" y="85521"/>
                  </a:moveTo>
                  <a:lnTo>
                    <a:pt x="0" y="85521"/>
                  </a:lnTo>
                  <a:lnTo>
                    <a:pt x="0" y="92265"/>
                  </a:lnTo>
                  <a:lnTo>
                    <a:pt x="415112" y="92265"/>
                  </a:lnTo>
                  <a:lnTo>
                    <a:pt x="415112" y="85521"/>
                  </a:lnTo>
                  <a:close/>
                </a:path>
                <a:path w="415290" h="92709">
                  <a:moveTo>
                    <a:pt x="415112" y="42760"/>
                  </a:moveTo>
                  <a:lnTo>
                    <a:pt x="0" y="42760"/>
                  </a:lnTo>
                  <a:lnTo>
                    <a:pt x="0" y="49504"/>
                  </a:lnTo>
                  <a:lnTo>
                    <a:pt x="415112" y="49504"/>
                  </a:lnTo>
                  <a:lnTo>
                    <a:pt x="415112" y="42760"/>
                  </a:lnTo>
                  <a:close/>
                </a:path>
                <a:path w="415290" h="92709">
                  <a:moveTo>
                    <a:pt x="415112" y="0"/>
                  </a:moveTo>
                  <a:lnTo>
                    <a:pt x="0" y="0"/>
                  </a:lnTo>
                  <a:lnTo>
                    <a:pt x="0" y="6743"/>
                  </a:lnTo>
                  <a:lnTo>
                    <a:pt x="415112" y="6743"/>
                  </a:lnTo>
                  <a:lnTo>
                    <a:pt x="415112" y="0"/>
                  </a:lnTo>
                  <a:close/>
                </a:path>
              </a:pathLst>
            </a:custGeom>
            <a:solidFill>
              <a:srgbClr val="0F12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107015" y="6608483"/>
              <a:ext cx="415290" cy="36195"/>
            </a:xfrm>
            <a:custGeom>
              <a:avLst/>
              <a:gdLst/>
              <a:ahLst/>
              <a:cxnLst/>
              <a:rect l="l" t="t" r="r" b="b"/>
              <a:pathLst>
                <a:path w="415290" h="36195">
                  <a:moveTo>
                    <a:pt x="415109" y="0"/>
                  </a:moveTo>
                  <a:lnTo>
                    <a:pt x="0" y="0"/>
                  </a:lnTo>
                  <a:lnTo>
                    <a:pt x="0" y="36010"/>
                  </a:lnTo>
                  <a:lnTo>
                    <a:pt x="415109" y="36010"/>
                  </a:lnTo>
                  <a:lnTo>
                    <a:pt x="415109" y="0"/>
                  </a:lnTo>
                  <a:close/>
                </a:path>
              </a:pathLst>
            </a:custGeom>
            <a:solidFill>
              <a:srgbClr val="171B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/>
          <p:nvPr/>
        </p:nvSpPr>
        <p:spPr>
          <a:xfrm>
            <a:off x="11070145" y="6493725"/>
            <a:ext cx="1106805" cy="22860"/>
          </a:xfrm>
          <a:custGeom>
            <a:avLst/>
            <a:gdLst/>
            <a:ahLst/>
            <a:cxnLst/>
            <a:rect l="l" t="t" r="r" b="b"/>
            <a:pathLst>
              <a:path w="1106804" h="22859">
                <a:moveTo>
                  <a:pt x="1106779" y="6337"/>
                </a:moveTo>
                <a:lnTo>
                  <a:pt x="0" y="6337"/>
                </a:lnTo>
                <a:lnTo>
                  <a:pt x="0" y="22466"/>
                </a:lnTo>
                <a:lnTo>
                  <a:pt x="1106779" y="22466"/>
                </a:lnTo>
                <a:lnTo>
                  <a:pt x="1106779" y="6337"/>
                </a:lnTo>
                <a:close/>
              </a:path>
              <a:path w="1106804" h="22859">
                <a:moveTo>
                  <a:pt x="1106779" y="0"/>
                </a:moveTo>
                <a:lnTo>
                  <a:pt x="0" y="0"/>
                </a:lnTo>
                <a:lnTo>
                  <a:pt x="0" y="5397"/>
                </a:lnTo>
                <a:lnTo>
                  <a:pt x="1106779" y="5397"/>
                </a:lnTo>
                <a:lnTo>
                  <a:pt x="1106779" y="0"/>
                </a:lnTo>
                <a:close/>
              </a:path>
            </a:pathLst>
          </a:custGeom>
          <a:solidFill>
            <a:srgbClr val="03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0" name="object 50"/>
          <p:cNvGrpSpPr/>
          <p:nvPr/>
        </p:nvGrpSpPr>
        <p:grpSpPr>
          <a:xfrm>
            <a:off x="10655110" y="6493705"/>
            <a:ext cx="1522095" cy="180340"/>
            <a:chOff x="10655110" y="6493705"/>
            <a:chExt cx="1522095" cy="180340"/>
          </a:xfrm>
        </p:grpSpPr>
        <p:sp>
          <p:nvSpPr>
            <p:cNvPr id="51" name="object 51"/>
            <p:cNvSpPr/>
            <p:nvPr/>
          </p:nvSpPr>
          <p:spPr>
            <a:xfrm>
              <a:off x="11070151" y="6565722"/>
              <a:ext cx="1106805" cy="36195"/>
            </a:xfrm>
            <a:custGeom>
              <a:avLst/>
              <a:gdLst/>
              <a:ahLst/>
              <a:cxnLst/>
              <a:rect l="l" t="t" r="r" b="b"/>
              <a:pathLst>
                <a:path w="1106804" h="36195">
                  <a:moveTo>
                    <a:pt x="1106775" y="0"/>
                  </a:moveTo>
                  <a:lnTo>
                    <a:pt x="0" y="0"/>
                  </a:lnTo>
                  <a:lnTo>
                    <a:pt x="0" y="36010"/>
                  </a:lnTo>
                  <a:lnTo>
                    <a:pt x="1106775" y="36010"/>
                  </a:lnTo>
                  <a:lnTo>
                    <a:pt x="1106775" y="0"/>
                  </a:lnTo>
                  <a:close/>
                </a:path>
              </a:pathLst>
            </a:custGeom>
            <a:solidFill>
              <a:srgbClr val="03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1070151" y="6522961"/>
              <a:ext cx="1106805" cy="36195"/>
            </a:xfrm>
            <a:custGeom>
              <a:avLst/>
              <a:gdLst/>
              <a:ahLst/>
              <a:cxnLst/>
              <a:rect l="l" t="t" r="r" b="b"/>
              <a:pathLst>
                <a:path w="1106804" h="36195">
                  <a:moveTo>
                    <a:pt x="1106775" y="0"/>
                  </a:moveTo>
                  <a:lnTo>
                    <a:pt x="0" y="0"/>
                  </a:lnTo>
                  <a:lnTo>
                    <a:pt x="0" y="36010"/>
                  </a:lnTo>
                  <a:lnTo>
                    <a:pt x="1106775" y="36010"/>
                  </a:lnTo>
                  <a:lnTo>
                    <a:pt x="1106775" y="0"/>
                  </a:lnTo>
                  <a:close/>
                </a:path>
              </a:pathLst>
            </a:custGeom>
            <a:solidFill>
              <a:srgbClr val="244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1070146" y="6516217"/>
              <a:ext cx="1106805" cy="135255"/>
            </a:xfrm>
            <a:custGeom>
              <a:avLst/>
              <a:gdLst/>
              <a:ahLst/>
              <a:cxnLst/>
              <a:rect l="l" t="t" r="r" b="b"/>
              <a:pathLst>
                <a:path w="1106804" h="135254">
                  <a:moveTo>
                    <a:pt x="1106779" y="128282"/>
                  </a:moveTo>
                  <a:lnTo>
                    <a:pt x="0" y="128282"/>
                  </a:lnTo>
                  <a:lnTo>
                    <a:pt x="0" y="134988"/>
                  </a:lnTo>
                  <a:lnTo>
                    <a:pt x="1106779" y="134988"/>
                  </a:lnTo>
                  <a:lnTo>
                    <a:pt x="1106779" y="128282"/>
                  </a:lnTo>
                  <a:close/>
                </a:path>
                <a:path w="1106804" h="135254">
                  <a:moveTo>
                    <a:pt x="1106779" y="85521"/>
                  </a:moveTo>
                  <a:lnTo>
                    <a:pt x="0" y="85521"/>
                  </a:lnTo>
                  <a:lnTo>
                    <a:pt x="0" y="92265"/>
                  </a:lnTo>
                  <a:lnTo>
                    <a:pt x="1106779" y="92265"/>
                  </a:lnTo>
                  <a:lnTo>
                    <a:pt x="1106779" y="85521"/>
                  </a:lnTo>
                  <a:close/>
                </a:path>
                <a:path w="1106804" h="135254">
                  <a:moveTo>
                    <a:pt x="1106779" y="42760"/>
                  </a:moveTo>
                  <a:lnTo>
                    <a:pt x="0" y="42760"/>
                  </a:lnTo>
                  <a:lnTo>
                    <a:pt x="0" y="49504"/>
                  </a:lnTo>
                  <a:lnTo>
                    <a:pt x="1106779" y="49504"/>
                  </a:lnTo>
                  <a:lnTo>
                    <a:pt x="1106779" y="42760"/>
                  </a:lnTo>
                  <a:close/>
                </a:path>
                <a:path w="1106804" h="135254">
                  <a:moveTo>
                    <a:pt x="1106779" y="0"/>
                  </a:moveTo>
                  <a:lnTo>
                    <a:pt x="0" y="0"/>
                  </a:lnTo>
                  <a:lnTo>
                    <a:pt x="0" y="6743"/>
                  </a:lnTo>
                  <a:lnTo>
                    <a:pt x="1106779" y="6743"/>
                  </a:lnTo>
                  <a:lnTo>
                    <a:pt x="1106779" y="0"/>
                  </a:lnTo>
                  <a:close/>
                </a:path>
              </a:pathLst>
            </a:custGeom>
            <a:solidFill>
              <a:srgbClr val="172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1070151" y="6651204"/>
              <a:ext cx="1106805" cy="22860"/>
            </a:xfrm>
            <a:custGeom>
              <a:avLst/>
              <a:gdLst/>
              <a:ahLst/>
              <a:cxnLst/>
              <a:rect l="l" t="t" r="r" b="b"/>
              <a:pathLst>
                <a:path w="1106804" h="22859">
                  <a:moveTo>
                    <a:pt x="1106775" y="0"/>
                  </a:moveTo>
                  <a:lnTo>
                    <a:pt x="0" y="0"/>
                  </a:lnTo>
                  <a:lnTo>
                    <a:pt x="0" y="22506"/>
                  </a:lnTo>
                  <a:lnTo>
                    <a:pt x="1106775" y="22506"/>
                  </a:lnTo>
                  <a:lnTo>
                    <a:pt x="1106775" y="0"/>
                  </a:lnTo>
                  <a:close/>
                </a:path>
              </a:pathLst>
            </a:custGeom>
            <a:solidFill>
              <a:srgbClr val="03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1070151" y="6608483"/>
              <a:ext cx="1106805" cy="36195"/>
            </a:xfrm>
            <a:custGeom>
              <a:avLst/>
              <a:gdLst/>
              <a:ahLst/>
              <a:cxnLst/>
              <a:rect l="l" t="t" r="r" b="b"/>
              <a:pathLst>
                <a:path w="1106804" h="36195">
                  <a:moveTo>
                    <a:pt x="1106775" y="0"/>
                  </a:moveTo>
                  <a:lnTo>
                    <a:pt x="0" y="0"/>
                  </a:lnTo>
                  <a:lnTo>
                    <a:pt x="0" y="36010"/>
                  </a:lnTo>
                  <a:lnTo>
                    <a:pt x="1106775" y="36010"/>
                  </a:lnTo>
                  <a:lnTo>
                    <a:pt x="1106775" y="0"/>
                  </a:lnTo>
                  <a:close/>
                </a:path>
              </a:pathLst>
            </a:custGeom>
            <a:solidFill>
              <a:srgbClr val="244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0655110" y="6673710"/>
              <a:ext cx="415290" cy="635"/>
            </a:xfrm>
            <a:custGeom>
              <a:avLst/>
              <a:gdLst/>
              <a:ahLst/>
              <a:cxnLst/>
              <a:rect l="l" t="t" r="r" b="b"/>
              <a:pathLst>
                <a:path w="415290" h="634">
                  <a:moveTo>
                    <a:pt x="415040" y="0"/>
                  </a:moveTo>
                  <a:lnTo>
                    <a:pt x="0" y="0"/>
                  </a:lnTo>
                  <a:lnTo>
                    <a:pt x="415040" y="41"/>
                  </a:lnTo>
                  <a:close/>
                </a:path>
              </a:pathLst>
            </a:custGeom>
            <a:solidFill>
              <a:srgbClr val="1529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0655097" y="6500050"/>
              <a:ext cx="415290" cy="102235"/>
            </a:xfrm>
            <a:custGeom>
              <a:avLst/>
              <a:gdLst/>
              <a:ahLst/>
              <a:cxnLst/>
              <a:rect l="l" t="t" r="r" b="b"/>
              <a:pathLst>
                <a:path w="415290" h="102234">
                  <a:moveTo>
                    <a:pt x="415048" y="65671"/>
                  </a:moveTo>
                  <a:lnTo>
                    <a:pt x="0" y="65671"/>
                  </a:lnTo>
                  <a:lnTo>
                    <a:pt x="0" y="101688"/>
                  </a:lnTo>
                  <a:lnTo>
                    <a:pt x="415048" y="101688"/>
                  </a:lnTo>
                  <a:lnTo>
                    <a:pt x="415048" y="65671"/>
                  </a:lnTo>
                  <a:close/>
                </a:path>
                <a:path w="415290" h="102234">
                  <a:moveTo>
                    <a:pt x="415048" y="0"/>
                  </a:moveTo>
                  <a:lnTo>
                    <a:pt x="0" y="0"/>
                  </a:lnTo>
                  <a:lnTo>
                    <a:pt x="0" y="16167"/>
                  </a:lnTo>
                  <a:lnTo>
                    <a:pt x="415048" y="16167"/>
                  </a:lnTo>
                  <a:lnTo>
                    <a:pt x="415048" y="0"/>
                  </a:lnTo>
                  <a:close/>
                </a:path>
              </a:pathLst>
            </a:custGeom>
            <a:solidFill>
              <a:srgbClr val="172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0655110" y="6522961"/>
              <a:ext cx="415290" cy="36195"/>
            </a:xfrm>
            <a:custGeom>
              <a:avLst/>
              <a:gdLst/>
              <a:ahLst/>
              <a:cxnLst/>
              <a:rect l="l" t="t" r="r" b="b"/>
              <a:pathLst>
                <a:path w="415290" h="36195">
                  <a:moveTo>
                    <a:pt x="415040" y="0"/>
                  </a:moveTo>
                  <a:lnTo>
                    <a:pt x="0" y="0"/>
                  </a:lnTo>
                  <a:lnTo>
                    <a:pt x="0" y="36010"/>
                  </a:lnTo>
                  <a:lnTo>
                    <a:pt x="415040" y="36010"/>
                  </a:lnTo>
                  <a:lnTo>
                    <a:pt x="415040" y="0"/>
                  </a:lnTo>
                  <a:close/>
                </a:path>
              </a:pathLst>
            </a:custGeom>
            <a:solidFill>
              <a:srgbClr val="171B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0655097" y="6516217"/>
              <a:ext cx="415290" cy="135255"/>
            </a:xfrm>
            <a:custGeom>
              <a:avLst/>
              <a:gdLst/>
              <a:ahLst/>
              <a:cxnLst/>
              <a:rect l="l" t="t" r="r" b="b"/>
              <a:pathLst>
                <a:path w="415290" h="135254">
                  <a:moveTo>
                    <a:pt x="415048" y="128282"/>
                  </a:moveTo>
                  <a:lnTo>
                    <a:pt x="0" y="128282"/>
                  </a:lnTo>
                  <a:lnTo>
                    <a:pt x="0" y="134988"/>
                  </a:lnTo>
                  <a:lnTo>
                    <a:pt x="415048" y="134988"/>
                  </a:lnTo>
                  <a:lnTo>
                    <a:pt x="415048" y="128282"/>
                  </a:lnTo>
                  <a:close/>
                </a:path>
                <a:path w="415290" h="135254">
                  <a:moveTo>
                    <a:pt x="415048" y="85521"/>
                  </a:moveTo>
                  <a:lnTo>
                    <a:pt x="0" y="85521"/>
                  </a:lnTo>
                  <a:lnTo>
                    <a:pt x="0" y="92265"/>
                  </a:lnTo>
                  <a:lnTo>
                    <a:pt x="415048" y="92265"/>
                  </a:lnTo>
                  <a:lnTo>
                    <a:pt x="415048" y="85521"/>
                  </a:lnTo>
                  <a:close/>
                </a:path>
                <a:path w="415290" h="135254">
                  <a:moveTo>
                    <a:pt x="415048" y="42760"/>
                  </a:moveTo>
                  <a:lnTo>
                    <a:pt x="0" y="42760"/>
                  </a:lnTo>
                  <a:lnTo>
                    <a:pt x="0" y="49504"/>
                  </a:lnTo>
                  <a:lnTo>
                    <a:pt x="415048" y="49504"/>
                  </a:lnTo>
                  <a:lnTo>
                    <a:pt x="415048" y="42760"/>
                  </a:lnTo>
                  <a:close/>
                </a:path>
                <a:path w="415290" h="135254">
                  <a:moveTo>
                    <a:pt x="415048" y="0"/>
                  </a:moveTo>
                  <a:lnTo>
                    <a:pt x="0" y="0"/>
                  </a:lnTo>
                  <a:lnTo>
                    <a:pt x="0" y="6743"/>
                  </a:lnTo>
                  <a:lnTo>
                    <a:pt x="415048" y="6743"/>
                  </a:lnTo>
                  <a:lnTo>
                    <a:pt x="415048" y="0"/>
                  </a:lnTo>
                  <a:close/>
                </a:path>
              </a:pathLst>
            </a:custGeom>
            <a:solidFill>
              <a:srgbClr val="0F12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0655110" y="6651204"/>
              <a:ext cx="415290" cy="22860"/>
            </a:xfrm>
            <a:custGeom>
              <a:avLst/>
              <a:gdLst/>
              <a:ahLst/>
              <a:cxnLst/>
              <a:rect l="l" t="t" r="r" b="b"/>
              <a:pathLst>
                <a:path w="415290" h="22859">
                  <a:moveTo>
                    <a:pt x="415040" y="0"/>
                  </a:moveTo>
                  <a:lnTo>
                    <a:pt x="0" y="0"/>
                  </a:lnTo>
                  <a:lnTo>
                    <a:pt x="0" y="22506"/>
                  </a:lnTo>
                  <a:lnTo>
                    <a:pt x="415040" y="22506"/>
                  </a:lnTo>
                  <a:lnTo>
                    <a:pt x="415040" y="0"/>
                  </a:lnTo>
                  <a:close/>
                </a:path>
              </a:pathLst>
            </a:custGeom>
            <a:solidFill>
              <a:srgbClr val="172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0655110" y="6608483"/>
              <a:ext cx="415290" cy="36195"/>
            </a:xfrm>
            <a:custGeom>
              <a:avLst/>
              <a:gdLst/>
              <a:ahLst/>
              <a:cxnLst/>
              <a:rect l="l" t="t" r="r" b="b"/>
              <a:pathLst>
                <a:path w="415290" h="36195">
                  <a:moveTo>
                    <a:pt x="415040" y="0"/>
                  </a:moveTo>
                  <a:lnTo>
                    <a:pt x="0" y="0"/>
                  </a:lnTo>
                  <a:lnTo>
                    <a:pt x="0" y="36010"/>
                  </a:lnTo>
                  <a:lnTo>
                    <a:pt x="415040" y="36010"/>
                  </a:lnTo>
                  <a:lnTo>
                    <a:pt x="415040" y="0"/>
                  </a:lnTo>
                  <a:close/>
                </a:path>
              </a:pathLst>
            </a:custGeom>
            <a:solidFill>
              <a:srgbClr val="171B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0655110" y="6493705"/>
              <a:ext cx="415290" cy="5715"/>
            </a:xfrm>
            <a:custGeom>
              <a:avLst/>
              <a:gdLst/>
              <a:ahLst/>
              <a:cxnLst/>
              <a:rect l="l" t="t" r="r" b="b"/>
              <a:pathLst>
                <a:path w="415290" h="5714">
                  <a:moveTo>
                    <a:pt x="415040" y="0"/>
                  </a:moveTo>
                  <a:lnTo>
                    <a:pt x="0" y="0"/>
                  </a:lnTo>
                  <a:lnTo>
                    <a:pt x="0" y="5416"/>
                  </a:lnTo>
                  <a:lnTo>
                    <a:pt x="415040" y="5416"/>
                  </a:lnTo>
                  <a:lnTo>
                    <a:pt x="415040" y="0"/>
                  </a:lnTo>
                  <a:close/>
                </a:path>
              </a:pathLst>
            </a:custGeom>
            <a:solidFill>
              <a:srgbClr val="172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/>
          <p:nvPr/>
        </p:nvSpPr>
        <p:spPr>
          <a:xfrm>
            <a:off x="4843169" y="6673709"/>
            <a:ext cx="1196975" cy="635"/>
          </a:xfrm>
          <a:custGeom>
            <a:avLst/>
            <a:gdLst/>
            <a:ahLst/>
            <a:cxnLst/>
            <a:rect l="l" t="t" r="r" b="b"/>
            <a:pathLst>
              <a:path w="1196975" h="634">
                <a:moveTo>
                  <a:pt x="0" y="41"/>
                </a:moveTo>
                <a:lnTo>
                  <a:pt x="1196616" y="41"/>
                </a:lnTo>
                <a:lnTo>
                  <a:pt x="0" y="0"/>
                </a:lnTo>
                <a:close/>
              </a:path>
            </a:pathLst>
          </a:custGeom>
          <a:solidFill>
            <a:srgbClr val="1AAC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137140" y="6673709"/>
            <a:ext cx="1196975" cy="635"/>
          </a:xfrm>
          <a:custGeom>
            <a:avLst/>
            <a:gdLst/>
            <a:ahLst/>
            <a:cxnLst/>
            <a:rect l="l" t="t" r="r" b="b"/>
            <a:pathLst>
              <a:path w="1196975" h="634">
                <a:moveTo>
                  <a:pt x="0" y="41"/>
                </a:moveTo>
                <a:lnTo>
                  <a:pt x="1196957" y="41"/>
                </a:lnTo>
                <a:lnTo>
                  <a:pt x="0" y="0"/>
                </a:lnTo>
                <a:close/>
              </a:path>
            </a:pathLst>
          </a:custGeom>
          <a:solidFill>
            <a:srgbClr val="1AAC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843169" y="6500039"/>
            <a:ext cx="1196975" cy="16510"/>
          </a:xfrm>
          <a:custGeom>
            <a:avLst/>
            <a:gdLst/>
            <a:ahLst/>
            <a:cxnLst/>
            <a:rect l="l" t="t" r="r" b="b"/>
            <a:pathLst>
              <a:path w="1196975" h="16509">
                <a:moveTo>
                  <a:pt x="0" y="16172"/>
                </a:moveTo>
                <a:lnTo>
                  <a:pt x="1196616" y="16172"/>
                </a:lnTo>
                <a:lnTo>
                  <a:pt x="1196616" y="0"/>
                </a:lnTo>
                <a:lnTo>
                  <a:pt x="0" y="0"/>
                </a:lnTo>
                <a:lnTo>
                  <a:pt x="0" y="16172"/>
                </a:lnTo>
                <a:close/>
              </a:path>
            </a:pathLst>
          </a:custGeom>
          <a:solidFill>
            <a:srgbClr val="03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137140" y="6500039"/>
            <a:ext cx="1196975" cy="16510"/>
          </a:xfrm>
          <a:custGeom>
            <a:avLst/>
            <a:gdLst/>
            <a:ahLst/>
            <a:cxnLst/>
            <a:rect l="l" t="t" r="r" b="b"/>
            <a:pathLst>
              <a:path w="1196975" h="16509">
                <a:moveTo>
                  <a:pt x="0" y="16172"/>
                </a:moveTo>
                <a:lnTo>
                  <a:pt x="1196957" y="16172"/>
                </a:lnTo>
                <a:lnTo>
                  <a:pt x="1196957" y="0"/>
                </a:lnTo>
                <a:lnTo>
                  <a:pt x="0" y="0"/>
                </a:lnTo>
                <a:lnTo>
                  <a:pt x="0" y="16172"/>
                </a:lnTo>
                <a:close/>
              </a:path>
            </a:pathLst>
          </a:custGeom>
          <a:solidFill>
            <a:srgbClr val="03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843169" y="6565722"/>
            <a:ext cx="1196975" cy="36195"/>
          </a:xfrm>
          <a:custGeom>
            <a:avLst/>
            <a:gdLst/>
            <a:ahLst/>
            <a:cxnLst/>
            <a:rect l="l" t="t" r="r" b="b"/>
            <a:pathLst>
              <a:path w="1196975" h="36195">
                <a:moveTo>
                  <a:pt x="0" y="36010"/>
                </a:moveTo>
                <a:lnTo>
                  <a:pt x="1196616" y="36010"/>
                </a:lnTo>
                <a:lnTo>
                  <a:pt x="1196616" y="0"/>
                </a:lnTo>
                <a:lnTo>
                  <a:pt x="0" y="0"/>
                </a:lnTo>
                <a:lnTo>
                  <a:pt x="0" y="36010"/>
                </a:lnTo>
                <a:close/>
              </a:path>
            </a:pathLst>
          </a:custGeom>
          <a:solidFill>
            <a:srgbClr val="03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137140" y="6565722"/>
            <a:ext cx="1196975" cy="36195"/>
          </a:xfrm>
          <a:custGeom>
            <a:avLst/>
            <a:gdLst/>
            <a:ahLst/>
            <a:cxnLst/>
            <a:rect l="l" t="t" r="r" b="b"/>
            <a:pathLst>
              <a:path w="1196975" h="36195">
                <a:moveTo>
                  <a:pt x="0" y="36010"/>
                </a:moveTo>
                <a:lnTo>
                  <a:pt x="1196957" y="36010"/>
                </a:lnTo>
                <a:lnTo>
                  <a:pt x="1196957" y="0"/>
                </a:lnTo>
                <a:lnTo>
                  <a:pt x="0" y="0"/>
                </a:lnTo>
                <a:lnTo>
                  <a:pt x="0" y="36010"/>
                </a:lnTo>
                <a:close/>
              </a:path>
            </a:pathLst>
          </a:custGeom>
          <a:solidFill>
            <a:srgbClr val="03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843169" y="6522961"/>
            <a:ext cx="1196975" cy="36195"/>
          </a:xfrm>
          <a:custGeom>
            <a:avLst/>
            <a:gdLst/>
            <a:ahLst/>
            <a:cxnLst/>
            <a:rect l="l" t="t" r="r" b="b"/>
            <a:pathLst>
              <a:path w="1196975" h="36195">
                <a:moveTo>
                  <a:pt x="0" y="36010"/>
                </a:moveTo>
                <a:lnTo>
                  <a:pt x="1196616" y="36010"/>
                </a:lnTo>
                <a:lnTo>
                  <a:pt x="1196616" y="0"/>
                </a:lnTo>
                <a:lnTo>
                  <a:pt x="0" y="0"/>
                </a:lnTo>
                <a:lnTo>
                  <a:pt x="0" y="36010"/>
                </a:lnTo>
                <a:close/>
              </a:path>
            </a:pathLst>
          </a:custGeom>
          <a:solidFill>
            <a:srgbClr val="244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137140" y="6522961"/>
            <a:ext cx="1196975" cy="36195"/>
          </a:xfrm>
          <a:custGeom>
            <a:avLst/>
            <a:gdLst/>
            <a:ahLst/>
            <a:cxnLst/>
            <a:rect l="l" t="t" r="r" b="b"/>
            <a:pathLst>
              <a:path w="1196975" h="36195">
                <a:moveTo>
                  <a:pt x="0" y="36010"/>
                </a:moveTo>
                <a:lnTo>
                  <a:pt x="1196957" y="36010"/>
                </a:lnTo>
                <a:lnTo>
                  <a:pt x="1196957" y="0"/>
                </a:lnTo>
                <a:lnTo>
                  <a:pt x="0" y="0"/>
                </a:lnTo>
                <a:lnTo>
                  <a:pt x="0" y="36010"/>
                </a:lnTo>
                <a:close/>
              </a:path>
            </a:pathLst>
          </a:custGeom>
          <a:solidFill>
            <a:srgbClr val="244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843169" y="6516211"/>
            <a:ext cx="1196975" cy="6985"/>
          </a:xfrm>
          <a:custGeom>
            <a:avLst/>
            <a:gdLst/>
            <a:ahLst/>
            <a:cxnLst/>
            <a:rect l="l" t="t" r="r" b="b"/>
            <a:pathLst>
              <a:path w="1196975" h="6984">
                <a:moveTo>
                  <a:pt x="0" y="6749"/>
                </a:moveTo>
                <a:lnTo>
                  <a:pt x="1196616" y="6749"/>
                </a:lnTo>
                <a:lnTo>
                  <a:pt x="1196616" y="0"/>
                </a:lnTo>
                <a:lnTo>
                  <a:pt x="0" y="0"/>
                </a:lnTo>
                <a:lnTo>
                  <a:pt x="0" y="6749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137140" y="6516211"/>
            <a:ext cx="1196975" cy="6985"/>
          </a:xfrm>
          <a:custGeom>
            <a:avLst/>
            <a:gdLst/>
            <a:ahLst/>
            <a:cxnLst/>
            <a:rect l="l" t="t" r="r" b="b"/>
            <a:pathLst>
              <a:path w="1196975" h="6984">
                <a:moveTo>
                  <a:pt x="0" y="6749"/>
                </a:moveTo>
                <a:lnTo>
                  <a:pt x="1196957" y="6749"/>
                </a:lnTo>
                <a:lnTo>
                  <a:pt x="1196957" y="0"/>
                </a:lnTo>
                <a:lnTo>
                  <a:pt x="0" y="0"/>
                </a:lnTo>
                <a:lnTo>
                  <a:pt x="0" y="6749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843169" y="6644493"/>
            <a:ext cx="1196975" cy="6985"/>
          </a:xfrm>
          <a:custGeom>
            <a:avLst/>
            <a:gdLst/>
            <a:ahLst/>
            <a:cxnLst/>
            <a:rect l="l" t="t" r="r" b="b"/>
            <a:pathLst>
              <a:path w="1196975" h="6984">
                <a:moveTo>
                  <a:pt x="0" y="6709"/>
                </a:moveTo>
                <a:lnTo>
                  <a:pt x="1196616" y="6709"/>
                </a:lnTo>
                <a:lnTo>
                  <a:pt x="1196616" y="0"/>
                </a:lnTo>
                <a:lnTo>
                  <a:pt x="0" y="0"/>
                </a:lnTo>
                <a:lnTo>
                  <a:pt x="0" y="6709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137140" y="6644493"/>
            <a:ext cx="1196975" cy="6985"/>
          </a:xfrm>
          <a:custGeom>
            <a:avLst/>
            <a:gdLst/>
            <a:ahLst/>
            <a:cxnLst/>
            <a:rect l="l" t="t" r="r" b="b"/>
            <a:pathLst>
              <a:path w="1196975" h="6984">
                <a:moveTo>
                  <a:pt x="0" y="6709"/>
                </a:moveTo>
                <a:lnTo>
                  <a:pt x="1196957" y="6709"/>
                </a:lnTo>
                <a:lnTo>
                  <a:pt x="1196957" y="0"/>
                </a:lnTo>
                <a:lnTo>
                  <a:pt x="0" y="0"/>
                </a:lnTo>
                <a:lnTo>
                  <a:pt x="0" y="6709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843169" y="6601732"/>
            <a:ext cx="1196975" cy="6985"/>
          </a:xfrm>
          <a:custGeom>
            <a:avLst/>
            <a:gdLst/>
            <a:ahLst/>
            <a:cxnLst/>
            <a:rect l="l" t="t" r="r" b="b"/>
            <a:pathLst>
              <a:path w="1196975" h="6984">
                <a:moveTo>
                  <a:pt x="0" y="6749"/>
                </a:moveTo>
                <a:lnTo>
                  <a:pt x="1196616" y="6749"/>
                </a:lnTo>
                <a:lnTo>
                  <a:pt x="1196616" y="0"/>
                </a:lnTo>
                <a:lnTo>
                  <a:pt x="0" y="0"/>
                </a:lnTo>
                <a:lnTo>
                  <a:pt x="0" y="6749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137140" y="6601732"/>
            <a:ext cx="1196975" cy="6985"/>
          </a:xfrm>
          <a:custGeom>
            <a:avLst/>
            <a:gdLst/>
            <a:ahLst/>
            <a:cxnLst/>
            <a:rect l="l" t="t" r="r" b="b"/>
            <a:pathLst>
              <a:path w="1196975" h="6984">
                <a:moveTo>
                  <a:pt x="0" y="6749"/>
                </a:moveTo>
                <a:lnTo>
                  <a:pt x="1196957" y="6749"/>
                </a:lnTo>
                <a:lnTo>
                  <a:pt x="1196957" y="0"/>
                </a:lnTo>
                <a:lnTo>
                  <a:pt x="0" y="0"/>
                </a:lnTo>
                <a:lnTo>
                  <a:pt x="0" y="6749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843169" y="6558972"/>
            <a:ext cx="1196975" cy="6985"/>
          </a:xfrm>
          <a:custGeom>
            <a:avLst/>
            <a:gdLst/>
            <a:ahLst/>
            <a:cxnLst/>
            <a:rect l="l" t="t" r="r" b="b"/>
            <a:pathLst>
              <a:path w="1196975" h="6984">
                <a:moveTo>
                  <a:pt x="0" y="6749"/>
                </a:moveTo>
                <a:lnTo>
                  <a:pt x="1196616" y="6749"/>
                </a:lnTo>
                <a:lnTo>
                  <a:pt x="1196616" y="0"/>
                </a:lnTo>
                <a:lnTo>
                  <a:pt x="0" y="0"/>
                </a:lnTo>
                <a:lnTo>
                  <a:pt x="0" y="6749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137140" y="6558972"/>
            <a:ext cx="1196975" cy="6985"/>
          </a:xfrm>
          <a:custGeom>
            <a:avLst/>
            <a:gdLst/>
            <a:ahLst/>
            <a:cxnLst/>
            <a:rect l="l" t="t" r="r" b="b"/>
            <a:pathLst>
              <a:path w="1196975" h="6984">
                <a:moveTo>
                  <a:pt x="0" y="6749"/>
                </a:moveTo>
                <a:lnTo>
                  <a:pt x="1196957" y="6749"/>
                </a:lnTo>
                <a:lnTo>
                  <a:pt x="1196957" y="0"/>
                </a:lnTo>
                <a:lnTo>
                  <a:pt x="0" y="0"/>
                </a:lnTo>
                <a:lnTo>
                  <a:pt x="0" y="6749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843169" y="6651204"/>
            <a:ext cx="1196975" cy="22860"/>
          </a:xfrm>
          <a:custGeom>
            <a:avLst/>
            <a:gdLst/>
            <a:ahLst/>
            <a:cxnLst/>
            <a:rect l="l" t="t" r="r" b="b"/>
            <a:pathLst>
              <a:path w="1196975" h="22859">
                <a:moveTo>
                  <a:pt x="0" y="22506"/>
                </a:moveTo>
                <a:lnTo>
                  <a:pt x="1196616" y="22506"/>
                </a:lnTo>
                <a:lnTo>
                  <a:pt x="1196616" y="0"/>
                </a:lnTo>
                <a:lnTo>
                  <a:pt x="0" y="0"/>
                </a:lnTo>
                <a:lnTo>
                  <a:pt x="0" y="22506"/>
                </a:lnTo>
                <a:close/>
              </a:path>
            </a:pathLst>
          </a:custGeom>
          <a:solidFill>
            <a:srgbClr val="03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137140" y="6651204"/>
            <a:ext cx="1196975" cy="22860"/>
          </a:xfrm>
          <a:custGeom>
            <a:avLst/>
            <a:gdLst/>
            <a:ahLst/>
            <a:cxnLst/>
            <a:rect l="l" t="t" r="r" b="b"/>
            <a:pathLst>
              <a:path w="1196975" h="22859">
                <a:moveTo>
                  <a:pt x="0" y="22506"/>
                </a:moveTo>
                <a:lnTo>
                  <a:pt x="1196957" y="22506"/>
                </a:lnTo>
                <a:lnTo>
                  <a:pt x="1196957" y="0"/>
                </a:lnTo>
                <a:lnTo>
                  <a:pt x="0" y="0"/>
                </a:lnTo>
                <a:lnTo>
                  <a:pt x="0" y="22506"/>
                </a:lnTo>
                <a:close/>
              </a:path>
            </a:pathLst>
          </a:custGeom>
          <a:solidFill>
            <a:srgbClr val="03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843169" y="6608482"/>
            <a:ext cx="1196975" cy="36195"/>
          </a:xfrm>
          <a:custGeom>
            <a:avLst/>
            <a:gdLst/>
            <a:ahLst/>
            <a:cxnLst/>
            <a:rect l="l" t="t" r="r" b="b"/>
            <a:pathLst>
              <a:path w="1196975" h="36195">
                <a:moveTo>
                  <a:pt x="0" y="36010"/>
                </a:moveTo>
                <a:lnTo>
                  <a:pt x="1196616" y="36010"/>
                </a:lnTo>
                <a:lnTo>
                  <a:pt x="1196616" y="0"/>
                </a:lnTo>
                <a:lnTo>
                  <a:pt x="0" y="0"/>
                </a:lnTo>
                <a:lnTo>
                  <a:pt x="0" y="36010"/>
                </a:lnTo>
                <a:close/>
              </a:path>
            </a:pathLst>
          </a:custGeom>
          <a:solidFill>
            <a:srgbClr val="244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137140" y="6608482"/>
            <a:ext cx="1196975" cy="36195"/>
          </a:xfrm>
          <a:custGeom>
            <a:avLst/>
            <a:gdLst/>
            <a:ahLst/>
            <a:cxnLst/>
            <a:rect l="l" t="t" r="r" b="b"/>
            <a:pathLst>
              <a:path w="1196975" h="36195">
                <a:moveTo>
                  <a:pt x="0" y="36010"/>
                </a:moveTo>
                <a:lnTo>
                  <a:pt x="1196957" y="36010"/>
                </a:lnTo>
                <a:lnTo>
                  <a:pt x="1196957" y="0"/>
                </a:lnTo>
                <a:lnTo>
                  <a:pt x="0" y="0"/>
                </a:lnTo>
                <a:lnTo>
                  <a:pt x="0" y="36010"/>
                </a:lnTo>
                <a:close/>
              </a:path>
            </a:pathLst>
          </a:custGeom>
          <a:solidFill>
            <a:srgbClr val="244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843169" y="6493705"/>
            <a:ext cx="1196975" cy="5715"/>
          </a:xfrm>
          <a:custGeom>
            <a:avLst/>
            <a:gdLst/>
            <a:ahLst/>
            <a:cxnLst/>
            <a:rect l="l" t="t" r="r" b="b"/>
            <a:pathLst>
              <a:path w="1196975" h="5714">
                <a:moveTo>
                  <a:pt x="0" y="5416"/>
                </a:moveTo>
                <a:lnTo>
                  <a:pt x="1196616" y="5416"/>
                </a:lnTo>
                <a:lnTo>
                  <a:pt x="1196616" y="0"/>
                </a:lnTo>
                <a:lnTo>
                  <a:pt x="0" y="0"/>
                </a:lnTo>
                <a:lnTo>
                  <a:pt x="0" y="5416"/>
                </a:lnTo>
                <a:close/>
              </a:path>
            </a:pathLst>
          </a:custGeom>
          <a:solidFill>
            <a:srgbClr val="03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137140" y="6493705"/>
            <a:ext cx="1196975" cy="5715"/>
          </a:xfrm>
          <a:custGeom>
            <a:avLst/>
            <a:gdLst/>
            <a:ahLst/>
            <a:cxnLst/>
            <a:rect l="l" t="t" r="r" b="b"/>
            <a:pathLst>
              <a:path w="1196975" h="5714">
                <a:moveTo>
                  <a:pt x="0" y="5416"/>
                </a:moveTo>
                <a:lnTo>
                  <a:pt x="1196957" y="5416"/>
                </a:lnTo>
                <a:lnTo>
                  <a:pt x="1196957" y="0"/>
                </a:lnTo>
                <a:lnTo>
                  <a:pt x="0" y="0"/>
                </a:lnTo>
                <a:lnTo>
                  <a:pt x="0" y="5416"/>
                </a:lnTo>
                <a:close/>
              </a:path>
            </a:pathLst>
          </a:custGeom>
          <a:solidFill>
            <a:srgbClr val="03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334098" y="6673709"/>
            <a:ext cx="415290" cy="635"/>
          </a:xfrm>
          <a:custGeom>
            <a:avLst/>
            <a:gdLst/>
            <a:ahLst/>
            <a:cxnLst/>
            <a:rect l="l" t="t" r="r" b="b"/>
            <a:pathLst>
              <a:path w="415290" h="634">
                <a:moveTo>
                  <a:pt x="415040" y="0"/>
                </a:moveTo>
                <a:lnTo>
                  <a:pt x="0" y="0"/>
                </a:lnTo>
                <a:lnTo>
                  <a:pt x="415040" y="41"/>
                </a:lnTo>
                <a:close/>
              </a:path>
            </a:pathLst>
          </a:custGeom>
          <a:solidFill>
            <a:srgbClr val="1529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334098" y="6500039"/>
            <a:ext cx="415290" cy="16510"/>
          </a:xfrm>
          <a:custGeom>
            <a:avLst/>
            <a:gdLst/>
            <a:ahLst/>
            <a:cxnLst/>
            <a:rect l="l" t="t" r="r" b="b"/>
            <a:pathLst>
              <a:path w="415290" h="16509">
                <a:moveTo>
                  <a:pt x="415040" y="0"/>
                </a:moveTo>
                <a:lnTo>
                  <a:pt x="0" y="0"/>
                </a:lnTo>
                <a:lnTo>
                  <a:pt x="0" y="16172"/>
                </a:lnTo>
                <a:lnTo>
                  <a:pt x="415040" y="16172"/>
                </a:lnTo>
                <a:lnTo>
                  <a:pt x="415040" y="0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7" name="object 87"/>
          <p:cNvGrpSpPr/>
          <p:nvPr/>
        </p:nvGrpSpPr>
        <p:grpSpPr>
          <a:xfrm>
            <a:off x="7334098" y="6493705"/>
            <a:ext cx="415290" cy="180340"/>
            <a:chOff x="7334098" y="6493705"/>
            <a:chExt cx="415290" cy="180340"/>
          </a:xfrm>
        </p:grpSpPr>
        <p:sp>
          <p:nvSpPr>
            <p:cNvPr id="88" name="object 88"/>
            <p:cNvSpPr/>
            <p:nvPr/>
          </p:nvSpPr>
          <p:spPr>
            <a:xfrm>
              <a:off x="7334098" y="6565722"/>
              <a:ext cx="415290" cy="36195"/>
            </a:xfrm>
            <a:custGeom>
              <a:avLst/>
              <a:gdLst/>
              <a:ahLst/>
              <a:cxnLst/>
              <a:rect l="l" t="t" r="r" b="b"/>
              <a:pathLst>
                <a:path w="415290" h="36195">
                  <a:moveTo>
                    <a:pt x="415040" y="0"/>
                  </a:moveTo>
                  <a:lnTo>
                    <a:pt x="0" y="0"/>
                  </a:lnTo>
                  <a:lnTo>
                    <a:pt x="0" y="36010"/>
                  </a:lnTo>
                  <a:lnTo>
                    <a:pt x="415040" y="36010"/>
                  </a:lnTo>
                  <a:lnTo>
                    <a:pt x="415040" y="0"/>
                  </a:lnTo>
                  <a:close/>
                </a:path>
              </a:pathLst>
            </a:custGeom>
            <a:solidFill>
              <a:srgbClr val="172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7334098" y="6522961"/>
              <a:ext cx="415290" cy="36195"/>
            </a:xfrm>
            <a:custGeom>
              <a:avLst/>
              <a:gdLst/>
              <a:ahLst/>
              <a:cxnLst/>
              <a:rect l="l" t="t" r="r" b="b"/>
              <a:pathLst>
                <a:path w="415290" h="36195">
                  <a:moveTo>
                    <a:pt x="415040" y="0"/>
                  </a:moveTo>
                  <a:lnTo>
                    <a:pt x="0" y="0"/>
                  </a:lnTo>
                  <a:lnTo>
                    <a:pt x="0" y="36010"/>
                  </a:lnTo>
                  <a:lnTo>
                    <a:pt x="415040" y="36010"/>
                  </a:lnTo>
                  <a:lnTo>
                    <a:pt x="415040" y="0"/>
                  </a:lnTo>
                  <a:close/>
                </a:path>
              </a:pathLst>
            </a:custGeom>
            <a:solidFill>
              <a:srgbClr val="171B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7334098" y="6516217"/>
              <a:ext cx="415290" cy="135255"/>
            </a:xfrm>
            <a:custGeom>
              <a:avLst/>
              <a:gdLst/>
              <a:ahLst/>
              <a:cxnLst/>
              <a:rect l="l" t="t" r="r" b="b"/>
              <a:pathLst>
                <a:path w="415290" h="135254">
                  <a:moveTo>
                    <a:pt x="415036" y="128282"/>
                  </a:moveTo>
                  <a:lnTo>
                    <a:pt x="0" y="128282"/>
                  </a:lnTo>
                  <a:lnTo>
                    <a:pt x="0" y="134988"/>
                  </a:lnTo>
                  <a:lnTo>
                    <a:pt x="415036" y="134988"/>
                  </a:lnTo>
                  <a:lnTo>
                    <a:pt x="415036" y="128282"/>
                  </a:lnTo>
                  <a:close/>
                </a:path>
                <a:path w="415290" h="135254">
                  <a:moveTo>
                    <a:pt x="415036" y="85521"/>
                  </a:moveTo>
                  <a:lnTo>
                    <a:pt x="0" y="85521"/>
                  </a:lnTo>
                  <a:lnTo>
                    <a:pt x="0" y="92265"/>
                  </a:lnTo>
                  <a:lnTo>
                    <a:pt x="415036" y="92265"/>
                  </a:lnTo>
                  <a:lnTo>
                    <a:pt x="415036" y="85521"/>
                  </a:lnTo>
                  <a:close/>
                </a:path>
                <a:path w="415290" h="135254">
                  <a:moveTo>
                    <a:pt x="415036" y="42760"/>
                  </a:moveTo>
                  <a:lnTo>
                    <a:pt x="0" y="42760"/>
                  </a:lnTo>
                  <a:lnTo>
                    <a:pt x="0" y="49504"/>
                  </a:lnTo>
                  <a:lnTo>
                    <a:pt x="415036" y="49504"/>
                  </a:lnTo>
                  <a:lnTo>
                    <a:pt x="415036" y="42760"/>
                  </a:lnTo>
                  <a:close/>
                </a:path>
                <a:path w="415290" h="135254">
                  <a:moveTo>
                    <a:pt x="415036" y="0"/>
                  </a:moveTo>
                  <a:lnTo>
                    <a:pt x="0" y="0"/>
                  </a:lnTo>
                  <a:lnTo>
                    <a:pt x="0" y="6743"/>
                  </a:lnTo>
                  <a:lnTo>
                    <a:pt x="415036" y="6743"/>
                  </a:lnTo>
                  <a:lnTo>
                    <a:pt x="415036" y="0"/>
                  </a:lnTo>
                  <a:close/>
                </a:path>
              </a:pathLst>
            </a:custGeom>
            <a:solidFill>
              <a:srgbClr val="0F12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7334098" y="6651204"/>
              <a:ext cx="415290" cy="22860"/>
            </a:xfrm>
            <a:custGeom>
              <a:avLst/>
              <a:gdLst/>
              <a:ahLst/>
              <a:cxnLst/>
              <a:rect l="l" t="t" r="r" b="b"/>
              <a:pathLst>
                <a:path w="415290" h="22859">
                  <a:moveTo>
                    <a:pt x="415040" y="0"/>
                  </a:moveTo>
                  <a:lnTo>
                    <a:pt x="0" y="0"/>
                  </a:lnTo>
                  <a:lnTo>
                    <a:pt x="0" y="22506"/>
                  </a:lnTo>
                  <a:lnTo>
                    <a:pt x="415040" y="22506"/>
                  </a:lnTo>
                  <a:lnTo>
                    <a:pt x="415040" y="0"/>
                  </a:lnTo>
                  <a:close/>
                </a:path>
              </a:pathLst>
            </a:custGeom>
            <a:solidFill>
              <a:srgbClr val="172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7334098" y="6608483"/>
              <a:ext cx="415290" cy="36195"/>
            </a:xfrm>
            <a:custGeom>
              <a:avLst/>
              <a:gdLst/>
              <a:ahLst/>
              <a:cxnLst/>
              <a:rect l="l" t="t" r="r" b="b"/>
              <a:pathLst>
                <a:path w="415290" h="36195">
                  <a:moveTo>
                    <a:pt x="415040" y="0"/>
                  </a:moveTo>
                  <a:lnTo>
                    <a:pt x="0" y="0"/>
                  </a:lnTo>
                  <a:lnTo>
                    <a:pt x="0" y="36010"/>
                  </a:lnTo>
                  <a:lnTo>
                    <a:pt x="415040" y="36010"/>
                  </a:lnTo>
                  <a:lnTo>
                    <a:pt x="415040" y="0"/>
                  </a:lnTo>
                  <a:close/>
                </a:path>
              </a:pathLst>
            </a:custGeom>
            <a:solidFill>
              <a:srgbClr val="171B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334098" y="6493705"/>
              <a:ext cx="415290" cy="5715"/>
            </a:xfrm>
            <a:custGeom>
              <a:avLst/>
              <a:gdLst/>
              <a:ahLst/>
              <a:cxnLst/>
              <a:rect l="l" t="t" r="r" b="b"/>
              <a:pathLst>
                <a:path w="415290" h="5714">
                  <a:moveTo>
                    <a:pt x="415040" y="0"/>
                  </a:moveTo>
                  <a:lnTo>
                    <a:pt x="0" y="0"/>
                  </a:lnTo>
                  <a:lnTo>
                    <a:pt x="0" y="5416"/>
                  </a:lnTo>
                  <a:lnTo>
                    <a:pt x="415040" y="5416"/>
                  </a:lnTo>
                  <a:lnTo>
                    <a:pt x="415040" y="0"/>
                  </a:lnTo>
                  <a:close/>
                </a:path>
              </a:pathLst>
            </a:custGeom>
            <a:solidFill>
              <a:srgbClr val="172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" name="object 94"/>
          <p:cNvSpPr/>
          <p:nvPr/>
        </p:nvSpPr>
        <p:spPr>
          <a:xfrm>
            <a:off x="4428128" y="6673709"/>
            <a:ext cx="415290" cy="635"/>
          </a:xfrm>
          <a:custGeom>
            <a:avLst/>
            <a:gdLst/>
            <a:ahLst/>
            <a:cxnLst/>
            <a:rect l="l" t="t" r="r" b="b"/>
            <a:pathLst>
              <a:path w="415289" h="634">
                <a:moveTo>
                  <a:pt x="415040" y="0"/>
                </a:moveTo>
                <a:lnTo>
                  <a:pt x="0" y="0"/>
                </a:lnTo>
                <a:lnTo>
                  <a:pt x="415040" y="41"/>
                </a:lnTo>
                <a:close/>
              </a:path>
            </a:pathLst>
          </a:custGeom>
          <a:solidFill>
            <a:srgbClr val="1529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428128" y="6500039"/>
            <a:ext cx="415290" cy="16510"/>
          </a:xfrm>
          <a:custGeom>
            <a:avLst/>
            <a:gdLst/>
            <a:ahLst/>
            <a:cxnLst/>
            <a:rect l="l" t="t" r="r" b="b"/>
            <a:pathLst>
              <a:path w="415289" h="16509">
                <a:moveTo>
                  <a:pt x="415040" y="0"/>
                </a:moveTo>
                <a:lnTo>
                  <a:pt x="0" y="0"/>
                </a:lnTo>
                <a:lnTo>
                  <a:pt x="0" y="16172"/>
                </a:lnTo>
                <a:lnTo>
                  <a:pt x="415040" y="16172"/>
                </a:lnTo>
                <a:lnTo>
                  <a:pt x="415040" y="0"/>
                </a:lnTo>
                <a:close/>
              </a:path>
            </a:pathLst>
          </a:custGeom>
          <a:solidFill>
            <a:srgbClr val="172A2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6" name="object 96"/>
          <p:cNvGrpSpPr/>
          <p:nvPr/>
        </p:nvGrpSpPr>
        <p:grpSpPr>
          <a:xfrm>
            <a:off x="0" y="6492372"/>
            <a:ext cx="12179935" cy="182880"/>
            <a:chOff x="0" y="6492372"/>
            <a:chExt cx="12179935" cy="182880"/>
          </a:xfrm>
        </p:grpSpPr>
        <p:sp>
          <p:nvSpPr>
            <p:cNvPr id="97" name="object 97"/>
            <p:cNvSpPr/>
            <p:nvPr/>
          </p:nvSpPr>
          <p:spPr>
            <a:xfrm>
              <a:off x="4428128" y="6565722"/>
              <a:ext cx="415290" cy="36195"/>
            </a:xfrm>
            <a:custGeom>
              <a:avLst/>
              <a:gdLst/>
              <a:ahLst/>
              <a:cxnLst/>
              <a:rect l="l" t="t" r="r" b="b"/>
              <a:pathLst>
                <a:path w="415289" h="36195">
                  <a:moveTo>
                    <a:pt x="415040" y="0"/>
                  </a:moveTo>
                  <a:lnTo>
                    <a:pt x="0" y="0"/>
                  </a:lnTo>
                  <a:lnTo>
                    <a:pt x="0" y="36010"/>
                  </a:lnTo>
                  <a:lnTo>
                    <a:pt x="415040" y="36010"/>
                  </a:lnTo>
                  <a:lnTo>
                    <a:pt x="415040" y="0"/>
                  </a:lnTo>
                  <a:close/>
                </a:path>
              </a:pathLst>
            </a:custGeom>
            <a:solidFill>
              <a:srgbClr val="172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4428128" y="6522961"/>
              <a:ext cx="415290" cy="36195"/>
            </a:xfrm>
            <a:custGeom>
              <a:avLst/>
              <a:gdLst/>
              <a:ahLst/>
              <a:cxnLst/>
              <a:rect l="l" t="t" r="r" b="b"/>
              <a:pathLst>
                <a:path w="415289" h="36195">
                  <a:moveTo>
                    <a:pt x="415040" y="0"/>
                  </a:moveTo>
                  <a:lnTo>
                    <a:pt x="0" y="0"/>
                  </a:lnTo>
                  <a:lnTo>
                    <a:pt x="0" y="36010"/>
                  </a:lnTo>
                  <a:lnTo>
                    <a:pt x="415040" y="36010"/>
                  </a:lnTo>
                  <a:lnTo>
                    <a:pt x="415040" y="0"/>
                  </a:lnTo>
                  <a:close/>
                </a:path>
              </a:pathLst>
            </a:custGeom>
            <a:solidFill>
              <a:srgbClr val="171B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4428121" y="6516217"/>
              <a:ext cx="415290" cy="135255"/>
            </a:xfrm>
            <a:custGeom>
              <a:avLst/>
              <a:gdLst/>
              <a:ahLst/>
              <a:cxnLst/>
              <a:rect l="l" t="t" r="r" b="b"/>
              <a:pathLst>
                <a:path w="415289" h="135254">
                  <a:moveTo>
                    <a:pt x="415036" y="128282"/>
                  </a:moveTo>
                  <a:lnTo>
                    <a:pt x="0" y="128282"/>
                  </a:lnTo>
                  <a:lnTo>
                    <a:pt x="0" y="134988"/>
                  </a:lnTo>
                  <a:lnTo>
                    <a:pt x="415036" y="134988"/>
                  </a:lnTo>
                  <a:lnTo>
                    <a:pt x="415036" y="128282"/>
                  </a:lnTo>
                  <a:close/>
                </a:path>
                <a:path w="415289" h="135254">
                  <a:moveTo>
                    <a:pt x="415036" y="85521"/>
                  </a:moveTo>
                  <a:lnTo>
                    <a:pt x="0" y="85521"/>
                  </a:lnTo>
                  <a:lnTo>
                    <a:pt x="0" y="92265"/>
                  </a:lnTo>
                  <a:lnTo>
                    <a:pt x="415036" y="92265"/>
                  </a:lnTo>
                  <a:lnTo>
                    <a:pt x="415036" y="85521"/>
                  </a:lnTo>
                  <a:close/>
                </a:path>
                <a:path w="415289" h="135254">
                  <a:moveTo>
                    <a:pt x="415036" y="42760"/>
                  </a:moveTo>
                  <a:lnTo>
                    <a:pt x="0" y="42760"/>
                  </a:lnTo>
                  <a:lnTo>
                    <a:pt x="0" y="49504"/>
                  </a:lnTo>
                  <a:lnTo>
                    <a:pt x="415036" y="49504"/>
                  </a:lnTo>
                  <a:lnTo>
                    <a:pt x="415036" y="42760"/>
                  </a:lnTo>
                  <a:close/>
                </a:path>
                <a:path w="415289" h="135254">
                  <a:moveTo>
                    <a:pt x="415036" y="0"/>
                  </a:moveTo>
                  <a:lnTo>
                    <a:pt x="0" y="0"/>
                  </a:lnTo>
                  <a:lnTo>
                    <a:pt x="0" y="6743"/>
                  </a:lnTo>
                  <a:lnTo>
                    <a:pt x="415036" y="6743"/>
                  </a:lnTo>
                  <a:lnTo>
                    <a:pt x="415036" y="0"/>
                  </a:lnTo>
                  <a:close/>
                </a:path>
              </a:pathLst>
            </a:custGeom>
            <a:solidFill>
              <a:srgbClr val="0F12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4428128" y="6651204"/>
              <a:ext cx="415290" cy="22860"/>
            </a:xfrm>
            <a:custGeom>
              <a:avLst/>
              <a:gdLst/>
              <a:ahLst/>
              <a:cxnLst/>
              <a:rect l="l" t="t" r="r" b="b"/>
              <a:pathLst>
                <a:path w="415289" h="22859">
                  <a:moveTo>
                    <a:pt x="415040" y="0"/>
                  </a:moveTo>
                  <a:lnTo>
                    <a:pt x="0" y="0"/>
                  </a:lnTo>
                  <a:lnTo>
                    <a:pt x="0" y="22506"/>
                  </a:lnTo>
                  <a:lnTo>
                    <a:pt x="415040" y="22506"/>
                  </a:lnTo>
                  <a:lnTo>
                    <a:pt x="415040" y="0"/>
                  </a:lnTo>
                  <a:close/>
                </a:path>
              </a:pathLst>
            </a:custGeom>
            <a:solidFill>
              <a:srgbClr val="172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4428128" y="6608483"/>
              <a:ext cx="415290" cy="36195"/>
            </a:xfrm>
            <a:custGeom>
              <a:avLst/>
              <a:gdLst/>
              <a:ahLst/>
              <a:cxnLst/>
              <a:rect l="l" t="t" r="r" b="b"/>
              <a:pathLst>
                <a:path w="415289" h="36195">
                  <a:moveTo>
                    <a:pt x="415040" y="0"/>
                  </a:moveTo>
                  <a:lnTo>
                    <a:pt x="0" y="0"/>
                  </a:lnTo>
                  <a:lnTo>
                    <a:pt x="0" y="36010"/>
                  </a:lnTo>
                  <a:lnTo>
                    <a:pt x="415040" y="36010"/>
                  </a:lnTo>
                  <a:lnTo>
                    <a:pt x="415040" y="0"/>
                  </a:lnTo>
                  <a:close/>
                </a:path>
              </a:pathLst>
            </a:custGeom>
            <a:solidFill>
              <a:srgbClr val="171B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4428128" y="6493706"/>
              <a:ext cx="415290" cy="5715"/>
            </a:xfrm>
            <a:custGeom>
              <a:avLst/>
              <a:gdLst/>
              <a:ahLst/>
              <a:cxnLst/>
              <a:rect l="l" t="t" r="r" b="b"/>
              <a:pathLst>
                <a:path w="415289" h="5714">
                  <a:moveTo>
                    <a:pt x="415040" y="0"/>
                  </a:moveTo>
                  <a:lnTo>
                    <a:pt x="0" y="0"/>
                  </a:lnTo>
                  <a:lnTo>
                    <a:pt x="0" y="5416"/>
                  </a:lnTo>
                  <a:lnTo>
                    <a:pt x="415040" y="5416"/>
                  </a:lnTo>
                  <a:lnTo>
                    <a:pt x="415040" y="0"/>
                  </a:lnTo>
                  <a:close/>
                </a:path>
              </a:pathLst>
            </a:custGeom>
            <a:solidFill>
              <a:srgbClr val="172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0" y="6582933"/>
              <a:ext cx="12177395" cy="1905"/>
            </a:xfrm>
            <a:custGeom>
              <a:avLst/>
              <a:gdLst/>
              <a:ahLst/>
              <a:cxnLst/>
              <a:rect l="l" t="t" r="r" b="b"/>
              <a:pathLst>
                <a:path w="12177395" h="1904">
                  <a:moveTo>
                    <a:pt x="12176926" y="0"/>
                  </a:moveTo>
                  <a:lnTo>
                    <a:pt x="0" y="0"/>
                  </a:lnTo>
                  <a:lnTo>
                    <a:pt x="0" y="1588"/>
                  </a:lnTo>
                  <a:lnTo>
                    <a:pt x="12176926" y="1588"/>
                  </a:lnTo>
                  <a:lnTo>
                    <a:pt x="12176926" y="0"/>
                  </a:lnTo>
                  <a:close/>
                </a:path>
              </a:pathLst>
            </a:custGeom>
            <a:solidFill>
              <a:srgbClr val="EC9F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1070150" y="6499122"/>
              <a:ext cx="1106805" cy="1270"/>
            </a:xfrm>
            <a:custGeom>
              <a:avLst/>
              <a:gdLst/>
              <a:ahLst/>
              <a:cxnLst/>
              <a:rect l="l" t="t" r="r" b="b"/>
              <a:pathLst>
                <a:path w="1106804" h="1270">
                  <a:moveTo>
                    <a:pt x="1106775" y="0"/>
                  </a:moveTo>
                  <a:lnTo>
                    <a:pt x="0" y="0"/>
                  </a:lnTo>
                  <a:lnTo>
                    <a:pt x="0" y="916"/>
                  </a:lnTo>
                  <a:lnTo>
                    <a:pt x="1106775" y="916"/>
                  </a:lnTo>
                  <a:lnTo>
                    <a:pt x="1106775" y="0"/>
                  </a:lnTo>
                  <a:close/>
                </a:path>
              </a:pathLst>
            </a:custGeom>
            <a:solidFill>
              <a:srgbClr val="B3B4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7749139" y="6499122"/>
              <a:ext cx="2906395" cy="1270"/>
            </a:xfrm>
            <a:custGeom>
              <a:avLst/>
              <a:gdLst/>
              <a:ahLst/>
              <a:cxnLst/>
              <a:rect l="l" t="t" r="r" b="b"/>
              <a:pathLst>
                <a:path w="2906395" h="1270">
                  <a:moveTo>
                    <a:pt x="2905970" y="0"/>
                  </a:moveTo>
                  <a:lnTo>
                    <a:pt x="0" y="0"/>
                  </a:lnTo>
                  <a:lnTo>
                    <a:pt x="0" y="916"/>
                  </a:lnTo>
                  <a:lnTo>
                    <a:pt x="2905970" y="916"/>
                  </a:lnTo>
                  <a:lnTo>
                    <a:pt x="2905970" y="0"/>
                  </a:lnTo>
                  <a:close/>
                </a:path>
              </a:pathLst>
            </a:custGeom>
            <a:solidFill>
              <a:srgbClr val="AC83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0" y="6499122"/>
              <a:ext cx="1107440" cy="1270"/>
            </a:xfrm>
            <a:custGeom>
              <a:avLst/>
              <a:gdLst/>
              <a:ahLst/>
              <a:cxnLst/>
              <a:rect l="l" t="t" r="r" b="b"/>
              <a:pathLst>
                <a:path w="1107440" h="1270">
                  <a:moveTo>
                    <a:pt x="1107015" y="0"/>
                  </a:moveTo>
                  <a:lnTo>
                    <a:pt x="0" y="0"/>
                  </a:lnTo>
                  <a:lnTo>
                    <a:pt x="0" y="916"/>
                  </a:lnTo>
                  <a:lnTo>
                    <a:pt x="1107015" y="916"/>
                  </a:lnTo>
                  <a:lnTo>
                    <a:pt x="1107015" y="0"/>
                  </a:lnTo>
                  <a:close/>
                </a:path>
              </a:pathLst>
            </a:custGeom>
            <a:solidFill>
              <a:srgbClr val="B3B4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522124" y="6499122"/>
              <a:ext cx="2906395" cy="1270"/>
            </a:xfrm>
            <a:custGeom>
              <a:avLst/>
              <a:gdLst/>
              <a:ahLst/>
              <a:cxnLst/>
              <a:rect l="l" t="t" r="r" b="b"/>
              <a:pathLst>
                <a:path w="2906395" h="1270">
                  <a:moveTo>
                    <a:pt x="2906004" y="0"/>
                  </a:moveTo>
                  <a:lnTo>
                    <a:pt x="0" y="0"/>
                  </a:lnTo>
                  <a:lnTo>
                    <a:pt x="0" y="916"/>
                  </a:lnTo>
                  <a:lnTo>
                    <a:pt x="2906004" y="916"/>
                  </a:lnTo>
                  <a:lnTo>
                    <a:pt x="2906004" y="0"/>
                  </a:lnTo>
                  <a:close/>
                </a:path>
              </a:pathLst>
            </a:custGeom>
            <a:solidFill>
              <a:srgbClr val="AC83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107008" y="6499123"/>
              <a:ext cx="9963150" cy="1270"/>
            </a:xfrm>
            <a:custGeom>
              <a:avLst/>
              <a:gdLst/>
              <a:ahLst/>
              <a:cxnLst/>
              <a:rect l="l" t="t" r="r" b="b"/>
              <a:pathLst>
                <a:path w="9963150" h="1270">
                  <a:moveTo>
                    <a:pt x="415112" y="0"/>
                  </a:moveTo>
                  <a:lnTo>
                    <a:pt x="0" y="0"/>
                  </a:lnTo>
                  <a:lnTo>
                    <a:pt x="0" y="927"/>
                  </a:lnTo>
                  <a:lnTo>
                    <a:pt x="415112" y="927"/>
                  </a:lnTo>
                  <a:lnTo>
                    <a:pt x="415112" y="0"/>
                  </a:lnTo>
                  <a:close/>
                </a:path>
                <a:path w="9963150" h="1270">
                  <a:moveTo>
                    <a:pt x="9963137" y="0"/>
                  </a:moveTo>
                  <a:lnTo>
                    <a:pt x="9548089" y="0"/>
                  </a:lnTo>
                  <a:lnTo>
                    <a:pt x="9548089" y="927"/>
                  </a:lnTo>
                  <a:lnTo>
                    <a:pt x="9963137" y="927"/>
                  </a:lnTo>
                  <a:lnTo>
                    <a:pt x="9963137" y="0"/>
                  </a:lnTo>
                  <a:close/>
                </a:path>
              </a:pathLst>
            </a:custGeom>
            <a:solidFill>
              <a:srgbClr val="9A75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843157" y="6499123"/>
              <a:ext cx="2491105" cy="1270"/>
            </a:xfrm>
            <a:custGeom>
              <a:avLst/>
              <a:gdLst/>
              <a:ahLst/>
              <a:cxnLst/>
              <a:rect l="l" t="t" r="r" b="b"/>
              <a:pathLst>
                <a:path w="2491104" h="1270">
                  <a:moveTo>
                    <a:pt x="1196619" y="0"/>
                  </a:moveTo>
                  <a:lnTo>
                    <a:pt x="0" y="0"/>
                  </a:lnTo>
                  <a:lnTo>
                    <a:pt x="0" y="927"/>
                  </a:lnTo>
                  <a:lnTo>
                    <a:pt x="1196619" y="927"/>
                  </a:lnTo>
                  <a:lnTo>
                    <a:pt x="1196619" y="0"/>
                  </a:lnTo>
                  <a:close/>
                </a:path>
                <a:path w="2491104" h="1270">
                  <a:moveTo>
                    <a:pt x="2490940" y="0"/>
                  </a:moveTo>
                  <a:lnTo>
                    <a:pt x="1293977" y="0"/>
                  </a:lnTo>
                  <a:lnTo>
                    <a:pt x="1293977" y="927"/>
                  </a:lnTo>
                  <a:lnTo>
                    <a:pt x="2490940" y="927"/>
                  </a:lnTo>
                  <a:lnTo>
                    <a:pt x="2490940" y="0"/>
                  </a:lnTo>
                  <a:close/>
                </a:path>
              </a:pathLst>
            </a:custGeom>
            <a:solidFill>
              <a:srgbClr val="B3B4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428121" y="6499123"/>
              <a:ext cx="3321050" cy="1270"/>
            </a:xfrm>
            <a:custGeom>
              <a:avLst/>
              <a:gdLst/>
              <a:ahLst/>
              <a:cxnLst/>
              <a:rect l="l" t="t" r="r" b="b"/>
              <a:pathLst>
                <a:path w="3321050" h="1270">
                  <a:moveTo>
                    <a:pt x="415036" y="0"/>
                  </a:moveTo>
                  <a:lnTo>
                    <a:pt x="0" y="0"/>
                  </a:lnTo>
                  <a:lnTo>
                    <a:pt x="0" y="927"/>
                  </a:lnTo>
                  <a:lnTo>
                    <a:pt x="415036" y="927"/>
                  </a:lnTo>
                  <a:lnTo>
                    <a:pt x="415036" y="0"/>
                  </a:lnTo>
                  <a:close/>
                </a:path>
                <a:path w="3321050" h="1270">
                  <a:moveTo>
                    <a:pt x="3321012" y="0"/>
                  </a:moveTo>
                  <a:lnTo>
                    <a:pt x="2905976" y="0"/>
                  </a:lnTo>
                  <a:lnTo>
                    <a:pt x="2905976" y="927"/>
                  </a:lnTo>
                  <a:lnTo>
                    <a:pt x="3321012" y="927"/>
                  </a:lnTo>
                  <a:lnTo>
                    <a:pt x="3321012" y="0"/>
                  </a:lnTo>
                  <a:close/>
                </a:path>
              </a:pathLst>
            </a:custGeom>
            <a:solidFill>
              <a:srgbClr val="9A75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0" y="6667125"/>
              <a:ext cx="12177395" cy="1905"/>
            </a:xfrm>
            <a:custGeom>
              <a:avLst/>
              <a:gdLst/>
              <a:ahLst/>
              <a:cxnLst/>
              <a:rect l="l" t="t" r="r" b="b"/>
              <a:pathLst>
                <a:path w="12177395" h="1904">
                  <a:moveTo>
                    <a:pt x="12176926" y="0"/>
                  </a:moveTo>
                  <a:lnTo>
                    <a:pt x="0" y="0"/>
                  </a:lnTo>
                  <a:lnTo>
                    <a:pt x="0" y="1583"/>
                  </a:lnTo>
                  <a:lnTo>
                    <a:pt x="12176926" y="1583"/>
                  </a:lnTo>
                  <a:lnTo>
                    <a:pt x="12176926" y="0"/>
                  </a:lnTo>
                  <a:close/>
                </a:path>
              </a:pathLst>
            </a:custGeom>
            <a:solidFill>
              <a:srgbClr val="EC9F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0" y="6574320"/>
              <a:ext cx="12177395" cy="88900"/>
            </a:xfrm>
            <a:custGeom>
              <a:avLst/>
              <a:gdLst/>
              <a:ahLst/>
              <a:cxnLst/>
              <a:rect l="l" t="t" r="r" b="b"/>
              <a:pathLst>
                <a:path w="12177395" h="88900">
                  <a:moveTo>
                    <a:pt x="6039777" y="87845"/>
                  </a:moveTo>
                  <a:lnTo>
                    <a:pt x="0" y="87845"/>
                  </a:lnTo>
                  <a:lnTo>
                    <a:pt x="0" y="88519"/>
                  </a:lnTo>
                  <a:lnTo>
                    <a:pt x="6039777" y="88519"/>
                  </a:lnTo>
                  <a:lnTo>
                    <a:pt x="6039777" y="87845"/>
                  </a:lnTo>
                  <a:close/>
                </a:path>
                <a:path w="12177395" h="88900">
                  <a:moveTo>
                    <a:pt x="6039777" y="84137"/>
                  </a:moveTo>
                  <a:lnTo>
                    <a:pt x="0" y="84137"/>
                  </a:lnTo>
                  <a:lnTo>
                    <a:pt x="0" y="86766"/>
                  </a:lnTo>
                  <a:lnTo>
                    <a:pt x="6039777" y="86766"/>
                  </a:lnTo>
                  <a:lnTo>
                    <a:pt x="6039777" y="84137"/>
                  </a:lnTo>
                  <a:close/>
                </a:path>
                <a:path w="12177395" h="88900">
                  <a:moveTo>
                    <a:pt x="6039777" y="16243"/>
                  </a:moveTo>
                  <a:lnTo>
                    <a:pt x="0" y="16243"/>
                  </a:lnTo>
                  <a:lnTo>
                    <a:pt x="0" y="18872"/>
                  </a:lnTo>
                  <a:lnTo>
                    <a:pt x="6039777" y="18872"/>
                  </a:lnTo>
                  <a:lnTo>
                    <a:pt x="6039777" y="16243"/>
                  </a:lnTo>
                  <a:close/>
                </a:path>
                <a:path w="12177395" h="88900">
                  <a:moveTo>
                    <a:pt x="6039777" y="14503"/>
                  </a:moveTo>
                  <a:lnTo>
                    <a:pt x="0" y="14503"/>
                  </a:lnTo>
                  <a:lnTo>
                    <a:pt x="0" y="15163"/>
                  </a:lnTo>
                  <a:lnTo>
                    <a:pt x="6039777" y="15163"/>
                  </a:lnTo>
                  <a:lnTo>
                    <a:pt x="6039777" y="14503"/>
                  </a:lnTo>
                  <a:close/>
                </a:path>
                <a:path w="12177395" h="88900">
                  <a:moveTo>
                    <a:pt x="6039777" y="3708"/>
                  </a:moveTo>
                  <a:lnTo>
                    <a:pt x="0" y="3708"/>
                  </a:lnTo>
                  <a:lnTo>
                    <a:pt x="0" y="4368"/>
                  </a:lnTo>
                  <a:lnTo>
                    <a:pt x="6039777" y="4368"/>
                  </a:lnTo>
                  <a:lnTo>
                    <a:pt x="6039777" y="3708"/>
                  </a:lnTo>
                  <a:close/>
                </a:path>
                <a:path w="12177395" h="88900">
                  <a:moveTo>
                    <a:pt x="6039777" y="0"/>
                  </a:moveTo>
                  <a:lnTo>
                    <a:pt x="0" y="0"/>
                  </a:lnTo>
                  <a:lnTo>
                    <a:pt x="0" y="2578"/>
                  </a:lnTo>
                  <a:lnTo>
                    <a:pt x="6039777" y="2578"/>
                  </a:lnTo>
                  <a:lnTo>
                    <a:pt x="6039777" y="0"/>
                  </a:lnTo>
                  <a:close/>
                </a:path>
                <a:path w="12177395" h="88900">
                  <a:moveTo>
                    <a:pt x="12176925" y="87845"/>
                  </a:moveTo>
                  <a:lnTo>
                    <a:pt x="6137135" y="87845"/>
                  </a:lnTo>
                  <a:lnTo>
                    <a:pt x="6137135" y="88519"/>
                  </a:lnTo>
                  <a:lnTo>
                    <a:pt x="12176925" y="88519"/>
                  </a:lnTo>
                  <a:lnTo>
                    <a:pt x="12176925" y="87845"/>
                  </a:lnTo>
                  <a:close/>
                </a:path>
                <a:path w="12177395" h="88900">
                  <a:moveTo>
                    <a:pt x="12176925" y="84137"/>
                  </a:moveTo>
                  <a:lnTo>
                    <a:pt x="6137135" y="84137"/>
                  </a:lnTo>
                  <a:lnTo>
                    <a:pt x="6137135" y="86766"/>
                  </a:lnTo>
                  <a:lnTo>
                    <a:pt x="12176925" y="86766"/>
                  </a:lnTo>
                  <a:lnTo>
                    <a:pt x="12176925" y="84137"/>
                  </a:lnTo>
                  <a:close/>
                </a:path>
                <a:path w="12177395" h="88900">
                  <a:moveTo>
                    <a:pt x="12176925" y="16243"/>
                  </a:moveTo>
                  <a:lnTo>
                    <a:pt x="6137135" y="16243"/>
                  </a:lnTo>
                  <a:lnTo>
                    <a:pt x="6137135" y="18872"/>
                  </a:lnTo>
                  <a:lnTo>
                    <a:pt x="12176925" y="18872"/>
                  </a:lnTo>
                  <a:lnTo>
                    <a:pt x="12176925" y="16243"/>
                  </a:lnTo>
                  <a:close/>
                </a:path>
                <a:path w="12177395" h="88900">
                  <a:moveTo>
                    <a:pt x="12176925" y="14503"/>
                  </a:moveTo>
                  <a:lnTo>
                    <a:pt x="6137135" y="14503"/>
                  </a:lnTo>
                  <a:lnTo>
                    <a:pt x="6137135" y="15163"/>
                  </a:lnTo>
                  <a:lnTo>
                    <a:pt x="12176925" y="15163"/>
                  </a:lnTo>
                  <a:lnTo>
                    <a:pt x="12176925" y="14503"/>
                  </a:lnTo>
                  <a:close/>
                </a:path>
                <a:path w="12177395" h="88900">
                  <a:moveTo>
                    <a:pt x="12176925" y="3708"/>
                  </a:moveTo>
                  <a:lnTo>
                    <a:pt x="6137135" y="3708"/>
                  </a:lnTo>
                  <a:lnTo>
                    <a:pt x="6137135" y="4368"/>
                  </a:lnTo>
                  <a:lnTo>
                    <a:pt x="12176925" y="4368"/>
                  </a:lnTo>
                  <a:lnTo>
                    <a:pt x="12176925" y="3708"/>
                  </a:lnTo>
                  <a:close/>
                </a:path>
                <a:path w="12177395" h="88900">
                  <a:moveTo>
                    <a:pt x="12176925" y="0"/>
                  </a:moveTo>
                  <a:lnTo>
                    <a:pt x="6137135" y="0"/>
                  </a:lnTo>
                  <a:lnTo>
                    <a:pt x="6137135" y="2578"/>
                  </a:lnTo>
                  <a:lnTo>
                    <a:pt x="12176925" y="2578"/>
                  </a:lnTo>
                  <a:lnTo>
                    <a:pt x="12176925" y="0"/>
                  </a:lnTo>
                  <a:close/>
                </a:path>
              </a:pathLst>
            </a:custGeom>
            <a:solidFill>
              <a:srgbClr val="CE17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0" y="6498789"/>
              <a:ext cx="12177395" cy="1905"/>
            </a:xfrm>
            <a:custGeom>
              <a:avLst/>
              <a:gdLst/>
              <a:ahLst/>
              <a:cxnLst/>
              <a:rect l="l" t="t" r="r" b="b"/>
              <a:pathLst>
                <a:path w="12177395" h="1904">
                  <a:moveTo>
                    <a:pt x="12176926" y="0"/>
                  </a:moveTo>
                  <a:lnTo>
                    <a:pt x="0" y="0"/>
                  </a:lnTo>
                  <a:lnTo>
                    <a:pt x="0" y="1583"/>
                  </a:lnTo>
                  <a:lnTo>
                    <a:pt x="12176926" y="1583"/>
                  </a:lnTo>
                  <a:lnTo>
                    <a:pt x="12176926" y="0"/>
                  </a:lnTo>
                  <a:close/>
                </a:path>
              </a:pathLst>
            </a:custGeom>
            <a:solidFill>
              <a:srgbClr val="EC9F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0" y="6504622"/>
              <a:ext cx="12177395" cy="140970"/>
            </a:xfrm>
            <a:custGeom>
              <a:avLst/>
              <a:gdLst/>
              <a:ahLst/>
              <a:cxnLst/>
              <a:rect l="l" t="t" r="r" b="b"/>
              <a:pathLst>
                <a:path w="12177395" h="140970">
                  <a:moveTo>
                    <a:pt x="6039777" y="139674"/>
                  </a:moveTo>
                  <a:lnTo>
                    <a:pt x="0" y="139674"/>
                  </a:lnTo>
                  <a:lnTo>
                    <a:pt x="0" y="140423"/>
                  </a:lnTo>
                  <a:lnTo>
                    <a:pt x="6039777" y="140423"/>
                  </a:lnTo>
                  <a:lnTo>
                    <a:pt x="6039777" y="139674"/>
                  </a:lnTo>
                  <a:close/>
                </a:path>
                <a:path w="12177395" h="140970">
                  <a:moveTo>
                    <a:pt x="6039777" y="126212"/>
                  </a:moveTo>
                  <a:lnTo>
                    <a:pt x="0" y="126212"/>
                  </a:lnTo>
                  <a:lnTo>
                    <a:pt x="0" y="128828"/>
                  </a:lnTo>
                  <a:lnTo>
                    <a:pt x="6039777" y="128828"/>
                  </a:lnTo>
                  <a:lnTo>
                    <a:pt x="6039777" y="126212"/>
                  </a:lnTo>
                  <a:close/>
                </a:path>
                <a:path w="12177395" h="140970">
                  <a:moveTo>
                    <a:pt x="6039777" y="124079"/>
                  </a:moveTo>
                  <a:lnTo>
                    <a:pt x="0" y="124079"/>
                  </a:lnTo>
                  <a:lnTo>
                    <a:pt x="0" y="124752"/>
                  </a:lnTo>
                  <a:lnTo>
                    <a:pt x="6039777" y="124752"/>
                  </a:lnTo>
                  <a:lnTo>
                    <a:pt x="6039777" y="124079"/>
                  </a:lnTo>
                  <a:close/>
                </a:path>
                <a:path w="12177395" h="140970">
                  <a:moveTo>
                    <a:pt x="6039777" y="119037"/>
                  </a:moveTo>
                  <a:lnTo>
                    <a:pt x="0" y="119037"/>
                  </a:lnTo>
                  <a:lnTo>
                    <a:pt x="0" y="119710"/>
                  </a:lnTo>
                  <a:lnTo>
                    <a:pt x="6039777" y="119710"/>
                  </a:lnTo>
                  <a:lnTo>
                    <a:pt x="6039777" y="119037"/>
                  </a:lnTo>
                  <a:close/>
                </a:path>
                <a:path w="12177395" h="140970">
                  <a:moveTo>
                    <a:pt x="6039777" y="114960"/>
                  </a:moveTo>
                  <a:lnTo>
                    <a:pt x="0" y="114960"/>
                  </a:lnTo>
                  <a:lnTo>
                    <a:pt x="0" y="117576"/>
                  </a:lnTo>
                  <a:lnTo>
                    <a:pt x="6039777" y="117576"/>
                  </a:lnTo>
                  <a:lnTo>
                    <a:pt x="6039777" y="114960"/>
                  </a:lnTo>
                  <a:close/>
                </a:path>
                <a:path w="12177395" h="140970">
                  <a:moveTo>
                    <a:pt x="6039777" y="103492"/>
                  </a:moveTo>
                  <a:lnTo>
                    <a:pt x="0" y="103492"/>
                  </a:lnTo>
                  <a:lnTo>
                    <a:pt x="0" y="104279"/>
                  </a:lnTo>
                  <a:lnTo>
                    <a:pt x="6039777" y="104279"/>
                  </a:lnTo>
                  <a:lnTo>
                    <a:pt x="6039777" y="103492"/>
                  </a:lnTo>
                  <a:close/>
                </a:path>
                <a:path w="12177395" h="140970">
                  <a:moveTo>
                    <a:pt x="6039777" y="54102"/>
                  </a:moveTo>
                  <a:lnTo>
                    <a:pt x="0" y="54102"/>
                  </a:lnTo>
                  <a:lnTo>
                    <a:pt x="0" y="54889"/>
                  </a:lnTo>
                  <a:lnTo>
                    <a:pt x="6039777" y="54889"/>
                  </a:lnTo>
                  <a:lnTo>
                    <a:pt x="6039777" y="54102"/>
                  </a:lnTo>
                  <a:close/>
                </a:path>
                <a:path w="12177395" h="140970">
                  <a:moveTo>
                    <a:pt x="6039777" y="40678"/>
                  </a:moveTo>
                  <a:lnTo>
                    <a:pt x="0" y="40678"/>
                  </a:lnTo>
                  <a:lnTo>
                    <a:pt x="0" y="43307"/>
                  </a:lnTo>
                  <a:lnTo>
                    <a:pt x="6039777" y="43307"/>
                  </a:lnTo>
                  <a:lnTo>
                    <a:pt x="6039777" y="40678"/>
                  </a:lnTo>
                  <a:close/>
                </a:path>
                <a:path w="12177395" h="140970">
                  <a:moveTo>
                    <a:pt x="6039777" y="38557"/>
                  </a:moveTo>
                  <a:lnTo>
                    <a:pt x="0" y="38557"/>
                  </a:lnTo>
                  <a:lnTo>
                    <a:pt x="0" y="39230"/>
                  </a:lnTo>
                  <a:lnTo>
                    <a:pt x="6039777" y="39230"/>
                  </a:lnTo>
                  <a:lnTo>
                    <a:pt x="6039777" y="38557"/>
                  </a:lnTo>
                  <a:close/>
                </a:path>
                <a:path w="12177395" h="140970">
                  <a:moveTo>
                    <a:pt x="6039777" y="33515"/>
                  </a:moveTo>
                  <a:lnTo>
                    <a:pt x="0" y="33515"/>
                  </a:lnTo>
                  <a:lnTo>
                    <a:pt x="0" y="34188"/>
                  </a:lnTo>
                  <a:lnTo>
                    <a:pt x="6039777" y="34188"/>
                  </a:lnTo>
                  <a:lnTo>
                    <a:pt x="6039777" y="33515"/>
                  </a:lnTo>
                  <a:close/>
                </a:path>
                <a:path w="12177395" h="140970">
                  <a:moveTo>
                    <a:pt x="6039777" y="29438"/>
                  </a:moveTo>
                  <a:lnTo>
                    <a:pt x="0" y="29438"/>
                  </a:lnTo>
                  <a:lnTo>
                    <a:pt x="0" y="32054"/>
                  </a:lnTo>
                  <a:lnTo>
                    <a:pt x="6039777" y="32054"/>
                  </a:lnTo>
                  <a:lnTo>
                    <a:pt x="6039777" y="29438"/>
                  </a:lnTo>
                  <a:close/>
                </a:path>
                <a:path w="12177395" h="140970">
                  <a:moveTo>
                    <a:pt x="6039777" y="17970"/>
                  </a:moveTo>
                  <a:lnTo>
                    <a:pt x="0" y="17970"/>
                  </a:lnTo>
                  <a:lnTo>
                    <a:pt x="0" y="18757"/>
                  </a:lnTo>
                  <a:lnTo>
                    <a:pt x="6039777" y="18757"/>
                  </a:lnTo>
                  <a:lnTo>
                    <a:pt x="6039777" y="17970"/>
                  </a:lnTo>
                  <a:close/>
                </a:path>
                <a:path w="12177395" h="140970">
                  <a:moveTo>
                    <a:pt x="6039777" y="1803"/>
                  </a:moveTo>
                  <a:lnTo>
                    <a:pt x="0" y="1803"/>
                  </a:lnTo>
                  <a:lnTo>
                    <a:pt x="0" y="4381"/>
                  </a:lnTo>
                  <a:lnTo>
                    <a:pt x="6039777" y="4381"/>
                  </a:lnTo>
                  <a:lnTo>
                    <a:pt x="6039777" y="1803"/>
                  </a:lnTo>
                  <a:close/>
                </a:path>
                <a:path w="12177395" h="140970">
                  <a:moveTo>
                    <a:pt x="6039777" y="0"/>
                  </a:moveTo>
                  <a:lnTo>
                    <a:pt x="0" y="0"/>
                  </a:lnTo>
                  <a:lnTo>
                    <a:pt x="0" y="673"/>
                  </a:lnTo>
                  <a:lnTo>
                    <a:pt x="6039777" y="673"/>
                  </a:lnTo>
                  <a:lnTo>
                    <a:pt x="6039777" y="0"/>
                  </a:lnTo>
                  <a:close/>
                </a:path>
                <a:path w="12177395" h="140970">
                  <a:moveTo>
                    <a:pt x="12176925" y="139674"/>
                  </a:moveTo>
                  <a:lnTo>
                    <a:pt x="6137135" y="139674"/>
                  </a:lnTo>
                  <a:lnTo>
                    <a:pt x="6137135" y="140423"/>
                  </a:lnTo>
                  <a:lnTo>
                    <a:pt x="12176925" y="140423"/>
                  </a:lnTo>
                  <a:lnTo>
                    <a:pt x="12176925" y="139674"/>
                  </a:lnTo>
                  <a:close/>
                </a:path>
                <a:path w="12177395" h="140970">
                  <a:moveTo>
                    <a:pt x="12176925" y="126212"/>
                  </a:moveTo>
                  <a:lnTo>
                    <a:pt x="6137135" y="126212"/>
                  </a:lnTo>
                  <a:lnTo>
                    <a:pt x="6137135" y="128828"/>
                  </a:lnTo>
                  <a:lnTo>
                    <a:pt x="12176925" y="128828"/>
                  </a:lnTo>
                  <a:lnTo>
                    <a:pt x="12176925" y="126212"/>
                  </a:lnTo>
                  <a:close/>
                </a:path>
                <a:path w="12177395" h="140970">
                  <a:moveTo>
                    <a:pt x="12176925" y="124079"/>
                  </a:moveTo>
                  <a:lnTo>
                    <a:pt x="6137135" y="124079"/>
                  </a:lnTo>
                  <a:lnTo>
                    <a:pt x="6137135" y="124752"/>
                  </a:lnTo>
                  <a:lnTo>
                    <a:pt x="12176925" y="124752"/>
                  </a:lnTo>
                  <a:lnTo>
                    <a:pt x="12176925" y="124079"/>
                  </a:lnTo>
                  <a:close/>
                </a:path>
                <a:path w="12177395" h="140970">
                  <a:moveTo>
                    <a:pt x="12176925" y="119037"/>
                  </a:moveTo>
                  <a:lnTo>
                    <a:pt x="6137135" y="119037"/>
                  </a:lnTo>
                  <a:lnTo>
                    <a:pt x="6137135" y="119710"/>
                  </a:lnTo>
                  <a:lnTo>
                    <a:pt x="12176925" y="119710"/>
                  </a:lnTo>
                  <a:lnTo>
                    <a:pt x="12176925" y="119037"/>
                  </a:lnTo>
                  <a:close/>
                </a:path>
                <a:path w="12177395" h="140970">
                  <a:moveTo>
                    <a:pt x="12176925" y="114960"/>
                  </a:moveTo>
                  <a:lnTo>
                    <a:pt x="6137135" y="114960"/>
                  </a:lnTo>
                  <a:lnTo>
                    <a:pt x="6137135" y="117576"/>
                  </a:lnTo>
                  <a:lnTo>
                    <a:pt x="12176925" y="117576"/>
                  </a:lnTo>
                  <a:lnTo>
                    <a:pt x="12176925" y="114960"/>
                  </a:lnTo>
                  <a:close/>
                </a:path>
                <a:path w="12177395" h="140970">
                  <a:moveTo>
                    <a:pt x="12176925" y="103492"/>
                  </a:moveTo>
                  <a:lnTo>
                    <a:pt x="6137135" y="103492"/>
                  </a:lnTo>
                  <a:lnTo>
                    <a:pt x="6137135" y="104279"/>
                  </a:lnTo>
                  <a:lnTo>
                    <a:pt x="12176925" y="104279"/>
                  </a:lnTo>
                  <a:lnTo>
                    <a:pt x="12176925" y="103492"/>
                  </a:lnTo>
                  <a:close/>
                </a:path>
                <a:path w="12177395" h="140970">
                  <a:moveTo>
                    <a:pt x="12176925" y="54102"/>
                  </a:moveTo>
                  <a:lnTo>
                    <a:pt x="6137135" y="54102"/>
                  </a:lnTo>
                  <a:lnTo>
                    <a:pt x="6137135" y="54889"/>
                  </a:lnTo>
                  <a:lnTo>
                    <a:pt x="12176925" y="54889"/>
                  </a:lnTo>
                  <a:lnTo>
                    <a:pt x="12176925" y="54102"/>
                  </a:lnTo>
                  <a:close/>
                </a:path>
                <a:path w="12177395" h="140970">
                  <a:moveTo>
                    <a:pt x="12176925" y="40678"/>
                  </a:moveTo>
                  <a:lnTo>
                    <a:pt x="6137135" y="40678"/>
                  </a:lnTo>
                  <a:lnTo>
                    <a:pt x="6137135" y="43307"/>
                  </a:lnTo>
                  <a:lnTo>
                    <a:pt x="12176925" y="43307"/>
                  </a:lnTo>
                  <a:lnTo>
                    <a:pt x="12176925" y="40678"/>
                  </a:lnTo>
                  <a:close/>
                </a:path>
                <a:path w="12177395" h="140970">
                  <a:moveTo>
                    <a:pt x="12176925" y="38557"/>
                  </a:moveTo>
                  <a:lnTo>
                    <a:pt x="6137135" y="38557"/>
                  </a:lnTo>
                  <a:lnTo>
                    <a:pt x="6137135" y="39230"/>
                  </a:lnTo>
                  <a:lnTo>
                    <a:pt x="12176925" y="39230"/>
                  </a:lnTo>
                  <a:lnTo>
                    <a:pt x="12176925" y="38557"/>
                  </a:lnTo>
                  <a:close/>
                </a:path>
                <a:path w="12177395" h="140970">
                  <a:moveTo>
                    <a:pt x="12176925" y="33515"/>
                  </a:moveTo>
                  <a:lnTo>
                    <a:pt x="6137135" y="33515"/>
                  </a:lnTo>
                  <a:lnTo>
                    <a:pt x="6137135" y="34188"/>
                  </a:lnTo>
                  <a:lnTo>
                    <a:pt x="12176925" y="34188"/>
                  </a:lnTo>
                  <a:lnTo>
                    <a:pt x="12176925" y="33515"/>
                  </a:lnTo>
                  <a:close/>
                </a:path>
                <a:path w="12177395" h="140970">
                  <a:moveTo>
                    <a:pt x="12176925" y="29438"/>
                  </a:moveTo>
                  <a:lnTo>
                    <a:pt x="6137135" y="29438"/>
                  </a:lnTo>
                  <a:lnTo>
                    <a:pt x="6137135" y="32054"/>
                  </a:lnTo>
                  <a:lnTo>
                    <a:pt x="12176925" y="32054"/>
                  </a:lnTo>
                  <a:lnTo>
                    <a:pt x="12176925" y="29438"/>
                  </a:lnTo>
                  <a:close/>
                </a:path>
                <a:path w="12177395" h="140970">
                  <a:moveTo>
                    <a:pt x="12176925" y="17970"/>
                  </a:moveTo>
                  <a:lnTo>
                    <a:pt x="6137135" y="17970"/>
                  </a:lnTo>
                  <a:lnTo>
                    <a:pt x="6137135" y="18757"/>
                  </a:lnTo>
                  <a:lnTo>
                    <a:pt x="12176925" y="18757"/>
                  </a:lnTo>
                  <a:lnTo>
                    <a:pt x="12176925" y="17970"/>
                  </a:lnTo>
                  <a:close/>
                </a:path>
                <a:path w="12177395" h="140970">
                  <a:moveTo>
                    <a:pt x="12176925" y="1803"/>
                  </a:moveTo>
                  <a:lnTo>
                    <a:pt x="6137135" y="1803"/>
                  </a:lnTo>
                  <a:lnTo>
                    <a:pt x="6137135" y="4381"/>
                  </a:lnTo>
                  <a:lnTo>
                    <a:pt x="12176925" y="4381"/>
                  </a:lnTo>
                  <a:lnTo>
                    <a:pt x="12176925" y="1803"/>
                  </a:lnTo>
                  <a:close/>
                </a:path>
                <a:path w="12177395" h="140970">
                  <a:moveTo>
                    <a:pt x="12176925" y="0"/>
                  </a:moveTo>
                  <a:lnTo>
                    <a:pt x="6137135" y="0"/>
                  </a:lnTo>
                  <a:lnTo>
                    <a:pt x="6137135" y="673"/>
                  </a:lnTo>
                  <a:lnTo>
                    <a:pt x="12176925" y="673"/>
                  </a:lnTo>
                  <a:lnTo>
                    <a:pt x="12176925" y="0"/>
                  </a:lnTo>
                  <a:close/>
                </a:path>
              </a:pathLst>
            </a:custGeom>
            <a:solidFill>
              <a:srgbClr val="CE17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6039785" y="6493706"/>
              <a:ext cx="97790" cy="180340"/>
            </a:xfrm>
            <a:custGeom>
              <a:avLst/>
              <a:gdLst/>
              <a:ahLst/>
              <a:cxnLst/>
              <a:rect l="l" t="t" r="r" b="b"/>
              <a:pathLst>
                <a:path w="97789" h="180340">
                  <a:moveTo>
                    <a:pt x="97355" y="0"/>
                  </a:moveTo>
                  <a:lnTo>
                    <a:pt x="0" y="0"/>
                  </a:lnTo>
                  <a:lnTo>
                    <a:pt x="0" y="180045"/>
                  </a:lnTo>
                  <a:lnTo>
                    <a:pt x="97355" y="180045"/>
                  </a:lnTo>
                  <a:lnTo>
                    <a:pt x="97355" y="0"/>
                  </a:lnTo>
                  <a:close/>
                </a:path>
              </a:pathLst>
            </a:custGeom>
            <a:solidFill>
              <a:srgbClr val="EC9F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0" y="6494957"/>
              <a:ext cx="1107440" cy="180340"/>
            </a:xfrm>
            <a:custGeom>
              <a:avLst/>
              <a:gdLst/>
              <a:ahLst/>
              <a:cxnLst/>
              <a:rect l="l" t="t" r="r" b="b"/>
              <a:pathLst>
                <a:path w="1107440" h="180340">
                  <a:moveTo>
                    <a:pt x="158864" y="0"/>
                  </a:moveTo>
                  <a:lnTo>
                    <a:pt x="107619" y="0"/>
                  </a:lnTo>
                  <a:lnTo>
                    <a:pt x="0" y="1549"/>
                  </a:lnTo>
                  <a:lnTo>
                    <a:pt x="0" y="2298"/>
                  </a:lnTo>
                  <a:lnTo>
                    <a:pt x="158864" y="0"/>
                  </a:lnTo>
                  <a:close/>
                </a:path>
                <a:path w="1107440" h="180340">
                  <a:moveTo>
                    <a:pt x="304939" y="0"/>
                  </a:moveTo>
                  <a:lnTo>
                    <a:pt x="251117" y="0"/>
                  </a:lnTo>
                  <a:lnTo>
                    <a:pt x="0" y="3581"/>
                  </a:lnTo>
                  <a:lnTo>
                    <a:pt x="0" y="4343"/>
                  </a:lnTo>
                  <a:lnTo>
                    <a:pt x="304939" y="0"/>
                  </a:lnTo>
                  <a:close/>
                </a:path>
                <a:path w="1107440" h="180340">
                  <a:moveTo>
                    <a:pt x="448437" y="0"/>
                  </a:moveTo>
                  <a:lnTo>
                    <a:pt x="394601" y="0"/>
                  </a:lnTo>
                  <a:lnTo>
                    <a:pt x="0" y="5626"/>
                  </a:lnTo>
                  <a:lnTo>
                    <a:pt x="0" y="6426"/>
                  </a:lnTo>
                  <a:lnTo>
                    <a:pt x="448437" y="0"/>
                  </a:lnTo>
                  <a:close/>
                </a:path>
                <a:path w="1107440" h="180340">
                  <a:moveTo>
                    <a:pt x="591947" y="0"/>
                  </a:moveTo>
                  <a:lnTo>
                    <a:pt x="538111" y="0"/>
                  </a:lnTo>
                  <a:lnTo>
                    <a:pt x="0" y="7721"/>
                  </a:lnTo>
                  <a:lnTo>
                    <a:pt x="0" y="8470"/>
                  </a:lnTo>
                  <a:lnTo>
                    <a:pt x="591947" y="0"/>
                  </a:lnTo>
                  <a:close/>
                </a:path>
                <a:path w="1107440" h="180340">
                  <a:moveTo>
                    <a:pt x="735457" y="0"/>
                  </a:moveTo>
                  <a:lnTo>
                    <a:pt x="681621" y="0"/>
                  </a:lnTo>
                  <a:lnTo>
                    <a:pt x="0" y="9753"/>
                  </a:lnTo>
                  <a:lnTo>
                    <a:pt x="0" y="10502"/>
                  </a:lnTo>
                  <a:lnTo>
                    <a:pt x="735457" y="0"/>
                  </a:lnTo>
                  <a:close/>
                </a:path>
                <a:path w="1107440" h="180340">
                  <a:moveTo>
                    <a:pt x="878928" y="0"/>
                  </a:moveTo>
                  <a:lnTo>
                    <a:pt x="827684" y="0"/>
                  </a:lnTo>
                  <a:lnTo>
                    <a:pt x="0" y="11798"/>
                  </a:lnTo>
                  <a:lnTo>
                    <a:pt x="0" y="12547"/>
                  </a:lnTo>
                  <a:lnTo>
                    <a:pt x="878928" y="0"/>
                  </a:lnTo>
                  <a:close/>
                </a:path>
                <a:path w="1107440" h="180340">
                  <a:moveTo>
                    <a:pt x="1024991" y="0"/>
                  </a:moveTo>
                  <a:lnTo>
                    <a:pt x="971194" y="0"/>
                  </a:lnTo>
                  <a:lnTo>
                    <a:pt x="0" y="13881"/>
                  </a:lnTo>
                  <a:lnTo>
                    <a:pt x="0" y="14630"/>
                  </a:lnTo>
                  <a:lnTo>
                    <a:pt x="1024991" y="0"/>
                  </a:lnTo>
                  <a:close/>
                </a:path>
                <a:path w="1107440" h="180340">
                  <a:moveTo>
                    <a:pt x="1107008" y="179044"/>
                  </a:moveTo>
                  <a:lnTo>
                    <a:pt x="1037805" y="180047"/>
                  </a:lnTo>
                  <a:lnTo>
                    <a:pt x="1089075" y="180047"/>
                  </a:lnTo>
                  <a:lnTo>
                    <a:pt x="1107008" y="179844"/>
                  </a:lnTo>
                  <a:lnTo>
                    <a:pt x="1107008" y="179044"/>
                  </a:lnTo>
                  <a:close/>
                </a:path>
                <a:path w="1107440" h="180340">
                  <a:moveTo>
                    <a:pt x="1107008" y="177012"/>
                  </a:moveTo>
                  <a:lnTo>
                    <a:pt x="891730" y="180047"/>
                  </a:lnTo>
                  <a:lnTo>
                    <a:pt x="945565" y="180047"/>
                  </a:lnTo>
                  <a:lnTo>
                    <a:pt x="1107008" y="177761"/>
                  </a:lnTo>
                  <a:lnTo>
                    <a:pt x="1107008" y="177012"/>
                  </a:lnTo>
                  <a:close/>
                </a:path>
                <a:path w="1107440" h="180340">
                  <a:moveTo>
                    <a:pt x="1107008" y="174967"/>
                  </a:moveTo>
                  <a:lnTo>
                    <a:pt x="748258" y="180047"/>
                  </a:lnTo>
                  <a:lnTo>
                    <a:pt x="802068" y="180047"/>
                  </a:lnTo>
                  <a:lnTo>
                    <a:pt x="1107008" y="175717"/>
                  </a:lnTo>
                  <a:lnTo>
                    <a:pt x="1107008" y="174967"/>
                  </a:lnTo>
                  <a:close/>
                </a:path>
                <a:path w="1107440" h="180340">
                  <a:moveTo>
                    <a:pt x="1107008" y="172885"/>
                  </a:moveTo>
                  <a:lnTo>
                    <a:pt x="604761" y="180047"/>
                  </a:lnTo>
                  <a:lnTo>
                    <a:pt x="658558" y="180047"/>
                  </a:lnTo>
                  <a:lnTo>
                    <a:pt x="1107008" y="173672"/>
                  </a:lnTo>
                  <a:lnTo>
                    <a:pt x="1107008" y="172885"/>
                  </a:lnTo>
                  <a:close/>
                </a:path>
                <a:path w="1107440" h="180340">
                  <a:moveTo>
                    <a:pt x="1107008" y="170840"/>
                  </a:moveTo>
                  <a:lnTo>
                    <a:pt x="461251" y="180047"/>
                  </a:lnTo>
                  <a:lnTo>
                    <a:pt x="515048" y="180047"/>
                  </a:lnTo>
                  <a:lnTo>
                    <a:pt x="1107008" y="171589"/>
                  </a:lnTo>
                  <a:lnTo>
                    <a:pt x="1107008" y="170840"/>
                  </a:lnTo>
                  <a:close/>
                </a:path>
                <a:path w="1107440" h="180340">
                  <a:moveTo>
                    <a:pt x="1107008" y="168795"/>
                  </a:moveTo>
                  <a:lnTo>
                    <a:pt x="317741" y="180047"/>
                  </a:lnTo>
                  <a:lnTo>
                    <a:pt x="371551" y="180047"/>
                  </a:lnTo>
                  <a:lnTo>
                    <a:pt x="1107008" y="169545"/>
                  </a:lnTo>
                  <a:lnTo>
                    <a:pt x="1107008" y="168795"/>
                  </a:lnTo>
                  <a:close/>
                </a:path>
                <a:path w="1107440" h="180340">
                  <a:moveTo>
                    <a:pt x="1107008" y="166712"/>
                  </a:moveTo>
                  <a:lnTo>
                    <a:pt x="174244" y="180047"/>
                  </a:lnTo>
                  <a:lnTo>
                    <a:pt x="225501" y="180047"/>
                  </a:lnTo>
                  <a:lnTo>
                    <a:pt x="1107008" y="167500"/>
                  </a:lnTo>
                  <a:lnTo>
                    <a:pt x="1107008" y="166712"/>
                  </a:lnTo>
                  <a:close/>
                </a:path>
                <a:path w="1107440" h="180340">
                  <a:moveTo>
                    <a:pt x="1107008" y="164668"/>
                  </a:moveTo>
                  <a:lnTo>
                    <a:pt x="25615" y="180098"/>
                  </a:lnTo>
                  <a:lnTo>
                    <a:pt x="79425" y="180098"/>
                  </a:lnTo>
                  <a:lnTo>
                    <a:pt x="1107008" y="165417"/>
                  </a:lnTo>
                  <a:lnTo>
                    <a:pt x="1107008" y="164668"/>
                  </a:lnTo>
                  <a:close/>
                </a:path>
                <a:path w="1107440" h="180340">
                  <a:moveTo>
                    <a:pt x="1107008" y="162623"/>
                  </a:moveTo>
                  <a:lnTo>
                    <a:pt x="0" y="178384"/>
                  </a:lnTo>
                  <a:lnTo>
                    <a:pt x="0" y="179171"/>
                  </a:lnTo>
                  <a:lnTo>
                    <a:pt x="1107008" y="163385"/>
                  </a:lnTo>
                  <a:lnTo>
                    <a:pt x="1107008" y="162623"/>
                  </a:lnTo>
                  <a:close/>
                </a:path>
                <a:path w="1107440" h="180340">
                  <a:moveTo>
                    <a:pt x="1107008" y="160540"/>
                  </a:moveTo>
                  <a:lnTo>
                    <a:pt x="0" y="176339"/>
                  </a:lnTo>
                  <a:lnTo>
                    <a:pt x="0" y="177088"/>
                  </a:lnTo>
                  <a:lnTo>
                    <a:pt x="1107008" y="161340"/>
                  </a:lnTo>
                  <a:lnTo>
                    <a:pt x="1107008" y="160540"/>
                  </a:lnTo>
                  <a:close/>
                </a:path>
                <a:path w="1107440" h="180340">
                  <a:moveTo>
                    <a:pt x="1107008" y="158508"/>
                  </a:moveTo>
                  <a:lnTo>
                    <a:pt x="0" y="174294"/>
                  </a:lnTo>
                  <a:lnTo>
                    <a:pt x="0" y="175044"/>
                  </a:lnTo>
                  <a:lnTo>
                    <a:pt x="1107008" y="159258"/>
                  </a:lnTo>
                  <a:lnTo>
                    <a:pt x="1107008" y="158508"/>
                  </a:lnTo>
                  <a:close/>
                </a:path>
                <a:path w="1107440" h="180340">
                  <a:moveTo>
                    <a:pt x="1107008" y="156464"/>
                  </a:moveTo>
                  <a:lnTo>
                    <a:pt x="0" y="172212"/>
                  </a:lnTo>
                  <a:lnTo>
                    <a:pt x="0" y="173012"/>
                  </a:lnTo>
                  <a:lnTo>
                    <a:pt x="1107008" y="157213"/>
                  </a:lnTo>
                  <a:lnTo>
                    <a:pt x="1107008" y="156464"/>
                  </a:lnTo>
                  <a:close/>
                </a:path>
                <a:path w="1107440" h="180340">
                  <a:moveTo>
                    <a:pt x="1107008" y="154381"/>
                  </a:moveTo>
                  <a:lnTo>
                    <a:pt x="0" y="170167"/>
                  </a:lnTo>
                  <a:lnTo>
                    <a:pt x="0" y="170929"/>
                  </a:lnTo>
                  <a:lnTo>
                    <a:pt x="1107008" y="155168"/>
                  </a:lnTo>
                  <a:lnTo>
                    <a:pt x="1107008" y="154381"/>
                  </a:lnTo>
                  <a:close/>
                </a:path>
                <a:path w="1107440" h="180340">
                  <a:moveTo>
                    <a:pt x="1107008" y="152336"/>
                  </a:moveTo>
                  <a:lnTo>
                    <a:pt x="0" y="168135"/>
                  </a:lnTo>
                  <a:lnTo>
                    <a:pt x="0" y="168884"/>
                  </a:lnTo>
                  <a:lnTo>
                    <a:pt x="1107008" y="153085"/>
                  </a:lnTo>
                  <a:lnTo>
                    <a:pt x="1107008" y="152336"/>
                  </a:lnTo>
                  <a:close/>
                </a:path>
                <a:path w="1107440" h="180340">
                  <a:moveTo>
                    <a:pt x="1107008" y="150291"/>
                  </a:moveTo>
                  <a:lnTo>
                    <a:pt x="0" y="166052"/>
                  </a:lnTo>
                  <a:lnTo>
                    <a:pt x="0" y="166839"/>
                  </a:lnTo>
                  <a:lnTo>
                    <a:pt x="1107008" y="151041"/>
                  </a:lnTo>
                  <a:lnTo>
                    <a:pt x="1107008" y="150291"/>
                  </a:lnTo>
                  <a:close/>
                </a:path>
                <a:path w="1107440" h="180340">
                  <a:moveTo>
                    <a:pt x="1107008" y="148209"/>
                  </a:moveTo>
                  <a:lnTo>
                    <a:pt x="0" y="164007"/>
                  </a:lnTo>
                  <a:lnTo>
                    <a:pt x="0" y="164757"/>
                  </a:lnTo>
                  <a:lnTo>
                    <a:pt x="1107008" y="148958"/>
                  </a:lnTo>
                  <a:lnTo>
                    <a:pt x="1107008" y="148209"/>
                  </a:lnTo>
                  <a:close/>
                </a:path>
                <a:path w="1107440" h="180340">
                  <a:moveTo>
                    <a:pt x="1107008" y="146164"/>
                  </a:moveTo>
                  <a:lnTo>
                    <a:pt x="0" y="161963"/>
                  </a:lnTo>
                  <a:lnTo>
                    <a:pt x="0" y="162712"/>
                  </a:lnTo>
                  <a:lnTo>
                    <a:pt x="1107008" y="146913"/>
                  </a:lnTo>
                  <a:lnTo>
                    <a:pt x="1107008" y="146164"/>
                  </a:lnTo>
                  <a:close/>
                </a:path>
                <a:path w="1107440" h="180340">
                  <a:moveTo>
                    <a:pt x="1107008" y="144119"/>
                  </a:moveTo>
                  <a:lnTo>
                    <a:pt x="0" y="159880"/>
                  </a:lnTo>
                  <a:lnTo>
                    <a:pt x="0" y="160667"/>
                  </a:lnTo>
                  <a:lnTo>
                    <a:pt x="1107008" y="144868"/>
                  </a:lnTo>
                  <a:lnTo>
                    <a:pt x="1107008" y="144119"/>
                  </a:lnTo>
                  <a:close/>
                </a:path>
                <a:path w="1107440" h="180340">
                  <a:moveTo>
                    <a:pt x="1107008" y="142036"/>
                  </a:moveTo>
                  <a:lnTo>
                    <a:pt x="0" y="157835"/>
                  </a:lnTo>
                  <a:lnTo>
                    <a:pt x="0" y="158584"/>
                  </a:lnTo>
                  <a:lnTo>
                    <a:pt x="1107008" y="142786"/>
                  </a:lnTo>
                  <a:lnTo>
                    <a:pt x="1107008" y="142036"/>
                  </a:lnTo>
                  <a:close/>
                </a:path>
                <a:path w="1107440" h="180340">
                  <a:moveTo>
                    <a:pt x="1107008" y="139992"/>
                  </a:moveTo>
                  <a:lnTo>
                    <a:pt x="0" y="155790"/>
                  </a:lnTo>
                  <a:lnTo>
                    <a:pt x="0" y="156540"/>
                  </a:lnTo>
                  <a:lnTo>
                    <a:pt x="1107008" y="140754"/>
                  </a:lnTo>
                  <a:lnTo>
                    <a:pt x="1107008" y="139992"/>
                  </a:lnTo>
                  <a:close/>
                </a:path>
                <a:path w="1107440" h="180340">
                  <a:moveTo>
                    <a:pt x="1107008" y="137909"/>
                  </a:moveTo>
                  <a:lnTo>
                    <a:pt x="0" y="153708"/>
                  </a:lnTo>
                  <a:lnTo>
                    <a:pt x="0" y="154508"/>
                  </a:lnTo>
                  <a:lnTo>
                    <a:pt x="1107008" y="138709"/>
                  </a:lnTo>
                  <a:lnTo>
                    <a:pt x="1107008" y="137909"/>
                  </a:lnTo>
                  <a:close/>
                </a:path>
                <a:path w="1107440" h="180340">
                  <a:moveTo>
                    <a:pt x="1107008" y="135877"/>
                  </a:moveTo>
                  <a:lnTo>
                    <a:pt x="0" y="151663"/>
                  </a:lnTo>
                  <a:lnTo>
                    <a:pt x="0" y="152412"/>
                  </a:lnTo>
                  <a:lnTo>
                    <a:pt x="1107008" y="136626"/>
                  </a:lnTo>
                  <a:lnTo>
                    <a:pt x="1107008" y="135877"/>
                  </a:lnTo>
                  <a:close/>
                </a:path>
                <a:path w="1107440" h="180340">
                  <a:moveTo>
                    <a:pt x="1107008" y="133832"/>
                  </a:moveTo>
                  <a:lnTo>
                    <a:pt x="0" y="149631"/>
                  </a:lnTo>
                  <a:lnTo>
                    <a:pt x="0" y="150380"/>
                  </a:lnTo>
                  <a:lnTo>
                    <a:pt x="1107008" y="134581"/>
                  </a:lnTo>
                  <a:lnTo>
                    <a:pt x="1107008" y="133832"/>
                  </a:lnTo>
                  <a:close/>
                </a:path>
                <a:path w="1107440" h="180340">
                  <a:moveTo>
                    <a:pt x="1107008" y="131749"/>
                  </a:moveTo>
                  <a:lnTo>
                    <a:pt x="0" y="147535"/>
                  </a:lnTo>
                  <a:lnTo>
                    <a:pt x="0" y="148297"/>
                  </a:lnTo>
                  <a:lnTo>
                    <a:pt x="1107008" y="132537"/>
                  </a:lnTo>
                  <a:lnTo>
                    <a:pt x="1107008" y="131749"/>
                  </a:lnTo>
                  <a:close/>
                </a:path>
                <a:path w="1107440" h="180340">
                  <a:moveTo>
                    <a:pt x="1107008" y="129705"/>
                  </a:moveTo>
                  <a:lnTo>
                    <a:pt x="0" y="145503"/>
                  </a:lnTo>
                  <a:lnTo>
                    <a:pt x="0" y="146253"/>
                  </a:lnTo>
                  <a:lnTo>
                    <a:pt x="1107008" y="130454"/>
                  </a:lnTo>
                  <a:lnTo>
                    <a:pt x="1107008" y="129705"/>
                  </a:lnTo>
                  <a:close/>
                </a:path>
                <a:path w="1107440" h="180340">
                  <a:moveTo>
                    <a:pt x="1107008" y="127660"/>
                  </a:moveTo>
                  <a:lnTo>
                    <a:pt x="0" y="143459"/>
                  </a:lnTo>
                  <a:lnTo>
                    <a:pt x="0" y="144208"/>
                  </a:lnTo>
                  <a:lnTo>
                    <a:pt x="1107008" y="128409"/>
                  </a:lnTo>
                  <a:lnTo>
                    <a:pt x="1107008" y="127660"/>
                  </a:lnTo>
                  <a:close/>
                </a:path>
                <a:path w="1107440" h="180340">
                  <a:moveTo>
                    <a:pt x="1107008" y="125577"/>
                  </a:moveTo>
                  <a:lnTo>
                    <a:pt x="0" y="141376"/>
                  </a:lnTo>
                  <a:lnTo>
                    <a:pt x="0" y="142125"/>
                  </a:lnTo>
                  <a:lnTo>
                    <a:pt x="1107008" y="126365"/>
                  </a:lnTo>
                  <a:lnTo>
                    <a:pt x="1107008" y="125577"/>
                  </a:lnTo>
                  <a:close/>
                </a:path>
                <a:path w="1107440" h="180340">
                  <a:moveTo>
                    <a:pt x="1107008" y="123532"/>
                  </a:moveTo>
                  <a:lnTo>
                    <a:pt x="0" y="139331"/>
                  </a:lnTo>
                  <a:lnTo>
                    <a:pt x="0" y="140081"/>
                  </a:lnTo>
                  <a:lnTo>
                    <a:pt x="1107008" y="124282"/>
                  </a:lnTo>
                  <a:lnTo>
                    <a:pt x="1107008" y="123532"/>
                  </a:lnTo>
                  <a:close/>
                </a:path>
                <a:path w="1107440" h="180340">
                  <a:moveTo>
                    <a:pt x="1107008" y="121488"/>
                  </a:moveTo>
                  <a:lnTo>
                    <a:pt x="0" y="137287"/>
                  </a:lnTo>
                  <a:lnTo>
                    <a:pt x="0" y="138036"/>
                  </a:lnTo>
                  <a:lnTo>
                    <a:pt x="1107008" y="122237"/>
                  </a:lnTo>
                  <a:lnTo>
                    <a:pt x="1107008" y="121488"/>
                  </a:lnTo>
                  <a:close/>
                </a:path>
                <a:path w="1107440" h="180340">
                  <a:moveTo>
                    <a:pt x="1107008" y="119405"/>
                  </a:moveTo>
                  <a:lnTo>
                    <a:pt x="0" y="135204"/>
                  </a:lnTo>
                  <a:lnTo>
                    <a:pt x="0" y="135953"/>
                  </a:lnTo>
                  <a:lnTo>
                    <a:pt x="1107008" y="120205"/>
                  </a:lnTo>
                  <a:lnTo>
                    <a:pt x="1107008" y="119405"/>
                  </a:lnTo>
                  <a:close/>
                </a:path>
                <a:path w="1107440" h="180340">
                  <a:moveTo>
                    <a:pt x="1107008" y="117360"/>
                  </a:moveTo>
                  <a:lnTo>
                    <a:pt x="0" y="133159"/>
                  </a:lnTo>
                  <a:lnTo>
                    <a:pt x="0" y="133908"/>
                  </a:lnTo>
                  <a:lnTo>
                    <a:pt x="1107008" y="118110"/>
                  </a:lnTo>
                  <a:lnTo>
                    <a:pt x="1107008" y="117360"/>
                  </a:lnTo>
                  <a:close/>
                </a:path>
                <a:path w="1107440" h="180340">
                  <a:moveTo>
                    <a:pt x="1107008" y="115328"/>
                  </a:moveTo>
                  <a:lnTo>
                    <a:pt x="0" y="131076"/>
                  </a:lnTo>
                  <a:lnTo>
                    <a:pt x="0" y="131876"/>
                  </a:lnTo>
                  <a:lnTo>
                    <a:pt x="1107008" y="116078"/>
                  </a:lnTo>
                  <a:lnTo>
                    <a:pt x="1107008" y="115328"/>
                  </a:lnTo>
                  <a:close/>
                </a:path>
                <a:path w="1107440" h="180340">
                  <a:moveTo>
                    <a:pt x="1107008" y="113245"/>
                  </a:moveTo>
                  <a:lnTo>
                    <a:pt x="0" y="129032"/>
                  </a:lnTo>
                  <a:lnTo>
                    <a:pt x="0" y="129781"/>
                  </a:lnTo>
                  <a:lnTo>
                    <a:pt x="1107008" y="114033"/>
                  </a:lnTo>
                  <a:lnTo>
                    <a:pt x="1107008" y="113245"/>
                  </a:lnTo>
                  <a:close/>
                </a:path>
                <a:path w="1107440" h="180340">
                  <a:moveTo>
                    <a:pt x="1107008" y="111201"/>
                  </a:moveTo>
                  <a:lnTo>
                    <a:pt x="0" y="127000"/>
                  </a:lnTo>
                  <a:lnTo>
                    <a:pt x="0" y="127749"/>
                  </a:lnTo>
                  <a:lnTo>
                    <a:pt x="1107008" y="111950"/>
                  </a:lnTo>
                  <a:lnTo>
                    <a:pt x="1107008" y="111201"/>
                  </a:lnTo>
                  <a:close/>
                </a:path>
                <a:path w="1107440" h="180340">
                  <a:moveTo>
                    <a:pt x="1107008" y="109156"/>
                  </a:moveTo>
                  <a:lnTo>
                    <a:pt x="0" y="124917"/>
                  </a:lnTo>
                  <a:lnTo>
                    <a:pt x="0" y="125704"/>
                  </a:lnTo>
                  <a:lnTo>
                    <a:pt x="1107008" y="109905"/>
                  </a:lnTo>
                  <a:lnTo>
                    <a:pt x="1107008" y="109156"/>
                  </a:lnTo>
                  <a:close/>
                </a:path>
                <a:path w="1107440" h="180340">
                  <a:moveTo>
                    <a:pt x="1107008" y="107073"/>
                  </a:moveTo>
                  <a:lnTo>
                    <a:pt x="0" y="122872"/>
                  </a:lnTo>
                  <a:lnTo>
                    <a:pt x="0" y="123621"/>
                  </a:lnTo>
                  <a:lnTo>
                    <a:pt x="1107008" y="107861"/>
                  </a:lnTo>
                  <a:lnTo>
                    <a:pt x="1107008" y="107073"/>
                  </a:lnTo>
                  <a:close/>
                </a:path>
                <a:path w="1107440" h="180340">
                  <a:moveTo>
                    <a:pt x="1107008" y="105029"/>
                  </a:moveTo>
                  <a:lnTo>
                    <a:pt x="0" y="120827"/>
                  </a:lnTo>
                  <a:lnTo>
                    <a:pt x="0" y="121577"/>
                  </a:lnTo>
                  <a:lnTo>
                    <a:pt x="1107008" y="105778"/>
                  </a:lnTo>
                  <a:lnTo>
                    <a:pt x="1107008" y="105029"/>
                  </a:lnTo>
                  <a:close/>
                </a:path>
                <a:path w="1107440" h="180340">
                  <a:moveTo>
                    <a:pt x="1107008" y="102984"/>
                  </a:moveTo>
                  <a:lnTo>
                    <a:pt x="0" y="118745"/>
                  </a:lnTo>
                  <a:lnTo>
                    <a:pt x="0" y="119532"/>
                  </a:lnTo>
                  <a:lnTo>
                    <a:pt x="1107008" y="103733"/>
                  </a:lnTo>
                  <a:lnTo>
                    <a:pt x="1107008" y="102984"/>
                  </a:lnTo>
                  <a:close/>
                </a:path>
                <a:path w="1107440" h="180340">
                  <a:moveTo>
                    <a:pt x="1107008" y="100901"/>
                  </a:moveTo>
                  <a:lnTo>
                    <a:pt x="0" y="116700"/>
                  </a:lnTo>
                  <a:lnTo>
                    <a:pt x="0" y="117449"/>
                  </a:lnTo>
                  <a:lnTo>
                    <a:pt x="1107008" y="101650"/>
                  </a:lnTo>
                  <a:lnTo>
                    <a:pt x="1107008" y="100901"/>
                  </a:lnTo>
                  <a:close/>
                </a:path>
                <a:path w="1107440" h="180340">
                  <a:moveTo>
                    <a:pt x="1107008" y="98869"/>
                  </a:moveTo>
                  <a:lnTo>
                    <a:pt x="0" y="114655"/>
                  </a:lnTo>
                  <a:lnTo>
                    <a:pt x="0" y="115404"/>
                  </a:lnTo>
                  <a:lnTo>
                    <a:pt x="1107008" y="99618"/>
                  </a:lnTo>
                  <a:lnTo>
                    <a:pt x="1107008" y="98869"/>
                  </a:lnTo>
                  <a:close/>
                </a:path>
                <a:path w="1107440" h="180340">
                  <a:moveTo>
                    <a:pt x="1107008" y="47434"/>
                  </a:moveTo>
                  <a:lnTo>
                    <a:pt x="0" y="63220"/>
                  </a:lnTo>
                  <a:lnTo>
                    <a:pt x="0" y="63982"/>
                  </a:lnTo>
                  <a:lnTo>
                    <a:pt x="1107008" y="48183"/>
                  </a:lnTo>
                  <a:lnTo>
                    <a:pt x="1107008" y="47434"/>
                  </a:lnTo>
                  <a:close/>
                </a:path>
                <a:path w="1107440" h="180340">
                  <a:moveTo>
                    <a:pt x="1107008" y="45389"/>
                  </a:moveTo>
                  <a:lnTo>
                    <a:pt x="0" y="61188"/>
                  </a:lnTo>
                  <a:lnTo>
                    <a:pt x="0" y="61937"/>
                  </a:lnTo>
                  <a:lnTo>
                    <a:pt x="1107008" y="46139"/>
                  </a:lnTo>
                  <a:lnTo>
                    <a:pt x="1107008" y="45389"/>
                  </a:lnTo>
                  <a:close/>
                </a:path>
                <a:path w="1107440" h="180340">
                  <a:moveTo>
                    <a:pt x="1107008" y="43307"/>
                  </a:moveTo>
                  <a:lnTo>
                    <a:pt x="0" y="59105"/>
                  </a:lnTo>
                  <a:lnTo>
                    <a:pt x="0" y="59855"/>
                  </a:lnTo>
                  <a:lnTo>
                    <a:pt x="1107008" y="44094"/>
                  </a:lnTo>
                  <a:lnTo>
                    <a:pt x="1107008" y="43307"/>
                  </a:lnTo>
                  <a:close/>
                </a:path>
                <a:path w="1107440" h="180340">
                  <a:moveTo>
                    <a:pt x="1107008" y="41262"/>
                  </a:moveTo>
                  <a:lnTo>
                    <a:pt x="0" y="57061"/>
                  </a:lnTo>
                  <a:lnTo>
                    <a:pt x="0" y="57810"/>
                  </a:lnTo>
                  <a:lnTo>
                    <a:pt x="1107008" y="42011"/>
                  </a:lnTo>
                  <a:lnTo>
                    <a:pt x="1107008" y="41262"/>
                  </a:lnTo>
                  <a:close/>
                </a:path>
                <a:path w="1107440" h="180340">
                  <a:moveTo>
                    <a:pt x="1107008" y="39217"/>
                  </a:moveTo>
                  <a:lnTo>
                    <a:pt x="0" y="55016"/>
                  </a:lnTo>
                  <a:lnTo>
                    <a:pt x="0" y="55765"/>
                  </a:lnTo>
                  <a:lnTo>
                    <a:pt x="1107008" y="39966"/>
                  </a:lnTo>
                  <a:lnTo>
                    <a:pt x="1107008" y="39217"/>
                  </a:lnTo>
                  <a:close/>
                </a:path>
                <a:path w="1107440" h="180340">
                  <a:moveTo>
                    <a:pt x="1107008" y="37134"/>
                  </a:moveTo>
                  <a:lnTo>
                    <a:pt x="0" y="52933"/>
                  </a:lnTo>
                  <a:lnTo>
                    <a:pt x="0" y="53682"/>
                  </a:lnTo>
                  <a:lnTo>
                    <a:pt x="1107008" y="37934"/>
                  </a:lnTo>
                  <a:lnTo>
                    <a:pt x="1107008" y="37134"/>
                  </a:lnTo>
                  <a:close/>
                </a:path>
                <a:path w="1107440" h="180340">
                  <a:moveTo>
                    <a:pt x="1107008" y="35090"/>
                  </a:moveTo>
                  <a:lnTo>
                    <a:pt x="0" y="50888"/>
                  </a:lnTo>
                  <a:lnTo>
                    <a:pt x="0" y="51638"/>
                  </a:lnTo>
                  <a:lnTo>
                    <a:pt x="1107008" y="35839"/>
                  </a:lnTo>
                  <a:lnTo>
                    <a:pt x="1107008" y="35090"/>
                  </a:lnTo>
                  <a:close/>
                </a:path>
                <a:path w="1107440" h="180340">
                  <a:moveTo>
                    <a:pt x="1107008" y="33058"/>
                  </a:moveTo>
                  <a:lnTo>
                    <a:pt x="0" y="48806"/>
                  </a:lnTo>
                  <a:lnTo>
                    <a:pt x="0" y="49593"/>
                  </a:lnTo>
                  <a:lnTo>
                    <a:pt x="1107008" y="33807"/>
                  </a:lnTo>
                  <a:lnTo>
                    <a:pt x="1107008" y="33058"/>
                  </a:lnTo>
                  <a:close/>
                </a:path>
                <a:path w="1107440" h="180340">
                  <a:moveTo>
                    <a:pt x="1107008" y="30975"/>
                  </a:moveTo>
                  <a:lnTo>
                    <a:pt x="0" y="46761"/>
                  </a:lnTo>
                  <a:lnTo>
                    <a:pt x="0" y="47510"/>
                  </a:lnTo>
                  <a:lnTo>
                    <a:pt x="1107008" y="31762"/>
                  </a:lnTo>
                  <a:lnTo>
                    <a:pt x="1107008" y="30975"/>
                  </a:lnTo>
                  <a:close/>
                </a:path>
                <a:path w="1107440" h="180340">
                  <a:moveTo>
                    <a:pt x="1107008" y="28930"/>
                  </a:moveTo>
                  <a:lnTo>
                    <a:pt x="0" y="44716"/>
                  </a:lnTo>
                  <a:lnTo>
                    <a:pt x="0" y="45466"/>
                  </a:lnTo>
                  <a:lnTo>
                    <a:pt x="1107008" y="29679"/>
                  </a:lnTo>
                  <a:lnTo>
                    <a:pt x="1107008" y="28930"/>
                  </a:lnTo>
                  <a:close/>
                </a:path>
                <a:path w="1107440" h="180340">
                  <a:moveTo>
                    <a:pt x="1107008" y="26885"/>
                  </a:moveTo>
                  <a:lnTo>
                    <a:pt x="0" y="42633"/>
                  </a:lnTo>
                  <a:lnTo>
                    <a:pt x="0" y="43434"/>
                  </a:lnTo>
                  <a:lnTo>
                    <a:pt x="1107008" y="27635"/>
                  </a:lnTo>
                  <a:lnTo>
                    <a:pt x="1107008" y="26885"/>
                  </a:lnTo>
                  <a:close/>
                </a:path>
                <a:path w="1107440" h="180340">
                  <a:moveTo>
                    <a:pt x="1107008" y="24803"/>
                  </a:moveTo>
                  <a:lnTo>
                    <a:pt x="0" y="40601"/>
                  </a:lnTo>
                  <a:lnTo>
                    <a:pt x="0" y="41351"/>
                  </a:lnTo>
                  <a:lnTo>
                    <a:pt x="1107008" y="25590"/>
                  </a:lnTo>
                  <a:lnTo>
                    <a:pt x="1107008" y="24803"/>
                  </a:lnTo>
                  <a:close/>
                </a:path>
                <a:path w="1107440" h="180340">
                  <a:moveTo>
                    <a:pt x="1107008" y="22758"/>
                  </a:moveTo>
                  <a:lnTo>
                    <a:pt x="0" y="38557"/>
                  </a:lnTo>
                  <a:lnTo>
                    <a:pt x="0" y="39306"/>
                  </a:lnTo>
                  <a:lnTo>
                    <a:pt x="1107008" y="23507"/>
                  </a:lnTo>
                  <a:lnTo>
                    <a:pt x="1107008" y="22758"/>
                  </a:lnTo>
                  <a:close/>
                </a:path>
                <a:path w="1107440" h="180340">
                  <a:moveTo>
                    <a:pt x="1107008" y="20713"/>
                  </a:moveTo>
                  <a:lnTo>
                    <a:pt x="0" y="36474"/>
                  </a:lnTo>
                  <a:lnTo>
                    <a:pt x="0" y="37261"/>
                  </a:lnTo>
                  <a:lnTo>
                    <a:pt x="1107008" y="21463"/>
                  </a:lnTo>
                  <a:lnTo>
                    <a:pt x="1107008" y="20713"/>
                  </a:lnTo>
                  <a:close/>
                </a:path>
                <a:path w="1107440" h="180340">
                  <a:moveTo>
                    <a:pt x="1107008" y="18630"/>
                  </a:moveTo>
                  <a:lnTo>
                    <a:pt x="0" y="34429"/>
                  </a:lnTo>
                  <a:lnTo>
                    <a:pt x="0" y="35179"/>
                  </a:lnTo>
                  <a:lnTo>
                    <a:pt x="1107008" y="19380"/>
                  </a:lnTo>
                  <a:lnTo>
                    <a:pt x="1107008" y="18630"/>
                  </a:lnTo>
                  <a:close/>
                </a:path>
                <a:path w="1107440" h="180340">
                  <a:moveTo>
                    <a:pt x="1107008" y="16586"/>
                  </a:moveTo>
                  <a:lnTo>
                    <a:pt x="0" y="32385"/>
                  </a:lnTo>
                  <a:lnTo>
                    <a:pt x="0" y="33134"/>
                  </a:lnTo>
                  <a:lnTo>
                    <a:pt x="1107008" y="17335"/>
                  </a:lnTo>
                  <a:lnTo>
                    <a:pt x="1107008" y="16586"/>
                  </a:lnTo>
                  <a:close/>
                </a:path>
                <a:path w="1107440" h="180340">
                  <a:moveTo>
                    <a:pt x="1107008" y="14554"/>
                  </a:moveTo>
                  <a:lnTo>
                    <a:pt x="0" y="30302"/>
                  </a:lnTo>
                  <a:lnTo>
                    <a:pt x="0" y="31089"/>
                  </a:lnTo>
                  <a:lnTo>
                    <a:pt x="1107008" y="15303"/>
                  </a:lnTo>
                  <a:lnTo>
                    <a:pt x="1107008" y="14554"/>
                  </a:lnTo>
                  <a:close/>
                </a:path>
                <a:path w="1107440" h="180340">
                  <a:moveTo>
                    <a:pt x="1107008" y="12471"/>
                  </a:moveTo>
                  <a:lnTo>
                    <a:pt x="0" y="28257"/>
                  </a:lnTo>
                  <a:lnTo>
                    <a:pt x="0" y="29006"/>
                  </a:lnTo>
                  <a:lnTo>
                    <a:pt x="1107008" y="13220"/>
                  </a:lnTo>
                  <a:lnTo>
                    <a:pt x="1107008" y="12471"/>
                  </a:lnTo>
                  <a:close/>
                </a:path>
                <a:path w="1107440" h="180340">
                  <a:moveTo>
                    <a:pt x="1107008" y="10426"/>
                  </a:moveTo>
                  <a:lnTo>
                    <a:pt x="0" y="26212"/>
                  </a:lnTo>
                  <a:lnTo>
                    <a:pt x="0" y="26962"/>
                  </a:lnTo>
                  <a:lnTo>
                    <a:pt x="1107008" y="11176"/>
                  </a:lnTo>
                  <a:lnTo>
                    <a:pt x="1107008" y="10426"/>
                  </a:lnTo>
                  <a:close/>
                </a:path>
                <a:path w="1107440" h="180340">
                  <a:moveTo>
                    <a:pt x="1107008" y="8343"/>
                  </a:moveTo>
                  <a:lnTo>
                    <a:pt x="0" y="24130"/>
                  </a:lnTo>
                  <a:lnTo>
                    <a:pt x="0" y="24930"/>
                  </a:lnTo>
                  <a:lnTo>
                    <a:pt x="1107008" y="9131"/>
                  </a:lnTo>
                  <a:lnTo>
                    <a:pt x="1107008" y="8343"/>
                  </a:lnTo>
                  <a:close/>
                </a:path>
                <a:path w="1107440" h="180340">
                  <a:moveTo>
                    <a:pt x="1107008" y="6299"/>
                  </a:moveTo>
                  <a:lnTo>
                    <a:pt x="0" y="22098"/>
                  </a:lnTo>
                  <a:lnTo>
                    <a:pt x="0" y="22847"/>
                  </a:lnTo>
                  <a:lnTo>
                    <a:pt x="1107008" y="7048"/>
                  </a:lnTo>
                  <a:lnTo>
                    <a:pt x="1107008" y="6299"/>
                  </a:lnTo>
                  <a:close/>
                </a:path>
                <a:path w="1107440" h="180340">
                  <a:moveTo>
                    <a:pt x="1107008" y="4254"/>
                  </a:moveTo>
                  <a:lnTo>
                    <a:pt x="0" y="20053"/>
                  </a:lnTo>
                  <a:lnTo>
                    <a:pt x="0" y="20802"/>
                  </a:lnTo>
                  <a:lnTo>
                    <a:pt x="1107008" y="5003"/>
                  </a:lnTo>
                  <a:lnTo>
                    <a:pt x="1107008" y="4254"/>
                  </a:lnTo>
                  <a:close/>
                </a:path>
                <a:path w="1107440" h="180340">
                  <a:moveTo>
                    <a:pt x="1107008" y="2171"/>
                  </a:moveTo>
                  <a:lnTo>
                    <a:pt x="0" y="17970"/>
                  </a:lnTo>
                  <a:lnTo>
                    <a:pt x="0" y="18719"/>
                  </a:lnTo>
                  <a:lnTo>
                    <a:pt x="1107008" y="2959"/>
                  </a:lnTo>
                  <a:lnTo>
                    <a:pt x="1107008" y="2171"/>
                  </a:lnTo>
                  <a:close/>
                </a:path>
                <a:path w="1107440" h="180340">
                  <a:moveTo>
                    <a:pt x="1107008" y="127"/>
                  </a:moveTo>
                  <a:lnTo>
                    <a:pt x="0" y="15925"/>
                  </a:lnTo>
                  <a:lnTo>
                    <a:pt x="0" y="16675"/>
                  </a:lnTo>
                  <a:lnTo>
                    <a:pt x="1107008" y="876"/>
                  </a:lnTo>
                  <a:lnTo>
                    <a:pt x="1107008" y="127"/>
                  </a:lnTo>
                  <a:close/>
                </a:path>
              </a:pathLst>
            </a:custGeom>
            <a:solidFill>
              <a:srgbClr val="008B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0" y="6492964"/>
              <a:ext cx="12179935" cy="180340"/>
            </a:xfrm>
            <a:custGeom>
              <a:avLst/>
              <a:gdLst/>
              <a:ahLst/>
              <a:cxnLst/>
              <a:rect l="l" t="t" r="r" b="b"/>
              <a:pathLst>
                <a:path w="12179935" h="180340">
                  <a:moveTo>
                    <a:pt x="1107008" y="98818"/>
                  </a:moveTo>
                  <a:lnTo>
                    <a:pt x="0" y="114566"/>
                  </a:lnTo>
                  <a:lnTo>
                    <a:pt x="0" y="115354"/>
                  </a:lnTo>
                  <a:lnTo>
                    <a:pt x="1107008" y="99568"/>
                  </a:lnTo>
                  <a:lnTo>
                    <a:pt x="1107008" y="98818"/>
                  </a:lnTo>
                  <a:close/>
                </a:path>
                <a:path w="12179935" h="180340">
                  <a:moveTo>
                    <a:pt x="1107008" y="96735"/>
                  </a:moveTo>
                  <a:lnTo>
                    <a:pt x="0" y="112522"/>
                  </a:lnTo>
                  <a:lnTo>
                    <a:pt x="0" y="113271"/>
                  </a:lnTo>
                  <a:lnTo>
                    <a:pt x="1107008" y="97485"/>
                  </a:lnTo>
                  <a:lnTo>
                    <a:pt x="1107008" y="96735"/>
                  </a:lnTo>
                  <a:close/>
                </a:path>
                <a:path w="12179935" h="180340">
                  <a:moveTo>
                    <a:pt x="1107008" y="94691"/>
                  </a:moveTo>
                  <a:lnTo>
                    <a:pt x="0" y="110477"/>
                  </a:lnTo>
                  <a:lnTo>
                    <a:pt x="0" y="111239"/>
                  </a:lnTo>
                  <a:lnTo>
                    <a:pt x="1107008" y="95440"/>
                  </a:lnTo>
                  <a:lnTo>
                    <a:pt x="1107008" y="94691"/>
                  </a:lnTo>
                  <a:close/>
                </a:path>
                <a:path w="12179935" h="180340">
                  <a:moveTo>
                    <a:pt x="1107008" y="92608"/>
                  </a:moveTo>
                  <a:lnTo>
                    <a:pt x="0" y="108394"/>
                  </a:lnTo>
                  <a:lnTo>
                    <a:pt x="0" y="109143"/>
                  </a:lnTo>
                  <a:lnTo>
                    <a:pt x="1107008" y="93395"/>
                  </a:lnTo>
                  <a:lnTo>
                    <a:pt x="1107008" y="92608"/>
                  </a:lnTo>
                  <a:close/>
                </a:path>
                <a:path w="12179935" h="180340">
                  <a:moveTo>
                    <a:pt x="1107008" y="90563"/>
                  </a:moveTo>
                  <a:lnTo>
                    <a:pt x="0" y="106362"/>
                  </a:lnTo>
                  <a:lnTo>
                    <a:pt x="0" y="107111"/>
                  </a:lnTo>
                  <a:lnTo>
                    <a:pt x="1107008" y="91313"/>
                  </a:lnTo>
                  <a:lnTo>
                    <a:pt x="1107008" y="90563"/>
                  </a:lnTo>
                  <a:close/>
                </a:path>
                <a:path w="12179935" h="180340">
                  <a:moveTo>
                    <a:pt x="1107008" y="88519"/>
                  </a:moveTo>
                  <a:lnTo>
                    <a:pt x="0" y="104317"/>
                  </a:lnTo>
                  <a:lnTo>
                    <a:pt x="0" y="105067"/>
                  </a:lnTo>
                  <a:lnTo>
                    <a:pt x="1107008" y="89268"/>
                  </a:lnTo>
                  <a:lnTo>
                    <a:pt x="1107008" y="88519"/>
                  </a:lnTo>
                  <a:close/>
                </a:path>
                <a:path w="12179935" h="180340">
                  <a:moveTo>
                    <a:pt x="1107008" y="86436"/>
                  </a:moveTo>
                  <a:lnTo>
                    <a:pt x="0" y="102235"/>
                  </a:lnTo>
                  <a:lnTo>
                    <a:pt x="0" y="102984"/>
                  </a:lnTo>
                  <a:lnTo>
                    <a:pt x="1107008" y="87223"/>
                  </a:lnTo>
                  <a:lnTo>
                    <a:pt x="1107008" y="86436"/>
                  </a:lnTo>
                  <a:close/>
                </a:path>
                <a:path w="12179935" h="180340">
                  <a:moveTo>
                    <a:pt x="1107008" y="84391"/>
                  </a:moveTo>
                  <a:lnTo>
                    <a:pt x="0" y="100190"/>
                  </a:lnTo>
                  <a:lnTo>
                    <a:pt x="0" y="100939"/>
                  </a:lnTo>
                  <a:lnTo>
                    <a:pt x="1107008" y="85140"/>
                  </a:lnTo>
                  <a:lnTo>
                    <a:pt x="1107008" y="84391"/>
                  </a:lnTo>
                  <a:close/>
                </a:path>
                <a:path w="12179935" h="180340">
                  <a:moveTo>
                    <a:pt x="1107008" y="82359"/>
                  </a:moveTo>
                  <a:lnTo>
                    <a:pt x="0" y="98145"/>
                  </a:lnTo>
                  <a:lnTo>
                    <a:pt x="0" y="98894"/>
                  </a:lnTo>
                  <a:lnTo>
                    <a:pt x="1107008" y="83108"/>
                  </a:lnTo>
                  <a:lnTo>
                    <a:pt x="1107008" y="82359"/>
                  </a:lnTo>
                  <a:close/>
                </a:path>
                <a:path w="12179935" h="180340">
                  <a:moveTo>
                    <a:pt x="1107008" y="80264"/>
                  </a:moveTo>
                  <a:lnTo>
                    <a:pt x="0" y="96062"/>
                  </a:lnTo>
                  <a:lnTo>
                    <a:pt x="0" y="96812"/>
                  </a:lnTo>
                  <a:lnTo>
                    <a:pt x="1107008" y="81064"/>
                  </a:lnTo>
                  <a:lnTo>
                    <a:pt x="1107008" y="80264"/>
                  </a:lnTo>
                  <a:close/>
                </a:path>
                <a:path w="12179935" h="180340">
                  <a:moveTo>
                    <a:pt x="1107008" y="78232"/>
                  </a:moveTo>
                  <a:lnTo>
                    <a:pt x="0" y="94018"/>
                  </a:lnTo>
                  <a:lnTo>
                    <a:pt x="0" y="94767"/>
                  </a:lnTo>
                  <a:lnTo>
                    <a:pt x="1107008" y="78981"/>
                  </a:lnTo>
                  <a:lnTo>
                    <a:pt x="1107008" y="78232"/>
                  </a:lnTo>
                  <a:close/>
                </a:path>
                <a:path w="12179935" h="180340">
                  <a:moveTo>
                    <a:pt x="1107008" y="76187"/>
                  </a:moveTo>
                  <a:lnTo>
                    <a:pt x="0" y="91935"/>
                  </a:lnTo>
                  <a:lnTo>
                    <a:pt x="0" y="92735"/>
                  </a:lnTo>
                  <a:lnTo>
                    <a:pt x="1107008" y="76936"/>
                  </a:lnTo>
                  <a:lnTo>
                    <a:pt x="1107008" y="76187"/>
                  </a:lnTo>
                  <a:close/>
                </a:path>
                <a:path w="12179935" h="180340">
                  <a:moveTo>
                    <a:pt x="1107008" y="74091"/>
                  </a:moveTo>
                  <a:lnTo>
                    <a:pt x="0" y="89890"/>
                  </a:lnTo>
                  <a:lnTo>
                    <a:pt x="0" y="90652"/>
                  </a:lnTo>
                  <a:lnTo>
                    <a:pt x="1107008" y="74891"/>
                  </a:lnTo>
                  <a:lnTo>
                    <a:pt x="1107008" y="74091"/>
                  </a:lnTo>
                  <a:close/>
                </a:path>
                <a:path w="12179935" h="180340">
                  <a:moveTo>
                    <a:pt x="1107008" y="72059"/>
                  </a:moveTo>
                  <a:lnTo>
                    <a:pt x="0" y="87858"/>
                  </a:lnTo>
                  <a:lnTo>
                    <a:pt x="0" y="88607"/>
                  </a:lnTo>
                  <a:lnTo>
                    <a:pt x="1107008" y="72809"/>
                  </a:lnTo>
                  <a:lnTo>
                    <a:pt x="1107008" y="72059"/>
                  </a:lnTo>
                  <a:close/>
                </a:path>
                <a:path w="12179935" h="180340">
                  <a:moveTo>
                    <a:pt x="1107008" y="70015"/>
                  </a:moveTo>
                  <a:lnTo>
                    <a:pt x="0" y="85775"/>
                  </a:lnTo>
                  <a:lnTo>
                    <a:pt x="0" y="86563"/>
                  </a:lnTo>
                  <a:lnTo>
                    <a:pt x="1107008" y="70764"/>
                  </a:lnTo>
                  <a:lnTo>
                    <a:pt x="1107008" y="70015"/>
                  </a:lnTo>
                  <a:close/>
                </a:path>
                <a:path w="12179935" h="180340">
                  <a:moveTo>
                    <a:pt x="1107008" y="67932"/>
                  </a:moveTo>
                  <a:lnTo>
                    <a:pt x="0" y="83731"/>
                  </a:lnTo>
                  <a:lnTo>
                    <a:pt x="0" y="84480"/>
                  </a:lnTo>
                  <a:lnTo>
                    <a:pt x="1107008" y="68719"/>
                  </a:lnTo>
                  <a:lnTo>
                    <a:pt x="1107008" y="67932"/>
                  </a:lnTo>
                  <a:close/>
                </a:path>
                <a:path w="12179935" h="180340">
                  <a:moveTo>
                    <a:pt x="1107008" y="65887"/>
                  </a:moveTo>
                  <a:lnTo>
                    <a:pt x="0" y="81686"/>
                  </a:lnTo>
                  <a:lnTo>
                    <a:pt x="0" y="82435"/>
                  </a:lnTo>
                  <a:lnTo>
                    <a:pt x="1107008" y="66636"/>
                  </a:lnTo>
                  <a:lnTo>
                    <a:pt x="1107008" y="65887"/>
                  </a:lnTo>
                  <a:close/>
                </a:path>
                <a:path w="12179935" h="180340">
                  <a:moveTo>
                    <a:pt x="1107008" y="63842"/>
                  </a:moveTo>
                  <a:lnTo>
                    <a:pt x="0" y="79603"/>
                  </a:lnTo>
                  <a:lnTo>
                    <a:pt x="0" y="80391"/>
                  </a:lnTo>
                  <a:lnTo>
                    <a:pt x="1107008" y="64592"/>
                  </a:lnTo>
                  <a:lnTo>
                    <a:pt x="1107008" y="63842"/>
                  </a:lnTo>
                  <a:close/>
                </a:path>
                <a:path w="12179935" h="180340">
                  <a:moveTo>
                    <a:pt x="1107008" y="61760"/>
                  </a:moveTo>
                  <a:lnTo>
                    <a:pt x="0" y="77558"/>
                  </a:lnTo>
                  <a:lnTo>
                    <a:pt x="0" y="78308"/>
                  </a:lnTo>
                  <a:lnTo>
                    <a:pt x="1107008" y="62509"/>
                  </a:lnTo>
                  <a:lnTo>
                    <a:pt x="1107008" y="61760"/>
                  </a:lnTo>
                  <a:close/>
                </a:path>
                <a:path w="12179935" h="180340">
                  <a:moveTo>
                    <a:pt x="1107008" y="59715"/>
                  </a:moveTo>
                  <a:lnTo>
                    <a:pt x="0" y="75514"/>
                  </a:lnTo>
                  <a:lnTo>
                    <a:pt x="0" y="76263"/>
                  </a:lnTo>
                  <a:lnTo>
                    <a:pt x="1107008" y="60464"/>
                  </a:lnTo>
                  <a:lnTo>
                    <a:pt x="1107008" y="59715"/>
                  </a:lnTo>
                  <a:close/>
                </a:path>
                <a:path w="12179935" h="180340">
                  <a:moveTo>
                    <a:pt x="1107008" y="57670"/>
                  </a:moveTo>
                  <a:lnTo>
                    <a:pt x="0" y="73431"/>
                  </a:lnTo>
                  <a:lnTo>
                    <a:pt x="0" y="74231"/>
                  </a:lnTo>
                  <a:lnTo>
                    <a:pt x="1107008" y="58420"/>
                  </a:lnTo>
                  <a:lnTo>
                    <a:pt x="1107008" y="57670"/>
                  </a:lnTo>
                  <a:close/>
                </a:path>
                <a:path w="12179935" h="180340">
                  <a:moveTo>
                    <a:pt x="1107008" y="55587"/>
                  </a:moveTo>
                  <a:lnTo>
                    <a:pt x="0" y="71386"/>
                  </a:lnTo>
                  <a:lnTo>
                    <a:pt x="0" y="72148"/>
                  </a:lnTo>
                  <a:lnTo>
                    <a:pt x="1107008" y="56337"/>
                  </a:lnTo>
                  <a:lnTo>
                    <a:pt x="1107008" y="55587"/>
                  </a:lnTo>
                  <a:close/>
                </a:path>
                <a:path w="12179935" h="180340">
                  <a:moveTo>
                    <a:pt x="1107008" y="53555"/>
                  </a:moveTo>
                  <a:lnTo>
                    <a:pt x="0" y="69342"/>
                  </a:lnTo>
                  <a:lnTo>
                    <a:pt x="0" y="70104"/>
                  </a:lnTo>
                  <a:lnTo>
                    <a:pt x="1107008" y="54305"/>
                  </a:lnTo>
                  <a:lnTo>
                    <a:pt x="1107008" y="53555"/>
                  </a:lnTo>
                  <a:close/>
                </a:path>
                <a:path w="12179935" h="180340">
                  <a:moveTo>
                    <a:pt x="1107008" y="51473"/>
                  </a:moveTo>
                  <a:lnTo>
                    <a:pt x="0" y="67259"/>
                  </a:lnTo>
                  <a:lnTo>
                    <a:pt x="0" y="68059"/>
                  </a:lnTo>
                  <a:lnTo>
                    <a:pt x="1107008" y="52260"/>
                  </a:lnTo>
                  <a:lnTo>
                    <a:pt x="1107008" y="51473"/>
                  </a:lnTo>
                  <a:close/>
                </a:path>
                <a:path w="12179935" h="180340">
                  <a:moveTo>
                    <a:pt x="1107008" y="18580"/>
                  </a:moveTo>
                  <a:lnTo>
                    <a:pt x="0" y="34378"/>
                  </a:lnTo>
                  <a:lnTo>
                    <a:pt x="0" y="35128"/>
                  </a:lnTo>
                  <a:lnTo>
                    <a:pt x="1107008" y="19329"/>
                  </a:lnTo>
                  <a:lnTo>
                    <a:pt x="1107008" y="18580"/>
                  </a:lnTo>
                  <a:close/>
                </a:path>
                <a:path w="12179935" h="180340">
                  <a:moveTo>
                    <a:pt x="11234115" y="0"/>
                  </a:moveTo>
                  <a:lnTo>
                    <a:pt x="11180140" y="0"/>
                  </a:lnTo>
                  <a:lnTo>
                    <a:pt x="11072533" y="1536"/>
                  </a:lnTo>
                  <a:lnTo>
                    <a:pt x="11072533" y="2286"/>
                  </a:lnTo>
                  <a:lnTo>
                    <a:pt x="11234115" y="0"/>
                  </a:lnTo>
                  <a:close/>
                </a:path>
                <a:path w="12179935" h="180340">
                  <a:moveTo>
                    <a:pt x="11377587" y="0"/>
                  </a:moveTo>
                  <a:lnTo>
                    <a:pt x="11323612" y="0"/>
                  </a:lnTo>
                  <a:lnTo>
                    <a:pt x="11072533" y="3581"/>
                  </a:lnTo>
                  <a:lnTo>
                    <a:pt x="11072533" y="4330"/>
                  </a:lnTo>
                  <a:lnTo>
                    <a:pt x="11377587" y="0"/>
                  </a:lnTo>
                  <a:close/>
                </a:path>
                <a:path w="12179935" h="180340">
                  <a:moveTo>
                    <a:pt x="11521059" y="0"/>
                  </a:moveTo>
                  <a:lnTo>
                    <a:pt x="11467427" y="0"/>
                  </a:lnTo>
                  <a:lnTo>
                    <a:pt x="11072533" y="5626"/>
                  </a:lnTo>
                  <a:lnTo>
                    <a:pt x="11072533" y="6375"/>
                  </a:lnTo>
                  <a:lnTo>
                    <a:pt x="11521059" y="0"/>
                  </a:lnTo>
                  <a:close/>
                </a:path>
                <a:path w="12179935" h="180340">
                  <a:moveTo>
                    <a:pt x="11664518" y="0"/>
                  </a:moveTo>
                  <a:lnTo>
                    <a:pt x="11610899" y="0"/>
                  </a:lnTo>
                  <a:lnTo>
                    <a:pt x="11072533" y="7670"/>
                  </a:lnTo>
                  <a:lnTo>
                    <a:pt x="11072533" y="8420"/>
                  </a:lnTo>
                  <a:lnTo>
                    <a:pt x="11664518" y="0"/>
                  </a:lnTo>
                  <a:close/>
                </a:path>
                <a:path w="12179935" h="180340">
                  <a:moveTo>
                    <a:pt x="11807990" y="0"/>
                  </a:moveTo>
                  <a:lnTo>
                    <a:pt x="11754358" y="0"/>
                  </a:lnTo>
                  <a:lnTo>
                    <a:pt x="11072533" y="9753"/>
                  </a:lnTo>
                  <a:lnTo>
                    <a:pt x="11072533" y="10502"/>
                  </a:lnTo>
                  <a:lnTo>
                    <a:pt x="11807990" y="0"/>
                  </a:lnTo>
                  <a:close/>
                </a:path>
                <a:path w="12179935" h="180340">
                  <a:moveTo>
                    <a:pt x="11951462" y="0"/>
                  </a:moveTo>
                  <a:lnTo>
                    <a:pt x="11900230" y="0"/>
                  </a:lnTo>
                  <a:lnTo>
                    <a:pt x="11072533" y="11798"/>
                  </a:lnTo>
                  <a:lnTo>
                    <a:pt x="11072533" y="12547"/>
                  </a:lnTo>
                  <a:lnTo>
                    <a:pt x="11951462" y="0"/>
                  </a:lnTo>
                  <a:close/>
                </a:path>
                <a:path w="12179935" h="180340">
                  <a:moveTo>
                    <a:pt x="12097664" y="0"/>
                  </a:moveTo>
                  <a:lnTo>
                    <a:pt x="12043702" y="0"/>
                  </a:lnTo>
                  <a:lnTo>
                    <a:pt x="11072533" y="13830"/>
                  </a:lnTo>
                  <a:lnTo>
                    <a:pt x="11072533" y="14579"/>
                  </a:lnTo>
                  <a:lnTo>
                    <a:pt x="12097664" y="0"/>
                  </a:lnTo>
                  <a:close/>
                </a:path>
                <a:path w="12179935" h="180340">
                  <a:moveTo>
                    <a:pt x="12179656" y="179044"/>
                  </a:moveTo>
                  <a:lnTo>
                    <a:pt x="12110314" y="180047"/>
                  </a:lnTo>
                  <a:lnTo>
                    <a:pt x="12161545" y="180047"/>
                  </a:lnTo>
                  <a:lnTo>
                    <a:pt x="12179656" y="179793"/>
                  </a:lnTo>
                  <a:lnTo>
                    <a:pt x="12179656" y="179044"/>
                  </a:lnTo>
                  <a:close/>
                </a:path>
                <a:path w="12179935" h="180340">
                  <a:moveTo>
                    <a:pt x="12179656" y="176999"/>
                  </a:moveTo>
                  <a:lnTo>
                    <a:pt x="11964441" y="180047"/>
                  </a:lnTo>
                  <a:lnTo>
                    <a:pt x="12018074" y="180047"/>
                  </a:lnTo>
                  <a:lnTo>
                    <a:pt x="12179656" y="177749"/>
                  </a:lnTo>
                  <a:lnTo>
                    <a:pt x="12179656" y="176999"/>
                  </a:lnTo>
                  <a:close/>
                </a:path>
                <a:path w="12179935" h="180340">
                  <a:moveTo>
                    <a:pt x="12179656" y="174917"/>
                  </a:moveTo>
                  <a:lnTo>
                    <a:pt x="11820970" y="180047"/>
                  </a:lnTo>
                  <a:lnTo>
                    <a:pt x="11874602" y="180047"/>
                  </a:lnTo>
                  <a:lnTo>
                    <a:pt x="12179656" y="175704"/>
                  </a:lnTo>
                  <a:lnTo>
                    <a:pt x="12179656" y="174917"/>
                  </a:lnTo>
                  <a:close/>
                </a:path>
                <a:path w="12179935" h="180340">
                  <a:moveTo>
                    <a:pt x="12179656" y="172872"/>
                  </a:moveTo>
                  <a:lnTo>
                    <a:pt x="11677510" y="180047"/>
                  </a:lnTo>
                  <a:lnTo>
                    <a:pt x="11731130" y="180047"/>
                  </a:lnTo>
                  <a:lnTo>
                    <a:pt x="12179656" y="173621"/>
                  </a:lnTo>
                  <a:lnTo>
                    <a:pt x="12179656" y="172872"/>
                  </a:lnTo>
                  <a:close/>
                </a:path>
                <a:path w="12179935" h="180340">
                  <a:moveTo>
                    <a:pt x="12179656" y="170827"/>
                  </a:moveTo>
                  <a:lnTo>
                    <a:pt x="11534038" y="180047"/>
                  </a:lnTo>
                  <a:lnTo>
                    <a:pt x="11587671" y="180047"/>
                  </a:lnTo>
                  <a:lnTo>
                    <a:pt x="12179656" y="171589"/>
                  </a:lnTo>
                  <a:lnTo>
                    <a:pt x="12179656" y="170827"/>
                  </a:lnTo>
                  <a:close/>
                </a:path>
                <a:path w="12179935" h="180340">
                  <a:moveTo>
                    <a:pt x="12179656" y="168744"/>
                  </a:moveTo>
                  <a:lnTo>
                    <a:pt x="11390567" y="180047"/>
                  </a:lnTo>
                  <a:lnTo>
                    <a:pt x="11444199" y="180047"/>
                  </a:lnTo>
                  <a:lnTo>
                    <a:pt x="12179656" y="169545"/>
                  </a:lnTo>
                  <a:lnTo>
                    <a:pt x="12179656" y="168744"/>
                  </a:lnTo>
                  <a:close/>
                </a:path>
                <a:path w="12179935" h="180340">
                  <a:moveTo>
                    <a:pt x="12179656" y="166712"/>
                  </a:moveTo>
                  <a:lnTo>
                    <a:pt x="11246752" y="180047"/>
                  </a:lnTo>
                  <a:lnTo>
                    <a:pt x="11297984" y="180047"/>
                  </a:lnTo>
                  <a:lnTo>
                    <a:pt x="12179656" y="167462"/>
                  </a:lnTo>
                  <a:lnTo>
                    <a:pt x="12179656" y="166712"/>
                  </a:lnTo>
                  <a:close/>
                </a:path>
                <a:path w="12179935" h="180340">
                  <a:moveTo>
                    <a:pt x="12179656" y="162585"/>
                  </a:moveTo>
                  <a:lnTo>
                    <a:pt x="11072533" y="178371"/>
                  </a:lnTo>
                  <a:lnTo>
                    <a:pt x="11072533" y="179133"/>
                  </a:lnTo>
                  <a:lnTo>
                    <a:pt x="12179656" y="163372"/>
                  </a:lnTo>
                  <a:lnTo>
                    <a:pt x="12179656" y="162585"/>
                  </a:lnTo>
                  <a:close/>
                </a:path>
                <a:path w="12179935" h="180340">
                  <a:moveTo>
                    <a:pt x="12179656" y="160540"/>
                  </a:moveTo>
                  <a:lnTo>
                    <a:pt x="11072533" y="176339"/>
                  </a:lnTo>
                  <a:lnTo>
                    <a:pt x="11072533" y="177088"/>
                  </a:lnTo>
                  <a:lnTo>
                    <a:pt x="12179656" y="161290"/>
                  </a:lnTo>
                  <a:lnTo>
                    <a:pt x="12179656" y="160540"/>
                  </a:lnTo>
                  <a:close/>
                </a:path>
                <a:path w="12179935" h="180340">
                  <a:moveTo>
                    <a:pt x="12179656" y="158496"/>
                  </a:moveTo>
                  <a:lnTo>
                    <a:pt x="11072533" y="174256"/>
                  </a:lnTo>
                  <a:lnTo>
                    <a:pt x="11072533" y="175044"/>
                  </a:lnTo>
                  <a:lnTo>
                    <a:pt x="12179656" y="159245"/>
                  </a:lnTo>
                  <a:lnTo>
                    <a:pt x="12179656" y="158496"/>
                  </a:lnTo>
                  <a:close/>
                </a:path>
                <a:path w="12179935" h="180340">
                  <a:moveTo>
                    <a:pt x="12179656" y="156413"/>
                  </a:moveTo>
                  <a:lnTo>
                    <a:pt x="11072533" y="172212"/>
                  </a:lnTo>
                  <a:lnTo>
                    <a:pt x="11072533" y="172961"/>
                  </a:lnTo>
                  <a:lnTo>
                    <a:pt x="12179656" y="157162"/>
                  </a:lnTo>
                  <a:lnTo>
                    <a:pt x="12179656" y="156413"/>
                  </a:lnTo>
                  <a:close/>
                </a:path>
                <a:path w="12179935" h="180340">
                  <a:moveTo>
                    <a:pt x="12179656" y="154368"/>
                  </a:moveTo>
                  <a:lnTo>
                    <a:pt x="11072533" y="170167"/>
                  </a:lnTo>
                  <a:lnTo>
                    <a:pt x="11072533" y="170916"/>
                  </a:lnTo>
                  <a:lnTo>
                    <a:pt x="12179656" y="155117"/>
                  </a:lnTo>
                  <a:lnTo>
                    <a:pt x="12179656" y="154368"/>
                  </a:lnTo>
                  <a:close/>
                </a:path>
                <a:path w="12179935" h="180340">
                  <a:moveTo>
                    <a:pt x="12179656" y="152323"/>
                  </a:moveTo>
                  <a:lnTo>
                    <a:pt x="11072533" y="168084"/>
                  </a:lnTo>
                  <a:lnTo>
                    <a:pt x="11072533" y="168871"/>
                  </a:lnTo>
                  <a:lnTo>
                    <a:pt x="12179656" y="153073"/>
                  </a:lnTo>
                  <a:lnTo>
                    <a:pt x="12179656" y="152323"/>
                  </a:lnTo>
                  <a:close/>
                </a:path>
                <a:path w="12179935" h="180340">
                  <a:moveTo>
                    <a:pt x="12179656" y="150241"/>
                  </a:moveTo>
                  <a:lnTo>
                    <a:pt x="11072533" y="166039"/>
                  </a:lnTo>
                  <a:lnTo>
                    <a:pt x="11072533" y="166789"/>
                  </a:lnTo>
                  <a:lnTo>
                    <a:pt x="12179656" y="150990"/>
                  </a:lnTo>
                  <a:lnTo>
                    <a:pt x="12179656" y="150241"/>
                  </a:lnTo>
                  <a:close/>
                </a:path>
                <a:path w="12179935" h="180340">
                  <a:moveTo>
                    <a:pt x="12179656" y="148196"/>
                  </a:moveTo>
                  <a:lnTo>
                    <a:pt x="11072533" y="163995"/>
                  </a:lnTo>
                  <a:lnTo>
                    <a:pt x="11072533" y="164744"/>
                  </a:lnTo>
                  <a:lnTo>
                    <a:pt x="12179656" y="148958"/>
                  </a:lnTo>
                  <a:lnTo>
                    <a:pt x="12179656" y="148196"/>
                  </a:lnTo>
                  <a:close/>
                </a:path>
                <a:path w="12179935" h="180340">
                  <a:moveTo>
                    <a:pt x="12179656" y="146164"/>
                  </a:moveTo>
                  <a:lnTo>
                    <a:pt x="11072533" y="161912"/>
                  </a:lnTo>
                  <a:lnTo>
                    <a:pt x="11072533" y="162699"/>
                  </a:lnTo>
                  <a:lnTo>
                    <a:pt x="12179656" y="146913"/>
                  </a:lnTo>
                  <a:lnTo>
                    <a:pt x="12179656" y="146164"/>
                  </a:lnTo>
                  <a:close/>
                </a:path>
                <a:path w="12179935" h="180340">
                  <a:moveTo>
                    <a:pt x="12179656" y="144081"/>
                  </a:moveTo>
                  <a:lnTo>
                    <a:pt x="11072533" y="159867"/>
                  </a:lnTo>
                  <a:lnTo>
                    <a:pt x="11072533" y="160616"/>
                  </a:lnTo>
                  <a:lnTo>
                    <a:pt x="12179656" y="144830"/>
                  </a:lnTo>
                  <a:lnTo>
                    <a:pt x="12179656" y="144081"/>
                  </a:lnTo>
                  <a:close/>
                </a:path>
                <a:path w="12179935" h="180340">
                  <a:moveTo>
                    <a:pt x="12179656" y="142036"/>
                  </a:moveTo>
                  <a:lnTo>
                    <a:pt x="11072533" y="157835"/>
                  </a:lnTo>
                  <a:lnTo>
                    <a:pt x="11072533" y="158584"/>
                  </a:lnTo>
                  <a:lnTo>
                    <a:pt x="12179656" y="142786"/>
                  </a:lnTo>
                  <a:lnTo>
                    <a:pt x="12179656" y="142036"/>
                  </a:lnTo>
                  <a:close/>
                </a:path>
                <a:path w="12179935" h="180340">
                  <a:moveTo>
                    <a:pt x="12179656" y="139954"/>
                  </a:moveTo>
                  <a:lnTo>
                    <a:pt x="11072533" y="155740"/>
                  </a:lnTo>
                  <a:lnTo>
                    <a:pt x="11072533" y="156502"/>
                  </a:lnTo>
                  <a:lnTo>
                    <a:pt x="12179656" y="140741"/>
                  </a:lnTo>
                  <a:lnTo>
                    <a:pt x="12179656" y="139954"/>
                  </a:lnTo>
                  <a:close/>
                </a:path>
                <a:path w="12179935" h="180340">
                  <a:moveTo>
                    <a:pt x="12179656" y="137909"/>
                  </a:moveTo>
                  <a:lnTo>
                    <a:pt x="11072533" y="153708"/>
                  </a:lnTo>
                  <a:lnTo>
                    <a:pt x="11072533" y="154457"/>
                  </a:lnTo>
                  <a:lnTo>
                    <a:pt x="12179656" y="138658"/>
                  </a:lnTo>
                  <a:lnTo>
                    <a:pt x="12179656" y="137909"/>
                  </a:lnTo>
                  <a:close/>
                </a:path>
                <a:path w="12179935" h="180340">
                  <a:moveTo>
                    <a:pt x="12179656" y="135864"/>
                  </a:moveTo>
                  <a:lnTo>
                    <a:pt x="11072533" y="151663"/>
                  </a:lnTo>
                  <a:lnTo>
                    <a:pt x="11072533" y="152412"/>
                  </a:lnTo>
                  <a:lnTo>
                    <a:pt x="12179656" y="136613"/>
                  </a:lnTo>
                  <a:lnTo>
                    <a:pt x="12179656" y="135864"/>
                  </a:lnTo>
                  <a:close/>
                </a:path>
                <a:path w="12179935" h="180340">
                  <a:moveTo>
                    <a:pt x="12179656" y="133781"/>
                  </a:moveTo>
                  <a:lnTo>
                    <a:pt x="11072533" y="149580"/>
                  </a:lnTo>
                  <a:lnTo>
                    <a:pt x="11072533" y="150329"/>
                  </a:lnTo>
                  <a:lnTo>
                    <a:pt x="12179656" y="134569"/>
                  </a:lnTo>
                  <a:lnTo>
                    <a:pt x="12179656" y="133781"/>
                  </a:lnTo>
                  <a:close/>
                </a:path>
                <a:path w="12179935" h="180340">
                  <a:moveTo>
                    <a:pt x="12179656" y="131737"/>
                  </a:moveTo>
                  <a:lnTo>
                    <a:pt x="11072533" y="147535"/>
                  </a:lnTo>
                  <a:lnTo>
                    <a:pt x="11072533" y="148285"/>
                  </a:lnTo>
                  <a:lnTo>
                    <a:pt x="12179656" y="132486"/>
                  </a:lnTo>
                  <a:lnTo>
                    <a:pt x="12179656" y="131737"/>
                  </a:lnTo>
                  <a:close/>
                </a:path>
                <a:path w="12179935" h="180340">
                  <a:moveTo>
                    <a:pt x="12179656" y="129692"/>
                  </a:moveTo>
                  <a:lnTo>
                    <a:pt x="11072533" y="145453"/>
                  </a:lnTo>
                  <a:lnTo>
                    <a:pt x="11072533" y="146240"/>
                  </a:lnTo>
                  <a:lnTo>
                    <a:pt x="12179656" y="130441"/>
                  </a:lnTo>
                  <a:lnTo>
                    <a:pt x="12179656" y="129692"/>
                  </a:lnTo>
                  <a:close/>
                </a:path>
                <a:path w="12179935" h="180340">
                  <a:moveTo>
                    <a:pt x="12179656" y="127609"/>
                  </a:moveTo>
                  <a:lnTo>
                    <a:pt x="11072533" y="143408"/>
                  </a:lnTo>
                  <a:lnTo>
                    <a:pt x="11072533" y="144157"/>
                  </a:lnTo>
                  <a:lnTo>
                    <a:pt x="12179656" y="128409"/>
                  </a:lnTo>
                  <a:lnTo>
                    <a:pt x="12179656" y="127609"/>
                  </a:lnTo>
                  <a:close/>
                </a:path>
                <a:path w="12179935" h="180340">
                  <a:moveTo>
                    <a:pt x="12179656" y="125564"/>
                  </a:moveTo>
                  <a:lnTo>
                    <a:pt x="11072533" y="141363"/>
                  </a:lnTo>
                  <a:lnTo>
                    <a:pt x="11072533" y="142113"/>
                  </a:lnTo>
                  <a:lnTo>
                    <a:pt x="12179656" y="126314"/>
                  </a:lnTo>
                  <a:lnTo>
                    <a:pt x="12179656" y="125564"/>
                  </a:lnTo>
                  <a:close/>
                </a:path>
                <a:path w="12179935" h="180340">
                  <a:moveTo>
                    <a:pt x="12179656" y="123532"/>
                  </a:moveTo>
                  <a:lnTo>
                    <a:pt x="11072533" y="139280"/>
                  </a:lnTo>
                  <a:lnTo>
                    <a:pt x="11072533" y="140081"/>
                  </a:lnTo>
                  <a:lnTo>
                    <a:pt x="12179656" y="124282"/>
                  </a:lnTo>
                  <a:lnTo>
                    <a:pt x="12179656" y="123532"/>
                  </a:lnTo>
                  <a:close/>
                </a:path>
                <a:path w="12179935" h="180340">
                  <a:moveTo>
                    <a:pt x="12179656" y="121450"/>
                  </a:moveTo>
                  <a:lnTo>
                    <a:pt x="11072533" y="137236"/>
                  </a:lnTo>
                  <a:lnTo>
                    <a:pt x="11072533" y="137985"/>
                  </a:lnTo>
                  <a:lnTo>
                    <a:pt x="12179656" y="122237"/>
                  </a:lnTo>
                  <a:lnTo>
                    <a:pt x="12179656" y="121450"/>
                  </a:lnTo>
                  <a:close/>
                </a:path>
                <a:path w="12179935" h="180340">
                  <a:moveTo>
                    <a:pt x="12179656" y="119405"/>
                  </a:moveTo>
                  <a:lnTo>
                    <a:pt x="11072533" y="135204"/>
                  </a:lnTo>
                  <a:lnTo>
                    <a:pt x="11072533" y="135953"/>
                  </a:lnTo>
                  <a:lnTo>
                    <a:pt x="12179656" y="120154"/>
                  </a:lnTo>
                  <a:lnTo>
                    <a:pt x="12179656" y="119405"/>
                  </a:lnTo>
                  <a:close/>
                </a:path>
                <a:path w="12179935" h="180340">
                  <a:moveTo>
                    <a:pt x="12179656" y="117360"/>
                  </a:moveTo>
                  <a:lnTo>
                    <a:pt x="11072533" y="133108"/>
                  </a:lnTo>
                  <a:lnTo>
                    <a:pt x="11072533" y="133908"/>
                  </a:lnTo>
                  <a:lnTo>
                    <a:pt x="12179656" y="118110"/>
                  </a:lnTo>
                  <a:lnTo>
                    <a:pt x="12179656" y="117360"/>
                  </a:lnTo>
                  <a:close/>
                </a:path>
                <a:path w="12179935" h="180340">
                  <a:moveTo>
                    <a:pt x="12179656" y="115277"/>
                  </a:moveTo>
                  <a:lnTo>
                    <a:pt x="11072533" y="131076"/>
                  </a:lnTo>
                  <a:lnTo>
                    <a:pt x="11072533" y="131826"/>
                  </a:lnTo>
                  <a:lnTo>
                    <a:pt x="12179656" y="116065"/>
                  </a:lnTo>
                  <a:lnTo>
                    <a:pt x="12179656" y="115277"/>
                  </a:lnTo>
                  <a:close/>
                </a:path>
                <a:path w="12179935" h="180340">
                  <a:moveTo>
                    <a:pt x="12179656" y="113233"/>
                  </a:moveTo>
                  <a:lnTo>
                    <a:pt x="11072533" y="129032"/>
                  </a:lnTo>
                  <a:lnTo>
                    <a:pt x="11072533" y="129781"/>
                  </a:lnTo>
                  <a:lnTo>
                    <a:pt x="12179656" y="113982"/>
                  </a:lnTo>
                  <a:lnTo>
                    <a:pt x="12179656" y="113233"/>
                  </a:lnTo>
                  <a:close/>
                </a:path>
                <a:path w="12179935" h="180340">
                  <a:moveTo>
                    <a:pt x="12179656" y="111188"/>
                  </a:moveTo>
                  <a:lnTo>
                    <a:pt x="11072533" y="126949"/>
                  </a:lnTo>
                  <a:lnTo>
                    <a:pt x="11072533" y="127736"/>
                  </a:lnTo>
                  <a:lnTo>
                    <a:pt x="12179656" y="111937"/>
                  </a:lnTo>
                  <a:lnTo>
                    <a:pt x="12179656" y="111188"/>
                  </a:lnTo>
                  <a:close/>
                </a:path>
                <a:path w="12179935" h="180340">
                  <a:moveTo>
                    <a:pt x="12179656" y="109105"/>
                  </a:moveTo>
                  <a:lnTo>
                    <a:pt x="11072533" y="124904"/>
                  </a:lnTo>
                  <a:lnTo>
                    <a:pt x="11072533" y="125653"/>
                  </a:lnTo>
                  <a:lnTo>
                    <a:pt x="12179656" y="109855"/>
                  </a:lnTo>
                  <a:lnTo>
                    <a:pt x="12179656" y="109105"/>
                  </a:lnTo>
                  <a:close/>
                </a:path>
                <a:path w="12179935" h="180340">
                  <a:moveTo>
                    <a:pt x="12179656" y="107061"/>
                  </a:moveTo>
                  <a:lnTo>
                    <a:pt x="11072533" y="122859"/>
                  </a:lnTo>
                  <a:lnTo>
                    <a:pt x="11072533" y="123609"/>
                  </a:lnTo>
                  <a:lnTo>
                    <a:pt x="12179656" y="107810"/>
                  </a:lnTo>
                  <a:lnTo>
                    <a:pt x="12179656" y="107061"/>
                  </a:lnTo>
                  <a:close/>
                </a:path>
                <a:path w="12179935" h="180340">
                  <a:moveTo>
                    <a:pt x="12179656" y="105029"/>
                  </a:moveTo>
                  <a:lnTo>
                    <a:pt x="11072533" y="120777"/>
                  </a:lnTo>
                  <a:lnTo>
                    <a:pt x="11072533" y="121564"/>
                  </a:lnTo>
                  <a:lnTo>
                    <a:pt x="12179656" y="105778"/>
                  </a:lnTo>
                  <a:lnTo>
                    <a:pt x="12179656" y="105029"/>
                  </a:lnTo>
                  <a:close/>
                </a:path>
                <a:path w="12179935" h="180340">
                  <a:moveTo>
                    <a:pt x="12179656" y="102946"/>
                  </a:moveTo>
                  <a:lnTo>
                    <a:pt x="11072533" y="118732"/>
                  </a:lnTo>
                  <a:lnTo>
                    <a:pt x="11072533" y="119481"/>
                  </a:lnTo>
                  <a:lnTo>
                    <a:pt x="12179656" y="103695"/>
                  </a:lnTo>
                  <a:lnTo>
                    <a:pt x="12179656" y="102946"/>
                  </a:lnTo>
                  <a:close/>
                </a:path>
                <a:path w="12179935" h="180340">
                  <a:moveTo>
                    <a:pt x="12179656" y="100901"/>
                  </a:moveTo>
                  <a:lnTo>
                    <a:pt x="11072533" y="116687"/>
                  </a:lnTo>
                  <a:lnTo>
                    <a:pt x="11072533" y="117436"/>
                  </a:lnTo>
                  <a:lnTo>
                    <a:pt x="12179656" y="101650"/>
                  </a:lnTo>
                  <a:lnTo>
                    <a:pt x="12179656" y="100901"/>
                  </a:lnTo>
                  <a:close/>
                </a:path>
                <a:path w="12179935" h="180340">
                  <a:moveTo>
                    <a:pt x="12179656" y="98818"/>
                  </a:moveTo>
                  <a:lnTo>
                    <a:pt x="11072533" y="114604"/>
                  </a:lnTo>
                  <a:lnTo>
                    <a:pt x="11072533" y="115354"/>
                  </a:lnTo>
                  <a:lnTo>
                    <a:pt x="12179656" y="99606"/>
                  </a:lnTo>
                  <a:lnTo>
                    <a:pt x="12179656" y="98818"/>
                  </a:lnTo>
                  <a:close/>
                </a:path>
              </a:pathLst>
            </a:custGeom>
            <a:solidFill>
              <a:srgbClr val="008B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1072533" y="6493078"/>
              <a:ext cx="1107440" cy="180340"/>
            </a:xfrm>
            <a:custGeom>
              <a:avLst/>
              <a:gdLst/>
              <a:ahLst/>
              <a:cxnLst/>
              <a:rect l="l" t="t" r="r" b="b"/>
              <a:pathLst>
                <a:path w="1107440" h="180340">
                  <a:moveTo>
                    <a:pt x="1107122" y="164553"/>
                  </a:moveTo>
                  <a:lnTo>
                    <a:pt x="25615" y="179933"/>
                  </a:lnTo>
                  <a:lnTo>
                    <a:pt x="79590" y="179933"/>
                  </a:lnTo>
                  <a:lnTo>
                    <a:pt x="1107122" y="165303"/>
                  </a:lnTo>
                  <a:lnTo>
                    <a:pt x="1107122" y="164553"/>
                  </a:lnTo>
                  <a:close/>
                </a:path>
                <a:path w="1107440" h="180340">
                  <a:moveTo>
                    <a:pt x="1107122" y="148082"/>
                  </a:moveTo>
                  <a:lnTo>
                    <a:pt x="0" y="163880"/>
                  </a:lnTo>
                  <a:lnTo>
                    <a:pt x="0" y="164630"/>
                  </a:lnTo>
                  <a:lnTo>
                    <a:pt x="1107122" y="148844"/>
                  </a:lnTo>
                  <a:lnTo>
                    <a:pt x="1107122" y="148082"/>
                  </a:lnTo>
                  <a:close/>
                </a:path>
                <a:path w="1107440" h="180340">
                  <a:moveTo>
                    <a:pt x="1107122" y="96659"/>
                  </a:moveTo>
                  <a:lnTo>
                    <a:pt x="0" y="112458"/>
                  </a:lnTo>
                  <a:lnTo>
                    <a:pt x="0" y="113207"/>
                  </a:lnTo>
                  <a:lnTo>
                    <a:pt x="1107122" y="97409"/>
                  </a:lnTo>
                  <a:lnTo>
                    <a:pt x="1107122" y="96659"/>
                  </a:lnTo>
                  <a:close/>
                </a:path>
                <a:path w="1107440" h="180340">
                  <a:moveTo>
                    <a:pt x="1107122" y="94615"/>
                  </a:moveTo>
                  <a:lnTo>
                    <a:pt x="0" y="110413"/>
                  </a:lnTo>
                  <a:lnTo>
                    <a:pt x="0" y="111163"/>
                  </a:lnTo>
                  <a:lnTo>
                    <a:pt x="1107122" y="95364"/>
                  </a:lnTo>
                  <a:lnTo>
                    <a:pt x="1107122" y="94615"/>
                  </a:lnTo>
                  <a:close/>
                </a:path>
                <a:path w="1107440" h="180340">
                  <a:moveTo>
                    <a:pt x="1107122" y="92532"/>
                  </a:moveTo>
                  <a:lnTo>
                    <a:pt x="0" y="108331"/>
                  </a:lnTo>
                  <a:lnTo>
                    <a:pt x="0" y="109080"/>
                  </a:lnTo>
                  <a:lnTo>
                    <a:pt x="1107122" y="93319"/>
                  </a:lnTo>
                  <a:lnTo>
                    <a:pt x="1107122" y="92532"/>
                  </a:lnTo>
                  <a:close/>
                </a:path>
                <a:path w="1107440" h="180340">
                  <a:moveTo>
                    <a:pt x="1107122" y="90487"/>
                  </a:moveTo>
                  <a:lnTo>
                    <a:pt x="0" y="106286"/>
                  </a:lnTo>
                  <a:lnTo>
                    <a:pt x="0" y="107035"/>
                  </a:lnTo>
                  <a:lnTo>
                    <a:pt x="1107122" y="91236"/>
                  </a:lnTo>
                  <a:lnTo>
                    <a:pt x="1107122" y="90487"/>
                  </a:lnTo>
                  <a:close/>
                </a:path>
                <a:path w="1107440" h="180340">
                  <a:moveTo>
                    <a:pt x="1107122" y="88442"/>
                  </a:moveTo>
                  <a:lnTo>
                    <a:pt x="0" y="104241"/>
                  </a:lnTo>
                  <a:lnTo>
                    <a:pt x="0" y="104990"/>
                  </a:lnTo>
                  <a:lnTo>
                    <a:pt x="1107122" y="89192"/>
                  </a:lnTo>
                  <a:lnTo>
                    <a:pt x="1107122" y="88442"/>
                  </a:lnTo>
                  <a:close/>
                </a:path>
                <a:path w="1107440" h="180340">
                  <a:moveTo>
                    <a:pt x="1107122" y="86360"/>
                  </a:moveTo>
                  <a:lnTo>
                    <a:pt x="0" y="102158"/>
                  </a:lnTo>
                  <a:lnTo>
                    <a:pt x="0" y="102908"/>
                  </a:lnTo>
                  <a:lnTo>
                    <a:pt x="1107122" y="87160"/>
                  </a:lnTo>
                  <a:lnTo>
                    <a:pt x="1107122" y="86360"/>
                  </a:lnTo>
                  <a:close/>
                </a:path>
                <a:path w="1107440" h="180340">
                  <a:moveTo>
                    <a:pt x="1107122" y="84328"/>
                  </a:moveTo>
                  <a:lnTo>
                    <a:pt x="0" y="100114"/>
                  </a:lnTo>
                  <a:lnTo>
                    <a:pt x="0" y="100863"/>
                  </a:lnTo>
                  <a:lnTo>
                    <a:pt x="1107122" y="85077"/>
                  </a:lnTo>
                  <a:lnTo>
                    <a:pt x="1107122" y="84328"/>
                  </a:lnTo>
                  <a:close/>
                </a:path>
                <a:path w="1107440" h="180340">
                  <a:moveTo>
                    <a:pt x="1107122" y="82283"/>
                  </a:moveTo>
                  <a:lnTo>
                    <a:pt x="0" y="98031"/>
                  </a:lnTo>
                  <a:lnTo>
                    <a:pt x="0" y="98818"/>
                  </a:lnTo>
                  <a:lnTo>
                    <a:pt x="1107122" y="83032"/>
                  </a:lnTo>
                  <a:lnTo>
                    <a:pt x="1107122" y="82283"/>
                  </a:lnTo>
                  <a:close/>
                </a:path>
                <a:path w="1107440" h="180340">
                  <a:moveTo>
                    <a:pt x="1107122" y="80200"/>
                  </a:moveTo>
                  <a:lnTo>
                    <a:pt x="0" y="95986"/>
                  </a:lnTo>
                  <a:lnTo>
                    <a:pt x="0" y="96735"/>
                  </a:lnTo>
                  <a:lnTo>
                    <a:pt x="1107122" y="80987"/>
                  </a:lnTo>
                  <a:lnTo>
                    <a:pt x="1107122" y="80200"/>
                  </a:lnTo>
                  <a:close/>
                </a:path>
                <a:path w="1107440" h="180340">
                  <a:moveTo>
                    <a:pt x="1107122" y="78155"/>
                  </a:moveTo>
                  <a:lnTo>
                    <a:pt x="0" y="93954"/>
                  </a:lnTo>
                  <a:lnTo>
                    <a:pt x="0" y="94703"/>
                  </a:lnTo>
                  <a:lnTo>
                    <a:pt x="1107122" y="78905"/>
                  </a:lnTo>
                  <a:lnTo>
                    <a:pt x="1107122" y="78155"/>
                  </a:lnTo>
                  <a:close/>
                </a:path>
                <a:path w="1107440" h="180340">
                  <a:moveTo>
                    <a:pt x="1107122" y="76111"/>
                  </a:moveTo>
                  <a:lnTo>
                    <a:pt x="0" y="91871"/>
                  </a:lnTo>
                  <a:lnTo>
                    <a:pt x="0" y="92659"/>
                  </a:lnTo>
                  <a:lnTo>
                    <a:pt x="1107122" y="76860"/>
                  </a:lnTo>
                  <a:lnTo>
                    <a:pt x="1107122" y="76111"/>
                  </a:lnTo>
                  <a:close/>
                </a:path>
                <a:path w="1107440" h="180340">
                  <a:moveTo>
                    <a:pt x="1107122" y="74028"/>
                  </a:moveTo>
                  <a:lnTo>
                    <a:pt x="0" y="89827"/>
                  </a:lnTo>
                  <a:lnTo>
                    <a:pt x="0" y="90576"/>
                  </a:lnTo>
                  <a:lnTo>
                    <a:pt x="1107122" y="74815"/>
                  </a:lnTo>
                  <a:lnTo>
                    <a:pt x="1107122" y="74028"/>
                  </a:lnTo>
                  <a:close/>
                </a:path>
                <a:path w="1107440" h="180340">
                  <a:moveTo>
                    <a:pt x="1107122" y="71983"/>
                  </a:moveTo>
                  <a:lnTo>
                    <a:pt x="0" y="87782"/>
                  </a:lnTo>
                  <a:lnTo>
                    <a:pt x="0" y="88531"/>
                  </a:lnTo>
                  <a:lnTo>
                    <a:pt x="1107122" y="72732"/>
                  </a:lnTo>
                  <a:lnTo>
                    <a:pt x="1107122" y="71983"/>
                  </a:lnTo>
                  <a:close/>
                </a:path>
                <a:path w="1107440" h="180340">
                  <a:moveTo>
                    <a:pt x="1107122" y="69938"/>
                  </a:moveTo>
                  <a:lnTo>
                    <a:pt x="0" y="85699"/>
                  </a:lnTo>
                  <a:lnTo>
                    <a:pt x="0" y="86487"/>
                  </a:lnTo>
                  <a:lnTo>
                    <a:pt x="1107122" y="70700"/>
                  </a:lnTo>
                  <a:lnTo>
                    <a:pt x="1107122" y="69938"/>
                  </a:lnTo>
                  <a:close/>
                </a:path>
                <a:path w="1107440" h="180340">
                  <a:moveTo>
                    <a:pt x="1107122" y="67856"/>
                  </a:moveTo>
                  <a:lnTo>
                    <a:pt x="0" y="83654"/>
                  </a:lnTo>
                  <a:lnTo>
                    <a:pt x="0" y="84404"/>
                  </a:lnTo>
                  <a:lnTo>
                    <a:pt x="1107122" y="68605"/>
                  </a:lnTo>
                  <a:lnTo>
                    <a:pt x="1107122" y="67856"/>
                  </a:lnTo>
                  <a:close/>
                </a:path>
                <a:path w="1107440" h="180340">
                  <a:moveTo>
                    <a:pt x="1107122" y="65811"/>
                  </a:moveTo>
                  <a:lnTo>
                    <a:pt x="0" y="81610"/>
                  </a:lnTo>
                  <a:lnTo>
                    <a:pt x="0" y="82359"/>
                  </a:lnTo>
                  <a:lnTo>
                    <a:pt x="1107122" y="66560"/>
                  </a:lnTo>
                  <a:lnTo>
                    <a:pt x="1107122" y="65811"/>
                  </a:lnTo>
                  <a:close/>
                </a:path>
                <a:path w="1107440" h="180340">
                  <a:moveTo>
                    <a:pt x="1107122" y="63766"/>
                  </a:moveTo>
                  <a:lnTo>
                    <a:pt x="0" y="79527"/>
                  </a:lnTo>
                  <a:lnTo>
                    <a:pt x="0" y="80327"/>
                  </a:lnTo>
                  <a:lnTo>
                    <a:pt x="1107122" y="64528"/>
                  </a:lnTo>
                  <a:lnTo>
                    <a:pt x="1107122" y="63766"/>
                  </a:lnTo>
                  <a:close/>
                </a:path>
                <a:path w="1107440" h="180340">
                  <a:moveTo>
                    <a:pt x="1107122" y="61683"/>
                  </a:moveTo>
                  <a:lnTo>
                    <a:pt x="0" y="77482"/>
                  </a:lnTo>
                  <a:lnTo>
                    <a:pt x="0" y="78232"/>
                  </a:lnTo>
                  <a:lnTo>
                    <a:pt x="1107122" y="62433"/>
                  </a:lnTo>
                  <a:lnTo>
                    <a:pt x="1107122" y="61683"/>
                  </a:lnTo>
                  <a:close/>
                </a:path>
                <a:path w="1107440" h="180340">
                  <a:moveTo>
                    <a:pt x="1107122" y="59639"/>
                  </a:moveTo>
                  <a:lnTo>
                    <a:pt x="0" y="75450"/>
                  </a:lnTo>
                  <a:lnTo>
                    <a:pt x="0" y="76200"/>
                  </a:lnTo>
                  <a:lnTo>
                    <a:pt x="1107122" y="60401"/>
                  </a:lnTo>
                  <a:lnTo>
                    <a:pt x="1107122" y="59639"/>
                  </a:lnTo>
                  <a:close/>
                </a:path>
                <a:path w="1107440" h="180340">
                  <a:moveTo>
                    <a:pt x="1107122" y="57556"/>
                  </a:moveTo>
                  <a:lnTo>
                    <a:pt x="0" y="73355"/>
                  </a:lnTo>
                  <a:lnTo>
                    <a:pt x="0" y="74155"/>
                  </a:lnTo>
                  <a:lnTo>
                    <a:pt x="1107122" y="58356"/>
                  </a:lnTo>
                  <a:lnTo>
                    <a:pt x="1107122" y="57556"/>
                  </a:lnTo>
                  <a:close/>
                </a:path>
                <a:path w="1107440" h="180340">
                  <a:moveTo>
                    <a:pt x="1107122" y="55524"/>
                  </a:moveTo>
                  <a:lnTo>
                    <a:pt x="0" y="71323"/>
                  </a:lnTo>
                  <a:lnTo>
                    <a:pt x="0" y="72072"/>
                  </a:lnTo>
                  <a:lnTo>
                    <a:pt x="1107122" y="56273"/>
                  </a:lnTo>
                  <a:lnTo>
                    <a:pt x="1107122" y="55524"/>
                  </a:lnTo>
                  <a:close/>
                </a:path>
                <a:path w="1107440" h="180340">
                  <a:moveTo>
                    <a:pt x="1107122" y="53479"/>
                  </a:moveTo>
                  <a:lnTo>
                    <a:pt x="0" y="69278"/>
                  </a:lnTo>
                  <a:lnTo>
                    <a:pt x="0" y="70027"/>
                  </a:lnTo>
                  <a:lnTo>
                    <a:pt x="1107122" y="54229"/>
                  </a:lnTo>
                  <a:lnTo>
                    <a:pt x="1107122" y="53479"/>
                  </a:lnTo>
                  <a:close/>
                </a:path>
                <a:path w="1107440" h="180340">
                  <a:moveTo>
                    <a:pt x="1107122" y="51396"/>
                  </a:moveTo>
                  <a:lnTo>
                    <a:pt x="0" y="67183"/>
                  </a:lnTo>
                  <a:lnTo>
                    <a:pt x="0" y="67945"/>
                  </a:lnTo>
                  <a:lnTo>
                    <a:pt x="1107122" y="52184"/>
                  </a:lnTo>
                  <a:lnTo>
                    <a:pt x="1107122" y="51396"/>
                  </a:lnTo>
                  <a:close/>
                </a:path>
                <a:path w="1107440" h="180340">
                  <a:moveTo>
                    <a:pt x="1107122" y="49352"/>
                  </a:moveTo>
                  <a:lnTo>
                    <a:pt x="0" y="65151"/>
                  </a:lnTo>
                  <a:lnTo>
                    <a:pt x="0" y="65900"/>
                  </a:lnTo>
                  <a:lnTo>
                    <a:pt x="1107122" y="50101"/>
                  </a:lnTo>
                  <a:lnTo>
                    <a:pt x="1107122" y="49352"/>
                  </a:lnTo>
                  <a:close/>
                </a:path>
                <a:path w="1107440" h="180340">
                  <a:moveTo>
                    <a:pt x="1107122" y="47307"/>
                  </a:moveTo>
                  <a:lnTo>
                    <a:pt x="0" y="63106"/>
                  </a:lnTo>
                  <a:lnTo>
                    <a:pt x="0" y="63855"/>
                  </a:lnTo>
                  <a:lnTo>
                    <a:pt x="1107122" y="48056"/>
                  </a:lnTo>
                  <a:lnTo>
                    <a:pt x="1107122" y="47307"/>
                  </a:lnTo>
                  <a:close/>
                </a:path>
                <a:path w="1107440" h="180340">
                  <a:moveTo>
                    <a:pt x="1107122" y="45224"/>
                  </a:moveTo>
                  <a:lnTo>
                    <a:pt x="0" y="61023"/>
                  </a:lnTo>
                  <a:lnTo>
                    <a:pt x="0" y="61772"/>
                  </a:lnTo>
                  <a:lnTo>
                    <a:pt x="1107122" y="46012"/>
                  </a:lnTo>
                  <a:lnTo>
                    <a:pt x="1107122" y="45224"/>
                  </a:lnTo>
                  <a:close/>
                </a:path>
                <a:path w="1107440" h="180340">
                  <a:moveTo>
                    <a:pt x="1107122" y="43180"/>
                  </a:moveTo>
                  <a:lnTo>
                    <a:pt x="0" y="58978"/>
                  </a:lnTo>
                  <a:lnTo>
                    <a:pt x="0" y="59728"/>
                  </a:lnTo>
                  <a:lnTo>
                    <a:pt x="1107122" y="43929"/>
                  </a:lnTo>
                  <a:lnTo>
                    <a:pt x="1107122" y="43180"/>
                  </a:lnTo>
                  <a:close/>
                </a:path>
                <a:path w="1107440" h="180340">
                  <a:moveTo>
                    <a:pt x="1107122" y="41148"/>
                  </a:moveTo>
                  <a:lnTo>
                    <a:pt x="0" y="56896"/>
                  </a:lnTo>
                  <a:lnTo>
                    <a:pt x="0" y="57683"/>
                  </a:lnTo>
                  <a:lnTo>
                    <a:pt x="1107122" y="41897"/>
                  </a:lnTo>
                  <a:lnTo>
                    <a:pt x="1107122" y="41148"/>
                  </a:lnTo>
                  <a:close/>
                </a:path>
                <a:path w="1107440" h="180340">
                  <a:moveTo>
                    <a:pt x="1107122" y="39052"/>
                  </a:moveTo>
                  <a:lnTo>
                    <a:pt x="0" y="54851"/>
                  </a:lnTo>
                  <a:lnTo>
                    <a:pt x="0" y="55600"/>
                  </a:lnTo>
                  <a:lnTo>
                    <a:pt x="1107122" y="39852"/>
                  </a:lnTo>
                  <a:lnTo>
                    <a:pt x="1107122" y="39052"/>
                  </a:lnTo>
                  <a:close/>
                </a:path>
                <a:path w="1107440" h="180340">
                  <a:moveTo>
                    <a:pt x="1107122" y="37020"/>
                  </a:moveTo>
                  <a:lnTo>
                    <a:pt x="0" y="52806"/>
                  </a:lnTo>
                  <a:lnTo>
                    <a:pt x="0" y="53555"/>
                  </a:lnTo>
                  <a:lnTo>
                    <a:pt x="1107122" y="37769"/>
                  </a:lnTo>
                  <a:lnTo>
                    <a:pt x="1107122" y="37020"/>
                  </a:lnTo>
                  <a:close/>
                </a:path>
                <a:path w="1107440" h="180340">
                  <a:moveTo>
                    <a:pt x="1107122" y="34975"/>
                  </a:moveTo>
                  <a:lnTo>
                    <a:pt x="0" y="50723"/>
                  </a:lnTo>
                  <a:lnTo>
                    <a:pt x="0" y="51523"/>
                  </a:lnTo>
                  <a:lnTo>
                    <a:pt x="1107122" y="35725"/>
                  </a:lnTo>
                  <a:lnTo>
                    <a:pt x="1107122" y="34975"/>
                  </a:lnTo>
                  <a:close/>
                </a:path>
                <a:path w="1107440" h="180340">
                  <a:moveTo>
                    <a:pt x="1107122" y="32893"/>
                  </a:moveTo>
                  <a:lnTo>
                    <a:pt x="0" y="48679"/>
                  </a:lnTo>
                  <a:lnTo>
                    <a:pt x="0" y="49428"/>
                  </a:lnTo>
                  <a:lnTo>
                    <a:pt x="1107122" y="33680"/>
                  </a:lnTo>
                  <a:lnTo>
                    <a:pt x="1107122" y="32893"/>
                  </a:lnTo>
                  <a:close/>
                </a:path>
                <a:path w="1107440" h="180340">
                  <a:moveTo>
                    <a:pt x="1107122" y="30848"/>
                  </a:moveTo>
                  <a:lnTo>
                    <a:pt x="0" y="46647"/>
                  </a:lnTo>
                  <a:lnTo>
                    <a:pt x="0" y="47396"/>
                  </a:lnTo>
                  <a:lnTo>
                    <a:pt x="1107122" y="31597"/>
                  </a:lnTo>
                  <a:lnTo>
                    <a:pt x="1107122" y="30848"/>
                  </a:lnTo>
                  <a:close/>
                </a:path>
                <a:path w="1107440" h="180340">
                  <a:moveTo>
                    <a:pt x="1107122" y="28803"/>
                  </a:moveTo>
                  <a:lnTo>
                    <a:pt x="0" y="44564"/>
                  </a:lnTo>
                  <a:lnTo>
                    <a:pt x="0" y="45351"/>
                  </a:lnTo>
                  <a:lnTo>
                    <a:pt x="1107122" y="29552"/>
                  </a:lnTo>
                  <a:lnTo>
                    <a:pt x="1107122" y="28803"/>
                  </a:lnTo>
                  <a:close/>
                </a:path>
                <a:path w="1107440" h="180340">
                  <a:moveTo>
                    <a:pt x="1107122" y="26720"/>
                  </a:moveTo>
                  <a:lnTo>
                    <a:pt x="0" y="42519"/>
                  </a:lnTo>
                  <a:lnTo>
                    <a:pt x="0" y="43268"/>
                  </a:lnTo>
                  <a:lnTo>
                    <a:pt x="1107122" y="27470"/>
                  </a:lnTo>
                  <a:lnTo>
                    <a:pt x="1107122" y="26720"/>
                  </a:lnTo>
                  <a:close/>
                </a:path>
                <a:path w="1107440" h="180340">
                  <a:moveTo>
                    <a:pt x="1107122" y="24676"/>
                  </a:moveTo>
                  <a:lnTo>
                    <a:pt x="0" y="40474"/>
                  </a:lnTo>
                  <a:lnTo>
                    <a:pt x="0" y="41224"/>
                  </a:lnTo>
                  <a:lnTo>
                    <a:pt x="1107122" y="25425"/>
                  </a:lnTo>
                  <a:lnTo>
                    <a:pt x="1107122" y="24676"/>
                  </a:lnTo>
                  <a:close/>
                </a:path>
                <a:path w="1107440" h="180340">
                  <a:moveTo>
                    <a:pt x="1107122" y="22644"/>
                  </a:moveTo>
                  <a:lnTo>
                    <a:pt x="0" y="38392"/>
                  </a:lnTo>
                  <a:lnTo>
                    <a:pt x="0" y="39179"/>
                  </a:lnTo>
                  <a:lnTo>
                    <a:pt x="1107122" y="23393"/>
                  </a:lnTo>
                  <a:lnTo>
                    <a:pt x="1107122" y="22644"/>
                  </a:lnTo>
                  <a:close/>
                </a:path>
                <a:path w="1107440" h="180340">
                  <a:moveTo>
                    <a:pt x="1107122" y="20561"/>
                  </a:moveTo>
                  <a:lnTo>
                    <a:pt x="0" y="36347"/>
                  </a:lnTo>
                  <a:lnTo>
                    <a:pt x="0" y="37096"/>
                  </a:lnTo>
                  <a:lnTo>
                    <a:pt x="1107122" y="21310"/>
                  </a:lnTo>
                  <a:lnTo>
                    <a:pt x="1107122" y="20561"/>
                  </a:lnTo>
                  <a:close/>
                </a:path>
                <a:path w="1107440" h="180340">
                  <a:moveTo>
                    <a:pt x="1107122" y="18516"/>
                  </a:moveTo>
                  <a:lnTo>
                    <a:pt x="0" y="34302"/>
                  </a:lnTo>
                  <a:lnTo>
                    <a:pt x="0" y="35052"/>
                  </a:lnTo>
                  <a:lnTo>
                    <a:pt x="1107122" y="19265"/>
                  </a:lnTo>
                  <a:lnTo>
                    <a:pt x="1107122" y="18516"/>
                  </a:lnTo>
                  <a:close/>
                </a:path>
                <a:path w="1107440" h="180340">
                  <a:moveTo>
                    <a:pt x="1107122" y="16471"/>
                  </a:moveTo>
                  <a:lnTo>
                    <a:pt x="0" y="32219"/>
                  </a:lnTo>
                  <a:lnTo>
                    <a:pt x="0" y="33020"/>
                  </a:lnTo>
                  <a:lnTo>
                    <a:pt x="1107122" y="17221"/>
                  </a:lnTo>
                  <a:lnTo>
                    <a:pt x="1107122" y="16471"/>
                  </a:lnTo>
                  <a:close/>
                </a:path>
                <a:path w="1107440" h="180340">
                  <a:moveTo>
                    <a:pt x="1107122" y="14389"/>
                  </a:moveTo>
                  <a:lnTo>
                    <a:pt x="0" y="30187"/>
                  </a:lnTo>
                  <a:lnTo>
                    <a:pt x="0" y="30937"/>
                  </a:lnTo>
                  <a:lnTo>
                    <a:pt x="1107122" y="15138"/>
                  </a:lnTo>
                  <a:lnTo>
                    <a:pt x="1107122" y="14389"/>
                  </a:lnTo>
                  <a:close/>
                </a:path>
                <a:path w="1107440" h="180340">
                  <a:moveTo>
                    <a:pt x="1107122" y="12344"/>
                  </a:moveTo>
                  <a:lnTo>
                    <a:pt x="0" y="28143"/>
                  </a:lnTo>
                  <a:lnTo>
                    <a:pt x="0" y="28892"/>
                  </a:lnTo>
                  <a:lnTo>
                    <a:pt x="1107122" y="13093"/>
                  </a:lnTo>
                  <a:lnTo>
                    <a:pt x="1107122" y="12344"/>
                  </a:lnTo>
                  <a:close/>
                </a:path>
                <a:path w="1107440" h="180340">
                  <a:moveTo>
                    <a:pt x="1107122" y="10261"/>
                  </a:moveTo>
                  <a:lnTo>
                    <a:pt x="0" y="26060"/>
                  </a:lnTo>
                  <a:lnTo>
                    <a:pt x="0" y="26809"/>
                  </a:lnTo>
                  <a:lnTo>
                    <a:pt x="1107122" y="11049"/>
                  </a:lnTo>
                  <a:lnTo>
                    <a:pt x="1107122" y="10261"/>
                  </a:lnTo>
                  <a:close/>
                </a:path>
                <a:path w="1107440" h="180340">
                  <a:moveTo>
                    <a:pt x="1107122" y="8216"/>
                  </a:moveTo>
                  <a:lnTo>
                    <a:pt x="0" y="24015"/>
                  </a:lnTo>
                  <a:lnTo>
                    <a:pt x="0" y="24765"/>
                  </a:lnTo>
                  <a:lnTo>
                    <a:pt x="1107122" y="8966"/>
                  </a:lnTo>
                  <a:lnTo>
                    <a:pt x="1107122" y="8216"/>
                  </a:lnTo>
                  <a:close/>
                </a:path>
                <a:path w="1107440" h="180340">
                  <a:moveTo>
                    <a:pt x="1107122" y="6172"/>
                  </a:moveTo>
                  <a:lnTo>
                    <a:pt x="0" y="21971"/>
                  </a:lnTo>
                  <a:lnTo>
                    <a:pt x="0" y="22720"/>
                  </a:lnTo>
                  <a:lnTo>
                    <a:pt x="1107122" y="6921"/>
                  </a:lnTo>
                  <a:lnTo>
                    <a:pt x="1107122" y="6172"/>
                  </a:lnTo>
                  <a:close/>
                </a:path>
                <a:path w="1107440" h="180340">
                  <a:moveTo>
                    <a:pt x="1107122" y="4089"/>
                  </a:moveTo>
                  <a:lnTo>
                    <a:pt x="0" y="19888"/>
                  </a:lnTo>
                  <a:lnTo>
                    <a:pt x="0" y="20637"/>
                  </a:lnTo>
                  <a:lnTo>
                    <a:pt x="1107122" y="4889"/>
                  </a:lnTo>
                  <a:lnTo>
                    <a:pt x="1107122" y="4089"/>
                  </a:lnTo>
                  <a:close/>
                </a:path>
                <a:path w="1107440" h="180340">
                  <a:moveTo>
                    <a:pt x="1107122" y="2044"/>
                  </a:moveTo>
                  <a:lnTo>
                    <a:pt x="0" y="17843"/>
                  </a:lnTo>
                  <a:lnTo>
                    <a:pt x="0" y="18592"/>
                  </a:lnTo>
                  <a:lnTo>
                    <a:pt x="1107122" y="2806"/>
                  </a:lnTo>
                  <a:lnTo>
                    <a:pt x="1107122" y="2044"/>
                  </a:lnTo>
                  <a:close/>
                </a:path>
                <a:path w="1107440" h="180340">
                  <a:moveTo>
                    <a:pt x="1107122" y="0"/>
                  </a:moveTo>
                  <a:lnTo>
                    <a:pt x="0" y="15798"/>
                  </a:lnTo>
                  <a:lnTo>
                    <a:pt x="0" y="16548"/>
                  </a:lnTo>
                  <a:lnTo>
                    <a:pt x="1107122" y="762"/>
                  </a:lnTo>
                  <a:lnTo>
                    <a:pt x="1107122" y="0"/>
                  </a:lnTo>
                  <a:close/>
                </a:path>
              </a:pathLst>
            </a:custGeom>
            <a:solidFill>
              <a:srgbClr val="008B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522120" y="6493713"/>
              <a:ext cx="2908935" cy="180340"/>
            </a:xfrm>
            <a:custGeom>
              <a:avLst/>
              <a:gdLst/>
              <a:ahLst/>
              <a:cxnLst/>
              <a:rect l="l" t="t" r="r" b="b"/>
              <a:pathLst>
                <a:path w="2908935" h="180340">
                  <a:moveTo>
                    <a:pt x="161442" y="0"/>
                  </a:moveTo>
                  <a:lnTo>
                    <a:pt x="110197" y="0"/>
                  </a:lnTo>
                  <a:lnTo>
                    <a:pt x="0" y="1587"/>
                  </a:lnTo>
                  <a:lnTo>
                    <a:pt x="0" y="2374"/>
                  </a:lnTo>
                  <a:lnTo>
                    <a:pt x="161442" y="0"/>
                  </a:lnTo>
                  <a:close/>
                </a:path>
                <a:path w="2908935" h="180340">
                  <a:moveTo>
                    <a:pt x="304939" y="0"/>
                  </a:moveTo>
                  <a:lnTo>
                    <a:pt x="253707" y="0"/>
                  </a:lnTo>
                  <a:lnTo>
                    <a:pt x="0" y="3670"/>
                  </a:lnTo>
                  <a:lnTo>
                    <a:pt x="0" y="4419"/>
                  </a:lnTo>
                  <a:lnTo>
                    <a:pt x="304939" y="0"/>
                  </a:lnTo>
                  <a:close/>
                </a:path>
                <a:path w="2908935" h="180340">
                  <a:moveTo>
                    <a:pt x="451015" y="0"/>
                  </a:moveTo>
                  <a:lnTo>
                    <a:pt x="397205" y="0"/>
                  </a:lnTo>
                  <a:lnTo>
                    <a:pt x="0" y="5702"/>
                  </a:lnTo>
                  <a:lnTo>
                    <a:pt x="0" y="6502"/>
                  </a:lnTo>
                  <a:lnTo>
                    <a:pt x="451015" y="0"/>
                  </a:lnTo>
                  <a:close/>
                </a:path>
                <a:path w="2908935" h="180340">
                  <a:moveTo>
                    <a:pt x="594512" y="0"/>
                  </a:moveTo>
                  <a:lnTo>
                    <a:pt x="540715" y="0"/>
                  </a:lnTo>
                  <a:lnTo>
                    <a:pt x="0" y="7785"/>
                  </a:lnTo>
                  <a:lnTo>
                    <a:pt x="0" y="8534"/>
                  </a:lnTo>
                  <a:lnTo>
                    <a:pt x="594512" y="0"/>
                  </a:lnTo>
                  <a:close/>
                </a:path>
                <a:path w="2908935" h="180340">
                  <a:moveTo>
                    <a:pt x="738022" y="0"/>
                  </a:moveTo>
                  <a:lnTo>
                    <a:pt x="684212" y="0"/>
                  </a:lnTo>
                  <a:lnTo>
                    <a:pt x="0" y="9829"/>
                  </a:lnTo>
                  <a:lnTo>
                    <a:pt x="0" y="10579"/>
                  </a:lnTo>
                  <a:lnTo>
                    <a:pt x="738022" y="0"/>
                  </a:lnTo>
                  <a:close/>
                </a:path>
                <a:path w="2908935" h="180340">
                  <a:moveTo>
                    <a:pt x="881519" y="0"/>
                  </a:moveTo>
                  <a:lnTo>
                    <a:pt x="827684" y="0"/>
                  </a:lnTo>
                  <a:lnTo>
                    <a:pt x="0" y="11912"/>
                  </a:lnTo>
                  <a:lnTo>
                    <a:pt x="0" y="12661"/>
                  </a:lnTo>
                  <a:lnTo>
                    <a:pt x="881519" y="0"/>
                  </a:lnTo>
                  <a:close/>
                </a:path>
                <a:path w="2908935" h="180340">
                  <a:moveTo>
                    <a:pt x="1025029" y="0"/>
                  </a:moveTo>
                  <a:lnTo>
                    <a:pt x="973759" y="0"/>
                  </a:lnTo>
                  <a:lnTo>
                    <a:pt x="0" y="13957"/>
                  </a:lnTo>
                  <a:lnTo>
                    <a:pt x="0" y="14706"/>
                  </a:lnTo>
                  <a:lnTo>
                    <a:pt x="1025029" y="0"/>
                  </a:lnTo>
                  <a:close/>
                </a:path>
                <a:path w="2908935" h="180340">
                  <a:moveTo>
                    <a:pt x="1171092" y="0"/>
                  </a:moveTo>
                  <a:lnTo>
                    <a:pt x="1117257" y="0"/>
                  </a:lnTo>
                  <a:lnTo>
                    <a:pt x="0" y="16002"/>
                  </a:lnTo>
                  <a:lnTo>
                    <a:pt x="0" y="16789"/>
                  </a:lnTo>
                  <a:lnTo>
                    <a:pt x="1171092" y="0"/>
                  </a:lnTo>
                  <a:close/>
                </a:path>
                <a:path w="2908935" h="180340">
                  <a:moveTo>
                    <a:pt x="1314564" y="0"/>
                  </a:moveTo>
                  <a:lnTo>
                    <a:pt x="1260767" y="0"/>
                  </a:lnTo>
                  <a:lnTo>
                    <a:pt x="0" y="18084"/>
                  </a:lnTo>
                  <a:lnTo>
                    <a:pt x="0" y="18834"/>
                  </a:lnTo>
                  <a:lnTo>
                    <a:pt x="1314564" y="0"/>
                  </a:lnTo>
                  <a:close/>
                </a:path>
                <a:path w="2908935" h="180340">
                  <a:moveTo>
                    <a:pt x="1458074" y="0"/>
                  </a:moveTo>
                  <a:lnTo>
                    <a:pt x="1404277" y="0"/>
                  </a:lnTo>
                  <a:lnTo>
                    <a:pt x="0" y="20129"/>
                  </a:lnTo>
                  <a:lnTo>
                    <a:pt x="0" y="20878"/>
                  </a:lnTo>
                  <a:lnTo>
                    <a:pt x="1458074" y="0"/>
                  </a:lnTo>
                  <a:close/>
                </a:path>
                <a:path w="2908935" h="180340">
                  <a:moveTo>
                    <a:pt x="1601571" y="0"/>
                  </a:moveTo>
                  <a:lnTo>
                    <a:pt x="1547774" y="0"/>
                  </a:lnTo>
                  <a:lnTo>
                    <a:pt x="0" y="22174"/>
                  </a:lnTo>
                  <a:lnTo>
                    <a:pt x="0" y="22961"/>
                  </a:lnTo>
                  <a:lnTo>
                    <a:pt x="1601571" y="0"/>
                  </a:lnTo>
                  <a:close/>
                </a:path>
                <a:path w="2908935" h="180340">
                  <a:moveTo>
                    <a:pt x="1745081" y="0"/>
                  </a:moveTo>
                  <a:lnTo>
                    <a:pt x="1691284" y="0"/>
                  </a:lnTo>
                  <a:lnTo>
                    <a:pt x="0" y="24257"/>
                  </a:lnTo>
                  <a:lnTo>
                    <a:pt x="0" y="25006"/>
                  </a:lnTo>
                  <a:lnTo>
                    <a:pt x="1745081" y="0"/>
                  </a:lnTo>
                  <a:close/>
                </a:path>
                <a:path w="2908935" h="180340">
                  <a:moveTo>
                    <a:pt x="1888591" y="0"/>
                  </a:moveTo>
                  <a:lnTo>
                    <a:pt x="1837347" y="0"/>
                  </a:lnTo>
                  <a:lnTo>
                    <a:pt x="0" y="26289"/>
                  </a:lnTo>
                  <a:lnTo>
                    <a:pt x="0" y="27038"/>
                  </a:lnTo>
                  <a:lnTo>
                    <a:pt x="1888591" y="0"/>
                  </a:lnTo>
                  <a:close/>
                </a:path>
                <a:path w="2908935" h="180340">
                  <a:moveTo>
                    <a:pt x="2034590" y="0"/>
                  </a:moveTo>
                  <a:lnTo>
                    <a:pt x="1980958" y="0"/>
                  </a:lnTo>
                  <a:lnTo>
                    <a:pt x="0" y="28333"/>
                  </a:lnTo>
                  <a:lnTo>
                    <a:pt x="0" y="29133"/>
                  </a:lnTo>
                  <a:lnTo>
                    <a:pt x="2034590" y="0"/>
                  </a:lnTo>
                  <a:close/>
                </a:path>
                <a:path w="2908935" h="180340">
                  <a:moveTo>
                    <a:pt x="2437257" y="97091"/>
                  </a:moveTo>
                  <a:lnTo>
                    <a:pt x="1670786" y="108026"/>
                  </a:lnTo>
                  <a:lnTo>
                    <a:pt x="1616951" y="108026"/>
                  </a:lnTo>
                  <a:lnTo>
                    <a:pt x="0" y="131203"/>
                  </a:lnTo>
                  <a:lnTo>
                    <a:pt x="0" y="131953"/>
                  </a:lnTo>
                  <a:lnTo>
                    <a:pt x="2437257" y="97091"/>
                  </a:lnTo>
                  <a:close/>
                </a:path>
                <a:path w="2908935" h="180340">
                  <a:moveTo>
                    <a:pt x="2665476" y="99999"/>
                  </a:moveTo>
                  <a:lnTo>
                    <a:pt x="2101202" y="108026"/>
                  </a:lnTo>
                  <a:lnTo>
                    <a:pt x="2049957" y="108026"/>
                  </a:lnTo>
                  <a:lnTo>
                    <a:pt x="0" y="137363"/>
                  </a:lnTo>
                  <a:lnTo>
                    <a:pt x="0" y="138112"/>
                  </a:lnTo>
                  <a:lnTo>
                    <a:pt x="2665476" y="99999"/>
                  </a:lnTo>
                  <a:close/>
                </a:path>
                <a:path w="2908935" h="180340">
                  <a:moveTo>
                    <a:pt x="2715196" y="105460"/>
                  </a:moveTo>
                  <a:lnTo>
                    <a:pt x="2534348" y="108026"/>
                  </a:lnTo>
                  <a:lnTo>
                    <a:pt x="2480373" y="108026"/>
                  </a:lnTo>
                  <a:lnTo>
                    <a:pt x="0" y="143535"/>
                  </a:lnTo>
                  <a:lnTo>
                    <a:pt x="0" y="144284"/>
                  </a:lnTo>
                  <a:lnTo>
                    <a:pt x="2715196" y="105460"/>
                  </a:lnTo>
                  <a:close/>
                </a:path>
                <a:path w="2908935" h="180340">
                  <a:moveTo>
                    <a:pt x="2815958" y="85521"/>
                  </a:moveTo>
                  <a:lnTo>
                    <a:pt x="1237703" y="108026"/>
                  </a:lnTo>
                  <a:lnTo>
                    <a:pt x="1186472" y="108026"/>
                  </a:lnTo>
                  <a:lnTo>
                    <a:pt x="0" y="125031"/>
                  </a:lnTo>
                  <a:lnTo>
                    <a:pt x="0" y="125780"/>
                  </a:lnTo>
                  <a:lnTo>
                    <a:pt x="2815958" y="85521"/>
                  </a:lnTo>
                  <a:close/>
                </a:path>
                <a:path w="2908935" h="180340">
                  <a:moveTo>
                    <a:pt x="2897428" y="106984"/>
                  </a:moveTo>
                  <a:lnTo>
                    <a:pt x="2821279" y="108026"/>
                  </a:lnTo>
                  <a:lnTo>
                    <a:pt x="2767660" y="108026"/>
                  </a:lnTo>
                  <a:lnTo>
                    <a:pt x="0" y="147662"/>
                  </a:lnTo>
                  <a:lnTo>
                    <a:pt x="0" y="148412"/>
                  </a:lnTo>
                  <a:lnTo>
                    <a:pt x="2897428" y="106984"/>
                  </a:lnTo>
                  <a:close/>
                </a:path>
                <a:path w="2908935" h="180340">
                  <a:moveTo>
                    <a:pt x="2908389" y="173913"/>
                  </a:moveTo>
                  <a:lnTo>
                    <a:pt x="2477986" y="180047"/>
                  </a:lnTo>
                  <a:lnTo>
                    <a:pt x="2531605" y="180047"/>
                  </a:lnTo>
                  <a:lnTo>
                    <a:pt x="2908389" y="174713"/>
                  </a:lnTo>
                  <a:lnTo>
                    <a:pt x="2908389" y="173913"/>
                  </a:lnTo>
                  <a:close/>
                </a:path>
                <a:path w="2908935" h="180340">
                  <a:moveTo>
                    <a:pt x="2908389" y="171881"/>
                  </a:moveTo>
                  <a:lnTo>
                    <a:pt x="2334514" y="180047"/>
                  </a:lnTo>
                  <a:lnTo>
                    <a:pt x="2388146" y="180047"/>
                  </a:lnTo>
                  <a:lnTo>
                    <a:pt x="2908389" y="172631"/>
                  </a:lnTo>
                  <a:lnTo>
                    <a:pt x="2908389" y="171881"/>
                  </a:lnTo>
                  <a:close/>
                </a:path>
                <a:path w="2908935" h="180340">
                  <a:moveTo>
                    <a:pt x="2908389" y="169837"/>
                  </a:moveTo>
                  <a:lnTo>
                    <a:pt x="2191042" y="180047"/>
                  </a:lnTo>
                  <a:lnTo>
                    <a:pt x="2244674" y="180047"/>
                  </a:lnTo>
                  <a:lnTo>
                    <a:pt x="2908389" y="170586"/>
                  </a:lnTo>
                  <a:lnTo>
                    <a:pt x="2908389" y="169837"/>
                  </a:lnTo>
                  <a:close/>
                </a:path>
                <a:path w="2908935" h="180340">
                  <a:moveTo>
                    <a:pt x="2908389" y="161582"/>
                  </a:moveTo>
                  <a:lnTo>
                    <a:pt x="1614385" y="180047"/>
                  </a:lnTo>
                  <a:lnTo>
                    <a:pt x="1668221" y="180047"/>
                  </a:lnTo>
                  <a:lnTo>
                    <a:pt x="2908389" y="162331"/>
                  </a:lnTo>
                  <a:lnTo>
                    <a:pt x="2908389" y="161582"/>
                  </a:lnTo>
                  <a:close/>
                </a:path>
                <a:path w="2908935" h="180340">
                  <a:moveTo>
                    <a:pt x="2908389" y="151282"/>
                  </a:moveTo>
                  <a:lnTo>
                    <a:pt x="894334" y="180047"/>
                  </a:lnTo>
                  <a:lnTo>
                    <a:pt x="948131" y="180047"/>
                  </a:lnTo>
                  <a:lnTo>
                    <a:pt x="2908389" y="152082"/>
                  </a:lnTo>
                  <a:lnTo>
                    <a:pt x="2908389" y="151282"/>
                  </a:lnTo>
                  <a:close/>
                </a:path>
                <a:path w="2908935" h="180340">
                  <a:moveTo>
                    <a:pt x="2908389" y="149250"/>
                  </a:moveTo>
                  <a:lnTo>
                    <a:pt x="750824" y="180047"/>
                  </a:lnTo>
                  <a:lnTo>
                    <a:pt x="804633" y="180047"/>
                  </a:lnTo>
                  <a:lnTo>
                    <a:pt x="2908389" y="149999"/>
                  </a:lnTo>
                  <a:lnTo>
                    <a:pt x="2908389" y="149250"/>
                  </a:lnTo>
                  <a:close/>
                </a:path>
                <a:path w="2908935" h="180340">
                  <a:moveTo>
                    <a:pt x="2908389" y="147205"/>
                  </a:moveTo>
                  <a:lnTo>
                    <a:pt x="607326" y="180047"/>
                  </a:lnTo>
                  <a:lnTo>
                    <a:pt x="661123" y="180047"/>
                  </a:lnTo>
                  <a:lnTo>
                    <a:pt x="2908389" y="147955"/>
                  </a:lnTo>
                  <a:lnTo>
                    <a:pt x="2908389" y="147205"/>
                  </a:lnTo>
                  <a:close/>
                </a:path>
                <a:path w="2908935" h="180340">
                  <a:moveTo>
                    <a:pt x="2908389" y="145122"/>
                  </a:moveTo>
                  <a:lnTo>
                    <a:pt x="463816" y="180047"/>
                  </a:lnTo>
                  <a:lnTo>
                    <a:pt x="517652" y="180047"/>
                  </a:lnTo>
                  <a:lnTo>
                    <a:pt x="2908389" y="145910"/>
                  </a:lnTo>
                  <a:lnTo>
                    <a:pt x="2908389" y="145122"/>
                  </a:lnTo>
                  <a:close/>
                </a:path>
                <a:path w="2908935" h="180340">
                  <a:moveTo>
                    <a:pt x="2908389" y="141033"/>
                  </a:moveTo>
                  <a:lnTo>
                    <a:pt x="174244" y="180047"/>
                  </a:lnTo>
                  <a:lnTo>
                    <a:pt x="228079" y="180047"/>
                  </a:lnTo>
                  <a:lnTo>
                    <a:pt x="2908389" y="141782"/>
                  </a:lnTo>
                  <a:lnTo>
                    <a:pt x="2908389" y="141033"/>
                  </a:lnTo>
                  <a:close/>
                </a:path>
                <a:path w="2908935" h="180340">
                  <a:moveTo>
                    <a:pt x="2908389" y="138950"/>
                  </a:moveTo>
                  <a:lnTo>
                    <a:pt x="30772" y="180047"/>
                  </a:lnTo>
                  <a:lnTo>
                    <a:pt x="84582" y="180047"/>
                  </a:lnTo>
                  <a:lnTo>
                    <a:pt x="2908389" y="139738"/>
                  </a:lnTo>
                  <a:lnTo>
                    <a:pt x="2908389" y="138950"/>
                  </a:lnTo>
                  <a:close/>
                </a:path>
                <a:path w="2908935" h="180340">
                  <a:moveTo>
                    <a:pt x="2908389" y="136906"/>
                  </a:moveTo>
                  <a:lnTo>
                    <a:pt x="0" y="178498"/>
                  </a:lnTo>
                  <a:lnTo>
                    <a:pt x="0" y="179247"/>
                  </a:lnTo>
                  <a:lnTo>
                    <a:pt x="2908389" y="137655"/>
                  </a:lnTo>
                  <a:lnTo>
                    <a:pt x="2908389" y="136906"/>
                  </a:lnTo>
                  <a:close/>
                </a:path>
                <a:path w="2908935" h="180340">
                  <a:moveTo>
                    <a:pt x="2908389" y="134861"/>
                  </a:moveTo>
                  <a:lnTo>
                    <a:pt x="0" y="176466"/>
                  </a:lnTo>
                  <a:lnTo>
                    <a:pt x="0" y="177215"/>
                  </a:lnTo>
                  <a:lnTo>
                    <a:pt x="2908389" y="135610"/>
                  </a:lnTo>
                  <a:lnTo>
                    <a:pt x="2908389" y="134861"/>
                  </a:lnTo>
                  <a:close/>
                </a:path>
                <a:path w="2908935" h="180340">
                  <a:moveTo>
                    <a:pt x="2908389" y="132778"/>
                  </a:moveTo>
                  <a:lnTo>
                    <a:pt x="0" y="174371"/>
                  </a:lnTo>
                  <a:lnTo>
                    <a:pt x="0" y="175133"/>
                  </a:lnTo>
                  <a:lnTo>
                    <a:pt x="2908389" y="133578"/>
                  </a:lnTo>
                  <a:lnTo>
                    <a:pt x="2908389" y="132778"/>
                  </a:lnTo>
                  <a:close/>
                </a:path>
                <a:path w="2908935" h="180340">
                  <a:moveTo>
                    <a:pt x="2908389" y="130733"/>
                  </a:moveTo>
                  <a:lnTo>
                    <a:pt x="0" y="172339"/>
                  </a:lnTo>
                  <a:lnTo>
                    <a:pt x="0" y="173088"/>
                  </a:lnTo>
                  <a:lnTo>
                    <a:pt x="2908389" y="131495"/>
                  </a:lnTo>
                  <a:lnTo>
                    <a:pt x="2908389" y="130733"/>
                  </a:lnTo>
                  <a:close/>
                </a:path>
                <a:path w="2908935" h="180340">
                  <a:moveTo>
                    <a:pt x="2908389" y="128701"/>
                  </a:moveTo>
                  <a:lnTo>
                    <a:pt x="0" y="170256"/>
                  </a:lnTo>
                  <a:lnTo>
                    <a:pt x="0" y="171043"/>
                  </a:lnTo>
                  <a:lnTo>
                    <a:pt x="2908389" y="129451"/>
                  </a:lnTo>
                  <a:lnTo>
                    <a:pt x="2908389" y="128701"/>
                  </a:lnTo>
                  <a:close/>
                </a:path>
                <a:path w="2908935" h="180340">
                  <a:moveTo>
                    <a:pt x="2908389" y="126619"/>
                  </a:moveTo>
                  <a:lnTo>
                    <a:pt x="0" y="168211"/>
                  </a:lnTo>
                  <a:lnTo>
                    <a:pt x="0" y="168960"/>
                  </a:lnTo>
                  <a:lnTo>
                    <a:pt x="2908389" y="127406"/>
                  </a:lnTo>
                  <a:lnTo>
                    <a:pt x="2908389" y="126619"/>
                  </a:lnTo>
                  <a:close/>
                </a:path>
                <a:path w="2908935" h="180340">
                  <a:moveTo>
                    <a:pt x="2908389" y="124574"/>
                  </a:moveTo>
                  <a:lnTo>
                    <a:pt x="0" y="166166"/>
                  </a:lnTo>
                  <a:lnTo>
                    <a:pt x="0" y="166916"/>
                  </a:lnTo>
                  <a:lnTo>
                    <a:pt x="2908389" y="125323"/>
                  </a:lnTo>
                  <a:lnTo>
                    <a:pt x="2908389" y="124574"/>
                  </a:lnTo>
                  <a:close/>
                </a:path>
                <a:path w="2908935" h="180340">
                  <a:moveTo>
                    <a:pt x="2908389" y="122529"/>
                  </a:moveTo>
                  <a:lnTo>
                    <a:pt x="0" y="164084"/>
                  </a:lnTo>
                  <a:lnTo>
                    <a:pt x="0" y="164871"/>
                  </a:lnTo>
                  <a:lnTo>
                    <a:pt x="2908389" y="123278"/>
                  </a:lnTo>
                  <a:lnTo>
                    <a:pt x="2908389" y="122529"/>
                  </a:lnTo>
                  <a:close/>
                </a:path>
                <a:path w="2908935" h="180340">
                  <a:moveTo>
                    <a:pt x="2908389" y="120446"/>
                  </a:moveTo>
                  <a:lnTo>
                    <a:pt x="0" y="162039"/>
                  </a:lnTo>
                  <a:lnTo>
                    <a:pt x="0" y="162788"/>
                  </a:lnTo>
                  <a:lnTo>
                    <a:pt x="2908389" y="121234"/>
                  </a:lnTo>
                  <a:lnTo>
                    <a:pt x="2908389" y="120446"/>
                  </a:lnTo>
                  <a:close/>
                </a:path>
                <a:path w="2908935" h="180340">
                  <a:moveTo>
                    <a:pt x="2908389" y="118402"/>
                  </a:moveTo>
                  <a:lnTo>
                    <a:pt x="0" y="159994"/>
                  </a:lnTo>
                  <a:lnTo>
                    <a:pt x="0" y="160743"/>
                  </a:lnTo>
                  <a:lnTo>
                    <a:pt x="2908389" y="119151"/>
                  </a:lnTo>
                  <a:lnTo>
                    <a:pt x="2908389" y="118402"/>
                  </a:lnTo>
                  <a:close/>
                </a:path>
                <a:path w="2908935" h="180340">
                  <a:moveTo>
                    <a:pt x="2908389" y="116357"/>
                  </a:moveTo>
                  <a:lnTo>
                    <a:pt x="0" y="157911"/>
                  </a:lnTo>
                  <a:lnTo>
                    <a:pt x="0" y="158711"/>
                  </a:lnTo>
                  <a:lnTo>
                    <a:pt x="2908389" y="117106"/>
                  </a:lnTo>
                  <a:lnTo>
                    <a:pt x="2908389" y="116357"/>
                  </a:lnTo>
                  <a:close/>
                </a:path>
                <a:path w="2908935" h="180340">
                  <a:moveTo>
                    <a:pt x="2908389" y="114274"/>
                  </a:moveTo>
                  <a:lnTo>
                    <a:pt x="0" y="155867"/>
                  </a:lnTo>
                  <a:lnTo>
                    <a:pt x="0" y="156616"/>
                  </a:lnTo>
                  <a:lnTo>
                    <a:pt x="2908389" y="115023"/>
                  </a:lnTo>
                  <a:lnTo>
                    <a:pt x="2908389" y="114274"/>
                  </a:lnTo>
                  <a:close/>
                </a:path>
                <a:path w="2908935" h="180340">
                  <a:moveTo>
                    <a:pt x="2908389" y="112242"/>
                  </a:moveTo>
                  <a:lnTo>
                    <a:pt x="0" y="153835"/>
                  </a:lnTo>
                  <a:lnTo>
                    <a:pt x="0" y="154584"/>
                  </a:lnTo>
                  <a:lnTo>
                    <a:pt x="2908389" y="112991"/>
                  </a:lnTo>
                  <a:lnTo>
                    <a:pt x="2908389" y="112242"/>
                  </a:lnTo>
                  <a:close/>
                </a:path>
                <a:path w="2908935" h="180340">
                  <a:moveTo>
                    <a:pt x="2908389" y="110197"/>
                  </a:moveTo>
                  <a:lnTo>
                    <a:pt x="0" y="151739"/>
                  </a:lnTo>
                  <a:lnTo>
                    <a:pt x="0" y="152539"/>
                  </a:lnTo>
                  <a:lnTo>
                    <a:pt x="2908389" y="110947"/>
                  </a:lnTo>
                  <a:lnTo>
                    <a:pt x="2908389" y="110197"/>
                  </a:lnTo>
                  <a:close/>
                </a:path>
                <a:path w="2908935" h="180340">
                  <a:moveTo>
                    <a:pt x="2908389" y="108115"/>
                  </a:moveTo>
                  <a:lnTo>
                    <a:pt x="0" y="149707"/>
                  </a:lnTo>
                  <a:lnTo>
                    <a:pt x="0" y="150456"/>
                  </a:lnTo>
                  <a:lnTo>
                    <a:pt x="2908389" y="108864"/>
                  </a:lnTo>
                  <a:lnTo>
                    <a:pt x="2908389" y="108115"/>
                  </a:lnTo>
                  <a:close/>
                </a:path>
                <a:path w="2908935" h="180340">
                  <a:moveTo>
                    <a:pt x="2908389" y="106070"/>
                  </a:moveTo>
                  <a:lnTo>
                    <a:pt x="2903270" y="106108"/>
                  </a:lnTo>
                  <a:lnTo>
                    <a:pt x="2903270" y="106895"/>
                  </a:lnTo>
                  <a:lnTo>
                    <a:pt x="2908389" y="106819"/>
                  </a:lnTo>
                  <a:lnTo>
                    <a:pt x="2908389" y="106070"/>
                  </a:lnTo>
                  <a:close/>
                </a:path>
                <a:path w="2908935" h="180340">
                  <a:moveTo>
                    <a:pt x="2908389" y="103987"/>
                  </a:moveTo>
                  <a:lnTo>
                    <a:pt x="2903270" y="104063"/>
                  </a:lnTo>
                  <a:lnTo>
                    <a:pt x="2903270" y="104813"/>
                  </a:lnTo>
                  <a:lnTo>
                    <a:pt x="2677820" y="108026"/>
                  </a:lnTo>
                  <a:lnTo>
                    <a:pt x="2624188" y="108026"/>
                  </a:lnTo>
                  <a:lnTo>
                    <a:pt x="0" y="145580"/>
                  </a:lnTo>
                  <a:lnTo>
                    <a:pt x="0" y="146367"/>
                  </a:lnTo>
                  <a:lnTo>
                    <a:pt x="2908389" y="104775"/>
                  </a:lnTo>
                  <a:lnTo>
                    <a:pt x="2908389" y="103987"/>
                  </a:lnTo>
                  <a:close/>
                </a:path>
                <a:path w="2908935" h="180340">
                  <a:moveTo>
                    <a:pt x="2908389" y="101942"/>
                  </a:moveTo>
                  <a:lnTo>
                    <a:pt x="2903270" y="102031"/>
                  </a:lnTo>
                  <a:lnTo>
                    <a:pt x="2903270" y="102768"/>
                  </a:lnTo>
                  <a:lnTo>
                    <a:pt x="2908389" y="102692"/>
                  </a:lnTo>
                  <a:lnTo>
                    <a:pt x="2908389" y="101942"/>
                  </a:lnTo>
                  <a:close/>
                </a:path>
                <a:path w="2908935" h="180340">
                  <a:moveTo>
                    <a:pt x="2908389" y="99898"/>
                  </a:moveTo>
                  <a:lnTo>
                    <a:pt x="2903270" y="99936"/>
                  </a:lnTo>
                  <a:lnTo>
                    <a:pt x="2903270" y="100698"/>
                  </a:lnTo>
                  <a:lnTo>
                    <a:pt x="2390876" y="108026"/>
                  </a:lnTo>
                  <a:lnTo>
                    <a:pt x="2336901" y="108026"/>
                  </a:lnTo>
                  <a:lnTo>
                    <a:pt x="0" y="141490"/>
                  </a:lnTo>
                  <a:lnTo>
                    <a:pt x="0" y="142240"/>
                  </a:lnTo>
                  <a:lnTo>
                    <a:pt x="2908389" y="100647"/>
                  </a:lnTo>
                  <a:lnTo>
                    <a:pt x="2908389" y="99898"/>
                  </a:lnTo>
                  <a:close/>
                </a:path>
                <a:path w="2908935" h="180340">
                  <a:moveTo>
                    <a:pt x="2908389" y="97815"/>
                  </a:moveTo>
                  <a:lnTo>
                    <a:pt x="2903270" y="97904"/>
                  </a:lnTo>
                  <a:lnTo>
                    <a:pt x="2903270" y="98653"/>
                  </a:lnTo>
                  <a:lnTo>
                    <a:pt x="2244674" y="108026"/>
                  </a:lnTo>
                  <a:lnTo>
                    <a:pt x="2193429" y="108026"/>
                  </a:lnTo>
                  <a:lnTo>
                    <a:pt x="0" y="139407"/>
                  </a:lnTo>
                  <a:lnTo>
                    <a:pt x="0" y="140195"/>
                  </a:lnTo>
                  <a:lnTo>
                    <a:pt x="2908389" y="98602"/>
                  </a:lnTo>
                  <a:lnTo>
                    <a:pt x="2908389" y="97815"/>
                  </a:lnTo>
                  <a:close/>
                </a:path>
                <a:path w="2908935" h="180340">
                  <a:moveTo>
                    <a:pt x="2908389" y="95770"/>
                  </a:moveTo>
                  <a:lnTo>
                    <a:pt x="2903270" y="95859"/>
                  </a:lnTo>
                  <a:lnTo>
                    <a:pt x="2903270" y="96596"/>
                  </a:lnTo>
                  <a:lnTo>
                    <a:pt x="2908389" y="96520"/>
                  </a:lnTo>
                  <a:lnTo>
                    <a:pt x="2908389" y="95770"/>
                  </a:lnTo>
                  <a:close/>
                </a:path>
                <a:path w="2908935" h="180340">
                  <a:moveTo>
                    <a:pt x="2908389" y="93726"/>
                  </a:moveTo>
                  <a:lnTo>
                    <a:pt x="2903270" y="93776"/>
                  </a:lnTo>
                  <a:lnTo>
                    <a:pt x="2903270" y="94526"/>
                  </a:lnTo>
                  <a:lnTo>
                    <a:pt x="1957730" y="108026"/>
                  </a:lnTo>
                  <a:lnTo>
                    <a:pt x="1906485" y="108026"/>
                  </a:lnTo>
                  <a:lnTo>
                    <a:pt x="0" y="135318"/>
                  </a:lnTo>
                  <a:lnTo>
                    <a:pt x="0" y="136080"/>
                  </a:lnTo>
                  <a:lnTo>
                    <a:pt x="2908389" y="94488"/>
                  </a:lnTo>
                  <a:lnTo>
                    <a:pt x="2908389" y="93726"/>
                  </a:lnTo>
                  <a:close/>
                </a:path>
                <a:path w="2908935" h="180340">
                  <a:moveTo>
                    <a:pt x="2908389" y="91643"/>
                  </a:moveTo>
                  <a:lnTo>
                    <a:pt x="2903270" y="91732"/>
                  </a:lnTo>
                  <a:lnTo>
                    <a:pt x="2903270" y="92481"/>
                  </a:lnTo>
                  <a:lnTo>
                    <a:pt x="1814283" y="108026"/>
                  </a:lnTo>
                  <a:lnTo>
                    <a:pt x="1763014" y="108026"/>
                  </a:lnTo>
                  <a:lnTo>
                    <a:pt x="0" y="133235"/>
                  </a:lnTo>
                  <a:lnTo>
                    <a:pt x="0" y="133985"/>
                  </a:lnTo>
                  <a:lnTo>
                    <a:pt x="2908389" y="92443"/>
                  </a:lnTo>
                  <a:lnTo>
                    <a:pt x="2908389" y="91643"/>
                  </a:lnTo>
                  <a:close/>
                </a:path>
                <a:path w="2908935" h="180340">
                  <a:moveTo>
                    <a:pt x="2908389" y="89598"/>
                  </a:moveTo>
                  <a:lnTo>
                    <a:pt x="2903270" y="89687"/>
                  </a:lnTo>
                  <a:lnTo>
                    <a:pt x="2903270" y="90424"/>
                  </a:lnTo>
                  <a:lnTo>
                    <a:pt x="2908389" y="90347"/>
                  </a:lnTo>
                  <a:lnTo>
                    <a:pt x="2908389" y="89598"/>
                  </a:lnTo>
                  <a:close/>
                </a:path>
                <a:path w="2908935" h="180340">
                  <a:moveTo>
                    <a:pt x="2908389" y="87553"/>
                  </a:moveTo>
                  <a:lnTo>
                    <a:pt x="2903270" y="87604"/>
                  </a:lnTo>
                  <a:lnTo>
                    <a:pt x="2903270" y="88353"/>
                  </a:lnTo>
                  <a:lnTo>
                    <a:pt x="1527276" y="108026"/>
                  </a:lnTo>
                  <a:lnTo>
                    <a:pt x="1473441" y="108026"/>
                  </a:lnTo>
                  <a:lnTo>
                    <a:pt x="0" y="129159"/>
                  </a:lnTo>
                  <a:lnTo>
                    <a:pt x="0" y="129908"/>
                  </a:lnTo>
                  <a:lnTo>
                    <a:pt x="2908389" y="88315"/>
                  </a:lnTo>
                  <a:lnTo>
                    <a:pt x="2908389" y="87553"/>
                  </a:lnTo>
                  <a:close/>
                </a:path>
                <a:path w="2908935" h="180340">
                  <a:moveTo>
                    <a:pt x="2908389" y="85471"/>
                  </a:moveTo>
                  <a:lnTo>
                    <a:pt x="2903270" y="85559"/>
                  </a:lnTo>
                  <a:lnTo>
                    <a:pt x="2903270" y="86309"/>
                  </a:lnTo>
                  <a:lnTo>
                    <a:pt x="1381213" y="108026"/>
                  </a:lnTo>
                  <a:lnTo>
                    <a:pt x="1329969" y="108026"/>
                  </a:lnTo>
                  <a:lnTo>
                    <a:pt x="0" y="127076"/>
                  </a:lnTo>
                  <a:lnTo>
                    <a:pt x="0" y="127825"/>
                  </a:lnTo>
                  <a:lnTo>
                    <a:pt x="2908389" y="86271"/>
                  </a:lnTo>
                  <a:lnTo>
                    <a:pt x="2908389" y="85471"/>
                  </a:lnTo>
                  <a:close/>
                </a:path>
                <a:path w="2908935" h="180340">
                  <a:moveTo>
                    <a:pt x="2908389" y="83439"/>
                  </a:moveTo>
                  <a:lnTo>
                    <a:pt x="2903270" y="83477"/>
                  </a:lnTo>
                  <a:lnTo>
                    <a:pt x="2903270" y="84264"/>
                  </a:lnTo>
                  <a:lnTo>
                    <a:pt x="2908389" y="84188"/>
                  </a:lnTo>
                  <a:lnTo>
                    <a:pt x="2908389" y="83439"/>
                  </a:lnTo>
                  <a:close/>
                </a:path>
                <a:path w="2908935" h="180340">
                  <a:moveTo>
                    <a:pt x="2908389" y="81394"/>
                  </a:moveTo>
                  <a:lnTo>
                    <a:pt x="2903270" y="81432"/>
                  </a:lnTo>
                  <a:lnTo>
                    <a:pt x="2903270" y="82181"/>
                  </a:lnTo>
                  <a:lnTo>
                    <a:pt x="1094206" y="108026"/>
                  </a:lnTo>
                  <a:lnTo>
                    <a:pt x="1042962" y="108026"/>
                  </a:lnTo>
                  <a:lnTo>
                    <a:pt x="0" y="122948"/>
                  </a:lnTo>
                  <a:lnTo>
                    <a:pt x="0" y="123736"/>
                  </a:lnTo>
                  <a:lnTo>
                    <a:pt x="2908389" y="82143"/>
                  </a:lnTo>
                  <a:lnTo>
                    <a:pt x="2908389" y="81394"/>
                  </a:lnTo>
                  <a:close/>
                </a:path>
                <a:path w="2908935" h="180340">
                  <a:moveTo>
                    <a:pt x="2908389" y="64935"/>
                  </a:moveTo>
                  <a:lnTo>
                    <a:pt x="2411374" y="72009"/>
                  </a:lnTo>
                  <a:lnTo>
                    <a:pt x="2462606" y="72009"/>
                  </a:lnTo>
                  <a:lnTo>
                    <a:pt x="0" y="107276"/>
                  </a:lnTo>
                  <a:lnTo>
                    <a:pt x="2908389" y="65684"/>
                  </a:lnTo>
                  <a:lnTo>
                    <a:pt x="2908389" y="64935"/>
                  </a:lnTo>
                  <a:close/>
                </a:path>
                <a:path w="2908935" h="180340">
                  <a:moveTo>
                    <a:pt x="2908389" y="62852"/>
                  </a:moveTo>
                  <a:lnTo>
                    <a:pt x="2265159" y="72009"/>
                  </a:lnTo>
                  <a:lnTo>
                    <a:pt x="2319134" y="72009"/>
                  </a:lnTo>
                  <a:lnTo>
                    <a:pt x="0" y="105232"/>
                  </a:lnTo>
                  <a:lnTo>
                    <a:pt x="2908389" y="63639"/>
                  </a:lnTo>
                  <a:lnTo>
                    <a:pt x="2908389" y="62852"/>
                  </a:lnTo>
                  <a:close/>
                </a:path>
                <a:path w="2908935" h="180340">
                  <a:moveTo>
                    <a:pt x="2908389" y="60807"/>
                  </a:moveTo>
                  <a:lnTo>
                    <a:pt x="2121700" y="72009"/>
                  </a:lnTo>
                  <a:lnTo>
                    <a:pt x="2175662" y="72009"/>
                  </a:lnTo>
                  <a:lnTo>
                    <a:pt x="0" y="103149"/>
                  </a:lnTo>
                  <a:lnTo>
                    <a:pt x="2908389" y="61556"/>
                  </a:lnTo>
                  <a:lnTo>
                    <a:pt x="2908389" y="60807"/>
                  </a:lnTo>
                  <a:close/>
                </a:path>
                <a:path w="2908935" h="180340">
                  <a:moveTo>
                    <a:pt x="2908389" y="58762"/>
                  </a:moveTo>
                  <a:lnTo>
                    <a:pt x="1978228" y="72009"/>
                  </a:lnTo>
                  <a:lnTo>
                    <a:pt x="2032190" y="72009"/>
                  </a:lnTo>
                  <a:lnTo>
                    <a:pt x="0" y="101104"/>
                  </a:lnTo>
                  <a:lnTo>
                    <a:pt x="2908389" y="59512"/>
                  </a:lnTo>
                  <a:lnTo>
                    <a:pt x="2908389" y="58762"/>
                  </a:lnTo>
                  <a:close/>
                </a:path>
                <a:path w="2908935" h="180340">
                  <a:moveTo>
                    <a:pt x="2908389" y="56680"/>
                  </a:moveTo>
                  <a:lnTo>
                    <a:pt x="1834781" y="72009"/>
                  </a:lnTo>
                  <a:lnTo>
                    <a:pt x="1886026" y="72009"/>
                  </a:lnTo>
                  <a:lnTo>
                    <a:pt x="0" y="99060"/>
                  </a:lnTo>
                  <a:lnTo>
                    <a:pt x="2908389" y="57467"/>
                  </a:lnTo>
                  <a:lnTo>
                    <a:pt x="2908389" y="56680"/>
                  </a:lnTo>
                  <a:close/>
                </a:path>
                <a:path w="2908935" h="180340">
                  <a:moveTo>
                    <a:pt x="2908389" y="54635"/>
                  </a:moveTo>
                  <a:lnTo>
                    <a:pt x="1691284" y="72009"/>
                  </a:lnTo>
                  <a:lnTo>
                    <a:pt x="1742516" y="72009"/>
                  </a:lnTo>
                  <a:lnTo>
                    <a:pt x="0" y="96977"/>
                  </a:lnTo>
                  <a:lnTo>
                    <a:pt x="2908389" y="55384"/>
                  </a:lnTo>
                  <a:lnTo>
                    <a:pt x="2908389" y="54635"/>
                  </a:lnTo>
                  <a:close/>
                </a:path>
                <a:path w="2908935" h="180340">
                  <a:moveTo>
                    <a:pt x="2908389" y="52590"/>
                  </a:moveTo>
                  <a:lnTo>
                    <a:pt x="1547774" y="72009"/>
                  </a:lnTo>
                  <a:lnTo>
                    <a:pt x="1599018" y="72009"/>
                  </a:lnTo>
                  <a:lnTo>
                    <a:pt x="0" y="94932"/>
                  </a:lnTo>
                  <a:lnTo>
                    <a:pt x="2908389" y="53340"/>
                  </a:lnTo>
                  <a:lnTo>
                    <a:pt x="2908389" y="52590"/>
                  </a:lnTo>
                  <a:close/>
                </a:path>
                <a:path w="2908935" h="180340">
                  <a:moveTo>
                    <a:pt x="2908389" y="50507"/>
                  </a:moveTo>
                  <a:lnTo>
                    <a:pt x="1404277" y="72009"/>
                  </a:lnTo>
                  <a:lnTo>
                    <a:pt x="1455508" y="72009"/>
                  </a:lnTo>
                  <a:lnTo>
                    <a:pt x="0" y="92849"/>
                  </a:lnTo>
                  <a:lnTo>
                    <a:pt x="2908389" y="51308"/>
                  </a:lnTo>
                  <a:lnTo>
                    <a:pt x="2908389" y="50507"/>
                  </a:lnTo>
                  <a:close/>
                </a:path>
                <a:path w="2908935" h="180340">
                  <a:moveTo>
                    <a:pt x="2908389" y="48463"/>
                  </a:moveTo>
                  <a:lnTo>
                    <a:pt x="1260767" y="72009"/>
                  </a:lnTo>
                  <a:lnTo>
                    <a:pt x="1312011" y="72009"/>
                  </a:lnTo>
                  <a:lnTo>
                    <a:pt x="0" y="90817"/>
                  </a:lnTo>
                  <a:lnTo>
                    <a:pt x="2908389" y="49225"/>
                  </a:lnTo>
                  <a:lnTo>
                    <a:pt x="2908389" y="48463"/>
                  </a:lnTo>
                  <a:close/>
                </a:path>
                <a:path w="2908935" h="180340">
                  <a:moveTo>
                    <a:pt x="2908389" y="46431"/>
                  </a:moveTo>
                  <a:lnTo>
                    <a:pt x="1114704" y="72009"/>
                  </a:lnTo>
                  <a:lnTo>
                    <a:pt x="1168539" y="72009"/>
                  </a:lnTo>
                  <a:lnTo>
                    <a:pt x="0" y="88773"/>
                  </a:lnTo>
                  <a:lnTo>
                    <a:pt x="2908389" y="47180"/>
                  </a:lnTo>
                  <a:lnTo>
                    <a:pt x="2908389" y="46431"/>
                  </a:lnTo>
                  <a:close/>
                </a:path>
                <a:path w="2908935" h="180340">
                  <a:moveTo>
                    <a:pt x="2908389" y="44348"/>
                  </a:moveTo>
                  <a:lnTo>
                    <a:pt x="971194" y="72009"/>
                  </a:lnTo>
                  <a:lnTo>
                    <a:pt x="1022464" y="72009"/>
                  </a:lnTo>
                  <a:lnTo>
                    <a:pt x="0" y="86690"/>
                  </a:lnTo>
                  <a:lnTo>
                    <a:pt x="2908389" y="45135"/>
                  </a:lnTo>
                  <a:lnTo>
                    <a:pt x="2908389" y="44348"/>
                  </a:lnTo>
                  <a:close/>
                </a:path>
                <a:path w="2908935" h="180340">
                  <a:moveTo>
                    <a:pt x="2908389" y="34086"/>
                  </a:moveTo>
                  <a:lnTo>
                    <a:pt x="253707" y="72009"/>
                  </a:lnTo>
                  <a:lnTo>
                    <a:pt x="302374" y="72009"/>
                  </a:lnTo>
                  <a:lnTo>
                    <a:pt x="0" y="76390"/>
                  </a:lnTo>
                  <a:lnTo>
                    <a:pt x="2908389" y="34836"/>
                  </a:lnTo>
                  <a:lnTo>
                    <a:pt x="2908389" y="34086"/>
                  </a:lnTo>
                  <a:close/>
                </a:path>
                <a:path w="2908935" h="180340">
                  <a:moveTo>
                    <a:pt x="2908389" y="32004"/>
                  </a:moveTo>
                  <a:lnTo>
                    <a:pt x="110197" y="72009"/>
                  </a:lnTo>
                  <a:lnTo>
                    <a:pt x="158877" y="72009"/>
                  </a:lnTo>
                  <a:lnTo>
                    <a:pt x="0" y="74345"/>
                  </a:lnTo>
                  <a:lnTo>
                    <a:pt x="2908389" y="32753"/>
                  </a:lnTo>
                  <a:lnTo>
                    <a:pt x="2908389" y="32004"/>
                  </a:lnTo>
                  <a:close/>
                </a:path>
                <a:path w="2908935" h="180340">
                  <a:moveTo>
                    <a:pt x="2908389" y="9372"/>
                  </a:moveTo>
                  <a:lnTo>
                    <a:pt x="0" y="50965"/>
                  </a:lnTo>
                  <a:lnTo>
                    <a:pt x="0" y="51727"/>
                  </a:lnTo>
                  <a:lnTo>
                    <a:pt x="2908389" y="10160"/>
                  </a:lnTo>
                  <a:lnTo>
                    <a:pt x="2908389" y="9372"/>
                  </a:lnTo>
                  <a:close/>
                </a:path>
                <a:path w="2908935" h="180340">
                  <a:moveTo>
                    <a:pt x="2908389" y="7327"/>
                  </a:moveTo>
                  <a:lnTo>
                    <a:pt x="0" y="48920"/>
                  </a:lnTo>
                  <a:lnTo>
                    <a:pt x="0" y="49682"/>
                  </a:lnTo>
                  <a:lnTo>
                    <a:pt x="2908389" y="8077"/>
                  </a:lnTo>
                  <a:lnTo>
                    <a:pt x="2908389" y="7327"/>
                  </a:lnTo>
                  <a:close/>
                </a:path>
                <a:path w="2908935" h="180340">
                  <a:moveTo>
                    <a:pt x="2908389" y="5283"/>
                  </a:moveTo>
                  <a:lnTo>
                    <a:pt x="0" y="46888"/>
                  </a:lnTo>
                  <a:lnTo>
                    <a:pt x="0" y="47637"/>
                  </a:lnTo>
                  <a:lnTo>
                    <a:pt x="2908389" y="6032"/>
                  </a:lnTo>
                  <a:lnTo>
                    <a:pt x="2908389" y="5283"/>
                  </a:lnTo>
                  <a:close/>
                </a:path>
                <a:path w="2908935" h="180340">
                  <a:moveTo>
                    <a:pt x="2908389" y="3200"/>
                  </a:moveTo>
                  <a:lnTo>
                    <a:pt x="0" y="44792"/>
                  </a:lnTo>
                  <a:lnTo>
                    <a:pt x="0" y="45554"/>
                  </a:lnTo>
                  <a:lnTo>
                    <a:pt x="2908389" y="4000"/>
                  </a:lnTo>
                  <a:lnTo>
                    <a:pt x="2908389" y="3200"/>
                  </a:lnTo>
                  <a:close/>
                </a:path>
                <a:path w="2908935" h="180340">
                  <a:moveTo>
                    <a:pt x="2908389" y="1168"/>
                  </a:moveTo>
                  <a:lnTo>
                    <a:pt x="0" y="42760"/>
                  </a:lnTo>
                  <a:lnTo>
                    <a:pt x="0" y="43510"/>
                  </a:lnTo>
                  <a:lnTo>
                    <a:pt x="2908389" y="1917"/>
                  </a:lnTo>
                  <a:lnTo>
                    <a:pt x="2908389" y="1168"/>
                  </a:lnTo>
                  <a:close/>
                </a:path>
              </a:pathLst>
            </a:custGeom>
            <a:solidFill>
              <a:srgbClr val="204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522120" y="6493713"/>
              <a:ext cx="2908935" cy="180340"/>
            </a:xfrm>
            <a:custGeom>
              <a:avLst/>
              <a:gdLst/>
              <a:ahLst/>
              <a:cxnLst/>
              <a:rect l="l" t="t" r="r" b="b"/>
              <a:pathLst>
                <a:path w="2908935" h="180340">
                  <a:moveTo>
                    <a:pt x="2178062" y="0"/>
                  </a:moveTo>
                  <a:lnTo>
                    <a:pt x="2124430" y="0"/>
                  </a:lnTo>
                  <a:lnTo>
                    <a:pt x="0" y="30416"/>
                  </a:lnTo>
                  <a:lnTo>
                    <a:pt x="0" y="31165"/>
                  </a:lnTo>
                  <a:lnTo>
                    <a:pt x="2178062" y="0"/>
                  </a:lnTo>
                  <a:close/>
                </a:path>
                <a:path w="2908935" h="180340">
                  <a:moveTo>
                    <a:pt x="2321534" y="0"/>
                  </a:moveTo>
                  <a:lnTo>
                    <a:pt x="2267902" y="0"/>
                  </a:lnTo>
                  <a:lnTo>
                    <a:pt x="0" y="32461"/>
                  </a:lnTo>
                  <a:lnTo>
                    <a:pt x="0" y="33210"/>
                  </a:lnTo>
                  <a:lnTo>
                    <a:pt x="2321534" y="0"/>
                  </a:lnTo>
                  <a:close/>
                </a:path>
                <a:path w="2908935" h="180340">
                  <a:moveTo>
                    <a:pt x="2350046" y="81876"/>
                  </a:moveTo>
                  <a:lnTo>
                    <a:pt x="517652" y="108026"/>
                  </a:lnTo>
                  <a:lnTo>
                    <a:pt x="466382" y="108026"/>
                  </a:lnTo>
                  <a:lnTo>
                    <a:pt x="0" y="114731"/>
                  </a:lnTo>
                  <a:lnTo>
                    <a:pt x="0" y="115481"/>
                  </a:lnTo>
                  <a:lnTo>
                    <a:pt x="2350046" y="81876"/>
                  </a:lnTo>
                  <a:close/>
                </a:path>
                <a:path w="2908935" h="180340">
                  <a:moveTo>
                    <a:pt x="2464993" y="0"/>
                  </a:moveTo>
                  <a:lnTo>
                    <a:pt x="2411374" y="0"/>
                  </a:lnTo>
                  <a:lnTo>
                    <a:pt x="0" y="34505"/>
                  </a:lnTo>
                  <a:lnTo>
                    <a:pt x="0" y="35293"/>
                  </a:lnTo>
                  <a:lnTo>
                    <a:pt x="2464993" y="0"/>
                  </a:lnTo>
                  <a:close/>
                </a:path>
                <a:path w="2908935" h="180340">
                  <a:moveTo>
                    <a:pt x="2608808" y="0"/>
                  </a:moveTo>
                  <a:lnTo>
                    <a:pt x="2557576" y="0"/>
                  </a:lnTo>
                  <a:lnTo>
                    <a:pt x="0" y="36588"/>
                  </a:lnTo>
                  <a:lnTo>
                    <a:pt x="0" y="37338"/>
                  </a:lnTo>
                  <a:lnTo>
                    <a:pt x="2608808" y="0"/>
                  </a:lnTo>
                  <a:close/>
                </a:path>
                <a:path w="2908935" h="180340">
                  <a:moveTo>
                    <a:pt x="2752280" y="0"/>
                  </a:moveTo>
                  <a:lnTo>
                    <a:pt x="2701048" y="0"/>
                  </a:lnTo>
                  <a:lnTo>
                    <a:pt x="0" y="38633"/>
                  </a:lnTo>
                  <a:lnTo>
                    <a:pt x="0" y="39382"/>
                  </a:lnTo>
                  <a:lnTo>
                    <a:pt x="2752280" y="0"/>
                  </a:lnTo>
                  <a:close/>
                </a:path>
                <a:path w="2908935" h="180340">
                  <a:moveTo>
                    <a:pt x="2752966" y="80238"/>
                  </a:moveTo>
                  <a:lnTo>
                    <a:pt x="807186" y="108026"/>
                  </a:lnTo>
                  <a:lnTo>
                    <a:pt x="755954" y="108026"/>
                  </a:lnTo>
                  <a:lnTo>
                    <a:pt x="0" y="118859"/>
                  </a:lnTo>
                  <a:lnTo>
                    <a:pt x="0" y="119608"/>
                  </a:lnTo>
                  <a:lnTo>
                    <a:pt x="2752966" y="80238"/>
                  </a:lnTo>
                  <a:close/>
                </a:path>
                <a:path w="2908935" h="180340">
                  <a:moveTo>
                    <a:pt x="2898140" y="0"/>
                  </a:moveTo>
                  <a:lnTo>
                    <a:pt x="2844508" y="0"/>
                  </a:lnTo>
                  <a:lnTo>
                    <a:pt x="0" y="40678"/>
                  </a:lnTo>
                  <a:lnTo>
                    <a:pt x="0" y="41465"/>
                  </a:lnTo>
                  <a:lnTo>
                    <a:pt x="2898140" y="0"/>
                  </a:lnTo>
                  <a:close/>
                </a:path>
                <a:path w="2908935" h="180340">
                  <a:moveTo>
                    <a:pt x="2908389" y="178041"/>
                  </a:moveTo>
                  <a:lnTo>
                    <a:pt x="2767660" y="180047"/>
                  </a:lnTo>
                  <a:lnTo>
                    <a:pt x="2818892" y="180047"/>
                  </a:lnTo>
                  <a:lnTo>
                    <a:pt x="2908389" y="178790"/>
                  </a:lnTo>
                  <a:lnTo>
                    <a:pt x="2908389" y="178041"/>
                  </a:lnTo>
                  <a:close/>
                </a:path>
                <a:path w="2908935" h="180340">
                  <a:moveTo>
                    <a:pt x="2908389" y="175996"/>
                  </a:moveTo>
                  <a:lnTo>
                    <a:pt x="2621445" y="180047"/>
                  </a:lnTo>
                  <a:lnTo>
                    <a:pt x="2675420" y="180047"/>
                  </a:lnTo>
                  <a:lnTo>
                    <a:pt x="2908389" y="176758"/>
                  </a:lnTo>
                  <a:lnTo>
                    <a:pt x="2908389" y="175996"/>
                  </a:lnTo>
                  <a:close/>
                </a:path>
                <a:path w="2908935" h="180340">
                  <a:moveTo>
                    <a:pt x="2908389" y="173913"/>
                  </a:moveTo>
                  <a:lnTo>
                    <a:pt x="2477986" y="180047"/>
                  </a:lnTo>
                  <a:lnTo>
                    <a:pt x="2531605" y="180047"/>
                  </a:lnTo>
                  <a:lnTo>
                    <a:pt x="2908389" y="174713"/>
                  </a:lnTo>
                  <a:lnTo>
                    <a:pt x="2908389" y="173913"/>
                  </a:lnTo>
                  <a:close/>
                </a:path>
                <a:path w="2908935" h="180340">
                  <a:moveTo>
                    <a:pt x="2908389" y="167754"/>
                  </a:moveTo>
                  <a:lnTo>
                    <a:pt x="2047570" y="180047"/>
                  </a:lnTo>
                  <a:lnTo>
                    <a:pt x="2098802" y="180047"/>
                  </a:lnTo>
                  <a:lnTo>
                    <a:pt x="2908389" y="168541"/>
                  </a:lnTo>
                  <a:lnTo>
                    <a:pt x="2908389" y="167754"/>
                  </a:lnTo>
                  <a:close/>
                </a:path>
                <a:path w="2908935" h="180340">
                  <a:moveTo>
                    <a:pt x="2908389" y="165709"/>
                  </a:moveTo>
                  <a:lnTo>
                    <a:pt x="1904098" y="180047"/>
                  </a:lnTo>
                  <a:lnTo>
                    <a:pt x="1955330" y="180047"/>
                  </a:lnTo>
                  <a:lnTo>
                    <a:pt x="2908389" y="166458"/>
                  </a:lnTo>
                  <a:lnTo>
                    <a:pt x="2908389" y="165709"/>
                  </a:lnTo>
                  <a:close/>
                </a:path>
                <a:path w="2908935" h="180340">
                  <a:moveTo>
                    <a:pt x="2908389" y="163664"/>
                  </a:moveTo>
                  <a:lnTo>
                    <a:pt x="1757895" y="180047"/>
                  </a:lnTo>
                  <a:lnTo>
                    <a:pt x="1811731" y="180047"/>
                  </a:lnTo>
                  <a:lnTo>
                    <a:pt x="2908389" y="164414"/>
                  </a:lnTo>
                  <a:lnTo>
                    <a:pt x="2908389" y="163664"/>
                  </a:lnTo>
                  <a:close/>
                </a:path>
                <a:path w="2908935" h="180340">
                  <a:moveTo>
                    <a:pt x="2908389" y="159537"/>
                  </a:moveTo>
                  <a:lnTo>
                    <a:pt x="1470888" y="180047"/>
                  </a:lnTo>
                  <a:lnTo>
                    <a:pt x="1524723" y="180047"/>
                  </a:lnTo>
                  <a:lnTo>
                    <a:pt x="2908389" y="160286"/>
                  </a:lnTo>
                  <a:lnTo>
                    <a:pt x="2908389" y="159537"/>
                  </a:lnTo>
                  <a:close/>
                </a:path>
                <a:path w="2908935" h="180340">
                  <a:moveTo>
                    <a:pt x="2908389" y="157492"/>
                  </a:moveTo>
                  <a:lnTo>
                    <a:pt x="1327416" y="180047"/>
                  </a:lnTo>
                  <a:lnTo>
                    <a:pt x="1381213" y="180047"/>
                  </a:lnTo>
                  <a:lnTo>
                    <a:pt x="2908389" y="158242"/>
                  </a:lnTo>
                  <a:lnTo>
                    <a:pt x="2908389" y="157492"/>
                  </a:lnTo>
                  <a:close/>
                </a:path>
                <a:path w="2908935" h="180340">
                  <a:moveTo>
                    <a:pt x="2908389" y="155409"/>
                  </a:moveTo>
                  <a:lnTo>
                    <a:pt x="1183906" y="180047"/>
                  </a:lnTo>
                  <a:lnTo>
                    <a:pt x="1235151" y="180047"/>
                  </a:lnTo>
                  <a:lnTo>
                    <a:pt x="2908389" y="156159"/>
                  </a:lnTo>
                  <a:lnTo>
                    <a:pt x="2908389" y="155409"/>
                  </a:lnTo>
                  <a:close/>
                </a:path>
                <a:path w="2908935" h="180340">
                  <a:moveTo>
                    <a:pt x="2908389" y="153365"/>
                  </a:moveTo>
                  <a:lnTo>
                    <a:pt x="1037844" y="180047"/>
                  </a:lnTo>
                  <a:lnTo>
                    <a:pt x="1091641" y="180047"/>
                  </a:lnTo>
                  <a:lnTo>
                    <a:pt x="2908389" y="154127"/>
                  </a:lnTo>
                  <a:lnTo>
                    <a:pt x="2908389" y="153365"/>
                  </a:lnTo>
                  <a:close/>
                </a:path>
                <a:path w="2908935" h="180340">
                  <a:moveTo>
                    <a:pt x="2908389" y="143078"/>
                  </a:moveTo>
                  <a:lnTo>
                    <a:pt x="320319" y="180047"/>
                  </a:lnTo>
                  <a:lnTo>
                    <a:pt x="371589" y="180047"/>
                  </a:lnTo>
                  <a:lnTo>
                    <a:pt x="2908389" y="143827"/>
                  </a:lnTo>
                  <a:lnTo>
                    <a:pt x="2908389" y="143078"/>
                  </a:lnTo>
                  <a:close/>
                </a:path>
                <a:path w="2908935" h="180340">
                  <a:moveTo>
                    <a:pt x="2908389" y="79311"/>
                  </a:moveTo>
                  <a:lnTo>
                    <a:pt x="2903270" y="79387"/>
                  </a:lnTo>
                  <a:lnTo>
                    <a:pt x="2903270" y="80137"/>
                  </a:lnTo>
                  <a:lnTo>
                    <a:pt x="950696" y="108026"/>
                  </a:lnTo>
                  <a:lnTo>
                    <a:pt x="899452" y="108026"/>
                  </a:lnTo>
                  <a:lnTo>
                    <a:pt x="0" y="120904"/>
                  </a:lnTo>
                  <a:lnTo>
                    <a:pt x="0" y="121653"/>
                  </a:lnTo>
                  <a:lnTo>
                    <a:pt x="2908389" y="80098"/>
                  </a:lnTo>
                  <a:lnTo>
                    <a:pt x="2908389" y="79311"/>
                  </a:lnTo>
                  <a:close/>
                </a:path>
                <a:path w="2908935" h="180340">
                  <a:moveTo>
                    <a:pt x="2908389" y="77266"/>
                  </a:moveTo>
                  <a:lnTo>
                    <a:pt x="2903270" y="77304"/>
                  </a:lnTo>
                  <a:lnTo>
                    <a:pt x="2903270" y="78092"/>
                  </a:lnTo>
                  <a:lnTo>
                    <a:pt x="2908389" y="78016"/>
                  </a:lnTo>
                  <a:lnTo>
                    <a:pt x="2908389" y="77266"/>
                  </a:lnTo>
                  <a:close/>
                </a:path>
                <a:path w="2908935" h="180340">
                  <a:moveTo>
                    <a:pt x="2908389" y="75222"/>
                  </a:moveTo>
                  <a:lnTo>
                    <a:pt x="2903270" y="75260"/>
                  </a:lnTo>
                  <a:lnTo>
                    <a:pt x="2903270" y="76009"/>
                  </a:lnTo>
                  <a:lnTo>
                    <a:pt x="661123" y="108026"/>
                  </a:lnTo>
                  <a:lnTo>
                    <a:pt x="612444" y="108026"/>
                  </a:lnTo>
                  <a:lnTo>
                    <a:pt x="0" y="116776"/>
                  </a:lnTo>
                  <a:lnTo>
                    <a:pt x="0" y="117576"/>
                  </a:lnTo>
                  <a:lnTo>
                    <a:pt x="2908389" y="75971"/>
                  </a:lnTo>
                  <a:lnTo>
                    <a:pt x="2908389" y="75222"/>
                  </a:lnTo>
                  <a:close/>
                </a:path>
                <a:path w="2908935" h="180340">
                  <a:moveTo>
                    <a:pt x="2908389" y="73139"/>
                  </a:moveTo>
                  <a:lnTo>
                    <a:pt x="2903270" y="73228"/>
                  </a:lnTo>
                  <a:lnTo>
                    <a:pt x="2903270" y="73964"/>
                  </a:lnTo>
                  <a:lnTo>
                    <a:pt x="2908389" y="73888"/>
                  </a:lnTo>
                  <a:lnTo>
                    <a:pt x="2908389" y="73139"/>
                  </a:lnTo>
                  <a:close/>
                </a:path>
                <a:path w="2908935" h="180340">
                  <a:moveTo>
                    <a:pt x="2908389" y="71094"/>
                  </a:moveTo>
                  <a:lnTo>
                    <a:pt x="2841777" y="72009"/>
                  </a:lnTo>
                  <a:lnTo>
                    <a:pt x="2895752" y="72009"/>
                  </a:lnTo>
                  <a:lnTo>
                    <a:pt x="374154" y="108026"/>
                  </a:lnTo>
                  <a:lnTo>
                    <a:pt x="322872" y="108026"/>
                  </a:lnTo>
                  <a:lnTo>
                    <a:pt x="0" y="112687"/>
                  </a:lnTo>
                  <a:lnTo>
                    <a:pt x="0" y="113449"/>
                  </a:lnTo>
                  <a:lnTo>
                    <a:pt x="2908389" y="71843"/>
                  </a:lnTo>
                  <a:lnTo>
                    <a:pt x="2908389" y="71094"/>
                  </a:lnTo>
                  <a:close/>
                </a:path>
                <a:path w="2908935" h="180340">
                  <a:moveTo>
                    <a:pt x="2908389" y="69049"/>
                  </a:moveTo>
                  <a:lnTo>
                    <a:pt x="2698305" y="72009"/>
                  </a:lnTo>
                  <a:lnTo>
                    <a:pt x="2749550" y="72009"/>
                  </a:lnTo>
                  <a:lnTo>
                    <a:pt x="230644" y="108026"/>
                  </a:lnTo>
                  <a:lnTo>
                    <a:pt x="179374" y="108026"/>
                  </a:lnTo>
                  <a:lnTo>
                    <a:pt x="0" y="110604"/>
                  </a:lnTo>
                  <a:lnTo>
                    <a:pt x="0" y="111404"/>
                  </a:lnTo>
                  <a:lnTo>
                    <a:pt x="2908389" y="69811"/>
                  </a:lnTo>
                  <a:lnTo>
                    <a:pt x="2908389" y="69049"/>
                  </a:lnTo>
                  <a:close/>
                </a:path>
                <a:path w="2908935" h="180340">
                  <a:moveTo>
                    <a:pt x="2908389" y="66967"/>
                  </a:moveTo>
                  <a:lnTo>
                    <a:pt x="2554833" y="72009"/>
                  </a:lnTo>
                  <a:lnTo>
                    <a:pt x="2606078" y="72009"/>
                  </a:lnTo>
                  <a:lnTo>
                    <a:pt x="87134" y="108026"/>
                  </a:lnTo>
                  <a:lnTo>
                    <a:pt x="33337" y="108064"/>
                  </a:lnTo>
                  <a:lnTo>
                    <a:pt x="0" y="108610"/>
                  </a:lnTo>
                  <a:lnTo>
                    <a:pt x="0" y="109308"/>
                  </a:lnTo>
                  <a:lnTo>
                    <a:pt x="2908389" y="67716"/>
                  </a:lnTo>
                  <a:lnTo>
                    <a:pt x="2908389" y="66967"/>
                  </a:lnTo>
                  <a:close/>
                </a:path>
                <a:path w="2908935" h="180340">
                  <a:moveTo>
                    <a:pt x="2908389" y="42303"/>
                  </a:moveTo>
                  <a:lnTo>
                    <a:pt x="827684" y="72009"/>
                  </a:lnTo>
                  <a:lnTo>
                    <a:pt x="878967" y="72009"/>
                  </a:lnTo>
                  <a:lnTo>
                    <a:pt x="0" y="84645"/>
                  </a:lnTo>
                  <a:lnTo>
                    <a:pt x="2908389" y="43053"/>
                  </a:lnTo>
                  <a:lnTo>
                    <a:pt x="2908389" y="42303"/>
                  </a:lnTo>
                  <a:close/>
                </a:path>
                <a:path w="2908935" h="180340">
                  <a:moveTo>
                    <a:pt x="2908389" y="40259"/>
                  </a:moveTo>
                  <a:lnTo>
                    <a:pt x="684212" y="72009"/>
                  </a:lnTo>
                  <a:lnTo>
                    <a:pt x="735457" y="72009"/>
                  </a:lnTo>
                  <a:lnTo>
                    <a:pt x="0" y="82600"/>
                  </a:lnTo>
                  <a:lnTo>
                    <a:pt x="2908389" y="41008"/>
                  </a:lnTo>
                  <a:lnTo>
                    <a:pt x="2908389" y="40259"/>
                  </a:lnTo>
                  <a:close/>
                </a:path>
                <a:path w="2908935" h="180340">
                  <a:moveTo>
                    <a:pt x="2908389" y="38176"/>
                  </a:moveTo>
                  <a:lnTo>
                    <a:pt x="540715" y="72009"/>
                  </a:lnTo>
                  <a:lnTo>
                    <a:pt x="591947" y="72009"/>
                  </a:lnTo>
                  <a:lnTo>
                    <a:pt x="0" y="80518"/>
                  </a:lnTo>
                  <a:lnTo>
                    <a:pt x="2908389" y="38963"/>
                  </a:lnTo>
                  <a:lnTo>
                    <a:pt x="2908389" y="38176"/>
                  </a:lnTo>
                  <a:close/>
                </a:path>
                <a:path w="2908935" h="180340">
                  <a:moveTo>
                    <a:pt x="2908389" y="36131"/>
                  </a:moveTo>
                  <a:lnTo>
                    <a:pt x="397205" y="72009"/>
                  </a:lnTo>
                  <a:lnTo>
                    <a:pt x="448449" y="72009"/>
                  </a:lnTo>
                  <a:lnTo>
                    <a:pt x="0" y="78473"/>
                  </a:lnTo>
                  <a:lnTo>
                    <a:pt x="2908389" y="36880"/>
                  </a:lnTo>
                  <a:lnTo>
                    <a:pt x="2908389" y="36131"/>
                  </a:lnTo>
                  <a:close/>
                </a:path>
                <a:path w="2908935" h="180340">
                  <a:moveTo>
                    <a:pt x="2908389" y="29959"/>
                  </a:moveTo>
                  <a:lnTo>
                    <a:pt x="0" y="71564"/>
                  </a:lnTo>
                  <a:lnTo>
                    <a:pt x="0" y="72313"/>
                  </a:lnTo>
                  <a:lnTo>
                    <a:pt x="2908389" y="30721"/>
                  </a:lnTo>
                  <a:lnTo>
                    <a:pt x="2908389" y="29959"/>
                  </a:lnTo>
                  <a:close/>
                </a:path>
                <a:path w="2908935" h="180340">
                  <a:moveTo>
                    <a:pt x="2908389" y="27927"/>
                  </a:moveTo>
                  <a:lnTo>
                    <a:pt x="0" y="69469"/>
                  </a:lnTo>
                  <a:lnTo>
                    <a:pt x="0" y="70269"/>
                  </a:lnTo>
                  <a:lnTo>
                    <a:pt x="2908389" y="28676"/>
                  </a:lnTo>
                  <a:lnTo>
                    <a:pt x="2908389" y="27927"/>
                  </a:lnTo>
                  <a:close/>
                </a:path>
                <a:path w="2908935" h="180340">
                  <a:moveTo>
                    <a:pt x="2908389" y="25831"/>
                  </a:moveTo>
                  <a:lnTo>
                    <a:pt x="0" y="67437"/>
                  </a:lnTo>
                  <a:lnTo>
                    <a:pt x="0" y="68186"/>
                  </a:lnTo>
                  <a:lnTo>
                    <a:pt x="2908389" y="26593"/>
                  </a:lnTo>
                  <a:lnTo>
                    <a:pt x="2908389" y="25831"/>
                  </a:lnTo>
                  <a:close/>
                </a:path>
                <a:path w="2908935" h="180340">
                  <a:moveTo>
                    <a:pt x="2908389" y="23787"/>
                  </a:moveTo>
                  <a:lnTo>
                    <a:pt x="0" y="65392"/>
                  </a:lnTo>
                  <a:lnTo>
                    <a:pt x="0" y="66141"/>
                  </a:lnTo>
                  <a:lnTo>
                    <a:pt x="2908389" y="24549"/>
                  </a:lnTo>
                  <a:lnTo>
                    <a:pt x="2908389" y="23787"/>
                  </a:lnTo>
                  <a:close/>
                </a:path>
                <a:path w="2908935" h="180340">
                  <a:moveTo>
                    <a:pt x="2908389" y="21704"/>
                  </a:moveTo>
                  <a:lnTo>
                    <a:pt x="0" y="63309"/>
                  </a:lnTo>
                  <a:lnTo>
                    <a:pt x="0" y="64096"/>
                  </a:lnTo>
                  <a:lnTo>
                    <a:pt x="2908389" y="22504"/>
                  </a:lnTo>
                  <a:lnTo>
                    <a:pt x="2908389" y="21704"/>
                  </a:lnTo>
                  <a:close/>
                </a:path>
                <a:path w="2908935" h="180340">
                  <a:moveTo>
                    <a:pt x="2908389" y="19672"/>
                  </a:moveTo>
                  <a:lnTo>
                    <a:pt x="0" y="61264"/>
                  </a:lnTo>
                  <a:lnTo>
                    <a:pt x="0" y="62014"/>
                  </a:lnTo>
                  <a:lnTo>
                    <a:pt x="2908389" y="20421"/>
                  </a:lnTo>
                  <a:lnTo>
                    <a:pt x="2908389" y="19672"/>
                  </a:lnTo>
                  <a:close/>
                </a:path>
                <a:path w="2908935" h="180340">
                  <a:moveTo>
                    <a:pt x="2908389" y="17627"/>
                  </a:moveTo>
                  <a:lnTo>
                    <a:pt x="0" y="59220"/>
                  </a:lnTo>
                  <a:lnTo>
                    <a:pt x="0" y="59969"/>
                  </a:lnTo>
                  <a:lnTo>
                    <a:pt x="2908389" y="18376"/>
                  </a:lnTo>
                  <a:lnTo>
                    <a:pt x="2908389" y="17627"/>
                  </a:lnTo>
                  <a:close/>
                </a:path>
                <a:path w="2908935" h="180340">
                  <a:moveTo>
                    <a:pt x="2908389" y="15544"/>
                  </a:moveTo>
                  <a:lnTo>
                    <a:pt x="0" y="57137"/>
                  </a:lnTo>
                  <a:lnTo>
                    <a:pt x="0" y="57924"/>
                  </a:lnTo>
                  <a:lnTo>
                    <a:pt x="2908389" y="16332"/>
                  </a:lnTo>
                  <a:lnTo>
                    <a:pt x="2908389" y="15544"/>
                  </a:lnTo>
                  <a:close/>
                </a:path>
                <a:path w="2908935" h="180340">
                  <a:moveTo>
                    <a:pt x="2908389" y="13500"/>
                  </a:moveTo>
                  <a:lnTo>
                    <a:pt x="0" y="55092"/>
                  </a:lnTo>
                  <a:lnTo>
                    <a:pt x="0" y="55841"/>
                  </a:lnTo>
                  <a:lnTo>
                    <a:pt x="2908389" y="14249"/>
                  </a:lnTo>
                  <a:lnTo>
                    <a:pt x="2908389" y="13500"/>
                  </a:lnTo>
                  <a:close/>
                </a:path>
                <a:path w="2908935" h="180340">
                  <a:moveTo>
                    <a:pt x="2908389" y="11455"/>
                  </a:moveTo>
                  <a:lnTo>
                    <a:pt x="0" y="53060"/>
                  </a:lnTo>
                  <a:lnTo>
                    <a:pt x="0" y="53809"/>
                  </a:lnTo>
                  <a:lnTo>
                    <a:pt x="2908389" y="12204"/>
                  </a:lnTo>
                  <a:lnTo>
                    <a:pt x="2908389" y="11455"/>
                  </a:lnTo>
                  <a:close/>
                </a:path>
              </a:pathLst>
            </a:custGeom>
            <a:solidFill>
              <a:srgbClr val="204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522120" y="6565722"/>
              <a:ext cx="2903855" cy="36195"/>
            </a:xfrm>
            <a:custGeom>
              <a:avLst/>
              <a:gdLst/>
              <a:ahLst/>
              <a:cxnLst/>
              <a:rect l="l" t="t" r="r" b="b"/>
              <a:pathLst>
                <a:path w="2903854" h="36195">
                  <a:moveTo>
                    <a:pt x="158877" y="0"/>
                  </a:moveTo>
                  <a:lnTo>
                    <a:pt x="110197" y="0"/>
                  </a:lnTo>
                  <a:lnTo>
                    <a:pt x="107632" y="0"/>
                  </a:lnTo>
                  <a:lnTo>
                    <a:pt x="0" y="1587"/>
                  </a:lnTo>
                  <a:lnTo>
                    <a:pt x="0" y="2336"/>
                  </a:lnTo>
                  <a:lnTo>
                    <a:pt x="158877" y="0"/>
                  </a:lnTo>
                  <a:close/>
                </a:path>
                <a:path w="2903854" h="36195">
                  <a:moveTo>
                    <a:pt x="302374" y="0"/>
                  </a:moveTo>
                  <a:lnTo>
                    <a:pt x="253707" y="0"/>
                  </a:lnTo>
                  <a:lnTo>
                    <a:pt x="251142" y="0"/>
                  </a:lnTo>
                  <a:lnTo>
                    <a:pt x="0" y="3632"/>
                  </a:lnTo>
                  <a:lnTo>
                    <a:pt x="0" y="4381"/>
                  </a:lnTo>
                  <a:lnTo>
                    <a:pt x="302374" y="0"/>
                  </a:lnTo>
                  <a:close/>
                </a:path>
                <a:path w="2903854" h="36195">
                  <a:moveTo>
                    <a:pt x="448449" y="0"/>
                  </a:moveTo>
                  <a:lnTo>
                    <a:pt x="397205" y="0"/>
                  </a:lnTo>
                  <a:lnTo>
                    <a:pt x="394639" y="0"/>
                  </a:lnTo>
                  <a:lnTo>
                    <a:pt x="0" y="5715"/>
                  </a:lnTo>
                  <a:lnTo>
                    <a:pt x="0" y="6464"/>
                  </a:lnTo>
                  <a:lnTo>
                    <a:pt x="448449" y="0"/>
                  </a:lnTo>
                  <a:close/>
                </a:path>
                <a:path w="2903854" h="36195">
                  <a:moveTo>
                    <a:pt x="591947" y="0"/>
                  </a:moveTo>
                  <a:lnTo>
                    <a:pt x="540715" y="0"/>
                  </a:lnTo>
                  <a:lnTo>
                    <a:pt x="538149" y="0"/>
                  </a:lnTo>
                  <a:lnTo>
                    <a:pt x="0" y="7759"/>
                  </a:lnTo>
                  <a:lnTo>
                    <a:pt x="0" y="8509"/>
                  </a:lnTo>
                  <a:lnTo>
                    <a:pt x="591947" y="0"/>
                  </a:lnTo>
                  <a:close/>
                </a:path>
                <a:path w="2903854" h="36195">
                  <a:moveTo>
                    <a:pt x="735457" y="0"/>
                  </a:moveTo>
                  <a:lnTo>
                    <a:pt x="684212" y="0"/>
                  </a:lnTo>
                  <a:lnTo>
                    <a:pt x="681659" y="0"/>
                  </a:lnTo>
                  <a:lnTo>
                    <a:pt x="0" y="9804"/>
                  </a:lnTo>
                  <a:lnTo>
                    <a:pt x="0" y="10591"/>
                  </a:lnTo>
                  <a:lnTo>
                    <a:pt x="735457" y="0"/>
                  </a:lnTo>
                  <a:close/>
                </a:path>
                <a:path w="2903854" h="36195">
                  <a:moveTo>
                    <a:pt x="878967" y="0"/>
                  </a:moveTo>
                  <a:lnTo>
                    <a:pt x="827684" y="0"/>
                  </a:lnTo>
                  <a:lnTo>
                    <a:pt x="825131" y="0"/>
                  </a:lnTo>
                  <a:lnTo>
                    <a:pt x="0" y="11887"/>
                  </a:lnTo>
                  <a:lnTo>
                    <a:pt x="0" y="12636"/>
                  </a:lnTo>
                  <a:lnTo>
                    <a:pt x="878967" y="0"/>
                  </a:lnTo>
                  <a:close/>
                </a:path>
                <a:path w="2903854" h="36195">
                  <a:moveTo>
                    <a:pt x="1022464" y="0"/>
                  </a:moveTo>
                  <a:lnTo>
                    <a:pt x="971194" y="0"/>
                  </a:lnTo>
                  <a:lnTo>
                    <a:pt x="0" y="13931"/>
                  </a:lnTo>
                  <a:lnTo>
                    <a:pt x="0" y="14681"/>
                  </a:lnTo>
                  <a:lnTo>
                    <a:pt x="1022464" y="0"/>
                  </a:lnTo>
                  <a:close/>
                </a:path>
                <a:path w="2903854" h="36195">
                  <a:moveTo>
                    <a:pt x="1168539" y="0"/>
                  </a:moveTo>
                  <a:lnTo>
                    <a:pt x="1114704" y="0"/>
                  </a:lnTo>
                  <a:lnTo>
                    <a:pt x="0" y="15963"/>
                  </a:lnTo>
                  <a:lnTo>
                    <a:pt x="0" y="16764"/>
                  </a:lnTo>
                  <a:lnTo>
                    <a:pt x="1168539" y="0"/>
                  </a:lnTo>
                  <a:close/>
                </a:path>
                <a:path w="2903854" h="36195">
                  <a:moveTo>
                    <a:pt x="1312011" y="0"/>
                  </a:moveTo>
                  <a:lnTo>
                    <a:pt x="1260767" y="0"/>
                  </a:lnTo>
                  <a:lnTo>
                    <a:pt x="1258201" y="0"/>
                  </a:lnTo>
                  <a:lnTo>
                    <a:pt x="0" y="18059"/>
                  </a:lnTo>
                  <a:lnTo>
                    <a:pt x="0" y="18808"/>
                  </a:lnTo>
                  <a:lnTo>
                    <a:pt x="1312011" y="0"/>
                  </a:lnTo>
                  <a:close/>
                </a:path>
                <a:path w="2903854" h="36195">
                  <a:moveTo>
                    <a:pt x="1455508" y="0"/>
                  </a:moveTo>
                  <a:lnTo>
                    <a:pt x="1404277" y="0"/>
                  </a:lnTo>
                  <a:lnTo>
                    <a:pt x="1401711" y="0"/>
                  </a:lnTo>
                  <a:lnTo>
                    <a:pt x="0" y="20091"/>
                  </a:lnTo>
                  <a:lnTo>
                    <a:pt x="0" y="20840"/>
                  </a:lnTo>
                  <a:lnTo>
                    <a:pt x="1455508" y="0"/>
                  </a:lnTo>
                  <a:close/>
                </a:path>
                <a:path w="2903854" h="36195">
                  <a:moveTo>
                    <a:pt x="1599018" y="0"/>
                  </a:moveTo>
                  <a:lnTo>
                    <a:pt x="1547774" y="0"/>
                  </a:lnTo>
                  <a:lnTo>
                    <a:pt x="1545209" y="0"/>
                  </a:lnTo>
                  <a:lnTo>
                    <a:pt x="0" y="22174"/>
                  </a:lnTo>
                  <a:lnTo>
                    <a:pt x="0" y="22923"/>
                  </a:lnTo>
                  <a:lnTo>
                    <a:pt x="1599018" y="0"/>
                  </a:lnTo>
                  <a:close/>
                </a:path>
                <a:path w="2903854" h="36195">
                  <a:moveTo>
                    <a:pt x="1742516" y="0"/>
                  </a:moveTo>
                  <a:lnTo>
                    <a:pt x="1691284" y="0"/>
                  </a:lnTo>
                  <a:lnTo>
                    <a:pt x="1688719" y="0"/>
                  </a:lnTo>
                  <a:lnTo>
                    <a:pt x="0" y="24218"/>
                  </a:lnTo>
                  <a:lnTo>
                    <a:pt x="0" y="24968"/>
                  </a:lnTo>
                  <a:lnTo>
                    <a:pt x="1742516" y="0"/>
                  </a:lnTo>
                  <a:close/>
                </a:path>
                <a:path w="2903854" h="36195">
                  <a:moveTo>
                    <a:pt x="1886026" y="0"/>
                  </a:moveTo>
                  <a:lnTo>
                    <a:pt x="1834781" y="0"/>
                  </a:lnTo>
                  <a:lnTo>
                    <a:pt x="0" y="26263"/>
                  </a:lnTo>
                  <a:lnTo>
                    <a:pt x="0" y="27051"/>
                  </a:lnTo>
                  <a:lnTo>
                    <a:pt x="1886026" y="0"/>
                  </a:lnTo>
                  <a:close/>
                </a:path>
                <a:path w="2903854" h="36195">
                  <a:moveTo>
                    <a:pt x="2032190" y="0"/>
                  </a:moveTo>
                  <a:lnTo>
                    <a:pt x="1978228" y="0"/>
                  </a:lnTo>
                  <a:lnTo>
                    <a:pt x="0" y="28346"/>
                  </a:lnTo>
                  <a:lnTo>
                    <a:pt x="0" y="29095"/>
                  </a:lnTo>
                  <a:lnTo>
                    <a:pt x="2032190" y="0"/>
                  </a:lnTo>
                  <a:close/>
                </a:path>
                <a:path w="2903854" h="36195">
                  <a:moveTo>
                    <a:pt x="2175662" y="0"/>
                  </a:moveTo>
                  <a:lnTo>
                    <a:pt x="2121700" y="0"/>
                  </a:lnTo>
                  <a:lnTo>
                    <a:pt x="0" y="30391"/>
                  </a:lnTo>
                  <a:lnTo>
                    <a:pt x="0" y="31140"/>
                  </a:lnTo>
                  <a:lnTo>
                    <a:pt x="2175662" y="0"/>
                  </a:lnTo>
                  <a:close/>
                </a:path>
                <a:path w="2903854" h="36195">
                  <a:moveTo>
                    <a:pt x="2319134" y="0"/>
                  </a:moveTo>
                  <a:lnTo>
                    <a:pt x="2265159" y="0"/>
                  </a:lnTo>
                  <a:lnTo>
                    <a:pt x="0" y="32435"/>
                  </a:lnTo>
                  <a:lnTo>
                    <a:pt x="0" y="33223"/>
                  </a:lnTo>
                  <a:lnTo>
                    <a:pt x="2319134" y="0"/>
                  </a:lnTo>
                  <a:close/>
                </a:path>
                <a:path w="2903854" h="36195">
                  <a:moveTo>
                    <a:pt x="2462606" y="0"/>
                  </a:moveTo>
                  <a:lnTo>
                    <a:pt x="2411374" y="0"/>
                  </a:lnTo>
                  <a:lnTo>
                    <a:pt x="2408631" y="0"/>
                  </a:lnTo>
                  <a:lnTo>
                    <a:pt x="0" y="34518"/>
                  </a:lnTo>
                  <a:lnTo>
                    <a:pt x="0" y="35267"/>
                  </a:lnTo>
                  <a:lnTo>
                    <a:pt x="2462606" y="0"/>
                  </a:lnTo>
                  <a:close/>
                </a:path>
                <a:path w="2903854" h="36195">
                  <a:moveTo>
                    <a:pt x="2606078" y="0"/>
                  </a:moveTo>
                  <a:lnTo>
                    <a:pt x="2554833" y="0"/>
                  </a:lnTo>
                  <a:lnTo>
                    <a:pt x="33337" y="36055"/>
                  </a:lnTo>
                  <a:lnTo>
                    <a:pt x="87134" y="36017"/>
                  </a:lnTo>
                  <a:lnTo>
                    <a:pt x="2606078" y="0"/>
                  </a:lnTo>
                  <a:close/>
                </a:path>
                <a:path w="2903854" h="36195">
                  <a:moveTo>
                    <a:pt x="2749550" y="0"/>
                  </a:moveTo>
                  <a:lnTo>
                    <a:pt x="2698305" y="0"/>
                  </a:lnTo>
                  <a:lnTo>
                    <a:pt x="176809" y="36017"/>
                  </a:lnTo>
                  <a:lnTo>
                    <a:pt x="179374" y="36017"/>
                  </a:lnTo>
                  <a:lnTo>
                    <a:pt x="230644" y="36017"/>
                  </a:lnTo>
                  <a:lnTo>
                    <a:pt x="2749550" y="0"/>
                  </a:lnTo>
                  <a:close/>
                </a:path>
                <a:path w="2903854" h="36195">
                  <a:moveTo>
                    <a:pt x="2895752" y="0"/>
                  </a:moveTo>
                  <a:lnTo>
                    <a:pt x="2841777" y="0"/>
                  </a:lnTo>
                  <a:lnTo>
                    <a:pt x="320319" y="36017"/>
                  </a:lnTo>
                  <a:lnTo>
                    <a:pt x="322872" y="36017"/>
                  </a:lnTo>
                  <a:lnTo>
                    <a:pt x="374154" y="36017"/>
                  </a:lnTo>
                  <a:lnTo>
                    <a:pt x="2895752" y="0"/>
                  </a:lnTo>
                  <a:close/>
                </a:path>
                <a:path w="2903854" h="36195">
                  <a:moveTo>
                    <a:pt x="2903270" y="34099"/>
                  </a:moveTo>
                  <a:lnTo>
                    <a:pt x="2767660" y="36017"/>
                  </a:lnTo>
                  <a:lnTo>
                    <a:pt x="2821279" y="36017"/>
                  </a:lnTo>
                  <a:lnTo>
                    <a:pt x="2903270" y="34886"/>
                  </a:lnTo>
                  <a:lnTo>
                    <a:pt x="2903270" y="34099"/>
                  </a:lnTo>
                  <a:close/>
                </a:path>
                <a:path w="2903854" h="36195">
                  <a:moveTo>
                    <a:pt x="2903270" y="32054"/>
                  </a:moveTo>
                  <a:lnTo>
                    <a:pt x="2624188" y="36017"/>
                  </a:lnTo>
                  <a:lnTo>
                    <a:pt x="2677820" y="36017"/>
                  </a:lnTo>
                  <a:lnTo>
                    <a:pt x="2903270" y="32804"/>
                  </a:lnTo>
                  <a:lnTo>
                    <a:pt x="2903270" y="32054"/>
                  </a:lnTo>
                  <a:close/>
                </a:path>
                <a:path w="2903854" h="36195">
                  <a:moveTo>
                    <a:pt x="2903270" y="30022"/>
                  </a:moveTo>
                  <a:lnTo>
                    <a:pt x="2480373" y="36017"/>
                  </a:lnTo>
                  <a:lnTo>
                    <a:pt x="2534348" y="36017"/>
                  </a:lnTo>
                  <a:lnTo>
                    <a:pt x="2903270" y="30772"/>
                  </a:lnTo>
                  <a:lnTo>
                    <a:pt x="2903270" y="30022"/>
                  </a:lnTo>
                  <a:close/>
                </a:path>
                <a:path w="2903854" h="36195">
                  <a:moveTo>
                    <a:pt x="2903270" y="27927"/>
                  </a:moveTo>
                  <a:lnTo>
                    <a:pt x="2336901" y="36017"/>
                  </a:lnTo>
                  <a:lnTo>
                    <a:pt x="2390876" y="36017"/>
                  </a:lnTo>
                  <a:lnTo>
                    <a:pt x="2903270" y="28689"/>
                  </a:lnTo>
                  <a:lnTo>
                    <a:pt x="2903270" y="27927"/>
                  </a:lnTo>
                  <a:close/>
                </a:path>
                <a:path w="2903854" h="36195">
                  <a:moveTo>
                    <a:pt x="2903270" y="25895"/>
                  </a:moveTo>
                  <a:lnTo>
                    <a:pt x="2193429" y="36017"/>
                  </a:lnTo>
                  <a:lnTo>
                    <a:pt x="2244674" y="36017"/>
                  </a:lnTo>
                  <a:lnTo>
                    <a:pt x="2903270" y="26644"/>
                  </a:lnTo>
                  <a:lnTo>
                    <a:pt x="2903270" y="25895"/>
                  </a:lnTo>
                  <a:close/>
                </a:path>
                <a:path w="2903854" h="36195">
                  <a:moveTo>
                    <a:pt x="2903270" y="23850"/>
                  </a:moveTo>
                  <a:lnTo>
                    <a:pt x="2047570" y="36017"/>
                  </a:lnTo>
                  <a:lnTo>
                    <a:pt x="2049957" y="36017"/>
                  </a:lnTo>
                  <a:lnTo>
                    <a:pt x="2101202" y="36017"/>
                  </a:lnTo>
                  <a:lnTo>
                    <a:pt x="2903270" y="24599"/>
                  </a:lnTo>
                  <a:lnTo>
                    <a:pt x="2903270" y="23850"/>
                  </a:lnTo>
                  <a:close/>
                </a:path>
                <a:path w="2903854" h="36195">
                  <a:moveTo>
                    <a:pt x="2903270" y="21767"/>
                  </a:moveTo>
                  <a:lnTo>
                    <a:pt x="1904098" y="36017"/>
                  </a:lnTo>
                  <a:lnTo>
                    <a:pt x="1906485" y="36017"/>
                  </a:lnTo>
                  <a:lnTo>
                    <a:pt x="1957730" y="36017"/>
                  </a:lnTo>
                  <a:lnTo>
                    <a:pt x="2903270" y="22517"/>
                  </a:lnTo>
                  <a:lnTo>
                    <a:pt x="2903270" y="21767"/>
                  </a:lnTo>
                  <a:close/>
                </a:path>
                <a:path w="2903854" h="36195">
                  <a:moveTo>
                    <a:pt x="2903270" y="19723"/>
                  </a:moveTo>
                  <a:lnTo>
                    <a:pt x="1760448" y="36017"/>
                  </a:lnTo>
                  <a:lnTo>
                    <a:pt x="1763014" y="36017"/>
                  </a:lnTo>
                  <a:lnTo>
                    <a:pt x="1814283" y="36017"/>
                  </a:lnTo>
                  <a:lnTo>
                    <a:pt x="2903270" y="20472"/>
                  </a:lnTo>
                  <a:lnTo>
                    <a:pt x="2903270" y="19723"/>
                  </a:lnTo>
                  <a:close/>
                </a:path>
                <a:path w="2903854" h="36195">
                  <a:moveTo>
                    <a:pt x="2903270" y="17678"/>
                  </a:moveTo>
                  <a:lnTo>
                    <a:pt x="1616951" y="36017"/>
                  </a:lnTo>
                  <a:lnTo>
                    <a:pt x="1670786" y="36017"/>
                  </a:lnTo>
                  <a:lnTo>
                    <a:pt x="2903270" y="18427"/>
                  </a:lnTo>
                  <a:lnTo>
                    <a:pt x="2903270" y="17678"/>
                  </a:lnTo>
                  <a:close/>
                </a:path>
                <a:path w="2903854" h="36195">
                  <a:moveTo>
                    <a:pt x="2903270" y="15595"/>
                  </a:moveTo>
                  <a:lnTo>
                    <a:pt x="1473441" y="36017"/>
                  </a:lnTo>
                  <a:lnTo>
                    <a:pt x="1527276" y="36017"/>
                  </a:lnTo>
                  <a:lnTo>
                    <a:pt x="2903270" y="16344"/>
                  </a:lnTo>
                  <a:lnTo>
                    <a:pt x="2903270" y="15595"/>
                  </a:lnTo>
                  <a:close/>
                </a:path>
                <a:path w="2903854" h="36195">
                  <a:moveTo>
                    <a:pt x="2903270" y="13550"/>
                  </a:moveTo>
                  <a:lnTo>
                    <a:pt x="1329969" y="36017"/>
                  </a:lnTo>
                  <a:lnTo>
                    <a:pt x="1381213" y="36017"/>
                  </a:lnTo>
                  <a:lnTo>
                    <a:pt x="2903270" y="14300"/>
                  </a:lnTo>
                  <a:lnTo>
                    <a:pt x="2903270" y="13550"/>
                  </a:lnTo>
                  <a:close/>
                </a:path>
                <a:path w="2903854" h="36195">
                  <a:moveTo>
                    <a:pt x="2903270" y="11468"/>
                  </a:moveTo>
                  <a:lnTo>
                    <a:pt x="1183906" y="36017"/>
                  </a:lnTo>
                  <a:lnTo>
                    <a:pt x="1186472" y="36017"/>
                  </a:lnTo>
                  <a:lnTo>
                    <a:pt x="1237703" y="36017"/>
                  </a:lnTo>
                  <a:lnTo>
                    <a:pt x="2903270" y="12255"/>
                  </a:lnTo>
                  <a:lnTo>
                    <a:pt x="2903270" y="11468"/>
                  </a:lnTo>
                  <a:close/>
                </a:path>
                <a:path w="2903854" h="36195">
                  <a:moveTo>
                    <a:pt x="2903270" y="9423"/>
                  </a:moveTo>
                  <a:lnTo>
                    <a:pt x="1040396" y="36017"/>
                  </a:lnTo>
                  <a:lnTo>
                    <a:pt x="1042962" y="36017"/>
                  </a:lnTo>
                  <a:lnTo>
                    <a:pt x="1094206" y="36017"/>
                  </a:lnTo>
                  <a:lnTo>
                    <a:pt x="2903270" y="10172"/>
                  </a:lnTo>
                  <a:lnTo>
                    <a:pt x="2903270" y="9423"/>
                  </a:lnTo>
                  <a:close/>
                </a:path>
                <a:path w="2903854" h="36195">
                  <a:moveTo>
                    <a:pt x="2903270" y="7378"/>
                  </a:moveTo>
                  <a:lnTo>
                    <a:pt x="896899" y="36017"/>
                  </a:lnTo>
                  <a:lnTo>
                    <a:pt x="899452" y="36017"/>
                  </a:lnTo>
                  <a:lnTo>
                    <a:pt x="950696" y="36017"/>
                  </a:lnTo>
                  <a:lnTo>
                    <a:pt x="2903270" y="8128"/>
                  </a:lnTo>
                  <a:lnTo>
                    <a:pt x="2903270" y="7378"/>
                  </a:lnTo>
                  <a:close/>
                </a:path>
                <a:path w="2903854" h="36195">
                  <a:moveTo>
                    <a:pt x="2903270" y="5295"/>
                  </a:moveTo>
                  <a:lnTo>
                    <a:pt x="753389" y="36017"/>
                  </a:lnTo>
                  <a:lnTo>
                    <a:pt x="755954" y="36017"/>
                  </a:lnTo>
                  <a:lnTo>
                    <a:pt x="2903270" y="5295"/>
                  </a:lnTo>
                  <a:close/>
                </a:path>
                <a:path w="2903854" h="36195">
                  <a:moveTo>
                    <a:pt x="2903270" y="3251"/>
                  </a:moveTo>
                  <a:lnTo>
                    <a:pt x="609892" y="36017"/>
                  </a:lnTo>
                  <a:lnTo>
                    <a:pt x="612444" y="36017"/>
                  </a:lnTo>
                  <a:lnTo>
                    <a:pt x="2903270" y="3251"/>
                  </a:lnTo>
                  <a:close/>
                </a:path>
              </a:pathLst>
            </a:custGeom>
            <a:solidFill>
              <a:srgbClr val="008B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522120" y="6493421"/>
              <a:ext cx="5809615" cy="180340"/>
            </a:xfrm>
            <a:custGeom>
              <a:avLst/>
              <a:gdLst/>
              <a:ahLst/>
              <a:cxnLst/>
              <a:rect l="l" t="t" r="r" b="b"/>
              <a:pathLst>
                <a:path w="5809615" h="180340">
                  <a:moveTo>
                    <a:pt x="878967" y="72301"/>
                  </a:moveTo>
                  <a:lnTo>
                    <a:pt x="827684" y="72301"/>
                  </a:lnTo>
                  <a:lnTo>
                    <a:pt x="0" y="84188"/>
                  </a:lnTo>
                  <a:lnTo>
                    <a:pt x="0" y="84937"/>
                  </a:lnTo>
                  <a:lnTo>
                    <a:pt x="878967" y="72301"/>
                  </a:lnTo>
                  <a:close/>
                </a:path>
                <a:path w="5809615" h="180340">
                  <a:moveTo>
                    <a:pt x="2903270" y="77597"/>
                  </a:moveTo>
                  <a:lnTo>
                    <a:pt x="755954" y="108318"/>
                  </a:lnTo>
                  <a:lnTo>
                    <a:pt x="807186" y="108318"/>
                  </a:lnTo>
                  <a:lnTo>
                    <a:pt x="2903270" y="78384"/>
                  </a:lnTo>
                  <a:lnTo>
                    <a:pt x="2903270" y="77597"/>
                  </a:lnTo>
                  <a:close/>
                </a:path>
                <a:path w="5809615" h="180340">
                  <a:moveTo>
                    <a:pt x="2903270" y="75552"/>
                  </a:moveTo>
                  <a:lnTo>
                    <a:pt x="612444" y="108318"/>
                  </a:lnTo>
                  <a:lnTo>
                    <a:pt x="661123" y="108318"/>
                  </a:lnTo>
                  <a:lnTo>
                    <a:pt x="2903270" y="76301"/>
                  </a:lnTo>
                  <a:lnTo>
                    <a:pt x="2903270" y="75552"/>
                  </a:lnTo>
                  <a:close/>
                </a:path>
                <a:path w="5809615" h="180340">
                  <a:moveTo>
                    <a:pt x="2903270" y="73520"/>
                  </a:moveTo>
                  <a:lnTo>
                    <a:pt x="466382" y="108318"/>
                  </a:lnTo>
                  <a:lnTo>
                    <a:pt x="517652" y="108318"/>
                  </a:lnTo>
                  <a:lnTo>
                    <a:pt x="2903270" y="74269"/>
                  </a:lnTo>
                  <a:lnTo>
                    <a:pt x="2903270" y="73520"/>
                  </a:lnTo>
                  <a:close/>
                </a:path>
                <a:path w="5809615" h="180340">
                  <a:moveTo>
                    <a:pt x="3485007" y="0"/>
                  </a:moveTo>
                  <a:lnTo>
                    <a:pt x="3433775" y="0"/>
                  </a:lnTo>
                  <a:lnTo>
                    <a:pt x="3321037" y="1625"/>
                  </a:lnTo>
                  <a:lnTo>
                    <a:pt x="3321037" y="2374"/>
                  </a:lnTo>
                  <a:lnTo>
                    <a:pt x="3485007" y="0"/>
                  </a:lnTo>
                  <a:close/>
                </a:path>
                <a:path w="5809615" h="180340">
                  <a:moveTo>
                    <a:pt x="3628479" y="0"/>
                  </a:moveTo>
                  <a:lnTo>
                    <a:pt x="3577247" y="0"/>
                  </a:lnTo>
                  <a:lnTo>
                    <a:pt x="3321037" y="3708"/>
                  </a:lnTo>
                  <a:lnTo>
                    <a:pt x="3321037" y="4457"/>
                  </a:lnTo>
                  <a:lnTo>
                    <a:pt x="3628479" y="0"/>
                  </a:lnTo>
                  <a:close/>
                </a:path>
                <a:path w="5809615" h="180340">
                  <a:moveTo>
                    <a:pt x="3771950" y="0"/>
                  </a:moveTo>
                  <a:lnTo>
                    <a:pt x="3720706" y="0"/>
                  </a:lnTo>
                  <a:lnTo>
                    <a:pt x="3321037" y="5740"/>
                  </a:lnTo>
                  <a:lnTo>
                    <a:pt x="3321037" y="6540"/>
                  </a:lnTo>
                  <a:lnTo>
                    <a:pt x="3771950" y="0"/>
                  </a:lnTo>
                  <a:close/>
                </a:path>
                <a:path w="5809615" h="180340">
                  <a:moveTo>
                    <a:pt x="3915422" y="0"/>
                  </a:moveTo>
                  <a:lnTo>
                    <a:pt x="3864178" y="0"/>
                  </a:lnTo>
                  <a:lnTo>
                    <a:pt x="3321037" y="7835"/>
                  </a:lnTo>
                  <a:lnTo>
                    <a:pt x="3321037" y="8585"/>
                  </a:lnTo>
                  <a:lnTo>
                    <a:pt x="3915422" y="0"/>
                  </a:lnTo>
                  <a:close/>
                </a:path>
                <a:path w="5809615" h="180340">
                  <a:moveTo>
                    <a:pt x="4061625" y="0"/>
                  </a:moveTo>
                  <a:lnTo>
                    <a:pt x="4007650" y="0"/>
                  </a:lnTo>
                  <a:lnTo>
                    <a:pt x="3321037" y="9880"/>
                  </a:lnTo>
                  <a:lnTo>
                    <a:pt x="3321037" y="10668"/>
                  </a:lnTo>
                  <a:lnTo>
                    <a:pt x="4061625" y="0"/>
                  </a:lnTo>
                  <a:close/>
                </a:path>
                <a:path w="5809615" h="180340">
                  <a:moveTo>
                    <a:pt x="4205097" y="0"/>
                  </a:moveTo>
                  <a:lnTo>
                    <a:pt x="4151122" y="0"/>
                  </a:lnTo>
                  <a:lnTo>
                    <a:pt x="3321037" y="11963"/>
                  </a:lnTo>
                  <a:lnTo>
                    <a:pt x="3321037" y="12712"/>
                  </a:lnTo>
                  <a:lnTo>
                    <a:pt x="4205097" y="0"/>
                  </a:lnTo>
                  <a:close/>
                </a:path>
                <a:path w="5809615" h="180340">
                  <a:moveTo>
                    <a:pt x="4348569" y="0"/>
                  </a:moveTo>
                  <a:lnTo>
                    <a:pt x="4294937" y="0"/>
                  </a:lnTo>
                  <a:lnTo>
                    <a:pt x="3321037" y="14008"/>
                  </a:lnTo>
                  <a:lnTo>
                    <a:pt x="3321037" y="14795"/>
                  </a:lnTo>
                  <a:lnTo>
                    <a:pt x="4348569" y="0"/>
                  </a:lnTo>
                  <a:close/>
                </a:path>
                <a:path w="5809615" h="180340">
                  <a:moveTo>
                    <a:pt x="4492041" y="0"/>
                  </a:moveTo>
                  <a:lnTo>
                    <a:pt x="4438408" y="0"/>
                  </a:lnTo>
                  <a:lnTo>
                    <a:pt x="3321037" y="16090"/>
                  </a:lnTo>
                  <a:lnTo>
                    <a:pt x="3321037" y="16840"/>
                  </a:lnTo>
                  <a:lnTo>
                    <a:pt x="4492041" y="0"/>
                  </a:lnTo>
                  <a:close/>
                </a:path>
                <a:path w="5809615" h="180340">
                  <a:moveTo>
                    <a:pt x="4635512" y="0"/>
                  </a:moveTo>
                  <a:lnTo>
                    <a:pt x="4581880" y="0"/>
                  </a:lnTo>
                  <a:lnTo>
                    <a:pt x="3321037" y="18122"/>
                  </a:lnTo>
                  <a:lnTo>
                    <a:pt x="3321037" y="18923"/>
                  </a:lnTo>
                  <a:lnTo>
                    <a:pt x="4635512" y="0"/>
                  </a:lnTo>
                  <a:close/>
                </a:path>
                <a:path w="5809615" h="180340">
                  <a:moveTo>
                    <a:pt x="4778984" y="0"/>
                  </a:moveTo>
                  <a:lnTo>
                    <a:pt x="4725352" y="0"/>
                  </a:lnTo>
                  <a:lnTo>
                    <a:pt x="3321037" y="20218"/>
                  </a:lnTo>
                  <a:lnTo>
                    <a:pt x="3321037" y="20967"/>
                  </a:lnTo>
                  <a:lnTo>
                    <a:pt x="4778984" y="0"/>
                  </a:lnTo>
                  <a:close/>
                </a:path>
                <a:path w="5809615" h="180340">
                  <a:moveTo>
                    <a:pt x="5809234" y="179832"/>
                  </a:moveTo>
                  <a:lnTo>
                    <a:pt x="5796597" y="180047"/>
                  </a:lnTo>
                  <a:lnTo>
                    <a:pt x="5809234" y="180047"/>
                  </a:lnTo>
                  <a:lnTo>
                    <a:pt x="5809234" y="179832"/>
                  </a:lnTo>
                  <a:close/>
                </a:path>
                <a:path w="5809615" h="180340">
                  <a:moveTo>
                    <a:pt x="5809234" y="177800"/>
                  </a:moveTo>
                  <a:lnTo>
                    <a:pt x="5652782" y="180047"/>
                  </a:lnTo>
                  <a:lnTo>
                    <a:pt x="5706757" y="180047"/>
                  </a:lnTo>
                  <a:lnTo>
                    <a:pt x="5809234" y="178549"/>
                  </a:lnTo>
                  <a:lnTo>
                    <a:pt x="5809234" y="177800"/>
                  </a:lnTo>
                  <a:close/>
                </a:path>
                <a:path w="5809615" h="180340">
                  <a:moveTo>
                    <a:pt x="5809234" y="175704"/>
                  </a:moveTo>
                  <a:lnTo>
                    <a:pt x="5509311" y="180047"/>
                  </a:lnTo>
                  <a:lnTo>
                    <a:pt x="5563286" y="180047"/>
                  </a:lnTo>
                  <a:lnTo>
                    <a:pt x="5809234" y="176466"/>
                  </a:lnTo>
                  <a:lnTo>
                    <a:pt x="5809234" y="175704"/>
                  </a:lnTo>
                  <a:close/>
                </a:path>
                <a:path w="5809615" h="180340">
                  <a:moveTo>
                    <a:pt x="5809234" y="173672"/>
                  </a:moveTo>
                  <a:lnTo>
                    <a:pt x="5365851" y="180047"/>
                  </a:lnTo>
                  <a:lnTo>
                    <a:pt x="5419814" y="180047"/>
                  </a:lnTo>
                  <a:lnTo>
                    <a:pt x="5809234" y="174421"/>
                  </a:lnTo>
                  <a:lnTo>
                    <a:pt x="5809234" y="173672"/>
                  </a:lnTo>
                  <a:close/>
                </a:path>
                <a:path w="5809615" h="180340">
                  <a:moveTo>
                    <a:pt x="5809234" y="171627"/>
                  </a:moveTo>
                  <a:lnTo>
                    <a:pt x="5222379" y="180047"/>
                  </a:lnTo>
                  <a:lnTo>
                    <a:pt x="5276342" y="180047"/>
                  </a:lnTo>
                  <a:lnTo>
                    <a:pt x="5809234" y="172377"/>
                  </a:lnTo>
                  <a:lnTo>
                    <a:pt x="5809234" y="171627"/>
                  </a:lnTo>
                  <a:close/>
                </a:path>
                <a:path w="5809615" h="180340">
                  <a:moveTo>
                    <a:pt x="5809234" y="161328"/>
                  </a:moveTo>
                  <a:lnTo>
                    <a:pt x="4505020" y="180047"/>
                  </a:lnTo>
                  <a:lnTo>
                    <a:pt x="4556264" y="180047"/>
                  </a:lnTo>
                  <a:lnTo>
                    <a:pt x="5809234" y="162077"/>
                  </a:lnTo>
                  <a:lnTo>
                    <a:pt x="5809234" y="161328"/>
                  </a:lnTo>
                  <a:close/>
                </a:path>
                <a:path w="5809615" h="180340">
                  <a:moveTo>
                    <a:pt x="5809234" y="157200"/>
                  </a:moveTo>
                  <a:lnTo>
                    <a:pt x="4218076" y="180047"/>
                  </a:lnTo>
                  <a:lnTo>
                    <a:pt x="4269321" y="180047"/>
                  </a:lnTo>
                  <a:lnTo>
                    <a:pt x="5809234" y="157949"/>
                  </a:lnTo>
                  <a:lnTo>
                    <a:pt x="5809234" y="157200"/>
                  </a:lnTo>
                  <a:close/>
                </a:path>
                <a:path w="5809615" h="180340">
                  <a:moveTo>
                    <a:pt x="5809234" y="155168"/>
                  </a:moveTo>
                  <a:lnTo>
                    <a:pt x="4074261" y="180047"/>
                  </a:lnTo>
                  <a:lnTo>
                    <a:pt x="4125506" y="180047"/>
                  </a:lnTo>
                  <a:lnTo>
                    <a:pt x="5809234" y="155917"/>
                  </a:lnTo>
                  <a:lnTo>
                    <a:pt x="5809234" y="155168"/>
                  </a:lnTo>
                  <a:close/>
                </a:path>
                <a:path w="5809615" h="180340">
                  <a:moveTo>
                    <a:pt x="5809234" y="153085"/>
                  </a:moveTo>
                  <a:lnTo>
                    <a:pt x="3930789" y="180047"/>
                  </a:lnTo>
                  <a:lnTo>
                    <a:pt x="3982034" y="180047"/>
                  </a:lnTo>
                  <a:lnTo>
                    <a:pt x="5809234" y="153873"/>
                  </a:lnTo>
                  <a:lnTo>
                    <a:pt x="5809234" y="153085"/>
                  </a:lnTo>
                  <a:close/>
                </a:path>
                <a:path w="5809615" h="180340">
                  <a:moveTo>
                    <a:pt x="5809234" y="151041"/>
                  </a:moveTo>
                  <a:lnTo>
                    <a:pt x="3787317" y="180047"/>
                  </a:lnTo>
                  <a:lnTo>
                    <a:pt x="3838562" y="180047"/>
                  </a:lnTo>
                  <a:lnTo>
                    <a:pt x="5809234" y="151790"/>
                  </a:lnTo>
                  <a:lnTo>
                    <a:pt x="5809234" y="151041"/>
                  </a:lnTo>
                  <a:close/>
                </a:path>
                <a:path w="5809615" h="180340">
                  <a:moveTo>
                    <a:pt x="5809234" y="148996"/>
                  </a:moveTo>
                  <a:lnTo>
                    <a:pt x="3643858" y="180047"/>
                  </a:lnTo>
                  <a:lnTo>
                    <a:pt x="3695090" y="180047"/>
                  </a:lnTo>
                  <a:lnTo>
                    <a:pt x="5809234" y="149745"/>
                  </a:lnTo>
                  <a:lnTo>
                    <a:pt x="5809234" y="148996"/>
                  </a:lnTo>
                  <a:close/>
                </a:path>
                <a:path w="5809615" h="180340">
                  <a:moveTo>
                    <a:pt x="5809234" y="146913"/>
                  </a:moveTo>
                  <a:lnTo>
                    <a:pt x="3497986" y="180047"/>
                  </a:lnTo>
                  <a:lnTo>
                    <a:pt x="3551618" y="180047"/>
                  </a:lnTo>
                  <a:lnTo>
                    <a:pt x="5809234" y="147701"/>
                  </a:lnTo>
                  <a:lnTo>
                    <a:pt x="5809234" y="146913"/>
                  </a:lnTo>
                  <a:close/>
                </a:path>
                <a:path w="5809615" h="180340">
                  <a:moveTo>
                    <a:pt x="5809234" y="144868"/>
                  </a:moveTo>
                  <a:lnTo>
                    <a:pt x="3354514" y="180047"/>
                  </a:lnTo>
                  <a:lnTo>
                    <a:pt x="3408146" y="180047"/>
                  </a:lnTo>
                  <a:lnTo>
                    <a:pt x="5809234" y="145618"/>
                  </a:lnTo>
                  <a:lnTo>
                    <a:pt x="5809234" y="144868"/>
                  </a:lnTo>
                  <a:close/>
                </a:path>
                <a:path w="5809615" h="180340">
                  <a:moveTo>
                    <a:pt x="5809234" y="142824"/>
                  </a:moveTo>
                  <a:lnTo>
                    <a:pt x="3321037" y="178587"/>
                  </a:lnTo>
                  <a:lnTo>
                    <a:pt x="3321037" y="179336"/>
                  </a:lnTo>
                  <a:lnTo>
                    <a:pt x="5809234" y="143573"/>
                  </a:lnTo>
                  <a:lnTo>
                    <a:pt x="5809234" y="142824"/>
                  </a:lnTo>
                  <a:close/>
                </a:path>
                <a:path w="5809615" h="180340">
                  <a:moveTo>
                    <a:pt x="5809234" y="140741"/>
                  </a:moveTo>
                  <a:lnTo>
                    <a:pt x="3321037" y="176504"/>
                  </a:lnTo>
                  <a:lnTo>
                    <a:pt x="3321037" y="177292"/>
                  </a:lnTo>
                  <a:lnTo>
                    <a:pt x="5809234" y="141528"/>
                  </a:lnTo>
                  <a:lnTo>
                    <a:pt x="5809234" y="140741"/>
                  </a:lnTo>
                  <a:close/>
                </a:path>
                <a:path w="5809615" h="180340">
                  <a:moveTo>
                    <a:pt x="5809234" y="138696"/>
                  </a:moveTo>
                  <a:lnTo>
                    <a:pt x="3321037" y="174459"/>
                  </a:lnTo>
                  <a:lnTo>
                    <a:pt x="3321037" y="175209"/>
                  </a:lnTo>
                  <a:lnTo>
                    <a:pt x="5809234" y="139446"/>
                  </a:lnTo>
                  <a:lnTo>
                    <a:pt x="5809234" y="138696"/>
                  </a:lnTo>
                  <a:close/>
                </a:path>
                <a:path w="5809615" h="180340">
                  <a:moveTo>
                    <a:pt x="5809234" y="136664"/>
                  </a:moveTo>
                  <a:lnTo>
                    <a:pt x="3321037" y="172415"/>
                  </a:lnTo>
                  <a:lnTo>
                    <a:pt x="3321037" y="173164"/>
                  </a:lnTo>
                  <a:lnTo>
                    <a:pt x="5809234" y="137414"/>
                  </a:lnTo>
                  <a:lnTo>
                    <a:pt x="5809234" y="136664"/>
                  </a:lnTo>
                  <a:close/>
                </a:path>
                <a:path w="5809615" h="180340">
                  <a:moveTo>
                    <a:pt x="5809234" y="134569"/>
                  </a:moveTo>
                  <a:lnTo>
                    <a:pt x="3321037" y="170332"/>
                  </a:lnTo>
                  <a:lnTo>
                    <a:pt x="3321037" y="171132"/>
                  </a:lnTo>
                  <a:lnTo>
                    <a:pt x="5809234" y="135369"/>
                  </a:lnTo>
                  <a:lnTo>
                    <a:pt x="5809234" y="134569"/>
                  </a:lnTo>
                  <a:close/>
                </a:path>
                <a:path w="5809615" h="180340">
                  <a:moveTo>
                    <a:pt x="5809234" y="132537"/>
                  </a:moveTo>
                  <a:lnTo>
                    <a:pt x="3321037" y="168287"/>
                  </a:lnTo>
                  <a:lnTo>
                    <a:pt x="3321037" y="169037"/>
                  </a:lnTo>
                  <a:lnTo>
                    <a:pt x="5809234" y="133286"/>
                  </a:lnTo>
                  <a:lnTo>
                    <a:pt x="5809234" y="132537"/>
                  </a:lnTo>
                  <a:close/>
                </a:path>
                <a:path w="5809615" h="180340">
                  <a:moveTo>
                    <a:pt x="5809234" y="130492"/>
                  </a:moveTo>
                  <a:lnTo>
                    <a:pt x="3321037" y="166255"/>
                  </a:lnTo>
                  <a:lnTo>
                    <a:pt x="3321037" y="167005"/>
                  </a:lnTo>
                  <a:lnTo>
                    <a:pt x="5809234" y="131241"/>
                  </a:lnTo>
                  <a:lnTo>
                    <a:pt x="5809234" y="130492"/>
                  </a:lnTo>
                  <a:close/>
                </a:path>
                <a:path w="5809615" h="180340">
                  <a:moveTo>
                    <a:pt x="5809234" y="128409"/>
                  </a:moveTo>
                  <a:lnTo>
                    <a:pt x="3321037" y="164160"/>
                  </a:lnTo>
                  <a:lnTo>
                    <a:pt x="3321037" y="164922"/>
                  </a:lnTo>
                  <a:lnTo>
                    <a:pt x="5809234" y="129159"/>
                  </a:lnTo>
                  <a:lnTo>
                    <a:pt x="5809234" y="128409"/>
                  </a:lnTo>
                  <a:close/>
                </a:path>
                <a:path w="5809615" h="180340">
                  <a:moveTo>
                    <a:pt x="5809234" y="126365"/>
                  </a:moveTo>
                  <a:lnTo>
                    <a:pt x="3321037" y="162128"/>
                  </a:lnTo>
                  <a:lnTo>
                    <a:pt x="3321037" y="162877"/>
                  </a:lnTo>
                  <a:lnTo>
                    <a:pt x="5809234" y="127114"/>
                  </a:lnTo>
                  <a:lnTo>
                    <a:pt x="5809234" y="126365"/>
                  </a:lnTo>
                  <a:close/>
                </a:path>
                <a:path w="5809615" h="180340">
                  <a:moveTo>
                    <a:pt x="5809234" y="124320"/>
                  </a:moveTo>
                  <a:lnTo>
                    <a:pt x="3321037" y="160083"/>
                  </a:lnTo>
                  <a:lnTo>
                    <a:pt x="3321037" y="160832"/>
                  </a:lnTo>
                  <a:lnTo>
                    <a:pt x="5809234" y="125069"/>
                  </a:lnTo>
                  <a:lnTo>
                    <a:pt x="5809234" y="124320"/>
                  </a:lnTo>
                  <a:close/>
                </a:path>
                <a:path w="5809615" h="180340">
                  <a:moveTo>
                    <a:pt x="5809234" y="122237"/>
                  </a:moveTo>
                  <a:lnTo>
                    <a:pt x="3321037" y="158000"/>
                  </a:lnTo>
                  <a:lnTo>
                    <a:pt x="3321037" y="158750"/>
                  </a:lnTo>
                  <a:lnTo>
                    <a:pt x="5809234" y="122986"/>
                  </a:lnTo>
                  <a:lnTo>
                    <a:pt x="5809234" y="122237"/>
                  </a:lnTo>
                  <a:close/>
                </a:path>
                <a:path w="5809615" h="180340">
                  <a:moveTo>
                    <a:pt x="5809234" y="120192"/>
                  </a:moveTo>
                  <a:lnTo>
                    <a:pt x="3321037" y="155956"/>
                  </a:lnTo>
                  <a:lnTo>
                    <a:pt x="3321037" y="156705"/>
                  </a:lnTo>
                  <a:lnTo>
                    <a:pt x="5809234" y="120942"/>
                  </a:lnTo>
                  <a:lnTo>
                    <a:pt x="5809234" y="120192"/>
                  </a:lnTo>
                  <a:close/>
                </a:path>
                <a:path w="5809615" h="180340">
                  <a:moveTo>
                    <a:pt x="5809234" y="118110"/>
                  </a:moveTo>
                  <a:lnTo>
                    <a:pt x="3321037" y="153873"/>
                  </a:lnTo>
                  <a:lnTo>
                    <a:pt x="3321037" y="154660"/>
                  </a:lnTo>
                  <a:lnTo>
                    <a:pt x="5809234" y="118897"/>
                  </a:lnTo>
                  <a:lnTo>
                    <a:pt x="5809234" y="118110"/>
                  </a:lnTo>
                  <a:close/>
                </a:path>
                <a:path w="5809615" h="180340">
                  <a:moveTo>
                    <a:pt x="5809234" y="116065"/>
                  </a:moveTo>
                  <a:lnTo>
                    <a:pt x="3321037" y="151828"/>
                  </a:lnTo>
                  <a:lnTo>
                    <a:pt x="3321037" y="152577"/>
                  </a:lnTo>
                  <a:lnTo>
                    <a:pt x="5809234" y="116814"/>
                  </a:lnTo>
                  <a:lnTo>
                    <a:pt x="5809234" y="116065"/>
                  </a:lnTo>
                  <a:close/>
                </a:path>
                <a:path w="5809615" h="180340">
                  <a:moveTo>
                    <a:pt x="5809234" y="114033"/>
                  </a:moveTo>
                  <a:lnTo>
                    <a:pt x="3321037" y="149783"/>
                  </a:lnTo>
                  <a:lnTo>
                    <a:pt x="3321037" y="150533"/>
                  </a:lnTo>
                  <a:lnTo>
                    <a:pt x="5809234" y="114782"/>
                  </a:lnTo>
                  <a:lnTo>
                    <a:pt x="5809234" y="114033"/>
                  </a:lnTo>
                  <a:close/>
                </a:path>
                <a:path w="5809615" h="180340">
                  <a:moveTo>
                    <a:pt x="5809234" y="111950"/>
                  </a:moveTo>
                  <a:lnTo>
                    <a:pt x="3321037" y="147701"/>
                  </a:lnTo>
                  <a:lnTo>
                    <a:pt x="3321037" y="148501"/>
                  </a:lnTo>
                  <a:lnTo>
                    <a:pt x="5809234" y="112737"/>
                  </a:lnTo>
                  <a:lnTo>
                    <a:pt x="5809234" y="111950"/>
                  </a:lnTo>
                  <a:close/>
                </a:path>
                <a:path w="5809615" h="180340">
                  <a:moveTo>
                    <a:pt x="5809234" y="109905"/>
                  </a:moveTo>
                  <a:lnTo>
                    <a:pt x="3321037" y="145656"/>
                  </a:lnTo>
                  <a:lnTo>
                    <a:pt x="3321037" y="146405"/>
                  </a:lnTo>
                  <a:lnTo>
                    <a:pt x="5809234" y="110655"/>
                  </a:lnTo>
                  <a:lnTo>
                    <a:pt x="5809234" y="109905"/>
                  </a:lnTo>
                  <a:close/>
                </a:path>
                <a:path w="5809615" h="180340">
                  <a:moveTo>
                    <a:pt x="5809234" y="107861"/>
                  </a:moveTo>
                  <a:lnTo>
                    <a:pt x="3321037" y="143624"/>
                  </a:lnTo>
                  <a:lnTo>
                    <a:pt x="3321037" y="144373"/>
                  </a:lnTo>
                  <a:lnTo>
                    <a:pt x="5809234" y="108610"/>
                  </a:lnTo>
                  <a:lnTo>
                    <a:pt x="5809234" y="107861"/>
                  </a:lnTo>
                  <a:close/>
                </a:path>
                <a:path w="5809615" h="180340">
                  <a:moveTo>
                    <a:pt x="5809234" y="105778"/>
                  </a:moveTo>
                  <a:lnTo>
                    <a:pt x="3321037" y="141528"/>
                  </a:lnTo>
                  <a:lnTo>
                    <a:pt x="3321037" y="142328"/>
                  </a:lnTo>
                  <a:lnTo>
                    <a:pt x="5809234" y="106565"/>
                  </a:lnTo>
                  <a:lnTo>
                    <a:pt x="5809234" y="105778"/>
                  </a:lnTo>
                  <a:close/>
                </a:path>
                <a:path w="5809615" h="180340">
                  <a:moveTo>
                    <a:pt x="5809234" y="103733"/>
                  </a:moveTo>
                  <a:lnTo>
                    <a:pt x="3321037" y="139496"/>
                  </a:lnTo>
                  <a:lnTo>
                    <a:pt x="3321037" y="140246"/>
                  </a:lnTo>
                  <a:lnTo>
                    <a:pt x="5809234" y="104482"/>
                  </a:lnTo>
                  <a:lnTo>
                    <a:pt x="5809234" y="103733"/>
                  </a:lnTo>
                  <a:close/>
                </a:path>
                <a:path w="5809615" h="180340">
                  <a:moveTo>
                    <a:pt x="5809234" y="101688"/>
                  </a:moveTo>
                  <a:lnTo>
                    <a:pt x="3321037" y="137452"/>
                  </a:lnTo>
                  <a:lnTo>
                    <a:pt x="3321037" y="138201"/>
                  </a:lnTo>
                  <a:lnTo>
                    <a:pt x="5809234" y="102438"/>
                  </a:lnTo>
                  <a:lnTo>
                    <a:pt x="5809234" y="101688"/>
                  </a:lnTo>
                  <a:close/>
                </a:path>
                <a:path w="5809615" h="180340">
                  <a:moveTo>
                    <a:pt x="5809234" y="99606"/>
                  </a:moveTo>
                  <a:lnTo>
                    <a:pt x="3321037" y="135369"/>
                  </a:lnTo>
                  <a:lnTo>
                    <a:pt x="3321037" y="136156"/>
                  </a:lnTo>
                  <a:lnTo>
                    <a:pt x="5809234" y="100406"/>
                  </a:lnTo>
                  <a:lnTo>
                    <a:pt x="5809234" y="99606"/>
                  </a:lnTo>
                  <a:close/>
                </a:path>
                <a:path w="5809615" h="180340">
                  <a:moveTo>
                    <a:pt x="5809234" y="97561"/>
                  </a:moveTo>
                  <a:lnTo>
                    <a:pt x="3321037" y="133324"/>
                  </a:lnTo>
                  <a:lnTo>
                    <a:pt x="3321037" y="134073"/>
                  </a:lnTo>
                  <a:lnTo>
                    <a:pt x="5809234" y="98310"/>
                  </a:lnTo>
                  <a:lnTo>
                    <a:pt x="5809234" y="97561"/>
                  </a:lnTo>
                  <a:close/>
                </a:path>
                <a:path w="5809615" h="180340">
                  <a:moveTo>
                    <a:pt x="5809234" y="95529"/>
                  </a:moveTo>
                  <a:lnTo>
                    <a:pt x="3321037" y="131279"/>
                  </a:lnTo>
                  <a:lnTo>
                    <a:pt x="3321037" y="132029"/>
                  </a:lnTo>
                  <a:lnTo>
                    <a:pt x="5809234" y="96278"/>
                  </a:lnTo>
                  <a:lnTo>
                    <a:pt x="5809234" y="95529"/>
                  </a:lnTo>
                  <a:close/>
                </a:path>
                <a:path w="5809615" h="180340">
                  <a:moveTo>
                    <a:pt x="5809234" y="93446"/>
                  </a:moveTo>
                  <a:lnTo>
                    <a:pt x="3321037" y="129197"/>
                  </a:lnTo>
                  <a:lnTo>
                    <a:pt x="3321037" y="129984"/>
                  </a:lnTo>
                  <a:lnTo>
                    <a:pt x="5809234" y="94234"/>
                  </a:lnTo>
                  <a:lnTo>
                    <a:pt x="5809234" y="93446"/>
                  </a:lnTo>
                  <a:close/>
                </a:path>
                <a:path w="5809615" h="180340">
                  <a:moveTo>
                    <a:pt x="5809234" y="91401"/>
                  </a:moveTo>
                  <a:lnTo>
                    <a:pt x="3321037" y="127152"/>
                  </a:lnTo>
                  <a:lnTo>
                    <a:pt x="3321037" y="127901"/>
                  </a:lnTo>
                  <a:lnTo>
                    <a:pt x="5809234" y="92151"/>
                  </a:lnTo>
                  <a:lnTo>
                    <a:pt x="5809234" y="91401"/>
                  </a:lnTo>
                  <a:close/>
                </a:path>
                <a:path w="5809615" h="180340">
                  <a:moveTo>
                    <a:pt x="5809234" y="89357"/>
                  </a:moveTo>
                  <a:lnTo>
                    <a:pt x="3321037" y="125107"/>
                  </a:lnTo>
                  <a:lnTo>
                    <a:pt x="3321037" y="125857"/>
                  </a:lnTo>
                  <a:lnTo>
                    <a:pt x="5809234" y="90106"/>
                  </a:lnTo>
                  <a:lnTo>
                    <a:pt x="5809234" y="89357"/>
                  </a:lnTo>
                  <a:close/>
                </a:path>
                <a:path w="5809615" h="180340">
                  <a:moveTo>
                    <a:pt x="5809234" y="87274"/>
                  </a:moveTo>
                  <a:lnTo>
                    <a:pt x="3321037" y="123024"/>
                  </a:lnTo>
                  <a:lnTo>
                    <a:pt x="3321037" y="123825"/>
                  </a:lnTo>
                  <a:lnTo>
                    <a:pt x="5809234" y="88023"/>
                  </a:lnTo>
                  <a:lnTo>
                    <a:pt x="5809234" y="87274"/>
                  </a:lnTo>
                  <a:close/>
                </a:path>
                <a:path w="5809615" h="180340">
                  <a:moveTo>
                    <a:pt x="5809234" y="85229"/>
                  </a:moveTo>
                  <a:lnTo>
                    <a:pt x="3321037" y="120992"/>
                  </a:lnTo>
                  <a:lnTo>
                    <a:pt x="3321037" y="121742"/>
                  </a:lnTo>
                  <a:lnTo>
                    <a:pt x="5809234" y="85979"/>
                  </a:lnTo>
                  <a:lnTo>
                    <a:pt x="5809234" y="85229"/>
                  </a:lnTo>
                  <a:close/>
                </a:path>
                <a:path w="5809615" h="180340">
                  <a:moveTo>
                    <a:pt x="5809234" y="83185"/>
                  </a:moveTo>
                  <a:lnTo>
                    <a:pt x="3321037" y="118948"/>
                  </a:lnTo>
                  <a:lnTo>
                    <a:pt x="3321037" y="119697"/>
                  </a:lnTo>
                  <a:lnTo>
                    <a:pt x="5809234" y="83934"/>
                  </a:lnTo>
                  <a:lnTo>
                    <a:pt x="5809234" y="83185"/>
                  </a:lnTo>
                  <a:close/>
                </a:path>
                <a:path w="5809615" h="180340">
                  <a:moveTo>
                    <a:pt x="5809234" y="81102"/>
                  </a:moveTo>
                  <a:lnTo>
                    <a:pt x="3321037" y="116865"/>
                  </a:lnTo>
                  <a:lnTo>
                    <a:pt x="3321037" y="117614"/>
                  </a:lnTo>
                  <a:lnTo>
                    <a:pt x="5809234" y="81851"/>
                  </a:lnTo>
                  <a:lnTo>
                    <a:pt x="5809234" y="81102"/>
                  </a:lnTo>
                  <a:close/>
                </a:path>
                <a:path w="5809615" h="180340">
                  <a:moveTo>
                    <a:pt x="5809234" y="79057"/>
                  </a:moveTo>
                  <a:lnTo>
                    <a:pt x="3321037" y="114820"/>
                  </a:lnTo>
                  <a:lnTo>
                    <a:pt x="3321037" y="115570"/>
                  </a:lnTo>
                  <a:lnTo>
                    <a:pt x="5809234" y="79806"/>
                  </a:lnTo>
                  <a:lnTo>
                    <a:pt x="5809234" y="79057"/>
                  </a:lnTo>
                  <a:close/>
                </a:path>
                <a:path w="5809615" h="180340">
                  <a:moveTo>
                    <a:pt x="5809234" y="76974"/>
                  </a:moveTo>
                  <a:lnTo>
                    <a:pt x="3321037" y="112737"/>
                  </a:lnTo>
                  <a:lnTo>
                    <a:pt x="3321037" y="113525"/>
                  </a:lnTo>
                  <a:lnTo>
                    <a:pt x="5809234" y="77774"/>
                  </a:lnTo>
                  <a:lnTo>
                    <a:pt x="5809234" y="76974"/>
                  </a:lnTo>
                  <a:close/>
                </a:path>
                <a:path w="5809615" h="180340">
                  <a:moveTo>
                    <a:pt x="5809234" y="74930"/>
                  </a:moveTo>
                  <a:lnTo>
                    <a:pt x="3321037" y="110693"/>
                  </a:lnTo>
                  <a:lnTo>
                    <a:pt x="3321037" y="111442"/>
                  </a:lnTo>
                  <a:lnTo>
                    <a:pt x="5809234" y="75679"/>
                  </a:lnTo>
                  <a:lnTo>
                    <a:pt x="5809234" y="74930"/>
                  </a:lnTo>
                  <a:close/>
                </a:path>
                <a:path w="5809615" h="180340">
                  <a:moveTo>
                    <a:pt x="5809234" y="72885"/>
                  </a:moveTo>
                  <a:lnTo>
                    <a:pt x="3321037" y="108648"/>
                  </a:lnTo>
                  <a:lnTo>
                    <a:pt x="3321037" y="109397"/>
                  </a:lnTo>
                  <a:lnTo>
                    <a:pt x="5809234" y="73634"/>
                  </a:lnTo>
                  <a:lnTo>
                    <a:pt x="5809234" y="72885"/>
                  </a:lnTo>
                  <a:close/>
                </a:path>
                <a:path w="5809615" h="180340">
                  <a:moveTo>
                    <a:pt x="5809234" y="70802"/>
                  </a:moveTo>
                  <a:lnTo>
                    <a:pt x="3321037" y="106565"/>
                  </a:lnTo>
                  <a:lnTo>
                    <a:pt x="3321037" y="107353"/>
                  </a:lnTo>
                  <a:lnTo>
                    <a:pt x="5809234" y="71602"/>
                  </a:lnTo>
                  <a:lnTo>
                    <a:pt x="5809234" y="70802"/>
                  </a:lnTo>
                  <a:close/>
                </a:path>
                <a:path w="5809615" h="180340">
                  <a:moveTo>
                    <a:pt x="5809234" y="68757"/>
                  </a:moveTo>
                  <a:lnTo>
                    <a:pt x="3321037" y="104521"/>
                  </a:lnTo>
                  <a:lnTo>
                    <a:pt x="3321037" y="105270"/>
                  </a:lnTo>
                  <a:lnTo>
                    <a:pt x="5809234" y="69507"/>
                  </a:lnTo>
                  <a:lnTo>
                    <a:pt x="5809234" y="68757"/>
                  </a:lnTo>
                  <a:close/>
                </a:path>
                <a:path w="5809615" h="180340">
                  <a:moveTo>
                    <a:pt x="5809234" y="66725"/>
                  </a:moveTo>
                  <a:lnTo>
                    <a:pt x="3321037" y="102489"/>
                  </a:lnTo>
                  <a:lnTo>
                    <a:pt x="3321037" y="103238"/>
                  </a:lnTo>
                  <a:lnTo>
                    <a:pt x="5809234" y="67475"/>
                  </a:lnTo>
                  <a:lnTo>
                    <a:pt x="5809234" y="66725"/>
                  </a:lnTo>
                  <a:close/>
                </a:path>
                <a:path w="5809615" h="180340">
                  <a:moveTo>
                    <a:pt x="5809234" y="64643"/>
                  </a:moveTo>
                  <a:lnTo>
                    <a:pt x="3321037" y="100406"/>
                  </a:lnTo>
                  <a:lnTo>
                    <a:pt x="3321037" y="101193"/>
                  </a:lnTo>
                  <a:lnTo>
                    <a:pt x="5809234" y="65430"/>
                  </a:lnTo>
                  <a:lnTo>
                    <a:pt x="5809234" y="64643"/>
                  </a:lnTo>
                  <a:close/>
                </a:path>
                <a:path w="5809615" h="180340">
                  <a:moveTo>
                    <a:pt x="5809234" y="62598"/>
                  </a:moveTo>
                  <a:lnTo>
                    <a:pt x="3321037" y="98361"/>
                  </a:lnTo>
                  <a:lnTo>
                    <a:pt x="3321037" y="99110"/>
                  </a:lnTo>
                  <a:lnTo>
                    <a:pt x="5809234" y="63347"/>
                  </a:lnTo>
                  <a:lnTo>
                    <a:pt x="5809234" y="62598"/>
                  </a:lnTo>
                  <a:close/>
                </a:path>
                <a:path w="5809615" h="180340">
                  <a:moveTo>
                    <a:pt x="5809234" y="11163"/>
                  </a:moveTo>
                  <a:lnTo>
                    <a:pt x="3321037" y="46926"/>
                  </a:lnTo>
                  <a:lnTo>
                    <a:pt x="3321037" y="47713"/>
                  </a:lnTo>
                  <a:lnTo>
                    <a:pt x="5809234" y="11963"/>
                  </a:lnTo>
                  <a:lnTo>
                    <a:pt x="5809234" y="11163"/>
                  </a:lnTo>
                  <a:close/>
                </a:path>
                <a:path w="5809615" h="180340">
                  <a:moveTo>
                    <a:pt x="5809234" y="9118"/>
                  </a:moveTo>
                  <a:lnTo>
                    <a:pt x="3321037" y="44881"/>
                  </a:lnTo>
                  <a:lnTo>
                    <a:pt x="3321037" y="45631"/>
                  </a:lnTo>
                  <a:lnTo>
                    <a:pt x="5809234" y="9880"/>
                  </a:lnTo>
                  <a:lnTo>
                    <a:pt x="5809234" y="9118"/>
                  </a:lnTo>
                  <a:close/>
                </a:path>
                <a:path w="5809615" h="180340">
                  <a:moveTo>
                    <a:pt x="5809234" y="4991"/>
                  </a:moveTo>
                  <a:lnTo>
                    <a:pt x="3321037" y="40754"/>
                  </a:lnTo>
                  <a:lnTo>
                    <a:pt x="3321037" y="41554"/>
                  </a:lnTo>
                  <a:lnTo>
                    <a:pt x="5809234" y="5791"/>
                  </a:lnTo>
                  <a:lnTo>
                    <a:pt x="5809234" y="4991"/>
                  </a:lnTo>
                  <a:close/>
                </a:path>
                <a:path w="5809615" h="180340">
                  <a:moveTo>
                    <a:pt x="5809234" y="2959"/>
                  </a:moveTo>
                  <a:lnTo>
                    <a:pt x="3321037" y="38709"/>
                  </a:lnTo>
                  <a:lnTo>
                    <a:pt x="3321037" y="39471"/>
                  </a:lnTo>
                  <a:lnTo>
                    <a:pt x="5809234" y="3708"/>
                  </a:lnTo>
                  <a:lnTo>
                    <a:pt x="5809234" y="2959"/>
                  </a:lnTo>
                  <a:close/>
                </a:path>
              </a:pathLst>
            </a:custGeom>
            <a:solidFill>
              <a:srgbClr val="008B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4843157" y="6493421"/>
              <a:ext cx="2488565" cy="180340"/>
            </a:xfrm>
            <a:custGeom>
              <a:avLst/>
              <a:gdLst/>
              <a:ahLst/>
              <a:cxnLst/>
              <a:rect l="l" t="t" r="r" b="b"/>
              <a:pathLst>
                <a:path w="2488565" h="180340">
                  <a:moveTo>
                    <a:pt x="1601419" y="0"/>
                  </a:moveTo>
                  <a:lnTo>
                    <a:pt x="1547787" y="0"/>
                  </a:lnTo>
                  <a:lnTo>
                    <a:pt x="0" y="22250"/>
                  </a:lnTo>
                  <a:lnTo>
                    <a:pt x="0" y="22999"/>
                  </a:lnTo>
                  <a:lnTo>
                    <a:pt x="1601419" y="0"/>
                  </a:lnTo>
                  <a:close/>
                </a:path>
                <a:path w="2488565" h="180340">
                  <a:moveTo>
                    <a:pt x="1745221" y="0"/>
                  </a:moveTo>
                  <a:lnTo>
                    <a:pt x="1691259" y="0"/>
                  </a:lnTo>
                  <a:lnTo>
                    <a:pt x="0" y="24295"/>
                  </a:lnTo>
                  <a:lnTo>
                    <a:pt x="0" y="25082"/>
                  </a:lnTo>
                  <a:lnTo>
                    <a:pt x="1745221" y="0"/>
                  </a:lnTo>
                  <a:close/>
                </a:path>
                <a:path w="2488565" h="180340">
                  <a:moveTo>
                    <a:pt x="1888693" y="0"/>
                  </a:moveTo>
                  <a:lnTo>
                    <a:pt x="1834730" y="0"/>
                  </a:lnTo>
                  <a:lnTo>
                    <a:pt x="0" y="26377"/>
                  </a:lnTo>
                  <a:lnTo>
                    <a:pt x="0" y="27127"/>
                  </a:lnTo>
                  <a:lnTo>
                    <a:pt x="1888693" y="0"/>
                  </a:lnTo>
                  <a:close/>
                </a:path>
                <a:path w="2488565" h="180340">
                  <a:moveTo>
                    <a:pt x="2032165" y="0"/>
                  </a:moveTo>
                  <a:lnTo>
                    <a:pt x="1978202" y="0"/>
                  </a:lnTo>
                  <a:lnTo>
                    <a:pt x="0" y="28422"/>
                  </a:lnTo>
                  <a:lnTo>
                    <a:pt x="0" y="29171"/>
                  </a:lnTo>
                  <a:lnTo>
                    <a:pt x="2032165" y="0"/>
                  </a:lnTo>
                  <a:close/>
                </a:path>
                <a:path w="2488565" h="180340">
                  <a:moveTo>
                    <a:pt x="2175637" y="0"/>
                  </a:moveTo>
                  <a:lnTo>
                    <a:pt x="2121662" y="0"/>
                  </a:lnTo>
                  <a:lnTo>
                    <a:pt x="0" y="30467"/>
                  </a:lnTo>
                  <a:lnTo>
                    <a:pt x="0" y="31254"/>
                  </a:lnTo>
                  <a:lnTo>
                    <a:pt x="2175637" y="0"/>
                  </a:lnTo>
                  <a:close/>
                </a:path>
                <a:path w="2488565" h="180340">
                  <a:moveTo>
                    <a:pt x="2319109" y="0"/>
                  </a:moveTo>
                  <a:lnTo>
                    <a:pt x="2265134" y="0"/>
                  </a:lnTo>
                  <a:lnTo>
                    <a:pt x="0" y="32550"/>
                  </a:lnTo>
                  <a:lnTo>
                    <a:pt x="0" y="33299"/>
                  </a:lnTo>
                  <a:lnTo>
                    <a:pt x="2319109" y="0"/>
                  </a:lnTo>
                  <a:close/>
                </a:path>
                <a:path w="2488565" h="180340">
                  <a:moveTo>
                    <a:pt x="2462580" y="0"/>
                  </a:moveTo>
                  <a:lnTo>
                    <a:pt x="2408605" y="0"/>
                  </a:lnTo>
                  <a:lnTo>
                    <a:pt x="0" y="34594"/>
                  </a:lnTo>
                  <a:lnTo>
                    <a:pt x="0" y="35344"/>
                  </a:lnTo>
                  <a:lnTo>
                    <a:pt x="2462580" y="0"/>
                  </a:lnTo>
                  <a:close/>
                </a:path>
                <a:path w="2488565" h="180340">
                  <a:moveTo>
                    <a:pt x="2488196" y="169545"/>
                  </a:moveTo>
                  <a:lnTo>
                    <a:pt x="1757870" y="180047"/>
                  </a:lnTo>
                  <a:lnTo>
                    <a:pt x="1811832" y="180047"/>
                  </a:lnTo>
                  <a:lnTo>
                    <a:pt x="2488196" y="170294"/>
                  </a:lnTo>
                  <a:lnTo>
                    <a:pt x="2488196" y="169545"/>
                  </a:lnTo>
                  <a:close/>
                </a:path>
                <a:path w="2488565" h="180340">
                  <a:moveTo>
                    <a:pt x="2488196" y="167500"/>
                  </a:moveTo>
                  <a:lnTo>
                    <a:pt x="1614398" y="180047"/>
                  </a:lnTo>
                  <a:lnTo>
                    <a:pt x="1668373" y="180047"/>
                  </a:lnTo>
                  <a:lnTo>
                    <a:pt x="2488196" y="168249"/>
                  </a:lnTo>
                  <a:lnTo>
                    <a:pt x="2488196" y="167500"/>
                  </a:lnTo>
                  <a:close/>
                </a:path>
                <a:path w="2488565" h="180340">
                  <a:moveTo>
                    <a:pt x="2488196" y="165455"/>
                  </a:moveTo>
                  <a:lnTo>
                    <a:pt x="1470926" y="180047"/>
                  </a:lnTo>
                  <a:lnTo>
                    <a:pt x="1524558" y="180047"/>
                  </a:lnTo>
                  <a:lnTo>
                    <a:pt x="2488196" y="166204"/>
                  </a:lnTo>
                  <a:lnTo>
                    <a:pt x="2488196" y="165455"/>
                  </a:lnTo>
                  <a:close/>
                </a:path>
                <a:path w="2488565" h="180340">
                  <a:moveTo>
                    <a:pt x="2488196" y="163372"/>
                  </a:moveTo>
                  <a:lnTo>
                    <a:pt x="1327454" y="180047"/>
                  </a:lnTo>
                  <a:lnTo>
                    <a:pt x="1381086" y="180047"/>
                  </a:lnTo>
                  <a:lnTo>
                    <a:pt x="2488196" y="164122"/>
                  </a:lnTo>
                  <a:lnTo>
                    <a:pt x="2488196" y="163372"/>
                  </a:lnTo>
                  <a:close/>
                </a:path>
                <a:path w="2488565" h="180340">
                  <a:moveTo>
                    <a:pt x="2488196" y="161328"/>
                  </a:moveTo>
                  <a:lnTo>
                    <a:pt x="1183982" y="180047"/>
                  </a:lnTo>
                  <a:lnTo>
                    <a:pt x="1235227" y="180047"/>
                  </a:lnTo>
                  <a:lnTo>
                    <a:pt x="2488196" y="162077"/>
                  </a:lnTo>
                  <a:lnTo>
                    <a:pt x="2488196" y="161328"/>
                  </a:lnTo>
                  <a:close/>
                </a:path>
                <a:path w="2488565" h="180340">
                  <a:moveTo>
                    <a:pt x="2488196" y="159245"/>
                  </a:moveTo>
                  <a:lnTo>
                    <a:pt x="1040511" y="180047"/>
                  </a:lnTo>
                  <a:lnTo>
                    <a:pt x="1091755" y="180047"/>
                  </a:lnTo>
                  <a:lnTo>
                    <a:pt x="2488196" y="160045"/>
                  </a:lnTo>
                  <a:lnTo>
                    <a:pt x="2488196" y="159245"/>
                  </a:lnTo>
                  <a:close/>
                </a:path>
                <a:path w="2488565" h="180340">
                  <a:moveTo>
                    <a:pt x="2488196" y="60553"/>
                  </a:moveTo>
                  <a:lnTo>
                    <a:pt x="0" y="96316"/>
                  </a:lnTo>
                  <a:lnTo>
                    <a:pt x="0" y="97066"/>
                  </a:lnTo>
                  <a:lnTo>
                    <a:pt x="2488196" y="61302"/>
                  </a:lnTo>
                  <a:lnTo>
                    <a:pt x="2488196" y="60553"/>
                  </a:lnTo>
                  <a:close/>
                </a:path>
                <a:path w="2488565" h="180340">
                  <a:moveTo>
                    <a:pt x="2488196" y="58470"/>
                  </a:moveTo>
                  <a:lnTo>
                    <a:pt x="0" y="94234"/>
                  </a:lnTo>
                  <a:lnTo>
                    <a:pt x="0" y="95021"/>
                  </a:lnTo>
                  <a:lnTo>
                    <a:pt x="2488196" y="59258"/>
                  </a:lnTo>
                  <a:lnTo>
                    <a:pt x="2488196" y="58470"/>
                  </a:lnTo>
                  <a:close/>
                </a:path>
                <a:path w="2488565" h="180340">
                  <a:moveTo>
                    <a:pt x="2488196" y="56426"/>
                  </a:moveTo>
                  <a:lnTo>
                    <a:pt x="0" y="92189"/>
                  </a:lnTo>
                  <a:lnTo>
                    <a:pt x="0" y="92938"/>
                  </a:lnTo>
                  <a:lnTo>
                    <a:pt x="2488196" y="57175"/>
                  </a:lnTo>
                  <a:lnTo>
                    <a:pt x="2488196" y="56426"/>
                  </a:lnTo>
                  <a:close/>
                </a:path>
                <a:path w="2488565" h="180340">
                  <a:moveTo>
                    <a:pt x="2488196" y="54381"/>
                  </a:moveTo>
                  <a:lnTo>
                    <a:pt x="0" y="90144"/>
                  </a:lnTo>
                  <a:lnTo>
                    <a:pt x="0" y="90893"/>
                  </a:lnTo>
                  <a:lnTo>
                    <a:pt x="2488196" y="55130"/>
                  </a:lnTo>
                  <a:lnTo>
                    <a:pt x="2488196" y="54381"/>
                  </a:lnTo>
                  <a:close/>
                </a:path>
                <a:path w="2488565" h="180340">
                  <a:moveTo>
                    <a:pt x="2488196" y="52298"/>
                  </a:moveTo>
                  <a:lnTo>
                    <a:pt x="0" y="88061"/>
                  </a:lnTo>
                  <a:lnTo>
                    <a:pt x="0" y="88849"/>
                  </a:lnTo>
                  <a:lnTo>
                    <a:pt x="2488196" y="53098"/>
                  </a:lnTo>
                  <a:lnTo>
                    <a:pt x="2488196" y="52298"/>
                  </a:lnTo>
                  <a:close/>
                </a:path>
                <a:path w="2488565" h="180340">
                  <a:moveTo>
                    <a:pt x="2488196" y="50266"/>
                  </a:moveTo>
                  <a:lnTo>
                    <a:pt x="0" y="86017"/>
                  </a:lnTo>
                  <a:lnTo>
                    <a:pt x="0" y="86766"/>
                  </a:lnTo>
                  <a:lnTo>
                    <a:pt x="2488196" y="51015"/>
                  </a:lnTo>
                  <a:lnTo>
                    <a:pt x="2488196" y="50266"/>
                  </a:lnTo>
                  <a:close/>
                </a:path>
                <a:path w="2488565" h="180340">
                  <a:moveTo>
                    <a:pt x="2488196" y="48221"/>
                  </a:moveTo>
                  <a:lnTo>
                    <a:pt x="0" y="83985"/>
                  </a:lnTo>
                  <a:lnTo>
                    <a:pt x="0" y="84734"/>
                  </a:lnTo>
                  <a:lnTo>
                    <a:pt x="2488196" y="48971"/>
                  </a:lnTo>
                  <a:lnTo>
                    <a:pt x="2488196" y="48221"/>
                  </a:lnTo>
                  <a:close/>
                </a:path>
                <a:path w="2488565" h="180340">
                  <a:moveTo>
                    <a:pt x="2488196" y="46139"/>
                  </a:moveTo>
                  <a:lnTo>
                    <a:pt x="0" y="81902"/>
                  </a:lnTo>
                  <a:lnTo>
                    <a:pt x="0" y="82689"/>
                  </a:lnTo>
                  <a:lnTo>
                    <a:pt x="2488196" y="46926"/>
                  </a:lnTo>
                  <a:lnTo>
                    <a:pt x="2488196" y="46139"/>
                  </a:lnTo>
                  <a:close/>
                </a:path>
                <a:path w="2488565" h="180340">
                  <a:moveTo>
                    <a:pt x="2488196" y="44094"/>
                  </a:moveTo>
                  <a:lnTo>
                    <a:pt x="0" y="79857"/>
                  </a:lnTo>
                  <a:lnTo>
                    <a:pt x="0" y="80606"/>
                  </a:lnTo>
                  <a:lnTo>
                    <a:pt x="2488196" y="44843"/>
                  </a:lnTo>
                  <a:lnTo>
                    <a:pt x="2488196" y="44094"/>
                  </a:lnTo>
                  <a:close/>
                </a:path>
                <a:path w="2488565" h="180340">
                  <a:moveTo>
                    <a:pt x="2488196" y="42049"/>
                  </a:moveTo>
                  <a:lnTo>
                    <a:pt x="0" y="77812"/>
                  </a:lnTo>
                  <a:lnTo>
                    <a:pt x="0" y="78562"/>
                  </a:lnTo>
                  <a:lnTo>
                    <a:pt x="2488196" y="42799"/>
                  </a:lnTo>
                  <a:lnTo>
                    <a:pt x="2488196" y="42049"/>
                  </a:lnTo>
                  <a:close/>
                </a:path>
                <a:path w="2488565" h="180340">
                  <a:moveTo>
                    <a:pt x="2488196" y="39966"/>
                  </a:moveTo>
                  <a:lnTo>
                    <a:pt x="0" y="75730"/>
                  </a:lnTo>
                  <a:lnTo>
                    <a:pt x="0" y="76479"/>
                  </a:lnTo>
                  <a:lnTo>
                    <a:pt x="2488196" y="40716"/>
                  </a:lnTo>
                  <a:lnTo>
                    <a:pt x="2488196" y="39966"/>
                  </a:lnTo>
                  <a:close/>
                </a:path>
                <a:path w="2488565" h="180340">
                  <a:moveTo>
                    <a:pt x="2488196" y="37922"/>
                  </a:moveTo>
                  <a:lnTo>
                    <a:pt x="0" y="73685"/>
                  </a:lnTo>
                  <a:lnTo>
                    <a:pt x="0" y="74434"/>
                  </a:lnTo>
                  <a:lnTo>
                    <a:pt x="2488196" y="38671"/>
                  </a:lnTo>
                  <a:lnTo>
                    <a:pt x="2488196" y="37922"/>
                  </a:lnTo>
                  <a:close/>
                </a:path>
                <a:path w="2488565" h="180340">
                  <a:moveTo>
                    <a:pt x="2488196" y="35877"/>
                  </a:moveTo>
                  <a:lnTo>
                    <a:pt x="0" y="71640"/>
                  </a:lnTo>
                  <a:lnTo>
                    <a:pt x="0" y="72390"/>
                  </a:lnTo>
                  <a:lnTo>
                    <a:pt x="2488196" y="36626"/>
                  </a:lnTo>
                  <a:lnTo>
                    <a:pt x="2488196" y="35877"/>
                  </a:lnTo>
                  <a:close/>
                </a:path>
                <a:path w="2488565" h="180340">
                  <a:moveTo>
                    <a:pt x="2488196" y="33794"/>
                  </a:moveTo>
                  <a:lnTo>
                    <a:pt x="0" y="69557"/>
                  </a:lnTo>
                  <a:lnTo>
                    <a:pt x="0" y="70307"/>
                  </a:lnTo>
                  <a:lnTo>
                    <a:pt x="2488196" y="34544"/>
                  </a:lnTo>
                  <a:lnTo>
                    <a:pt x="2488196" y="33794"/>
                  </a:lnTo>
                  <a:close/>
                </a:path>
                <a:path w="2488565" h="180340">
                  <a:moveTo>
                    <a:pt x="2488196" y="31762"/>
                  </a:moveTo>
                  <a:lnTo>
                    <a:pt x="0" y="67513"/>
                  </a:lnTo>
                  <a:lnTo>
                    <a:pt x="0" y="68262"/>
                  </a:lnTo>
                  <a:lnTo>
                    <a:pt x="2488196" y="32512"/>
                  </a:lnTo>
                  <a:lnTo>
                    <a:pt x="2488196" y="31762"/>
                  </a:lnTo>
                  <a:close/>
                </a:path>
                <a:path w="2488565" h="180340">
                  <a:moveTo>
                    <a:pt x="2488196" y="29679"/>
                  </a:moveTo>
                  <a:lnTo>
                    <a:pt x="0" y="65430"/>
                  </a:lnTo>
                  <a:lnTo>
                    <a:pt x="0" y="66217"/>
                  </a:lnTo>
                  <a:lnTo>
                    <a:pt x="2488196" y="30467"/>
                  </a:lnTo>
                  <a:lnTo>
                    <a:pt x="2488196" y="29679"/>
                  </a:lnTo>
                  <a:close/>
                </a:path>
                <a:path w="2488565" h="180340">
                  <a:moveTo>
                    <a:pt x="2488196" y="27635"/>
                  </a:moveTo>
                  <a:lnTo>
                    <a:pt x="0" y="63385"/>
                  </a:lnTo>
                  <a:lnTo>
                    <a:pt x="0" y="64135"/>
                  </a:lnTo>
                  <a:lnTo>
                    <a:pt x="2488196" y="28384"/>
                  </a:lnTo>
                  <a:lnTo>
                    <a:pt x="2488196" y="27635"/>
                  </a:lnTo>
                  <a:close/>
                </a:path>
                <a:path w="2488565" h="180340">
                  <a:moveTo>
                    <a:pt x="2488196" y="25590"/>
                  </a:moveTo>
                  <a:lnTo>
                    <a:pt x="0" y="61341"/>
                  </a:lnTo>
                  <a:lnTo>
                    <a:pt x="0" y="62090"/>
                  </a:lnTo>
                  <a:lnTo>
                    <a:pt x="2488196" y="26339"/>
                  </a:lnTo>
                  <a:lnTo>
                    <a:pt x="2488196" y="25590"/>
                  </a:lnTo>
                  <a:close/>
                </a:path>
                <a:path w="2488565" h="180340">
                  <a:moveTo>
                    <a:pt x="2488196" y="23507"/>
                  </a:moveTo>
                  <a:lnTo>
                    <a:pt x="0" y="59258"/>
                  </a:lnTo>
                  <a:lnTo>
                    <a:pt x="0" y="60058"/>
                  </a:lnTo>
                  <a:lnTo>
                    <a:pt x="2488196" y="24295"/>
                  </a:lnTo>
                  <a:lnTo>
                    <a:pt x="2488196" y="23507"/>
                  </a:lnTo>
                  <a:close/>
                </a:path>
                <a:path w="2488565" h="180340">
                  <a:moveTo>
                    <a:pt x="2488196" y="21463"/>
                  </a:moveTo>
                  <a:lnTo>
                    <a:pt x="0" y="57213"/>
                  </a:lnTo>
                  <a:lnTo>
                    <a:pt x="0" y="57962"/>
                  </a:lnTo>
                  <a:lnTo>
                    <a:pt x="2488196" y="22212"/>
                  </a:lnTo>
                  <a:lnTo>
                    <a:pt x="2488196" y="21463"/>
                  </a:lnTo>
                  <a:close/>
                </a:path>
                <a:path w="2488565" h="180340">
                  <a:moveTo>
                    <a:pt x="2488196" y="19418"/>
                  </a:moveTo>
                  <a:lnTo>
                    <a:pt x="0" y="55181"/>
                  </a:lnTo>
                  <a:lnTo>
                    <a:pt x="0" y="55930"/>
                  </a:lnTo>
                  <a:lnTo>
                    <a:pt x="2488196" y="20167"/>
                  </a:lnTo>
                  <a:lnTo>
                    <a:pt x="2488196" y="19418"/>
                  </a:lnTo>
                  <a:close/>
                </a:path>
                <a:path w="2488565" h="180340">
                  <a:moveTo>
                    <a:pt x="2488196" y="17335"/>
                  </a:moveTo>
                  <a:lnTo>
                    <a:pt x="0" y="53098"/>
                  </a:lnTo>
                  <a:lnTo>
                    <a:pt x="0" y="53886"/>
                  </a:lnTo>
                  <a:lnTo>
                    <a:pt x="2488196" y="18122"/>
                  </a:lnTo>
                  <a:lnTo>
                    <a:pt x="2488196" y="17335"/>
                  </a:lnTo>
                  <a:close/>
                </a:path>
                <a:path w="2488565" h="180340">
                  <a:moveTo>
                    <a:pt x="2488196" y="15290"/>
                  </a:moveTo>
                  <a:lnTo>
                    <a:pt x="0" y="51054"/>
                  </a:lnTo>
                  <a:lnTo>
                    <a:pt x="0" y="51803"/>
                  </a:lnTo>
                  <a:lnTo>
                    <a:pt x="2488196" y="16040"/>
                  </a:lnTo>
                  <a:lnTo>
                    <a:pt x="2488196" y="15290"/>
                  </a:lnTo>
                  <a:close/>
                </a:path>
                <a:path w="2488565" h="180340">
                  <a:moveTo>
                    <a:pt x="2488196" y="13246"/>
                  </a:moveTo>
                  <a:lnTo>
                    <a:pt x="0" y="49009"/>
                  </a:lnTo>
                  <a:lnTo>
                    <a:pt x="0" y="49758"/>
                  </a:lnTo>
                  <a:lnTo>
                    <a:pt x="2488196" y="14008"/>
                  </a:lnTo>
                  <a:lnTo>
                    <a:pt x="2488196" y="13246"/>
                  </a:lnTo>
                  <a:close/>
                </a:path>
                <a:path w="2488565" h="180340">
                  <a:moveTo>
                    <a:pt x="2488196" y="7073"/>
                  </a:moveTo>
                  <a:lnTo>
                    <a:pt x="0" y="42837"/>
                  </a:lnTo>
                  <a:lnTo>
                    <a:pt x="0" y="43586"/>
                  </a:lnTo>
                  <a:lnTo>
                    <a:pt x="2488196" y="7835"/>
                  </a:lnTo>
                  <a:lnTo>
                    <a:pt x="2488196" y="7073"/>
                  </a:lnTo>
                  <a:close/>
                </a:path>
                <a:path w="2488565" h="180340">
                  <a:moveTo>
                    <a:pt x="2488196" y="914"/>
                  </a:moveTo>
                  <a:lnTo>
                    <a:pt x="0" y="36677"/>
                  </a:lnTo>
                  <a:lnTo>
                    <a:pt x="0" y="37426"/>
                  </a:lnTo>
                  <a:lnTo>
                    <a:pt x="2488196" y="1663"/>
                  </a:lnTo>
                  <a:lnTo>
                    <a:pt x="2488196" y="914"/>
                  </a:lnTo>
                  <a:close/>
                </a:path>
              </a:pathLst>
            </a:custGeom>
            <a:solidFill>
              <a:srgbClr val="008B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7749133" y="6493040"/>
              <a:ext cx="2903855" cy="180340"/>
            </a:xfrm>
            <a:custGeom>
              <a:avLst/>
              <a:gdLst/>
              <a:ahLst/>
              <a:cxnLst/>
              <a:rect l="l" t="t" r="r" b="b"/>
              <a:pathLst>
                <a:path w="2903854" h="180340">
                  <a:moveTo>
                    <a:pt x="163969" y="0"/>
                  </a:moveTo>
                  <a:lnTo>
                    <a:pt x="109994" y="0"/>
                  </a:lnTo>
                  <a:lnTo>
                    <a:pt x="0" y="1587"/>
                  </a:lnTo>
                  <a:lnTo>
                    <a:pt x="0" y="2336"/>
                  </a:lnTo>
                  <a:lnTo>
                    <a:pt x="163969" y="0"/>
                  </a:lnTo>
                  <a:close/>
                </a:path>
                <a:path w="2903854" h="180340">
                  <a:moveTo>
                    <a:pt x="307441" y="0"/>
                  </a:moveTo>
                  <a:lnTo>
                    <a:pt x="253466" y="0"/>
                  </a:lnTo>
                  <a:lnTo>
                    <a:pt x="0" y="3632"/>
                  </a:lnTo>
                  <a:lnTo>
                    <a:pt x="0" y="4419"/>
                  </a:lnTo>
                  <a:lnTo>
                    <a:pt x="307441" y="0"/>
                  </a:lnTo>
                  <a:close/>
                </a:path>
                <a:path w="2903854" h="180340">
                  <a:moveTo>
                    <a:pt x="450913" y="0"/>
                  </a:moveTo>
                  <a:lnTo>
                    <a:pt x="397281" y="0"/>
                  </a:lnTo>
                  <a:lnTo>
                    <a:pt x="0" y="5715"/>
                  </a:lnTo>
                  <a:lnTo>
                    <a:pt x="0" y="6464"/>
                  </a:lnTo>
                  <a:lnTo>
                    <a:pt x="450913" y="0"/>
                  </a:lnTo>
                  <a:close/>
                </a:path>
                <a:path w="2903854" h="180340">
                  <a:moveTo>
                    <a:pt x="594385" y="0"/>
                  </a:moveTo>
                  <a:lnTo>
                    <a:pt x="540753" y="0"/>
                  </a:lnTo>
                  <a:lnTo>
                    <a:pt x="0" y="7759"/>
                  </a:lnTo>
                  <a:lnTo>
                    <a:pt x="0" y="8547"/>
                  </a:lnTo>
                  <a:lnTo>
                    <a:pt x="594385" y="0"/>
                  </a:lnTo>
                  <a:close/>
                </a:path>
                <a:path w="2903854" h="180340">
                  <a:moveTo>
                    <a:pt x="737844" y="0"/>
                  </a:moveTo>
                  <a:lnTo>
                    <a:pt x="686612" y="0"/>
                  </a:lnTo>
                  <a:lnTo>
                    <a:pt x="0" y="9842"/>
                  </a:lnTo>
                  <a:lnTo>
                    <a:pt x="0" y="10591"/>
                  </a:lnTo>
                  <a:lnTo>
                    <a:pt x="737844" y="0"/>
                  </a:lnTo>
                  <a:close/>
                </a:path>
                <a:path w="2903854" h="180340">
                  <a:moveTo>
                    <a:pt x="884059" y="0"/>
                  </a:moveTo>
                  <a:lnTo>
                    <a:pt x="830084" y="0"/>
                  </a:lnTo>
                  <a:lnTo>
                    <a:pt x="0" y="11887"/>
                  </a:lnTo>
                  <a:lnTo>
                    <a:pt x="0" y="12636"/>
                  </a:lnTo>
                  <a:lnTo>
                    <a:pt x="884059" y="0"/>
                  </a:lnTo>
                  <a:close/>
                </a:path>
                <a:path w="2903854" h="180340">
                  <a:moveTo>
                    <a:pt x="1027518" y="0"/>
                  </a:moveTo>
                  <a:lnTo>
                    <a:pt x="973556" y="0"/>
                  </a:lnTo>
                  <a:lnTo>
                    <a:pt x="0" y="13919"/>
                  </a:lnTo>
                  <a:lnTo>
                    <a:pt x="0" y="14719"/>
                  </a:lnTo>
                  <a:lnTo>
                    <a:pt x="1027518" y="0"/>
                  </a:lnTo>
                  <a:close/>
                </a:path>
                <a:path w="2903854" h="180340">
                  <a:moveTo>
                    <a:pt x="1170990" y="0"/>
                  </a:moveTo>
                  <a:lnTo>
                    <a:pt x="1117028" y="0"/>
                  </a:lnTo>
                  <a:lnTo>
                    <a:pt x="0" y="16002"/>
                  </a:lnTo>
                  <a:lnTo>
                    <a:pt x="0" y="16751"/>
                  </a:lnTo>
                  <a:lnTo>
                    <a:pt x="1170990" y="0"/>
                  </a:lnTo>
                  <a:close/>
                </a:path>
                <a:path w="2903854" h="180340">
                  <a:moveTo>
                    <a:pt x="1314462" y="0"/>
                  </a:moveTo>
                  <a:lnTo>
                    <a:pt x="1260830" y="0"/>
                  </a:lnTo>
                  <a:lnTo>
                    <a:pt x="0" y="18046"/>
                  </a:lnTo>
                  <a:lnTo>
                    <a:pt x="0" y="18796"/>
                  </a:lnTo>
                  <a:lnTo>
                    <a:pt x="1314462" y="0"/>
                  </a:lnTo>
                  <a:close/>
                </a:path>
                <a:path w="2903854" h="180340">
                  <a:moveTo>
                    <a:pt x="1457934" y="0"/>
                  </a:moveTo>
                  <a:lnTo>
                    <a:pt x="1404302" y="0"/>
                  </a:lnTo>
                  <a:lnTo>
                    <a:pt x="0" y="20091"/>
                  </a:lnTo>
                  <a:lnTo>
                    <a:pt x="0" y="20878"/>
                  </a:lnTo>
                  <a:lnTo>
                    <a:pt x="1457934" y="0"/>
                  </a:lnTo>
                  <a:close/>
                </a:path>
                <a:path w="2903854" h="180340">
                  <a:moveTo>
                    <a:pt x="1504048" y="72656"/>
                  </a:moveTo>
                  <a:lnTo>
                    <a:pt x="1501660" y="72682"/>
                  </a:lnTo>
                  <a:lnTo>
                    <a:pt x="1504048" y="72682"/>
                  </a:lnTo>
                  <a:close/>
                </a:path>
                <a:path w="2903854" h="180340">
                  <a:moveTo>
                    <a:pt x="1601406" y="0"/>
                  </a:moveTo>
                  <a:lnTo>
                    <a:pt x="1550174" y="0"/>
                  </a:lnTo>
                  <a:lnTo>
                    <a:pt x="0" y="22174"/>
                  </a:lnTo>
                  <a:lnTo>
                    <a:pt x="0" y="22923"/>
                  </a:lnTo>
                  <a:lnTo>
                    <a:pt x="1601406" y="0"/>
                  </a:lnTo>
                  <a:close/>
                </a:path>
                <a:path w="2903854" h="180340">
                  <a:moveTo>
                    <a:pt x="1647520" y="72656"/>
                  </a:moveTo>
                  <a:lnTo>
                    <a:pt x="1645132" y="72682"/>
                  </a:lnTo>
                  <a:lnTo>
                    <a:pt x="1647520" y="72682"/>
                  </a:lnTo>
                  <a:close/>
                </a:path>
                <a:path w="2903854" h="180340">
                  <a:moveTo>
                    <a:pt x="1747608" y="0"/>
                  </a:moveTo>
                  <a:lnTo>
                    <a:pt x="1693633" y="0"/>
                  </a:lnTo>
                  <a:lnTo>
                    <a:pt x="0" y="24218"/>
                  </a:lnTo>
                  <a:lnTo>
                    <a:pt x="0" y="24968"/>
                  </a:lnTo>
                  <a:lnTo>
                    <a:pt x="1747608" y="0"/>
                  </a:lnTo>
                  <a:close/>
                </a:path>
                <a:path w="2903854" h="180340">
                  <a:moveTo>
                    <a:pt x="1891080" y="0"/>
                  </a:moveTo>
                  <a:lnTo>
                    <a:pt x="1837105" y="0"/>
                  </a:lnTo>
                  <a:lnTo>
                    <a:pt x="0" y="26301"/>
                  </a:lnTo>
                  <a:lnTo>
                    <a:pt x="0" y="27051"/>
                  </a:lnTo>
                  <a:lnTo>
                    <a:pt x="1891080" y="0"/>
                  </a:lnTo>
                  <a:close/>
                </a:path>
                <a:path w="2903854" h="180340">
                  <a:moveTo>
                    <a:pt x="2034552" y="0"/>
                  </a:moveTo>
                  <a:lnTo>
                    <a:pt x="1980577" y="0"/>
                  </a:lnTo>
                  <a:lnTo>
                    <a:pt x="0" y="28346"/>
                  </a:lnTo>
                  <a:lnTo>
                    <a:pt x="0" y="29095"/>
                  </a:lnTo>
                  <a:lnTo>
                    <a:pt x="2034552" y="0"/>
                  </a:lnTo>
                  <a:close/>
                </a:path>
                <a:path w="2903854" h="180340">
                  <a:moveTo>
                    <a:pt x="2367610" y="72656"/>
                  </a:moveTo>
                  <a:lnTo>
                    <a:pt x="2365222" y="72682"/>
                  </a:lnTo>
                  <a:lnTo>
                    <a:pt x="2367610" y="72682"/>
                  </a:lnTo>
                  <a:close/>
                </a:path>
                <a:path w="2903854" h="180340">
                  <a:moveTo>
                    <a:pt x="2864980" y="107454"/>
                  </a:moveTo>
                  <a:lnTo>
                    <a:pt x="2774264" y="108699"/>
                  </a:lnTo>
                  <a:lnTo>
                    <a:pt x="2723146" y="108699"/>
                  </a:lnTo>
                  <a:lnTo>
                    <a:pt x="0" y="147624"/>
                  </a:lnTo>
                  <a:lnTo>
                    <a:pt x="0" y="148412"/>
                  </a:lnTo>
                  <a:lnTo>
                    <a:pt x="2864980" y="107454"/>
                  </a:lnTo>
                  <a:close/>
                </a:path>
                <a:path w="2903854" h="180340">
                  <a:moveTo>
                    <a:pt x="2864980" y="105371"/>
                  </a:moveTo>
                  <a:lnTo>
                    <a:pt x="2634056" y="108661"/>
                  </a:lnTo>
                  <a:lnTo>
                    <a:pt x="2580424" y="108661"/>
                  </a:lnTo>
                  <a:lnTo>
                    <a:pt x="0" y="145580"/>
                  </a:lnTo>
                  <a:lnTo>
                    <a:pt x="0" y="146380"/>
                  </a:lnTo>
                  <a:lnTo>
                    <a:pt x="2864980" y="105410"/>
                  </a:lnTo>
                  <a:close/>
                </a:path>
                <a:path w="2903854" h="180340">
                  <a:moveTo>
                    <a:pt x="2864980" y="103327"/>
                  </a:moveTo>
                  <a:lnTo>
                    <a:pt x="2489149" y="108673"/>
                  </a:lnTo>
                  <a:lnTo>
                    <a:pt x="2435517" y="108673"/>
                  </a:lnTo>
                  <a:lnTo>
                    <a:pt x="0" y="143497"/>
                  </a:lnTo>
                  <a:lnTo>
                    <a:pt x="0" y="144297"/>
                  </a:lnTo>
                  <a:lnTo>
                    <a:pt x="2864980" y="103327"/>
                  </a:lnTo>
                  <a:close/>
                </a:path>
                <a:path w="2903854" h="180340">
                  <a:moveTo>
                    <a:pt x="2864980" y="101244"/>
                  </a:moveTo>
                  <a:lnTo>
                    <a:pt x="2347112" y="108661"/>
                  </a:lnTo>
                  <a:lnTo>
                    <a:pt x="2293480" y="108661"/>
                  </a:lnTo>
                  <a:lnTo>
                    <a:pt x="0" y="141452"/>
                  </a:lnTo>
                  <a:lnTo>
                    <a:pt x="0" y="142252"/>
                  </a:lnTo>
                  <a:lnTo>
                    <a:pt x="2864980" y="101282"/>
                  </a:lnTo>
                  <a:close/>
                </a:path>
                <a:path w="2903854" h="180340">
                  <a:moveTo>
                    <a:pt x="2864980" y="99199"/>
                  </a:moveTo>
                  <a:lnTo>
                    <a:pt x="2203640" y="108661"/>
                  </a:lnTo>
                  <a:lnTo>
                    <a:pt x="2150008" y="108661"/>
                  </a:lnTo>
                  <a:lnTo>
                    <a:pt x="0" y="139420"/>
                  </a:lnTo>
                  <a:lnTo>
                    <a:pt x="0" y="140208"/>
                  </a:lnTo>
                  <a:lnTo>
                    <a:pt x="2864980" y="99237"/>
                  </a:lnTo>
                  <a:close/>
                </a:path>
                <a:path w="2903854" h="180340">
                  <a:moveTo>
                    <a:pt x="2864980" y="97155"/>
                  </a:moveTo>
                  <a:lnTo>
                    <a:pt x="2054796" y="108699"/>
                  </a:lnTo>
                  <a:lnTo>
                    <a:pt x="2003564" y="108699"/>
                  </a:lnTo>
                  <a:lnTo>
                    <a:pt x="0" y="137325"/>
                  </a:lnTo>
                  <a:lnTo>
                    <a:pt x="0" y="138125"/>
                  </a:lnTo>
                  <a:lnTo>
                    <a:pt x="2864980" y="97155"/>
                  </a:lnTo>
                  <a:close/>
                </a:path>
                <a:path w="2903854" h="180340">
                  <a:moveTo>
                    <a:pt x="2864980" y="95072"/>
                  </a:moveTo>
                  <a:lnTo>
                    <a:pt x="1913966" y="108661"/>
                  </a:lnTo>
                  <a:lnTo>
                    <a:pt x="1862734" y="108661"/>
                  </a:lnTo>
                  <a:lnTo>
                    <a:pt x="0" y="135293"/>
                  </a:lnTo>
                  <a:lnTo>
                    <a:pt x="0" y="136080"/>
                  </a:lnTo>
                  <a:lnTo>
                    <a:pt x="2864980" y="95110"/>
                  </a:lnTo>
                  <a:close/>
                </a:path>
                <a:path w="2903854" h="180340">
                  <a:moveTo>
                    <a:pt x="2864980" y="93027"/>
                  </a:moveTo>
                  <a:lnTo>
                    <a:pt x="1770494" y="108661"/>
                  </a:lnTo>
                  <a:lnTo>
                    <a:pt x="1719262" y="108661"/>
                  </a:lnTo>
                  <a:lnTo>
                    <a:pt x="0" y="133248"/>
                  </a:lnTo>
                  <a:lnTo>
                    <a:pt x="0" y="134035"/>
                  </a:lnTo>
                  <a:lnTo>
                    <a:pt x="2864980" y="93065"/>
                  </a:lnTo>
                  <a:close/>
                </a:path>
                <a:path w="2903854" h="180340">
                  <a:moveTo>
                    <a:pt x="2864980" y="90982"/>
                  </a:moveTo>
                  <a:lnTo>
                    <a:pt x="1624584" y="108686"/>
                  </a:lnTo>
                  <a:lnTo>
                    <a:pt x="1573339" y="108686"/>
                  </a:lnTo>
                  <a:lnTo>
                    <a:pt x="0" y="131165"/>
                  </a:lnTo>
                  <a:lnTo>
                    <a:pt x="0" y="131953"/>
                  </a:lnTo>
                  <a:lnTo>
                    <a:pt x="2864980" y="90982"/>
                  </a:lnTo>
                  <a:close/>
                </a:path>
                <a:path w="2903854" h="180340">
                  <a:moveTo>
                    <a:pt x="2864980" y="88900"/>
                  </a:moveTo>
                  <a:lnTo>
                    <a:pt x="1483563" y="108661"/>
                  </a:lnTo>
                  <a:lnTo>
                    <a:pt x="1429931" y="108661"/>
                  </a:lnTo>
                  <a:lnTo>
                    <a:pt x="0" y="129120"/>
                  </a:lnTo>
                  <a:lnTo>
                    <a:pt x="0" y="129908"/>
                  </a:lnTo>
                  <a:lnTo>
                    <a:pt x="2864980" y="88938"/>
                  </a:lnTo>
                  <a:close/>
                </a:path>
                <a:path w="2903854" h="180340">
                  <a:moveTo>
                    <a:pt x="2864980" y="86893"/>
                  </a:moveTo>
                  <a:lnTo>
                    <a:pt x="1336484" y="108712"/>
                  </a:lnTo>
                  <a:lnTo>
                    <a:pt x="1282865" y="108712"/>
                  </a:lnTo>
                  <a:lnTo>
                    <a:pt x="0" y="127076"/>
                  </a:lnTo>
                  <a:lnTo>
                    <a:pt x="0" y="127876"/>
                  </a:lnTo>
                  <a:lnTo>
                    <a:pt x="2864980" y="86893"/>
                  </a:lnTo>
                  <a:close/>
                </a:path>
                <a:path w="2903854" h="180340">
                  <a:moveTo>
                    <a:pt x="2864980" y="84810"/>
                  </a:moveTo>
                  <a:lnTo>
                    <a:pt x="1190396" y="108712"/>
                  </a:lnTo>
                  <a:lnTo>
                    <a:pt x="1138821" y="108712"/>
                  </a:lnTo>
                  <a:lnTo>
                    <a:pt x="0" y="124993"/>
                  </a:lnTo>
                  <a:lnTo>
                    <a:pt x="0" y="125793"/>
                  </a:lnTo>
                  <a:lnTo>
                    <a:pt x="2864980" y="84810"/>
                  </a:lnTo>
                  <a:close/>
                </a:path>
                <a:path w="2903854" h="180340">
                  <a:moveTo>
                    <a:pt x="2864980" y="82727"/>
                  </a:moveTo>
                  <a:lnTo>
                    <a:pt x="1050417" y="108661"/>
                  </a:lnTo>
                  <a:lnTo>
                    <a:pt x="999172" y="108661"/>
                  </a:lnTo>
                  <a:lnTo>
                    <a:pt x="0" y="122948"/>
                  </a:lnTo>
                  <a:lnTo>
                    <a:pt x="0" y="123748"/>
                  </a:lnTo>
                  <a:lnTo>
                    <a:pt x="2864980" y="82778"/>
                  </a:lnTo>
                  <a:close/>
                </a:path>
                <a:path w="2903854" h="180340">
                  <a:moveTo>
                    <a:pt x="2903232" y="176047"/>
                  </a:moveTo>
                  <a:lnTo>
                    <a:pt x="2623807" y="180047"/>
                  </a:lnTo>
                  <a:lnTo>
                    <a:pt x="2677782" y="180047"/>
                  </a:lnTo>
                  <a:lnTo>
                    <a:pt x="2903232" y="176796"/>
                  </a:lnTo>
                  <a:lnTo>
                    <a:pt x="2903232" y="176047"/>
                  </a:lnTo>
                  <a:close/>
                </a:path>
                <a:path w="2903854" h="180340">
                  <a:moveTo>
                    <a:pt x="2903232" y="173964"/>
                  </a:moveTo>
                  <a:lnTo>
                    <a:pt x="2480335" y="180047"/>
                  </a:lnTo>
                  <a:lnTo>
                    <a:pt x="2531580" y="180047"/>
                  </a:lnTo>
                  <a:lnTo>
                    <a:pt x="2903232" y="174752"/>
                  </a:lnTo>
                  <a:lnTo>
                    <a:pt x="2903232" y="173964"/>
                  </a:lnTo>
                  <a:close/>
                </a:path>
                <a:path w="2903854" h="180340">
                  <a:moveTo>
                    <a:pt x="2903232" y="171919"/>
                  </a:moveTo>
                  <a:lnTo>
                    <a:pt x="2334476" y="180047"/>
                  </a:lnTo>
                  <a:lnTo>
                    <a:pt x="2388108" y="180047"/>
                  </a:lnTo>
                  <a:lnTo>
                    <a:pt x="2903232" y="172669"/>
                  </a:lnTo>
                  <a:lnTo>
                    <a:pt x="2903232" y="171919"/>
                  </a:lnTo>
                  <a:close/>
                </a:path>
                <a:path w="2903854" h="180340">
                  <a:moveTo>
                    <a:pt x="2903232" y="169887"/>
                  </a:moveTo>
                  <a:lnTo>
                    <a:pt x="2191004" y="180047"/>
                  </a:lnTo>
                  <a:lnTo>
                    <a:pt x="2244636" y="180047"/>
                  </a:lnTo>
                  <a:lnTo>
                    <a:pt x="2903232" y="170637"/>
                  </a:lnTo>
                  <a:lnTo>
                    <a:pt x="2903232" y="169887"/>
                  </a:lnTo>
                  <a:close/>
                </a:path>
                <a:path w="2903854" h="180340">
                  <a:moveTo>
                    <a:pt x="2903232" y="161632"/>
                  </a:moveTo>
                  <a:lnTo>
                    <a:pt x="1616786" y="180047"/>
                  </a:lnTo>
                  <a:lnTo>
                    <a:pt x="1668018" y="180047"/>
                  </a:lnTo>
                  <a:lnTo>
                    <a:pt x="2903232" y="162420"/>
                  </a:lnTo>
                  <a:lnTo>
                    <a:pt x="2903232" y="161632"/>
                  </a:lnTo>
                  <a:close/>
                </a:path>
                <a:path w="2903854" h="180340">
                  <a:moveTo>
                    <a:pt x="2903232" y="151371"/>
                  </a:moveTo>
                  <a:lnTo>
                    <a:pt x="896696" y="180047"/>
                  </a:lnTo>
                  <a:lnTo>
                    <a:pt x="947928" y="180047"/>
                  </a:lnTo>
                  <a:lnTo>
                    <a:pt x="2903232" y="152120"/>
                  </a:lnTo>
                  <a:lnTo>
                    <a:pt x="2903232" y="151371"/>
                  </a:lnTo>
                  <a:close/>
                </a:path>
                <a:path w="2903854" h="180340">
                  <a:moveTo>
                    <a:pt x="2903232" y="149288"/>
                  </a:moveTo>
                  <a:lnTo>
                    <a:pt x="750836" y="180047"/>
                  </a:lnTo>
                  <a:lnTo>
                    <a:pt x="804456" y="180047"/>
                  </a:lnTo>
                  <a:lnTo>
                    <a:pt x="2903232" y="150037"/>
                  </a:lnTo>
                  <a:lnTo>
                    <a:pt x="2903232" y="149288"/>
                  </a:lnTo>
                  <a:close/>
                </a:path>
                <a:path w="2903854" h="180340">
                  <a:moveTo>
                    <a:pt x="2903232" y="147256"/>
                  </a:moveTo>
                  <a:lnTo>
                    <a:pt x="607364" y="180047"/>
                  </a:lnTo>
                  <a:lnTo>
                    <a:pt x="660996" y="180047"/>
                  </a:lnTo>
                  <a:lnTo>
                    <a:pt x="2903232" y="148005"/>
                  </a:lnTo>
                  <a:lnTo>
                    <a:pt x="2903232" y="147256"/>
                  </a:lnTo>
                  <a:close/>
                </a:path>
                <a:path w="2903854" h="180340">
                  <a:moveTo>
                    <a:pt x="2903232" y="145211"/>
                  </a:moveTo>
                  <a:lnTo>
                    <a:pt x="463892" y="180047"/>
                  </a:lnTo>
                  <a:lnTo>
                    <a:pt x="517525" y="180047"/>
                  </a:lnTo>
                  <a:lnTo>
                    <a:pt x="2903232" y="145961"/>
                  </a:lnTo>
                  <a:lnTo>
                    <a:pt x="2903232" y="145211"/>
                  </a:lnTo>
                  <a:close/>
                </a:path>
                <a:path w="2903854" h="180340">
                  <a:moveTo>
                    <a:pt x="2903232" y="141084"/>
                  </a:moveTo>
                  <a:lnTo>
                    <a:pt x="176606" y="180047"/>
                  </a:lnTo>
                  <a:lnTo>
                    <a:pt x="230581" y="180047"/>
                  </a:lnTo>
                  <a:lnTo>
                    <a:pt x="2903232" y="141833"/>
                  </a:lnTo>
                  <a:lnTo>
                    <a:pt x="2903232" y="141084"/>
                  </a:lnTo>
                  <a:close/>
                </a:path>
                <a:path w="2903854" h="180340">
                  <a:moveTo>
                    <a:pt x="2903232" y="139001"/>
                  </a:moveTo>
                  <a:lnTo>
                    <a:pt x="33134" y="180047"/>
                  </a:lnTo>
                  <a:lnTo>
                    <a:pt x="84378" y="180047"/>
                  </a:lnTo>
                  <a:lnTo>
                    <a:pt x="2903232" y="139788"/>
                  </a:lnTo>
                  <a:lnTo>
                    <a:pt x="2903232" y="139001"/>
                  </a:lnTo>
                  <a:close/>
                </a:path>
                <a:path w="2903854" h="180340">
                  <a:moveTo>
                    <a:pt x="2903232" y="136956"/>
                  </a:moveTo>
                  <a:lnTo>
                    <a:pt x="0" y="178473"/>
                  </a:lnTo>
                  <a:lnTo>
                    <a:pt x="0" y="179260"/>
                  </a:lnTo>
                  <a:lnTo>
                    <a:pt x="2903232" y="137706"/>
                  </a:lnTo>
                  <a:lnTo>
                    <a:pt x="2903232" y="136956"/>
                  </a:lnTo>
                  <a:close/>
                </a:path>
                <a:path w="2903854" h="180340">
                  <a:moveTo>
                    <a:pt x="2903232" y="134912"/>
                  </a:moveTo>
                  <a:lnTo>
                    <a:pt x="0" y="176428"/>
                  </a:lnTo>
                  <a:lnTo>
                    <a:pt x="0" y="177177"/>
                  </a:lnTo>
                  <a:lnTo>
                    <a:pt x="2903232" y="135661"/>
                  </a:lnTo>
                  <a:lnTo>
                    <a:pt x="2903232" y="134912"/>
                  </a:lnTo>
                  <a:close/>
                </a:path>
                <a:path w="2903854" h="180340">
                  <a:moveTo>
                    <a:pt x="2903232" y="132829"/>
                  </a:moveTo>
                  <a:lnTo>
                    <a:pt x="0" y="174383"/>
                  </a:lnTo>
                  <a:lnTo>
                    <a:pt x="0" y="175133"/>
                  </a:lnTo>
                  <a:lnTo>
                    <a:pt x="2903232" y="133616"/>
                  </a:lnTo>
                  <a:lnTo>
                    <a:pt x="2903232" y="132829"/>
                  </a:lnTo>
                  <a:close/>
                </a:path>
                <a:path w="2903854" h="180340">
                  <a:moveTo>
                    <a:pt x="2903232" y="130784"/>
                  </a:moveTo>
                  <a:lnTo>
                    <a:pt x="0" y="172300"/>
                  </a:lnTo>
                  <a:lnTo>
                    <a:pt x="0" y="173088"/>
                  </a:lnTo>
                  <a:lnTo>
                    <a:pt x="2903232" y="131533"/>
                  </a:lnTo>
                  <a:lnTo>
                    <a:pt x="2903232" y="130784"/>
                  </a:lnTo>
                  <a:close/>
                </a:path>
                <a:path w="2903854" h="180340">
                  <a:moveTo>
                    <a:pt x="2903232" y="128739"/>
                  </a:moveTo>
                  <a:lnTo>
                    <a:pt x="0" y="170256"/>
                  </a:lnTo>
                  <a:lnTo>
                    <a:pt x="0" y="171005"/>
                  </a:lnTo>
                  <a:lnTo>
                    <a:pt x="2903232" y="129501"/>
                  </a:lnTo>
                  <a:lnTo>
                    <a:pt x="2903232" y="128739"/>
                  </a:lnTo>
                  <a:close/>
                </a:path>
                <a:path w="2903854" h="180340">
                  <a:moveTo>
                    <a:pt x="2903232" y="126657"/>
                  </a:moveTo>
                  <a:lnTo>
                    <a:pt x="0" y="168211"/>
                  </a:lnTo>
                  <a:lnTo>
                    <a:pt x="0" y="168960"/>
                  </a:lnTo>
                  <a:lnTo>
                    <a:pt x="2903232" y="127457"/>
                  </a:lnTo>
                  <a:lnTo>
                    <a:pt x="2903232" y="126657"/>
                  </a:lnTo>
                  <a:close/>
                </a:path>
                <a:path w="2903854" h="180340">
                  <a:moveTo>
                    <a:pt x="2903232" y="124625"/>
                  </a:moveTo>
                  <a:lnTo>
                    <a:pt x="0" y="166128"/>
                  </a:lnTo>
                  <a:lnTo>
                    <a:pt x="0" y="166928"/>
                  </a:lnTo>
                  <a:lnTo>
                    <a:pt x="2903232" y="125374"/>
                  </a:lnTo>
                  <a:lnTo>
                    <a:pt x="2903232" y="124625"/>
                  </a:lnTo>
                  <a:close/>
                </a:path>
                <a:path w="2903854" h="180340">
                  <a:moveTo>
                    <a:pt x="2903232" y="122580"/>
                  </a:moveTo>
                  <a:lnTo>
                    <a:pt x="0" y="164084"/>
                  </a:lnTo>
                  <a:lnTo>
                    <a:pt x="0" y="164833"/>
                  </a:lnTo>
                  <a:lnTo>
                    <a:pt x="2903232" y="123329"/>
                  </a:lnTo>
                  <a:lnTo>
                    <a:pt x="2903232" y="122580"/>
                  </a:lnTo>
                  <a:close/>
                </a:path>
                <a:path w="2903854" h="180340">
                  <a:moveTo>
                    <a:pt x="2903232" y="120497"/>
                  </a:moveTo>
                  <a:lnTo>
                    <a:pt x="0" y="162052"/>
                  </a:lnTo>
                  <a:lnTo>
                    <a:pt x="0" y="162801"/>
                  </a:lnTo>
                  <a:lnTo>
                    <a:pt x="2903232" y="121285"/>
                  </a:lnTo>
                  <a:lnTo>
                    <a:pt x="2903232" y="120497"/>
                  </a:lnTo>
                  <a:close/>
                </a:path>
                <a:path w="2903854" h="180340">
                  <a:moveTo>
                    <a:pt x="2903232" y="118452"/>
                  </a:moveTo>
                  <a:lnTo>
                    <a:pt x="0" y="159956"/>
                  </a:lnTo>
                  <a:lnTo>
                    <a:pt x="0" y="160718"/>
                  </a:lnTo>
                  <a:lnTo>
                    <a:pt x="2903232" y="119202"/>
                  </a:lnTo>
                  <a:lnTo>
                    <a:pt x="2903232" y="118452"/>
                  </a:lnTo>
                  <a:close/>
                </a:path>
                <a:path w="2903854" h="180340">
                  <a:moveTo>
                    <a:pt x="2903232" y="116408"/>
                  </a:moveTo>
                  <a:lnTo>
                    <a:pt x="0" y="157924"/>
                  </a:lnTo>
                  <a:lnTo>
                    <a:pt x="0" y="158673"/>
                  </a:lnTo>
                  <a:lnTo>
                    <a:pt x="2903232" y="117157"/>
                  </a:lnTo>
                  <a:lnTo>
                    <a:pt x="2903232" y="116408"/>
                  </a:lnTo>
                  <a:close/>
                </a:path>
                <a:path w="2903854" h="180340">
                  <a:moveTo>
                    <a:pt x="2903232" y="114325"/>
                  </a:moveTo>
                  <a:lnTo>
                    <a:pt x="0" y="155879"/>
                  </a:lnTo>
                  <a:lnTo>
                    <a:pt x="0" y="156629"/>
                  </a:lnTo>
                  <a:lnTo>
                    <a:pt x="2903232" y="115112"/>
                  </a:lnTo>
                  <a:lnTo>
                    <a:pt x="2903232" y="114325"/>
                  </a:lnTo>
                  <a:close/>
                </a:path>
                <a:path w="2903854" h="180340">
                  <a:moveTo>
                    <a:pt x="2903232" y="112280"/>
                  </a:moveTo>
                  <a:lnTo>
                    <a:pt x="0" y="153797"/>
                  </a:lnTo>
                  <a:lnTo>
                    <a:pt x="0" y="154546"/>
                  </a:lnTo>
                  <a:lnTo>
                    <a:pt x="2903232" y="113030"/>
                  </a:lnTo>
                  <a:lnTo>
                    <a:pt x="2903232" y="112280"/>
                  </a:lnTo>
                  <a:close/>
                </a:path>
                <a:path w="2903854" h="180340">
                  <a:moveTo>
                    <a:pt x="2903232" y="110236"/>
                  </a:moveTo>
                  <a:lnTo>
                    <a:pt x="0" y="151752"/>
                  </a:lnTo>
                  <a:lnTo>
                    <a:pt x="0" y="152501"/>
                  </a:lnTo>
                  <a:lnTo>
                    <a:pt x="2903232" y="110998"/>
                  </a:lnTo>
                  <a:lnTo>
                    <a:pt x="2903232" y="110236"/>
                  </a:lnTo>
                  <a:close/>
                </a:path>
                <a:path w="2903854" h="180340">
                  <a:moveTo>
                    <a:pt x="2903232" y="108153"/>
                  </a:moveTo>
                  <a:lnTo>
                    <a:pt x="0" y="149669"/>
                  </a:lnTo>
                  <a:lnTo>
                    <a:pt x="0" y="150456"/>
                  </a:lnTo>
                  <a:lnTo>
                    <a:pt x="2903232" y="108902"/>
                  </a:lnTo>
                  <a:lnTo>
                    <a:pt x="2903232" y="108153"/>
                  </a:lnTo>
                  <a:close/>
                </a:path>
                <a:path w="2903854" h="180340">
                  <a:moveTo>
                    <a:pt x="2903232" y="64973"/>
                  </a:moveTo>
                  <a:lnTo>
                    <a:pt x="2367877" y="72644"/>
                  </a:lnTo>
                  <a:lnTo>
                    <a:pt x="2418854" y="72644"/>
                  </a:lnTo>
                  <a:lnTo>
                    <a:pt x="2903232" y="65722"/>
                  </a:lnTo>
                  <a:lnTo>
                    <a:pt x="2903232" y="64973"/>
                  </a:lnTo>
                  <a:close/>
                </a:path>
                <a:path w="2903854" h="180340">
                  <a:moveTo>
                    <a:pt x="2903232" y="62941"/>
                  </a:moveTo>
                  <a:lnTo>
                    <a:pt x="2224405" y="72644"/>
                  </a:lnTo>
                  <a:lnTo>
                    <a:pt x="2275382" y="72644"/>
                  </a:lnTo>
                  <a:lnTo>
                    <a:pt x="2903232" y="63690"/>
                  </a:lnTo>
                  <a:lnTo>
                    <a:pt x="2903232" y="62941"/>
                  </a:lnTo>
                  <a:close/>
                </a:path>
                <a:path w="2903854" h="180340">
                  <a:moveTo>
                    <a:pt x="2903232" y="60858"/>
                  </a:moveTo>
                  <a:lnTo>
                    <a:pt x="2080933" y="72644"/>
                  </a:lnTo>
                  <a:lnTo>
                    <a:pt x="2131911" y="72644"/>
                  </a:lnTo>
                  <a:lnTo>
                    <a:pt x="2903232" y="61607"/>
                  </a:lnTo>
                  <a:lnTo>
                    <a:pt x="2903232" y="60858"/>
                  </a:lnTo>
                  <a:close/>
                </a:path>
                <a:path w="2903854" h="180340">
                  <a:moveTo>
                    <a:pt x="2903232" y="58813"/>
                  </a:moveTo>
                  <a:lnTo>
                    <a:pt x="1937118" y="72644"/>
                  </a:lnTo>
                  <a:lnTo>
                    <a:pt x="1988439" y="72644"/>
                  </a:lnTo>
                  <a:lnTo>
                    <a:pt x="2903232" y="59563"/>
                  </a:lnTo>
                  <a:lnTo>
                    <a:pt x="2903232" y="58813"/>
                  </a:lnTo>
                  <a:close/>
                </a:path>
                <a:path w="2903854" h="180340">
                  <a:moveTo>
                    <a:pt x="2903232" y="56730"/>
                  </a:moveTo>
                  <a:lnTo>
                    <a:pt x="1793646" y="72644"/>
                  </a:lnTo>
                  <a:lnTo>
                    <a:pt x="1842236" y="72644"/>
                  </a:lnTo>
                  <a:lnTo>
                    <a:pt x="2903232" y="57518"/>
                  </a:lnTo>
                  <a:lnTo>
                    <a:pt x="2903232" y="56730"/>
                  </a:lnTo>
                  <a:close/>
                </a:path>
                <a:path w="2903854" h="180340">
                  <a:moveTo>
                    <a:pt x="2903232" y="54686"/>
                  </a:moveTo>
                  <a:lnTo>
                    <a:pt x="1647786" y="72644"/>
                  </a:lnTo>
                  <a:lnTo>
                    <a:pt x="1698764" y="72644"/>
                  </a:lnTo>
                  <a:lnTo>
                    <a:pt x="2903232" y="55435"/>
                  </a:lnTo>
                  <a:lnTo>
                    <a:pt x="2903232" y="54686"/>
                  </a:lnTo>
                  <a:close/>
                </a:path>
                <a:path w="2903854" h="180340">
                  <a:moveTo>
                    <a:pt x="2903232" y="52641"/>
                  </a:moveTo>
                  <a:lnTo>
                    <a:pt x="1504315" y="72644"/>
                  </a:lnTo>
                  <a:lnTo>
                    <a:pt x="1555292" y="72644"/>
                  </a:lnTo>
                  <a:lnTo>
                    <a:pt x="2903232" y="53390"/>
                  </a:lnTo>
                  <a:lnTo>
                    <a:pt x="2903232" y="52641"/>
                  </a:lnTo>
                  <a:close/>
                </a:path>
                <a:path w="2903854" h="180340">
                  <a:moveTo>
                    <a:pt x="2903232" y="50558"/>
                  </a:moveTo>
                  <a:lnTo>
                    <a:pt x="1360843" y="72644"/>
                  </a:lnTo>
                  <a:lnTo>
                    <a:pt x="1411820" y="72644"/>
                  </a:lnTo>
                  <a:lnTo>
                    <a:pt x="2903232" y="51346"/>
                  </a:lnTo>
                  <a:lnTo>
                    <a:pt x="2903232" y="50558"/>
                  </a:lnTo>
                  <a:close/>
                </a:path>
                <a:path w="2903854" h="180340">
                  <a:moveTo>
                    <a:pt x="2903232" y="48514"/>
                  </a:moveTo>
                  <a:lnTo>
                    <a:pt x="1217371" y="72644"/>
                  </a:lnTo>
                  <a:lnTo>
                    <a:pt x="1268349" y="72644"/>
                  </a:lnTo>
                  <a:lnTo>
                    <a:pt x="2903232" y="49263"/>
                  </a:lnTo>
                  <a:lnTo>
                    <a:pt x="2903232" y="48514"/>
                  </a:lnTo>
                  <a:close/>
                </a:path>
                <a:path w="2903854" h="180340">
                  <a:moveTo>
                    <a:pt x="2903232" y="46469"/>
                  </a:moveTo>
                  <a:lnTo>
                    <a:pt x="1073556" y="72644"/>
                  </a:lnTo>
                  <a:lnTo>
                    <a:pt x="1122146" y="72644"/>
                  </a:lnTo>
                  <a:lnTo>
                    <a:pt x="2903232" y="47218"/>
                  </a:lnTo>
                  <a:lnTo>
                    <a:pt x="2903232" y="46469"/>
                  </a:lnTo>
                  <a:close/>
                </a:path>
                <a:path w="2903854" h="180340">
                  <a:moveTo>
                    <a:pt x="2903232" y="44386"/>
                  </a:moveTo>
                  <a:lnTo>
                    <a:pt x="930097" y="72644"/>
                  </a:lnTo>
                  <a:lnTo>
                    <a:pt x="978674" y="72644"/>
                  </a:lnTo>
                  <a:lnTo>
                    <a:pt x="2903232" y="45186"/>
                  </a:lnTo>
                  <a:lnTo>
                    <a:pt x="2903232" y="44386"/>
                  </a:lnTo>
                  <a:close/>
                </a:path>
                <a:path w="2903854" h="180340">
                  <a:moveTo>
                    <a:pt x="2903232" y="34137"/>
                  </a:moveTo>
                  <a:lnTo>
                    <a:pt x="210083" y="72644"/>
                  </a:lnTo>
                  <a:lnTo>
                    <a:pt x="258584" y="72644"/>
                  </a:lnTo>
                  <a:lnTo>
                    <a:pt x="2903232" y="34886"/>
                  </a:lnTo>
                  <a:lnTo>
                    <a:pt x="2903232" y="34137"/>
                  </a:lnTo>
                  <a:close/>
                </a:path>
                <a:path w="2903854" h="180340">
                  <a:moveTo>
                    <a:pt x="2903232" y="32054"/>
                  </a:moveTo>
                  <a:lnTo>
                    <a:pt x="63881" y="72644"/>
                  </a:lnTo>
                  <a:lnTo>
                    <a:pt x="115112" y="72644"/>
                  </a:lnTo>
                  <a:lnTo>
                    <a:pt x="2903232" y="32842"/>
                  </a:lnTo>
                  <a:lnTo>
                    <a:pt x="2903232" y="32054"/>
                  </a:lnTo>
                  <a:close/>
                </a:path>
                <a:path w="2903854" h="180340">
                  <a:moveTo>
                    <a:pt x="2903232" y="9423"/>
                  </a:moveTo>
                  <a:lnTo>
                    <a:pt x="0" y="50977"/>
                  </a:lnTo>
                  <a:lnTo>
                    <a:pt x="0" y="51727"/>
                  </a:lnTo>
                  <a:lnTo>
                    <a:pt x="2903232" y="10210"/>
                  </a:lnTo>
                  <a:lnTo>
                    <a:pt x="2903232" y="9423"/>
                  </a:lnTo>
                  <a:close/>
                </a:path>
                <a:path w="2903854" h="180340">
                  <a:moveTo>
                    <a:pt x="2903232" y="7378"/>
                  </a:moveTo>
                  <a:lnTo>
                    <a:pt x="0" y="48882"/>
                  </a:lnTo>
                  <a:lnTo>
                    <a:pt x="0" y="49682"/>
                  </a:lnTo>
                  <a:lnTo>
                    <a:pt x="2903232" y="8128"/>
                  </a:lnTo>
                  <a:lnTo>
                    <a:pt x="2903232" y="7378"/>
                  </a:lnTo>
                  <a:close/>
                </a:path>
                <a:path w="2903854" h="180340">
                  <a:moveTo>
                    <a:pt x="2903232" y="5334"/>
                  </a:moveTo>
                  <a:lnTo>
                    <a:pt x="0" y="46850"/>
                  </a:lnTo>
                  <a:lnTo>
                    <a:pt x="0" y="47599"/>
                  </a:lnTo>
                  <a:lnTo>
                    <a:pt x="2903232" y="6083"/>
                  </a:lnTo>
                  <a:lnTo>
                    <a:pt x="2903232" y="5334"/>
                  </a:lnTo>
                  <a:close/>
                </a:path>
                <a:path w="2903854" h="180340">
                  <a:moveTo>
                    <a:pt x="2903232" y="3251"/>
                  </a:moveTo>
                  <a:lnTo>
                    <a:pt x="0" y="44805"/>
                  </a:lnTo>
                  <a:lnTo>
                    <a:pt x="0" y="45554"/>
                  </a:lnTo>
                  <a:lnTo>
                    <a:pt x="2903232" y="4038"/>
                  </a:lnTo>
                  <a:lnTo>
                    <a:pt x="2903232" y="3251"/>
                  </a:lnTo>
                  <a:close/>
                </a:path>
                <a:path w="2903854" h="180340">
                  <a:moveTo>
                    <a:pt x="2903232" y="1206"/>
                  </a:moveTo>
                  <a:lnTo>
                    <a:pt x="0" y="42722"/>
                  </a:lnTo>
                  <a:lnTo>
                    <a:pt x="0" y="43510"/>
                  </a:lnTo>
                  <a:lnTo>
                    <a:pt x="2903232" y="1955"/>
                  </a:lnTo>
                  <a:lnTo>
                    <a:pt x="2903232" y="1206"/>
                  </a:lnTo>
                  <a:close/>
                </a:path>
              </a:pathLst>
            </a:custGeom>
            <a:solidFill>
              <a:srgbClr val="204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7749133" y="6493040"/>
              <a:ext cx="2903855" cy="180340"/>
            </a:xfrm>
            <a:custGeom>
              <a:avLst/>
              <a:gdLst/>
              <a:ahLst/>
              <a:cxnLst/>
              <a:rect l="l" t="t" r="r" b="b"/>
              <a:pathLst>
                <a:path w="2903854" h="180340">
                  <a:moveTo>
                    <a:pt x="35864" y="108038"/>
                  </a:moveTo>
                  <a:lnTo>
                    <a:pt x="33134" y="108038"/>
                  </a:lnTo>
                  <a:lnTo>
                    <a:pt x="17767" y="108280"/>
                  </a:lnTo>
                  <a:lnTo>
                    <a:pt x="35864" y="108038"/>
                  </a:lnTo>
                  <a:close/>
                </a:path>
                <a:path w="2903854" h="180340">
                  <a:moveTo>
                    <a:pt x="42773" y="108673"/>
                  </a:moveTo>
                  <a:lnTo>
                    <a:pt x="0" y="108699"/>
                  </a:lnTo>
                  <a:lnTo>
                    <a:pt x="0" y="109321"/>
                  </a:lnTo>
                  <a:lnTo>
                    <a:pt x="42773" y="108673"/>
                  </a:lnTo>
                  <a:close/>
                </a:path>
                <a:path w="2903854" h="180340">
                  <a:moveTo>
                    <a:pt x="186855" y="108661"/>
                  </a:moveTo>
                  <a:lnTo>
                    <a:pt x="135610" y="108661"/>
                  </a:lnTo>
                  <a:lnTo>
                    <a:pt x="0" y="110617"/>
                  </a:lnTo>
                  <a:lnTo>
                    <a:pt x="0" y="111366"/>
                  </a:lnTo>
                  <a:lnTo>
                    <a:pt x="186855" y="108661"/>
                  </a:lnTo>
                  <a:close/>
                </a:path>
                <a:path w="2903854" h="180340">
                  <a:moveTo>
                    <a:pt x="330327" y="108661"/>
                  </a:moveTo>
                  <a:lnTo>
                    <a:pt x="279082" y="108661"/>
                  </a:lnTo>
                  <a:lnTo>
                    <a:pt x="0" y="112661"/>
                  </a:lnTo>
                  <a:lnTo>
                    <a:pt x="0" y="113411"/>
                  </a:lnTo>
                  <a:lnTo>
                    <a:pt x="330327" y="108661"/>
                  </a:lnTo>
                  <a:close/>
                </a:path>
                <a:path w="2903854" h="180340">
                  <a:moveTo>
                    <a:pt x="2178024" y="0"/>
                  </a:moveTo>
                  <a:lnTo>
                    <a:pt x="2124392" y="0"/>
                  </a:lnTo>
                  <a:lnTo>
                    <a:pt x="0" y="30391"/>
                  </a:lnTo>
                  <a:lnTo>
                    <a:pt x="0" y="31140"/>
                  </a:lnTo>
                  <a:lnTo>
                    <a:pt x="2178024" y="0"/>
                  </a:lnTo>
                  <a:close/>
                </a:path>
                <a:path w="2903854" h="180340">
                  <a:moveTo>
                    <a:pt x="2321496" y="0"/>
                  </a:moveTo>
                  <a:lnTo>
                    <a:pt x="2270252" y="0"/>
                  </a:lnTo>
                  <a:lnTo>
                    <a:pt x="0" y="32473"/>
                  </a:lnTo>
                  <a:lnTo>
                    <a:pt x="0" y="33223"/>
                  </a:lnTo>
                  <a:lnTo>
                    <a:pt x="2321496" y="0"/>
                  </a:lnTo>
                  <a:close/>
                </a:path>
                <a:path w="2903854" h="180340">
                  <a:moveTo>
                    <a:pt x="2464968" y="0"/>
                  </a:moveTo>
                  <a:lnTo>
                    <a:pt x="2413724" y="0"/>
                  </a:lnTo>
                  <a:lnTo>
                    <a:pt x="0" y="34505"/>
                  </a:lnTo>
                  <a:lnTo>
                    <a:pt x="0" y="35255"/>
                  </a:lnTo>
                  <a:lnTo>
                    <a:pt x="2464968" y="0"/>
                  </a:lnTo>
                  <a:close/>
                </a:path>
                <a:path w="2903854" h="180340">
                  <a:moveTo>
                    <a:pt x="2511082" y="72656"/>
                  </a:moveTo>
                  <a:lnTo>
                    <a:pt x="2508694" y="72682"/>
                  </a:lnTo>
                  <a:lnTo>
                    <a:pt x="2511082" y="72682"/>
                  </a:lnTo>
                  <a:close/>
                </a:path>
                <a:path w="2903854" h="180340">
                  <a:moveTo>
                    <a:pt x="2611170" y="0"/>
                  </a:moveTo>
                  <a:lnTo>
                    <a:pt x="2557195" y="0"/>
                  </a:lnTo>
                  <a:lnTo>
                    <a:pt x="0" y="36550"/>
                  </a:lnTo>
                  <a:lnTo>
                    <a:pt x="0" y="37338"/>
                  </a:lnTo>
                  <a:lnTo>
                    <a:pt x="2611170" y="0"/>
                  </a:lnTo>
                  <a:close/>
                </a:path>
                <a:path w="2903854" h="180340">
                  <a:moveTo>
                    <a:pt x="2654554" y="72656"/>
                  </a:moveTo>
                  <a:lnTo>
                    <a:pt x="2652166" y="72682"/>
                  </a:lnTo>
                  <a:lnTo>
                    <a:pt x="2654554" y="72682"/>
                  </a:lnTo>
                  <a:close/>
                </a:path>
                <a:path w="2903854" h="180340">
                  <a:moveTo>
                    <a:pt x="2754642" y="0"/>
                  </a:moveTo>
                  <a:lnTo>
                    <a:pt x="2700667" y="0"/>
                  </a:lnTo>
                  <a:lnTo>
                    <a:pt x="0" y="38633"/>
                  </a:lnTo>
                  <a:lnTo>
                    <a:pt x="0" y="39382"/>
                  </a:lnTo>
                  <a:lnTo>
                    <a:pt x="2754642" y="0"/>
                  </a:lnTo>
                  <a:close/>
                </a:path>
                <a:path w="2903854" h="180340">
                  <a:moveTo>
                    <a:pt x="2864980" y="80733"/>
                  </a:moveTo>
                  <a:lnTo>
                    <a:pt x="901344" y="108737"/>
                  </a:lnTo>
                  <a:lnTo>
                    <a:pt x="850138" y="108737"/>
                  </a:lnTo>
                  <a:lnTo>
                    <a:pt x="0" y="120916"/>
                  </a:lnTo>
                  <a:lnTo>
                    <a:pt x="0" y="121704"/>
                  </a:lnTo>
                  <a:lnTo>
                    <a:pt x="2864980" y="80733"/>
                  </a:lnTo>
                  <a:close/>
                </a:path>
                <a:path w="2903854" h="180340">
                  <a:moveTo>
                    <a:pt x="2864980" y="78600"/>
                  </a:moveTo>
                  <a:lnTo>
                    <a:pt x="763473" y="108661"/>
                  </a:lnTo>
                  <a:lnTo>
                    <a:pt x="712228" y="108661"/>
                  </a:lnTo>
                  <a:lnTo>
                    <a:pt x="0" y="118821"/>
                  </a:lnTo>
                  <a:lnTo>
                    <a:pt x="0" y="119621"/>
                  </a:lnTo>
                  <a:lnTo>
                    <a:pt x="2864980" y="78651"/>
                  </a:lnTo>
                  <a:close/>
                </a:path>
                <a:path w="2903854" h="180340">
                  <a:moveTo>
                    <a:pt x="2864980" y="76568"/>
                  </a:moveTo>
                  <a:lnTo>
                    <a:pt x="620001" y="108661"/>
                  </a:lnTo>
                  <a:lnTo>
                    <a:pt x="568756" y="108661"/>
                  </a:lnTo>
                  <a:lnTo>
                    <a:pt x="0" y="116776"/>
                  </a:lnTo>
                  <a:lnTo>
                    <a:pt x="0" y="117576"/>
                  </a:lnTo>
                  <a:lnTo>
                    <a:pt x="2864980" y="76606"/>
                  </a:lnTo>
                  <a:close/>
                </a:path>
                <a:path w="2903854" h="180340">
                  <a:moveTo>
                    <a:pt x="2864980" y="74561"/>
                  </a:moveTo>
                  <a:lnTo>
                    <a:pt x="467258" y="108750"/>
                  </a:lnTo>
                  <a:lnTo>
                    <a:pt x="418439" y="108750"/>
                  </a:lnTo>
                  <a:lnTo>
                    <a:pt x="0" y="114744"/>
                  </a:lnTo>
                  <a:lnTo>
                    <a:pt x="0" y="115531"/>
                  </a:lnTo>
                  <a:lnTo>
                    <a:pt x="2864980" y="74561"/>
                  </a:lnTo>
                  <a:close/>
                </a:path>
                <a:path w="2903854" h="180340">
                  <a:moveTo>
                    <a:pt x="2898114" y="0"/>
                  </a:moveTo>
                  <a:lnTo>
                    <a:pt x="2844482" y="0"/>
                  </a:lnTo>
                  <a:lnTo>
                    <a:pt x="0" y="40678"/>
                  </a:lnTo>
                  <a:lnTo>
                    <a:pt x="0" y="41427"/>
                  </a:lnTo>
                  <a:lnTo>
                    <a:pt x="2898114" y="0"/>
                  </a:lnTo>
                  <a:close/>
                </a:path>
                <a:path w="2903854" h="180340">
                  <a:moveTo>
                    <a:pt x="2903232" y="178092"/>
                  </a:moveTo>
                  <a:lnTo>
                    <a:pt x="2767279" y="180047"/>
                  </a:lnTo>
                  <a:lnTo>
                    <a:pt x="2821254" y="180047"/>
                  </a:lnTo>
                  <a:lnTo>
                    <a:pt x="2903232" y="178841"/>
                  </a:lnTo>
                  <a:lnTo>
                    <a:pt x="2903232" y="178092"/>
                  </a:lnTo>
                  <a:close/>
                </a:path>
                <a:path w="2903854" h="180340">
                  <a:moveTo>
                    <a:pt x="2903232" y="176047"/>
                  </a:moveTo>
                  <a:lnTo>
                    <a:pt x="2623807" y="180047"/>
                  </a:lnTo>
                  <a:lnTo>
                    <a:pt x="2677782" y="180047"/>
                  </a:lnTo>
                  <a:lnTo>
                    <a:pt x="2903232" y="176796"/>
                  </a:lnTo>
                  <a:lnTo>
                    <a:pt x="2903232" y="176047"/>
                  </a:lnTo>
                  <a:close/>
                </a:path>
                <a:path w="2903854" h="180340">
                  <a:moveTo>
                    <a:pt x="2903232" y="167792"/>
                  </a:moveTo>
                  <a:lnTo>
                    <a:pt x="2047532" y="180047"/>
                  </a:lnTo>
                  <a:lnTo>
                    <a:pt x="2101164" y="180047"/>
                  </a:lnTo>
                  <a:lnTo>
                    <a:pt x="2903232" y="168592"/>
                  </a:lnTo>
                  <a:lnTo>
                    <a:pt x="2903232" y="167792"/>
                  </a:lnTo>
                  <a:close/>
                </a:path>
                <a:path w="2903854" h="180340">
                  <a:moveTo>
                    <a:pt x="2903232" y="165760"/>
                  </a:moveTo>
                  <a:lnTo>
                    <a:pt x="1903717" y="180047"/>
                  </a:lnTo>
                  <a:lnTo>
                    <a:pt x="1957692" y="180047"/>
                  </a:lnTo>
                  <a:lnTo>
                    <a:pt x="2903232" y="166509"/>
                  </a:lnTo>
                  <a:lnTo>
                    <a:pt x="2903232" y="165760"/>
                  </a:lnTo>
                  <a:close/>
                </a:path>
                <a:path w="2903854" h="180340">
                  <a:moveTo>
                    <a:pt x="2903232" y="163715"/>
                  </a:moveTo>
                  <a:lnTo>
                    <a:pt x="1760245" y="180047"/>
                  </a:lnTo>
                  <a:lnTo>
                    <a:pt x="1811489" y="180047"/>
                  </a:lnTo>
                  <a:lnTo>
                    <a:pt x="2903232" y="164465"/>
                  </a:lnTo>
                  <a:lnTo>
                    <a:pt x="2903232" y="163715"/>
                  </a:lnTo>
                  <a:close/>
                </a:path>
                <a:path w="2903854" h="180340">
                  <a:moveTo>
                    <a:pt x="2903232" y="159588"/>
                  </a:moveTo>
                  <a:lnTo>
                    <a:pt x="1470914" y="180047"/>
                  </a:lnTo>
                  <a:lnTo>
                    <a:pt x="1524546" y="180047"/>
                  </a:lnTo>
                  <a:lnTo>
                    <a:pt x="2903232" y="160337"/>
                  </a:lnTo>
                  <a:lnTo>
                    <a:pt x="2903232" y="159588"/>
                  </a:lnTo>
                  <a:close/>
                </a:path>
                <a:path w="2903854" h="180340">
                  <a:moveTo>
                    <a:pt x="2903232" y="157543"/>
                  </a:moveTo>
                  <a:lnTo>
                    <a:pt x="1327442" y="180047"/>
                  </a:lnTo>
                  <a:lnTo>
                    <a:pt x="1381074" y="180047"/>
                  </a:lnTo>
                  <a:lnTo>
                    <a:pt x="2903232" y="158292"/>
                  </a:lnTo>
                  <a:lnTo>
                    <a:pt x="2903232" y="157543"/>
                  </a:lnTo>
                  <a:close/>
                </a:path>
                <a:path w="2903854" h="180340">
                  <a:moveTo>
                    <a:pt x="2903232" y="155460"/>
                  </a:moveTo>
                  <a:lnTo>
                    <a:pt x="1183970" y="180047"/>
                  </a:lnTo>
                  <a:lnTo>
                    <a:pt x="1237602" y="180047"/>
                  </a:lnTo>
                  <a:lnTo>
                    <a:pt x="2903232" y="156210"/>
                  </a:lnTo>
                  <a:lnTo>
                    <a:pt x="2903232" y="155460"/>
                  </a:lnTo>
                  <a:close/>
                </a:path>
                <a:path w="2903854" h="180340">
                  <a:moveTo>
                    <a:pt x="2903232" y="153416"/>
                  </a:moveTo>
                  <a:lnTo>
                    <a:pt x="1040168" y="180047"/>
                  </a:lnTo>
                  <a:lnTo>
                    <a:pt x="1094130" y="180047"/>
                  </a:lnTo>
                  <a:lnTo>
                    <a:pt x="2903232" y="154165"/>
                  </a:lnTo>
                  <a:lnTo>
                    <a:pt x="2903232" y="153416"/>
                  </a:lnTo>
                  <a:close/>
                </a:path>
                <a:path w="2903854" h="180340">
                  <a:moveTo>
                    <a:pt x="2903232" y="143129"/>
                  </a:moveTo>
                  <a:lnTo>
                    <a:pt x="320078" y="180047"/>
                  </a:lnTo>
                  <a:lnTo>
                    <a:pt x="374053" y="180047"/>
                  </a:lnTo>
                  <a:lnTo>
                    <a:pt x="2903232" y="143878"/>
                  </a:lnTo>
                  <a:lnTo>
                    <a:pt x="2903232" y="143129"/>
                  </a:lnTo>
                  <a:close/>
                </a:path>
                <a:path w="2903854" h="180340">
                  <a:moveTo>
                    <a:pt x="2903232" y="71145"/>
                  </a:moveTo>
                  <a:lnTo>
                    <a:pt x="2795638" y="72682"/>
                  </a:lnTo>
                  <a:lnTo>
                    <a:pt x="2798026" y="72682"/>
                  </a:lnTo>
                  <a:lnTo>
                    <a:pt x="2800756" y="72644"/>
                  </a:lnTo>
                  <a:lnTo>
                    <a:pt x="2852001" y="72644"/>
                  </a:lnTo>
                  <a:lnTo>
                    <a:pt x="2903232" y="71894"/>
                  </a:lnTo>
                  <a:lnTo>
                    <a:pt x="2903232" y="71145"/>
                  </a:lnTo>
                  <a:close/>
                </a:path>
                <a:path w="2903854" h="180340">
                  <a:moveTo>
                    <a:pt x="2903232" y="69100"/>
                  </a:moveTo>
                  <a:lnTo>
                    <a:pt x="2654833" y="72644"/>
                  </a:lnTo>
                  <a:lnTo>
                    <a:pt x="2705798" y="72644"/>
                  </a:lnTo>
                  <a:lnTo>
                    <a:pt x="2903232" y="69850"/>
                  </a:lnTo>
                  <a:lnTo>
                    <a:pt x="2903232" y="69100"/>
                  </a:lnTo>
                  <a:close/>
                </a:path>
                <a:path w="2903854" h="180340">
                  <a:moveTo>
                    <a:pt x="2903232" y="67017"/>
                  </a:moveTo>
                  <a:lnTo>
                    <a:pt x="2511336" y="72644"/>
                  </a:lnTo>
                  <a:lnTo>
                    <a:pt x="2562326" y="72644"/>
                  </a:lnTo>
                  <a:lnTo>
                    <a:pt x="2903232" y="67767"/>
                  </a:lnTo>
                  <a:lnTo>
                    <a:pt x="2903232" y="67017"/>
                  </a:lnTo>
                  <a:close/>
                </a:path>
                <a:path w="2903854" h="180340">
                  <a:moveTo>
                    <a:pt x="2903232" y="42354"/>
                  </a:moveTo>
                  <a:lnTo>
                    <a:pt x="783971" y="72644"/>
                  </a:lnTo>
                  <a:lnTo>
                    <a:pt x="835202" y="72644"/>
                  </a:lnTo>
                  <a:lnTo>
                    <a:pt x="2903232" y="43103"/>
                  </a:lnTo>
                  <a:lnTo>
                    <a:pt x="2903232" y="42354"/>
                  </a:lnTo>
                  <a:close/>
                </a:path>
                <a:path w="2903854" h="180340">
                  <a:moveTo>
                    <a:pt x="2903232" y="40309"/>
                  </a:moveTo>
                  <a:lnTo>
                    <a:pt x="640499" y="72644"/>
                  </a:lnTo>
                  <a:lnTo>
                    <a:pt x="691730" y="72644"/>
                  </a:lnTo>
                  <a:lnTo>
                    <a:pt x="2903232" y="41059"/>
                  </a:lnTo>
                  <a:lnTo>
                    <a:pt x="2903232" y="40309"/>
                  </a:lnTo>
                  <a:close/>
                </a:path>
                <a:path w="2903854" h="180340">
                  <a:moveTo>
                    <a:pt x="2903232" y="38227"/>
                  </a:moveTo>
                  <a:lnTo>
                    <a:pt x="497027" y="72644"/>
                  </a:lnTo>
                  <a:lnTo>
                    <a:pt x="548259" y="72644"/>
                  </a:lnTo>
                  <a:lnTo>
                    <a:pt x="2903232" y="39014"/>
                  </a:lnTo>
                  <a:lnTo>
                    <a:pt x="2903232" y="38227"/>
                  </a:lnTo>
                  <a:close/>
                </a:path>
                <a:path w="2903854" h="180340">
                  <a:moveTo>
                    <a:pt x="2903232" y="36182"/>
                  </a:moveTo>
                  <a:lnTo>
                    <a:pt x="353555" y="72644"/>
                  </a:lnTo>
                  <a:lnTo>
                    <a:pt x="404787" y="72644"/>
                  </a:lnTo>
                  <a:lnTo>
                    <a:pt x="2903232" y="36931"/>
                  </a:lnTo>
                  <a:lnTo>
                    <a:pt x="2903232" y="36182"/>
                  </a:lnTo>
                  <a:close/>
                </a:path>
                <a:path w="2903854" h="180340">
                  <a:moveTo>
                    <a:pt x="2903232" y="30010"/>
                  </a:moveTo>
                  <a:lnTo>
                    <a:pt x="0" y="71526"/>
                  </a:lnTo>
                  <a:lnTo>
                    <a:pt x="0" y="72275"/>
                  </a:lnTo>
                  <a:lnTo>
                    <a:pt x="2903232" y="30759"/>
                  </a:lnTo>
                  <a:lnTo>
                    <a:pt x="2903232" y="30010"/>
                  </a:lnTo>
                  <a:close/>
                </a:path>
                <a:path w="2903854" h="180340">
                  <a:moveTo>
                    <a:pt x="2903232" y="27965"/>
                  </a:moveTo>
                  <a:lnTo>
                    <a:pt x="0" y="69481"/>
                  </a:lnTo>
                  <a:lnTo>
                    <a:pt x="0" y="70231"/>
                  </a:lnTo>
                  <a:lnTo>
                    <a:pt x="2903232" y="28714"/>
                  </a:lnTo>
                  <a:lnTo>
                    <a:pt x="2903232" y="27965"/>
                  </a:lnTo>
                  <a:close/>
                </a:path>
                <a:path w="2903854" h="180340">
                  <a:moveTo>
                    <a:pt x="2903232" y="25882"/>
                  </a:moveTo>
                  <a:lnTo>
                    <a:pt x="0" y="67437"/>
                  </a:lnTo>
                  <a:lnTo>
                    <a:pt x="0" y="68186"/>
                  </a:lnTo>
                  <a:lnTo>
                    <a:pt x="2903232" y="26682"/>
                  </a:lnTo>
                  <a:lnTo>
                    <a:pt x="2903232" y="25882"/>
                  </a:lnTo>
                  <a:close/>
                </a:path>
                <a:path w="2903854" h="180340">
                  <a:moveTo>
                    <a:pt x="2903232" y="23837"/>
                  </a:moveTo>
                  <a:lnTo>
                    <a:pt x="0" y="65354"/>
                  </a:lnTo>
                  <a:lnTo>
                    <a:pt x="0" y="66103"/>
                  </a:lnTo>
                  <a:lnTo>
                    <a:pt x="2903232" y="24599"/>
                  </a:lnTo>
                  <a:lnTo>
                    <a:pt x="2903232" y="23837"/>
                  </a:lnTo>
                  <a:close/>
                </a:path>
                <a:path w="2903854" h="180340">
                  <a:moveTo>
                    <a:pt x="2903232" y="21805"/>
                  </a:moveTo>
                  <a:lnTo>
                    <a:pt x="0" y="63309"/>
                  </a:lnTo>
                  <a:lnTo>
                    <a:pt x="0" y="64058"/>
                  </a:lnTo>
                  <a:lnTo>
                    <a:pt x="2903232" y="22555"/>
                  </a:lnTo>
                  <a:lnTo>
                    <a:pt x="2903232" y="21805"/>
                  </a:lnTo>
                  <a:close/>
                </a:path>
                <a:path w="2903854" h="180340">
                  <a:moveTo>
                    <a:pt x="2903232" y="19710"/>
                  </a:moveTo>
                  <a:lnTo>
                    <a:pt x="0" y="61226"/>
                  </a:lnTo>
                  <a:lnTo>
                    <a:pt x="0" y="62026"/>
                  </a:lnTo>
                  <a:lnTo>
                    <a:pt x="2903232" y="20472"/>
                  </a:lnTo>
                  <a:lnTo>
                    <a:pt x="2903232" y="19710"/>
                  </a:lnTo>
                  <a:close/>
                </a:path>
                <a:path w="2903854" h="180340">
                  <a:moveTo>
                    <a:pt x="2903232" y="17665"/>
                  </a:moveTo>
                  <a:lnTo>
                    <a:pt x="0" y="59182"/>
                  </a:lnTo>
                  <a:lnTo>
                    <a:pt x="0" y="59931"/>
                  </a:lnTo>
                  <a:lnTo>
                    <a:pt x="2903232" y="18427"/>
                  </a:lnTo>
                  <a:lnTo>
                    <a:pt x="2903232" y="17665"/>
                  </a:lnTo>
                  <a:close/>
                </a:path>
                <a:path w="2903854" h="180340">
                  <a:moveTo>
                    <a:pt x="2903232" y="15633"/>
                  </a:moveTo>
                  <a:lnTo>
                    <a:pt x="0" y="57150"/>
                  </a:lnTo>
                  <a:lnTo>
                    <a:pt x="0" y="57899"/>
                  </a:lnTo>
                  <a:lnTo>
                    <a:pt x="2903232" y="16383"/>
                  </a:lnTo>
                  <a:lnTo>
                    <a:pt x="2903232" y="15633"/>
                  </a:lnTo>
                  <a:close/>
                </a:path>
                <a:path w="2903854" h="180340">
                  <a:moveTo>
                    <a:pt x="2903232" y="13550"/>
                  </a:moveTo>
                  <a:lnTo>
                    <a:pt x="0" y="55054"/>
                  </a:lnTo>
                  <a:lnTo>
                    <a:pt x="0" y="55854"/>
                  </a:lnTo>
                  <a:lnTo>
                    <a:pt x="2903232" y="14300"/>
                  </a:lnTo>
                  <a:lnTo>
                    <a:pt x="2903232" y="13550"/>
                  </a:lnTo>
                  <a:close/>
                </a:path>
                <a:path w="2903854" h="180340">
                  <a:moveTo>
                    <a:pt x="2903232" y="11506"/>
                  </a:moveTo>
                  <a:lnTo>
                    <a:pt x="0" y="53022"/>
                  </a:lnTo>
                  <a:lnTo>
                    <a:pt x="0" y="53771"/>
                  </a:lnTo>
                  <a:lnTo>
                    <a:pt x="2903232" y="12255"/>
                  </a:lnTo>
                  <a:lnTo>
                    <a:pt x="2903232" y="11506"/>
                  </a:lnTo>
                  <a:close/>
                </a:path>
              </a:pathLst>
            </a:custGeom>
            <a:solidFill>
              <a:srgbClr val="204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7749133" y="6565684"/>
              <a:ext cx="2903855" cy="36195"/>
            </a:xfrm>
            <a:custGeom>
              <a:avLst/>
              <a:gdLst/>
              <a:ahLst/>
              <a:cxnLst/>
              <a:rect l="l" t="t" r="r" b="b"/>
              <a:pathLst>
                <a:path w="2903854" h="36195">
                  <a:moveTo>
                    <a:pt x="66611" y="0"/>
                  </a:moveTo>
                  <a:lnTo>
                    <a:pt x="63881" y="0"/>
                  </a:lnTo>
                  <a:lnTo>
                    <a:pt x="0" y="927"/>
                  </a:lnTo>
                  <a:lnTo>
                    <a:pt x="66611" y="38"/>
                  </a:lnTo>
                  <a:close/>
                </a:path>
                <a:path w="2903854" h="36195">
                  <a:moveTo>
                    <a:pt x="207352" y="38"/>
                  </a:moveTo>
                  <a:lnTo>
                    <a:pt x="204660" y="38"/>
                  </a:lnTo>
                  <a:lnTo>
                    <a:pt x="0" y="3009"/>
                  </a:lnTo>
                  <a:lnTo>
                    <a:pt x="207352" y="38"/>
                  </a:lnTo>
                  <a:close/>
                </a:path>
                <a:path w="2903854" h="36195">
                  <a:moveTo>
                    <a:pt x="353555" y="38"/>
                  </a:moveTo>
                  <a:lnTo>
                    <a:pt x="350824" y="38"/>
                  </a:lnTo>
                  <a:lnTo>
                    <a:pt x="0" y="5041"/>
                  </a:lnTo>
                  <a:lnTo>
                    <a:pt x="353555" y="38"/>
                  </a:lnTo>
                  <a:close/>
                </a:path>
                <a:path w="2903854" h="36195">
                  <a:moveTo>
                    <a:pt x="499757" y="0"/>
                  </a:moveTo>
                  <a:lnTo>
                    <a:pt x="497027" y="0"/>
                  </a:lnTo>
                  <a:lnTo>
                    <a:pt x="494626" y="38"/>
                  </a:lnTo>
                  <a:lnTo>
                    <a:pt x="497027" y="38"/>
                  </a:lnTo>
                  <a:lnTo>
                    <a:pt x="499757" y="0"/>
                  </a:lnTo>
                  <a:close/>
                </a:path>
                <a:path w="2903854" h="36195">
                  <a:moveTo>
                    <a:pt x="930173" y="0"/>
                  </a:moveTo>
                  <a:lnTo>
                    <a:pt x="927442" y="0"/>
                  </a:lnTo>
                  <a:lnTo>
                    <a:pt x="0" y="13296"/>
                  </a:lnTo>
                  <a:lnTo>
                    <a:pt x="930173" y="38"/>
                  </a:lnTo>
                  <a:close/>
                </a:path>
                <a:path w="2903854" h="36195">
                  <a:moveTo>
                    <a:pt x="1124877" y="0"/>
                  </a:moveTo>
                  <a:lnTo>
                    <a:pt x="1122146" y="0"/>
                  </a:lnTo>
                  <a:lnTo>
                    <a:pt x="1073645" y="0"/>
                  </a:lnTo>
                  <a:lnTo>
                    <a:pt x="1070902" y="0"/>
                  </a:lnTo>
                  <a:lnTo>
                    <a:pt x="0" y="15341"/>
                  </a:lnTo>
                  <a:lnTo>
                    <a:pt x="0" y="16090"/>
                  </a:lnTo>
                  <a:lnTo>
                    <a:pt x="1124877" y="0"/>
                  </a:lnTo>
                  <a:close/>
                </a:path>
                <a:path w="2903854" h="36195">
                  <a:moveTo>
                    <a:pt x="1268349" y="0"/>
                  </a:moveTo>
                  <a:lnTo>
                    <a:pt x="1217117" y="0"/>
                  </a:lnTo>
                  <a:lnTo>
                    <a:pt x="1214716" y="38"/>
                  </a:lnTo>
                  <a:lnTo>
                    <a:pt x="0" y="17386"/>
                  </a:lnTo>
                  <a:lnTo>
                    <a:pt x="0" y="18173"/>
                  </a:lnTo>
                  <a:lnTo>
                    <a:pt x="1265631" y="38"/>
                  </a:lnTo>
                  <a:lnTo>
                    <a:pt x="1265961" y="38"/>
                  </a:lnTo>
                  <a:lnTo>
                    <a:pt x="1268349" y="0"/>
                  </a:lnTo>
                  <a:close/>
                </a:path>
                <a:path w="2903854" h="36195">
                  <a:moveTo>
                    <a:pt x="1360576" y="0"/>
                  </a:moveTo>
                  <a:lnTo>
                    <a:pt x="1358188" y="38"/>
                  </a:lnTo>
                  <a:lnTo>
                    <a:pt x="0" y="19469"/>
                  </a:lnTo>
                  <a:lnTo>
                    <a:pt x="1360576" y="38"/>
                  </a:lnTo>
                  <a:close/>
                </a:path>
                <a:path w="2903854" h="36195">
                  <a:moveTo>
                    <a:pt x="1701495" y="0"/>
                  </a:moveTo>
                  <a:lnTo>
                    <a:pt x="1698764" y="0"/>
                  </a:lnTo>
                  <a:lnTo>
                    <a:pt x="1650250" y="0"/>
                  </a:lnTo>
                  <a:lnTo>
                    <a:pt x="1647520" y="0"/>
                  </a:lnTo>
                  <a:lnTo>
                    <a:pt x="0" y="23545"/>
                  </a:lnTo>
                  <a:lnTo>
                    <a:pt x="0" y="24345"/>
                  </a:lnTo>
                  <a:lnTo>
                    <a:pt x="1701495" y="0"/>
                  </a:lnTo>
                  <a:close/>
                </a:path>
                <a:path w="2903854" h="36195">
                  <a:moveTo>
                    <a:pt x="1793722" y="0"/>
                  </a:moveTo>
                  <a:lnTo>
                    <a:pt x="1790992" y="0"/>
                  </a:lnTo>
                  <a:lnTo>
                    <a:pt x="1793722" y="0"/>
                  </a:lnTo>
                  <a:close/>
                </a:path>
                <a:path w="2903854" h="36195">
                  <a:moveTo>
                    <a:pt x="1937194" y="0"/>
                  </a:moveTo>
                  <a:lnTo>
                    <a:pt x="1934464" y="0"/>
                  </a:lnTo>
                  <a:lnTo>
                    <a:pt x="1937194" y="0"/>
                  </a:lnTo>
                  <a:close/>
                </a:path>
                <a:path w="2903854" h="36195">
                  <a:moveTo>
                    <a:pt x="2080666" y="0"/>
                  </a:moveTo>
                  <a:lnTo>
                    <a:pt x="2078278" y="38"/>
                  </a:lnTo>
                  <a:lnTo>
                    <a:pt x="0" y="29718"/>
                  </a:lnTo>
                  <a:lnTo>
                    <a:pt x="2080666" y="38"/>
                  </a:lnTo>
                  <a:close/>
                </a:path>
                <a:path w="2903854" h="36195">
                  <a:moveTo>
                    <a:pt x="2224138" y="0"/>
                  </a:moveTo>
                  <a:lnTo>
                    <a:pt x="2221750" y="38"/>
                  </a:lnTo>
                  <a:lnTo>
                    <a:pt x="0" y="31800"/>
                  </a:lnTo>
                  <a:lnTo>
                    <a:pt x="2224138" y="38"/>
                  </a:lnTo>
                  <a:close/>
                </a:path>
                <a:path w="2903854" h="36195">
                  <a:moveTo>
                    <a:pt x="2903232" y="31432"/>
                  </a:moveTo>
                  <a:lnTo>
                    <a:pt x="2580424" y="36017"/>
                  </a:lnTo>
                  <a:lnTo>
                    <a:pt x="2634056" y="36017"/>
                  </a:lnTo>
                  <a:lnTo>
                    <a:pt x="2864980" y="32727"/>
                  </a:lnTo>
                  <a:lnTo>
                    <a:pt x="2903232" y="31470"/>
                  </a:lnTo>
                  <a:close/>
                </a:path>
                <a:path w="2903854" h="36195">
                  <a:moveTo>
                    <a:pt x="2903232" y="29349"/>
                  </a:moveTo>
                  <a:lnTo>
                    <a:pt x="2436952" y="36017"/>
                  </a:lnTo>
                  <a:lnTo>
                    <a:pt x="2490584" y="36017"/>
                  </a:lnTo>
                  <a:lnTo>
                    <a:pt x="2864980" y="30683"/>
                  </a:lnTo>
                  <a:lnTo>
                    <a:pt x="2903232" y="30099"/>
                  </a:lnTo>
                  <a:lnTo>
                    <a:pt x="2903232" y="29425"/>
                  </a:lnTo>
                  <a:close/>
                </a:path>
                <a:path w="2903854" h="36195">
                  <a:moveTo>
                    <a:pt x="2903232" y="21132"/>
                  </a:moveTo>
                  <a:lnTo>
                    <a:pt x="1860334" y="36017"/>
                  </a:lnTo>
                  <a:lnTo>
                    <a:pt x="1862734" y="36017"/>
                  </a:lnTo>
                  <a:lnTo>
                    <a:pt x="1913966" y="36017"/>
                  </a:lnTo>
                  <a:lnTo>
                    <a:pt x="2864980" y="22428"/>
                  </a:lnTo>
                  <a:lnTo>
                    <a:pt x="2903232" y="21882"/>
                  </a:lnTo>
                  <a:lnTo>
                    <a:pt x="2903232" y="21221"/>
                  </a:lnTo>
                  <a:close/>
                </a:path>
                <a:path w="2903854" h="36195">
                  <a:moveTo>
                    <a:pt x="2903232" y="19050"/>
                  </a:moveTo>
                  <a:lnTo>
                    <a:pt x="1716874" y="36017"/>
                  </a:lnTo>
                  <a:lnTo>
                    <a:pt x="1719262" y="36017"/>
                  </a:lnTo>
                  <a:lnTo>
                    <a:pt x="1770494" y="36017"/>
                  </a:lnTo>
                  <a:lnTo>
                    <a:pt x="2864980" y="20383"/>
                  </a:lnTo>
                  <a:lnTo>
                    <a:pt x="2903232" y="19850"/>
                  </a:lnTo>
                  <a:lnTo>
                    <a:pt x="2903232" y="19138"/>
                  </a:lnTo>
                  <a:close/>
                </a:path>
                <a:path w="2903854" h="36195">
                  <a:moveTo>
                    <a:pt x="2903232" y="17005"/>
                  </a:moveTo>
                  <a:lnTo>
                    <a:pt x="1573403" y="36017"/>
                  </a:lnTo>
                  <a:lnTo>
                    <a:pt x="1575790" y="36017"/>
                  </a:lnTo>
                  <a:lnTo>
                    <a:pt x="1627022" y="36017"/>
                  </a:lnTo>
                  <a:lnTo>
                    <a:pt x="2864980" y="18338"/>
                  </a:lnTo>
                  <a:lnTo>
                    <a:pt x="2903232" y="17754"/>
                  </a:lnTo>
                  <a:lnTo>
                    <a:pt x="2903232" y="17094"/>
                  </a:lnTo>
                  <a:close/>
                </a:path>
                <a:path w="2903854" h="36195">
                  <a:moveTo>
                    <a:pt x="2903232" y="14960"/>
                  </a:moveTo>
                  <a:lnTo>
                    <a:pt x="1429931" y="36017"/>
                  </a:lnTo>
                  <a:lnTo>
                    <a:pt x="1483563" y="36017"/>
                  </a:lnTo>
                  <a:lnTo>
                    <a:pt x="2864980" y="16256"/>
                  </a:lnTo>
                  <a:lnTo>
                    <a:pt x="2903232" y="15722"/>
                  </a:lnTo>
                  <a:lnTo>
                    <a:pt x="2903232" y="15049"/>
                  </a:lnTo>
                  <a:close/>
                </a:path>
                <a:path w="2903854" h="36195">
                  <a:moveTo>
                    <a:pt x="2903232" y="12877"/>
                  </a:moveTo>
                  <a:lnTo>
                    <a:pt x="1286459" y="36017"/>
                  </a:lnTo>
                  <a:lnTo>
                    <a:pt x="1340091" y="36017"/>
                  </a:lnTo>
                  <a:lnTo>
                    <a:pt x="2864980" y="14211"/>
                  </a:lnTo>
                  <a:lnTo>
                    <a:pt x="2903232" y="13677"/>
                  </a:lnTo>
                  <a:lnTo>
                    <a:pt x="2903232" y="12966"/>
                  </a:lnTo>
                  <a:close/>
                </a:path>
                <a:path w="2903854" h="36195">
                  <a:moveTo>
                    <a:pt x="2903232" y="10833"/>
                  </a:moveTo>
                  <a:lnTo>
                    <a:pt x="1142644" y="36017"/>
                  </a:lnTo>
                  <a:lnTo>
                    <a:pt x="1194219" y="36017"/>
                  </a:lnTo>
                  <a:lnTo>
                    <a:pt x="2864980" y="12166"/>
                  </a:lnTo>
                  <a:lnTo>
                    <a:pt x="2903232" y="11595"/>
                  </a:lnTo>
                  <a:lnTo>
                    <a:pt x="2903232" y="10922"/>
                  </a:lnTo>
                  <a:close/>
                </a:path>
                <a:path w="2903854" h="36195">
                  <a:moveTo>
                    <a:pt x="2903232" y="8801"/>
                  </a:moveTo>
                  <a:lnTo>
                    <a:pt x="996784" y="36017"/>
                  </a:lnTo>
                  <a:lnTo>
                    <a:pt x="999172" y="36017"/>
                  </a:lnTo>
                  <a:lnTo>
                    <a:pt x="1050417" y="36017"/>
                  </a:lnTo>
                  <a:lnTo>
                    <a:pt x="2864980" y="10083"/>
                  </a:lnTo>
                  <a:lnTo>
                    <a:pt x="2903232" y="9550"/>
                  </a:lnTo>
                  <a:lnTo>
                    <a:pt x="2903232" y="8877"/>
                  </a:lnTo>
                  <a:close/>
                </a:path>
                <a:path w="2903854" h="36195">
                  <a:moveTo>
                    <a:pt x="2903232" y="6705"/>
                  </a:moveTo>
                  <a:lnTo>
                    <a:pt x="853313" y="36017"/>
                  </a:lnTo>
                  <a:lnTo>
                    <a:pt x="855700" y="36017"/>
                  </a:lnTo>
                  <a:lnTo>
                    <a:pt x="2903232" y="6705"/>
                  </a:lnTo>
                  <a:close/>
                </a:path>
                <a:path w="2903854" h="36195">
                  <a:moveTo>
                    <a:pt x="2903232" y="4673"/>
                  </a:moveTo>
                  <a:lnTo>
                    <a:pt x="709841" y="36017"/>
                  </a:lnTo>
                  <a:lnTo>
                    <a:pt x="712228" y="36017"/>
                  </a:lnTo>
                  <a:lnTo>
                    <a:pt x="2903232" y="4673"/>
                  </a:lnTo>
                  <a:close/>
                </a:path>
                <a:path w="2903854" h="36195">
                  <a:moveTo>
                    <a:pt x="2903232" y="2628"/>
                  </a:moveTo>
                  <a:lnTo>
                    <a:pt x="566369" y="36017"/>
                  </a:lnTo>
                  <a:lnTo>
                    <a:pt x="568756" y="36017"/>
                  </a:lnTo>
                  <a:lnTo>
                    <a:pt x="2903232" y="2628"/>
                  </a:lnTo>
                  <a:close/>
                </a:path>
                <a:path w="2903854" h="36195">
                  <a:moveTo>
                    <a:pt x="2903232" y="546"/>
                  </a:moveTo>
                  <a:lnTo>
                    <a:pt x="422897" y="36017"/>
                  </a:lnTo>
                  <a:lnTo>
                    <a:pt x="425284" y="36017"/>
                  </a:lnTo>
                  <a:lnTo>
                    <a:pt x="2903232" y="546"/>
                  </a:lnTo>
                  <a:close/>
                </a:path>
              </a:pathLst>
            </a:custGeom>
            <a:solidFill>
              <a:srgbClr val="008B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7749133" y="6565684"/>
              <a:ext cx="2903855" cy="36195"/>
            </a:xfrm>
            <a:custGeom>
              <a:avLst/>
              <a:gdLst/>
              <a:ahLst/>
              <a:cxnLst/>
              <a:rect l="l" t="t" r="r" b="b"/>
              <a:pathLst>
                <a:path w="2903854" h="36195">
                  <a:moveTo>
                    <a:pt x="117856" y="0"/>
                  </a:moveTo>
                  <a:lnTo>
                    <a:pt x="115112" y="0"/>
                  </a:lnTo>
                  <a:lnTo>
                    <a:pt x="66611" y="0"/>
                  </a:lnTo>
                  <a:lnTo>
                    <a:pt x="0" y="965"/>
                  </a:lnTo>
                  <a:lnTo>
                    <a:pt x="0" y="1714"/>
                  </a:lnTo>
                  <a:lnTo>
                    <a:pt x="117856" y="0"/>
                  </a:lnTo>
                  <a:close/>
                </a:path>
                <a:path w="2903854" h="36195">
                  <a:moveTo>
                    <a:pt x="261327" y="0"/>
                  </a:moveTo>
                  <a:lnTo>
                    <a:pt x="258584" y="0"/>
                  </a:lnTo>
                  <a:lnTo>
                    <a:pt x="210083" y="0"/>
                  </a:lnTo>
                  <a:lnTo>
                    <a:pt x="0" y="3009"/>
                  </a:lnTo>
                  <a:lnTo>
                    <a:pt x="0" y="3759"/>
                  </a:lnTo>
                  <a:lnTo>
                    <a:pt x="261327" y="0"/>
                  </a:lnTo>
                  <a:close/>
                </a:path>
                <a:path w="2903854" h="36195">
                  <a:moveTo>
                    <a:pt x="404787" y="0"/>
                  </a:moveTo>
                  <a:lnTo>
                    <a:pt x="353555" y="0"/>
                  </a:lnTo>
                  <a:lnTo>
                    <a:pt x="0" y="5041"/>
                  </a:lnTo>
                  <a:lnTo>
                    <a:pt x="0" y="5791"/>
                  </a:lnTo>
                  <a:lnTo>
                    <a:pt x="402069" y="38"/>
                  </a:lnTo>
                  <a:lnTo>
                    <a:pt x="402399" y="38"/>
                  </a:lnTo>
                  <a:lnTo>
                    <a:pt x="404787" y="0"/>
                  </a:lnTo>
                  <a:close/>
                </a:path>
                <a:path w="2903854" h="36195">
                  <a:moveTo>
                    <a:pt x="551002" y="0"/>
                  </a:moveTo>
                  <a:lnTo>
                    <a:pt x="548259" y="0"/>
                  </a:lnTo>
                  <a:lnTo>
                    <a:pt x="499757" y="0"/>
                  </a:lnTo>
                  <a:lnTo>
                    <a:pt x="497027" y="38"/>
                  </a:lnTo>
                  <a:lnTo>
                    <a:pt x="0" y="7124"/>
                  </a:lnTo>
                  <a:lnTo>
                    <a:pt x="0" y="7886"/>
                  </a:lnTo>
                  <a:lnTo>
                    <a:pt x="551002" y="0"/>
                  </a:lnTo>
                  <a:close/>
                </a:path>
                <a:path w="2903854" h="36195">
                  <a:moveTo>
                    <a:pt x="694461" y="0"/>
                  </a:moveTo>
                  <a:lnTo>
                    <a:pt x="691730" y="0"/>
                  </a:lnTo>
                  <a:lnTo>
                    <a:pt x="643229" y="0"/>
                  </a:lnTo>
                  <a:lnTo>
                    <a:pt x="640499" y="38"/>
                  </a:lnTo>
                  <a:lnTo>
                    <a:pt x="0" y="9169"/>
                  </a:lnTo>
                  <a:lnTo>
                    <a:pt x="0" y="9918"/>
                  </a:lnTo>
                  <a:lnTo>
                    <a:pt x="694461" y="0"/>
                  </a:lnTo>
                  <a:close/>
                </a:path>
                <a:path w="2903854" h="36195">
                  <a:moveTo>
                    <a:pt x="837933" y="0"/>
                  </a:moveTo>
                  <a:lnTo>
                    <a:pt x="835202" y="0"/>
                  </a:lnTo>
                  <a:lnTo>
                    <a:pt x="786701" y="0"/>
                  </a:lnTo>
                  <a:lnTo>
                    <a:pt x="783971" y="38"/>
                  </a:lnTo>
                  <a:lnTo>
                    <a:pt x="0" y="11214"/>
                  </a:lnTo>
                  <a:lnTo>
                    <a:pt x="0" y="12001"/>
                  </a:lnTo>
                  <a:lnTo>
                    <a:pt x="837933" y="0"/>
                  </a:lnTo>
                  <a:close/>
                </a:path>
                <a:path w="2903854" h="36195">
                  <a:moveTo>
                    <a:pt x="981405" y="0"/>
                  </a:moveTo>
                  <a:lnTo>
                    <a:pt x="978674" y="0"/>
                  </a:lnTo>
                  <a:lnTo>
                    <a:pt x="930173" y="0"/>
                  </a:lnTo>
                  <a:lnTo>
                    <a:pt x="0" y="13296"/>
                  </a:lnTo>
                  <a:lnTo>
                    <a:pt x="0" y="14046"/>
                  </a:lnTo>
                  <a:lnTo>
                    <a:pt x="981405" y="0"/>
                  </a:lnTo>
                  <a:close/>
                </a:path>
                <a:path w="2903854" h="36195">
                  <a:moveTo>
                    <a:pt x="1414551" y="0"/>
                  </a:moveTo>
                  <a:lnTo>
                    <a:pt x="1411820" y="0"/>
                  </a:lnTo>
                  <a:lnTo>
                    <a:pt x="1360576" y="0"/>
                  </a:lnTo>
                  <a:lnTo>
                    <a:pt x="0" y="19469"/>
                  </a:lnTo>
                  <a:lnTo>
                    <a:pt x="0" y="20218"/>
                  </a:lnTo>
                  <a:lnTo>
                    <a:pt x="1414551" y="0"/>
                  </a:lnTo>
                  <a:close/>
                </a:path>
                <a:path w="2903854" h="36195">
                  <a:moveTo>
                    <a:pt x="1558023" y="0"/>
                  </a:moveTo>
                  <a:lnTo>
                    <a:pt x="1555292" y="0"/>
                  </a:lnTo>
                  <a:lnTo>
                    <a:pt x="1504048" y="0"/>
                  </a:lnTo>
                  <a:lnTo>
                    <a:pt x="0" y="21513"/>
                  </a:lnTo>
                  <a:lnTo>
                    <a:pt x="0" y="22263"/>
                  </a:lnTo>
                  <a:lnTo>
                    <a:pt x="1558023" y="0"/>
                  </a:lnTo>
                  <a:close/>
                </a:path>
                <a:path w="2903854" h="36195">
                  <a:moveTo>
                    <a:pt x="1844967" y="0"/>
                  </a:moveTo>
                  <a:lnTo>
                    <a:pt x="1842236" y="0"/>
                  </a:lnTo>
                  <a:lnTo>
                    <a:pt x="1793722" y="0"/>
                  </a:lnTo>
                  <a:lnTo>
                    <a:pt x="1790992" y="38"/>
                  </a:lnTo>
                  <a:lnTo>
                    <a:pt x="0" y="25628"/>
                  </a:lnTo>
                  <a:lnTo>
                    <a:pt x="0" y="26377"/>
                  </a:lnTo>
                  <a:lnTo>
                    <a:pt x="1844967" y="0"/>
                  </a:lnTo>
                  <a:close/>
                </a:path>
                <a:path w="2903854" h="36195">
                  <a:moveTo>
                    <a:pt x="1988439" y="0"/>
                  </a:moveTo>
                  <a:lnTo>
                    <a:pt x="1937194" y="0"/>
                  </a:lnTo>
                  <a:lnTo>
                    <a:pt x="1934464" y="38"/>
                  </a:lnTo>
                  <a:lnTo>
                    <a:pt x="0" y="27673"/>
                  </a:lnTo>
                  <a:lnTo>
                    <a:pt x="0" y="28422"/>
                  </a:lnTo>
                  <a:lnTo>
                    <a:pt x="1985721" y="38"/>
                  </a:lnTo>
                  <a:lnTo>
                    <a:pt x="1988439" y="0"/>
                  </a:lnTo>
                  <a:close/>
                </a:path>
                <a:path w="2903854" h="36195">
                  <a:moveTo>
                    <a:pt x="2131911" y="0"/>
                  </a:moveTo>
                  <a:lnTo>
                    <a:pt x="2080666" y="0"/>
                  </a:lnTo>
                  <a:lnTo>
                    <a:pt x="0" y="29718"/>
                  </a:lnTo>
                  <a:lnTo>
                    <a:pt x="0" y="30505"/>
                  </a:lnTo>
                  <a:lnTo>
                    <a:pt x="2129193" y="38"/>
                  </a:lnTo>
                  <a:lnTo>
                    <a:pt x="2129523" y="38"/>
                  </a:lnTo>
                  <a:lnTo>
                    <a:pt x="2131911" y="0"/>
                  </a:lnTo>
                  <a:close/>
                </a:path>
                <a:path w="2903854" h="36195">
                  <a:moveTo>
                    <a:pt x="2278113" y="0"/>
                  </a:moveTo>
                  <a:lnTo>
                    <a:pt x="2275382" y="0"/>
                  </a:lnTo>
                  <a:lnTo>
                    <a:pt x="2224138" y="0"/>
                  </a:lnTo>
                  <a:lnTo>
                    <a:pt x="0" y="31800"/>
                  </a:lnTo>
                  <a:lnTo>
                    <a:pt x="0" y="32550"/>
                  </a:lnTo>
                  <a:lnTo>
                    <a:pt x="2278113" y="0"/>
                  </a:lnTo>
                  <a:close/>
                </a:path>
                <a:path w="2903854" h="36195">
                  <a:moveTo>
                    <a:pt x="2421585" y="0"/>
                  </a:moveTo>
                  <a:lnTo>
                    <a:pt x="2418854" y="0"/>
                  </a:lnTo>
                  <a:lnTo>
                    <a:pt x="2367610" y="0"/>
                  </a:lnTo>
                  <a:lnTo>
                    <a:pt x="0" y="33845"/>
                  </a:lnTo>
                  <a:lnTo>
                    <a:pt x="0" y="34594"/>
                  </a:lnTo>
                  <a:lnTo>
                    <a:pt x="2421585" y="0"/>
                  </a:lnTo>
                  <a:close/>
                </a:path>
                <a:path w="2903854" h="36195">
                  <a:moveTo>
                    <a:pt x="2562326" y="0"/>
                  </a:moveTo>
                  <a:lnTo>
                    <a:pt x="2511082" y="0"/>
                  </a:lnTo>
                  <a:lnTo>
                    <a:pt x="35864" y="35394"/>
                  </a:lnTo>
                  <a:lnTo>
                    <a:pt x="17767" y="35636"/>
                  </a:lnTo>
                  <a:lnTo>
                    <a:pt x="0" y="35928"/>
                  </a:lnTo>
                  <a:lnTo>
                    <a:pt x="0" y="36055"/>
                  </a:lnTo>
                  <a:lnTo>
                    <a:pt x="43383" y="36017"/>
                  </a:lnTo>
                  <a:lnTo>
                    <a:pt x="87109" y="35394"/>
                  </a:lnTo>
                  <a:lnTo>
                    <a:pt x="2562326" y="38"/>
                  </a:lnTo>
                  <a:close/>
                </a:path>
                <a:path w="2903854" h="36195">
                  <a:moveTo>
                    <a:pt x="2705798" y="0"/>
                  </a:moveTo>
                  <a:lnTo>
                    <a:pt x="2654554" y="0"/>
                  </a:lnTo>
                  <a:lnTo>
                    <a:pt x="181724" y="35394"/>
                  </a:lnTo>
                  <a:lnTo>
                    <a:pt x="135610" y="36017"/>
                  </a:lnTo>
                  <a:lnTo>
                    <a:pt x="186855" y="36017"/>
                  </a:lnTo>
                  <a:lnTo>
                    <a:pt x="230581" y="35394"/>
                  </a:lnTo>
                  <a:lnTo>
                    <a:pt x="2705798" y="38"/>
                  </a:lnTo>
                  <a:close/>
                </a:path>
                <a:path w="2903854" h="36195">
                  <a:moveTo>
                    <a:pt x="2852001" y="0"/>
                  </a:moveTo>
                  <a:lnTo>
                    <a:pt x="2800756" y="0"/>
                  </a:lnTo>
                  <a:lnTo>
                    <a:pt x="2798026" y="38"/>
                  </a:lnTo>
                  <a:lnTo>
                    <a:pt x="325196" y="35394"/>
                  </a:lnTo>
                  <a:lnTo>
                    <a:pt x="279082" y="36017"/>
                  </a:lnTo>
                  <a:lnTo>
                    <a:pt x="330327" y="36017"/>
                  </a:lnTo>
                  <a:lnTo>
                    <a:pt x="376783" y="35394"/>
                  </a:lnTo>
                  <a:lnTo>
                    <a:pt x="373900" y="35394"/>
                  </a:lnTo>
                  <a:lnTo>
                    <a:pt x="2849270" y="38"/>
                  </a:lnTo>
                  <a:lnTo>
                    <a:pt x="2849600" y="38"/>
                  </a:lnTo>
                  <a:lnTo>
                    <a:pt x="2852001" y="0"/>
                  </a:lnTo>
                  <a:close/>
                </a:path>
                <a:path w="2903854" h="36195">
                  <a:moveTo>
                    <a:pt x="2903232" y="33477"/>
                  </a:moveTo>
                  <a:lnTo>
                    <a:pt x="2726283" y="36017"/>
                  </a:lnTo>
                  <a:lnTo>
                    <a:pt x="2777528" y="36017"/>
                  </a:lnTo>
                  <a:lnTo>
                    <a:pt x="2864980" y="34810"/>
                  </a:lnTo>
                  <a:lnTo>
                    <a:pt x="2903232" y="34226"/>
                  </a:lnTo>
                  <a:lnTo>
                    <a:pt x="2903232" y="33553"/>
                  </a:lnTo>
                  <a:close/>
                </a:path>
                <a:path w="2903854" h="36195">
                  <a:moveTo>
                    <a:pt x="2903232" y="31432"/>
                  </a:moveTo>
                  <a:lnTo>
                    <a:pt x="2580424" y="36017"/>
                  </a:lnTo>
                  <a:lnTo>
                    <a:pt x="2634056" y="36017"/>
                  </a:lnTo>
                  <a:lnTo>
                    <a:pt x="2864980" y="32727"/>
                  </a:lnTo>
                  <a:lnTo>
                    <a:pt x="2903232" y="32181"/>
                  </a:lnTo>
                  <a:lnTo>
                    <a:pt x="2903232" y="31470"/>
                  </a:lnTo>
                  <a:close/>
                </a:path>
                <a:path w="2903854" h="36195">
                  <a:moveTo>
                    <a:pt x="2903232" y="27305"/>
                  </a:moveTo>
                  <a:lnTo>
                    <a:pt x="2293480" y="36017"/>
                  </a:lnTo>
                  <a:lnTo>
                    <a:pt x="2347112" y="36017"/>
                  </a:lnTo>
                  <a:lnTo>
                    <a:pt x="2864980" y="28600"/>
                  </a:lnTo>
                  <a:lnTo>
                    <a:pt x="2903232" y="28054"/>
                  </a:lnTo>
                  <a:lnTo>
                    <a:pt x="2903232" y="27381"/>
                  </a:lnTo>
                  <a:close/>
                </a:path>
                <a:path w="2903854" h="36195">
                  <a:moveTo>
                    <a:pt x="2903232" y="25222"/>
                  </a:moveTo>
                  <a:lnTo>
                    <a:pt x="2150008" y="36017"/>
                  </a:lnTo>
                  <a:lnTo>
                    <a:pt x="2203640" y="36017"/>
                  </a:lnTo>
                  <a:lnTo>
                    <a:pt x="2864980" y="26555"/>
                  </a:lnTo>
                  <a:lnTo>
                    <a:pt x="2903232" y="26009"/>
                  </a:lnTo>
                  <a:lnTo>
                    <a:pt x="2903232" y="25298"/>
                  </a:lnTo>
                  <a:close/>
                </a:path>
                <a:path w="2903854" h="36195">
                  <a:moveTo>
                    <a:pt x="2903232" y="23177"/>
                  </a:moveTo>
                  <a:lnTo>
                    <a:pt x="2006549" y="36017"/>
                  </a:lnTo>
                  <a:lnTo>
                    <a:pt x="2057781" y="36017"/>
                  </a:lnTo>
                  <a:lnTo>
                    <a:pt x="2864980" y="24511"/>
                  </a:lnTo>
                  <a:lnTo>
                    <a:pt x="2903232" y="23926"/>
                  </a:lnTo>
                  <a:lnTo>
                    <a:pt x="2903232" y="23266"/>
                  </a:lnTo>
                  <a:close/>
                </a:path>
                <a:path w="2903854" h="36195">
                  <a:moveTo>
                    <a:pt x="2903232" y="6705"/>
                  </a:moveTo>
                  <a:lnTo>
                    <a:pt x="855700" y="36017"/>
                  </a:lnTo>
                  <a:lnTo>
                    <a:pt x="906945" y="36017"/>
                  </a:lnTo>
                  <a:lnTo>
                    <a:pt x="2864980" y="8051"/>
                  </a:lnTo>
                  <a:lnTo>
                    <a:pt x="2903232" y="7505"/>
                  </a:lnTo>
                  <a:lnTo>
                    <a:pt x="2903232" y="6794"/>
                  </a:lnTo>
                  <a:close/>
                </a:path>
                <a:path w="2903854" h="36195">
                  <a:moveTo>
                    <a:pt x="2903232" y="4673"/>
                  </a:moveTo>
                  <a:lnTo>
                    <a:pt x="712228" y="36017"/>
                  </a:lnTo>
                  <a:lnTo>
                    <a:pt x="763473" y="36017"/>
                  </a:lnTo>
                  <a:lnTo>
                    <a:pt x="2864980" y="5956"/>
                  </a:lnTo>
                  <a:lnTo>
                    <a:pt x="2903232" y="5422"/>
                  </a:lnTo>
                  <a:lnTo>
                    <a:pt x="2903232" y="4749"/>
                  </a:lnTo>
                  <a:close/>
                </a:path>
                <a:path w="2903854" h="36195">
                  <a:moveTo>
                    <a:pt x="2903232" y="2628"/>
                  </a:moveTo>
                  <a:lnTo>
                    <a:pt x="568756" y="36017"/>
                  </a:lnTo>
                  <a:lnTo>
                    <a:pt x="620001" y="36017"/>
                  </a:lnTo>
                  <a:lnTo>
                    <a:pt x="2864980" y="3924"/>
                  </a:lnTo>
                  <a:lnTo>
                    <a:pt x="2903232" y="3378"/>
                  </a:lnTo>
                  <a:lnTo>
                    <a:pt x="2903232" y="2705"/>
                  </a:lnTo>
                  <a:close/>
                </a:path>
                <a:path w="2903854" h="36195">
                  <a:moveTo>
                    <a:pt x="2903232" y="546"/>
                  </a:moveTo>
                  <a:lnTo>
                    <a:pt x="425284" y="36017"/>
                  </a:lnTo>
                  <a:lnTo>
                    <a:pt x="474141" y="36017"/>
                  </a:lnTo>
                  <a:lnTo>
                    <a:pt x="2864980" y="1879"/>
                  </a:lnTo>
                  <a:lnTo>
                    <a:pt x="2903232" y="1333"/>
                  </a:lnTo>
                  <a:lnTo>
                    <a:pt x="2903232" y="622"/>
                  </a:lnTo>
                  <a:close/>
                </a:path>
              </a:pathLst>
            </a:custGeom>
            <a:solidFill>
              <a:srgbClr val="008B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0652366" y="6494170"/>
              <a:ext cx="5715" cy="177800"/>
            </a:xfrm>
            <a:custGeom>
              <a:avLst/>
              <a:gdLst/>
              <a:ahLst/>
              <a:cxnLst/>
              <a:rect l="l" t="t" r="r" b="b"/>
              <a:pathLst>
                <a:path w="5715" h="177800">
                  <a:moveTo>
                    <a:pt x="5130" y="176923"/>
                  </a:moveTo>
                  <a:lnTo>
                    <a:pt x="0" y="176961"/>
                  </a:lnTo>
                  <a:lnTo>
                    <a:pt x="0" y="177711"/>
                  </a:lnTo>
                  <a:lnTo>
                    <a:pt x="5130" y="177673"/>
                  </a:lnTo>
                  <a:lnTo>
                    <a:pt x="5130" y="176923"/>
                  </a:lnTo>
                  <a:close/>
                </a:path>
                <a:path w="5715" h="177800">
                  <a:moveTo>
                    <a:pt x="5130" y="174840"/>
                  </a:moveTo>
                  <a:lnTo>
                    <a:pt x="0" y="174917"/>
                  </a:lnTo>
                  <a:lnTo>
                    <a:pt x="0" y="175666"/>
                  </a:lnTo>
                  <a:lnTo>
                    <a:pt x="5130" y="175590"/>
                  </a:lnTo>
                  <a:lnTo>
                    <a:pt x="5130" y="174840"/>
                  </a:lnTo>
                  <a:close/>
                </a:path>
                <a:path w="5715" h="177800">
                  <a:moveTo>
                    <a:pt x="5130" y="172796"/>
                  </a:moveTo>
                  <a:lnTo>
                    <a:pt x="0" y="172834"/>
                  </a:lnTo>
                  <a:lnTo>
                    <a:pt x="0" y="173621"/>
                  </a:lnTo>
                  <a:lnTo>
                    <a:pt x="5130" y="173545"/>
                  </a:lnTo>
                  <a:lnTo>
                    <a:pt x="5130" y="172796"/>
                  </a:lnTo>
                  <a:close/>
                </a:path>
                <a:path w="5715" h="177800">
                  <a:moveTo>
                    <a:pt x="5130" y="170713"/>
                  </a:moveTo>
                  <a:lnTo>
                    <a:pt x="0" y="170789"/>
                  </a:lnTo>
                  <a:lnTo>
                    <a:pt x="0" y="171538"/>
                  </a:lnTo>
                  <a:lnTo>
                    <a:pt x="5130" y="171500"/>
                  </a:lnTo>
                  <a:lnTo>
                    <a:pt x="5130" y="170713"/>
                  </a:lnTo>
                  <a:close/>
                </a:path>
                <a:path w="5715" h="177800">
                  <a:moveTo>
                    <a:pt x="5130" y="168668"/>
                  </a:moveTo>
                  <a:lnTo>
                    <a:pt x="0" y="168757"/>
                  </a:lnTo>
                  <a:lnTo>
                    <a:pt x="0" y="169506"/>
                  </a:lnTo>
                  <a:lnTo>
                    <a:pt x="5130" y="169418"/>
                  </a:lnTo>
                  <a:lnTo>
                    <a:pt x="5130" y="168668"/>
                  </a:lnTo>
                  <a:close/>
                </a:path>
                <a:path w="5715" h="177800">
                  <a:moveTo>
                    <a:pt x="5130" y="166624"/>
                  </a:moveTo>
                  <a:lnTo>
                    <a:pt x="0" y="166662"/>
                  </a:lnTo>
                  <a:lnTo>
                    <a:pt x="0" y="167462"/>
                  </a:lnTo>
                  <a:lnTo>
                    <a:pt x="5130" y="167373"/>
                  </a:lnTo>
                  <a:lnTo>
                    <a:pt x="5130" y="166624"/>
                  </a:lnTo>
                  <a:close/>
                </a:path>
                <a:path w="5715" h="177800">
                  <a:moveTo>
                    <a:pt x="5130" y="164541"/>
                  </a:moveTo>
                  <a:lnTo>
                    <a:pt x="0" y="164630"/>
                  </a:lnTo>
                  <a:lnTo>
                    <a:pt x="0" y="165379"/>
                  </a:lnTo>
                  <a:lnTo>
                    <a:pt x="5130" y="165328"/>
                  </a:lnTo>
                  <a:lnTo>
                    <a:pt x="5130" y="164541"/>
                  </a:lnTo>
                  <a:close/>
                </a:path>
                <a:path w="5715" h="177800">
                  <a:moveTo>
                    <a:pt x="5130" y="162496"/>
                  </a:moveTo>
                  <a:lnTo>
                    <a:pt x="0" y="162585"/>
                  </a:lnTo>
                  <a:lnTo>
                    <a:pt x="0" y="163334"/>
                  </a:lnTo>
                  <a:lnTo>
                    <a:pt x="5130" y="163245"/>
                  </a:lnTo>
                  <a:lnTo>
                    <a:pt x="5130" y="162496"/>
                  </a:lnTo>
                  <a:close/>
                </a:path>
                <a:path w="5715" h="177800">
                  <a:moveTo>
                    <a:pt x="5130" y="160451"/>
                  </a:moveTo>
                  <a:lnTo>
                    <a:pt x="0" y="160502"/>
                  </a:lnTo>
                  <a:lnTo>
                    <a:pt x="0" y="161290"/>
                  </a:lnTo>
                  <a:lnTo>
                    <a:pt x="5130" y="161213"/>
                  </a:lnTo>
                  <a:lnTo>
                    <a:pt x="5130" y="160451"/>
                  </a:lnTo>
                  <a:close/>
                </a:path>
                <a:path w="5715" h="177800">
                  <a:moveTo>
                    <a:pt x="5130" y="158369"/>
                  </a:moveTo>
                  <a:lnTo>
                    <a:pt x="0" y="158457"/>
                  </a:lnTo>
                  <a:lnTo>
                    <a:pt x="0" y="159207"/>
                  </a:lnTo>
                  <a:lnTo>
                    <a:pt x="5130" y="159169"/>
                  </a:lnTo>
                  <a:lnTo>
                    <a:pt x="5130" y="158369"/>
                  </a:lnTo>
                  <a:close/>
                </a:path>
                <a:path w="5715" h="177800">
                  <a:moveTo>
                    <a:pt x="5130" y="156337"/>
                  </a:moveTo>
                  <a:lnTo>
                    <a:pt x="0" y="156413"/>
                  </a:lnTo>
                  <a:lnTo>
                    <a:pt x="0" y="157162"/>
                  </a:lnTo>
                  <a:lnTo>
                    <a:pt x="5130" y="157086"/>
                  </a:lnTo>
                  <a:lnTo>
                    <a:pt x="5130" y="156337"/>
                  </a:lnTo>
                  <a:close/>
                </a:path>
                <a:path w="5715" h="177800">
                  <a:moveTo>
                    <a:pt x="5130" y="154292"/>
                  </a:moveTo>
                  <a:lnTo>
                    <a:pt x="0" y="154330"/>
                  </a:lnTo>
                  <a:lnTo>
                    <a:pt x="0" y="155079"/>
                  </a:lnTo>
                  <a:lnTo>
                    <a:pt x="5130" y="155041"/>
                  </a:lnTo>
                  <a:lnTo>
                    <a:pt x="5130" y="154292"/>
                  </a:lnTo>
                  <a:close/>
                </a:path>
                <a:path w="5715" h="177800">
                  <a:moveTo>
                    <a:pt x="5130" y="152209"/>
                  </a:moveTo>
                  <a:lnTo>
                    <a:pt x="0" y="152285"/>
                  </a:lnTo>
                  <a:lnTo>
                    <a:pt x="0" y="153035"/>
                  </a:lnTo>
                  <a:lnTo>
                    <a:pt x="5130" y="152996"/>
                  </a:lnTo>
                  <a:lnTo>
                    <a:pt x="5130" y="152209"/>
                  </a:lnTo>
                  <a:close/>
                </a:path>
                <a:path w="5715" h="177800">
                  <a:moveTo>
                    <a:pt x="5130" y="150164"/>
                  </a:moveTo>
                  <a:lnTo>
                    <a:pt x="0" y="150241"/>
                  </a:lnTo>
                  <a:lnTo>
                    <a:pt x="0" y="150990"/>
                  </a:lnTo>
                  <a:lnTo>
                    <a:pt x="5130" y="150914"/>
                  </a:lnTo>
                  <a:lnTo>
                    <a:pt x="5130" y="150164"/>
                  </a:lnTo>
                  <a:close/>
                </a:path>
                <a:path w="5715" h="177800">
                  <a:moveTo>
                    <a:pt x="5130" y="148120"/>
                  </a:moveTo>
                  <a:lnTo>
                    <a:pt x="0" y="148158"/>
                  </a:lnTo>
                  <a:lnTo>
                    <a:pt x="0" y="148907"/>
                  </a:lnTo>
                  <a:lnTo>
                    <a:pt x="5130" y="148869"/>
                  </a:lnTo>
                  <a:lnTo>
                    <a:pt x="5130" y="148120"/>
                  </a:lnTo>
                  <a:close/>
                </a:path>
                <a:path w="5715" h="177800">
                  <a:moveTo>
                    <a:pt x="5130" y="146037"/>
                  </a:moveTo>
                  <a:lnTo>
                    <a:pt x="0" y="146126"/>
                  </a:lnTo>
                  <a:lnTo>
                    <a:pt x="0" y="146875"/>
                  </a:lnTo>
                  <a:lnTo>
                    <a:pt x="5130" y="146824"/>
                  </a:lnTo>
                  <a:lnTo>
                    <a:pt x="5130" y="146037"/>
                  </a:lnTo>
                  <a:close/>
                </a:path>
                <a:path w="5715" h="177800">
                  <a:moveTo>
                    <a:pt x="5130" y="143992"/>
                  </a:moveTo>
                  <a:lnTo>
                    <a:pt x="0" y="144081"/>
                  </a:lnTo>
                  <a:lnTo>
                    <a:pt x="0" y="144830"/>
                  </a:lnTo>
                  <a:lnTo>
                    <a:pt x="5130" y="144741"/>
                  </a:lnTo>
                  <a:lnTo>
                    <a:pt x="5130" y="143992"/>
                  </a:lnTo>
                  <a:close/>
                </a:path>
                <a:path w="5715" h="177800">
                  <a:moveTo>
                    <a:pt x="5130" y="141947"/>
                  </a:moveTo>
                  <a:lnTo>
                    <a:pt x="0" y="141998"/>
                  </a:lnTo>
                  <a:lnTo>
                    <a:pt x="0" y="142748"/>
                  </a:lnTo>
                  <a:lnTo>
                    <a:pt x="5130" y="142697"/>
                  </a:lnTo>
                  <a:lnTo>
                    <a:pt x="5130" y="141947"/>
                  </a:lnTo>
                  <a:close/>
                </a:path>
                <a:path w="5715" h="177800">
                  <a:moveTo>
                    <a:pt x="5130" y="139865"/>
                  </a:moveTo>
                  <a:lnTo>
                    <a:pt x="0" y="139954"/>
                  </a:lnTo>
                  <a:lnTo>
                    <a:pt x="0" y="140703"/>
                  </a:lnTo>
                  <a:lnTo>
                    <a:pt x="5130" y="140614"/>
                  </a:lnTo>
                  <a:lnTo>
                    <a:pt x="5130" y="139865"/>
                  </a:lnTo>
                  <a:close/>
                </a:path>
                <a:path w="5715" h="177800">
                  <a:moveTo>
                    <a:pt x="5130" y="137820"/>
                  </a:moveTo>
                  <a:lnTo>
                    <a:pt x="0" y="137871"/>
                  </a:lnTo>
                  <a:lnTo>
                    <a:pt x="0" y="138658"/>
                  </a:lnTo>
                  <a:lnTo>
                    <a:pt x="5130" y="138582"/>
                  </a:lnTo>
                  <a:lnTo>
                    <a:pt x="5130" y="137820"/>
                  </a:lnTo>
                  <a:close/>
                </a:path>
                <a:path w="5715" h="177800">
                  <a:moveTo>
                    <a:pt x="5130" y="135788"/>
                  </a:moveTo>
                  <a:lnTo>
                    <a:pt x="0" y="135826"/>
                  </a:lnTo>
                  <a:lnTo>
                    <a:pt x="0" y="136575"/>
                  </a:lnTo>
                  <a:lnTo>
                    <a:pt x="5130" y="136537"/>
                  </a:lnTo>
                  <a:lnTo>
                    <a:pt x="5130" y="135788"/>
                  </a:lnTo>
                  <a:close/>
                </a:path>
                <a:path w="5715" h="177800">
                  <a:moveTo>
                    <a:pt x="5130" y="133705"/>
                  </a:moveTo>
                  <a:lnTo>
                    <a:pt x="0" y="133781"/>
                  </a:lnTo>
                  <a:lnTo>
                    <a:pt x="0" y="134531"/>
                  </a:lnTo>
                  <a:lnTo>
                    <a:pt x="5130" y="134454"/>
                  </a:lnTo>
                  <a:lnTo>
                    <a:pt x="5130" y="133705"/>
                  </a:lnTo>
                  <a:close/>
                </a:path>
                <a:path w="5715" h="177800">
                  <a:moveTo>
                    <a:pt x="5130" y="131660"/>
                  </a:moveTo>
                  <a:lnTo>
                    <a:pt x="0" y="131699"/>
                  </a:lnTo>
                  <a:lnTo>
                    <a:pt x="0" y="132486"/>
                  </a:lnTo>
                  <a:lnTo>
                    <a:pt x="5130" y="132410"/>
                  </a:lnTo>
                  <a:lnTo>
                    <a:pt x="5130" y="131660"/>
                  </a:lnTo>
                  <a:close/>
                </a:path>
                <a:path w="5715" h="177800">
                  <a:moveTo>
                    <a:pt x="5130" y="129578"/>
                  </a:moveTo>
                  <a:lnTo>
                    <a:pt x="0" y="129654"/>
                  </a:lnTo>
                  <a:lnTo>
                    <a:pt x="0" y="130403"/>
                  </a:lnTo>
                  <a:lnTo>
                    <a:pt x="5130" y="130365"/>
                  </a:lnTo>
                  <a:lnTo>
                    <a:pt x="5130" y="129578"/>
                  </a:lnTo>
                  <a:close/>
                </a:path>
                <a:path w="5715" h="177800">
                  <a:moveTo>
                    <a:pt x="5130" y="127533"/>
                  </a:moveTo>
                  <a:lnTo>
                    <a:pt x="0" y="127609"/>
                  </a:lnTo>
                  <a:lnTo>
                    <a:pt x="0" y="128371"/>
                  </a:lnTo>
                  <a:lnTo>
                    <a:pt x="5130" y="128282"/>
                  </a:lnTo>
                  <a:lnTo>
                    <a:pt x="5130" y="127533"/>
                  </a:lnTo>
                  <a:close/>
                </a:path>
                <a:path w="5715" h="177800">
                  <a:moveTo>
                    <a:pt x="5130" y="125488"/>
                  </a:moveTo>
                  <a:lnTo>
                    <a:pt x="0" y="125526"/>
                  </a:lnTo>
                  <a:lnTo>
                    <a:pt x="0" y="126326"/>
                  </a:lnTo>
                  <a:lnTo>
                    <a:pt x="5130" y="126238"/>
                  </a:lnTo>
                  <a:lnTo>
                    <a:pt x="5130" y="125488"/>
                  </a:lnTo>
                  <a:close/>
                </a:path>
                <a:path w="5715" h="177800">
                  <a:moveTo>
                    <a:pt x="5130" y="123405"/>
                  </a:moveTo>
                  <a:lnTo>
                    <a:pt x="0" y="123494"/>
                  </a:lnTo>
                  <a:lnTo>
                    <a:pt x="0" y="124244"/>
                  </a:lnTo>
                  <a:lnTo>
                    <a:pt x="5130" y="124193"/>
                  </a:lnTo>
                  <a:lnTo>
                    <a:pt x="5130" y="123405"/>
                  </a:lnTo>
                  <a:close/>
                </a:path>
                <a:path w="5715" h="177800">
                  <a:moveTo>
                    <a:pt x="5130" y="121361"/>
                  </a:moveTo>
                  <a:lnTo>
                    <a:pt x="0" y="121450"/>
                  </a:lnTo>
                  <a:lnTo>
                    <a:pt x="0" y="122199"/>
                  </a:lnTo>
                  <a:lnTo>
                    <a:pt x="5130" y="122110"/>
                  </a:lnTo>
                  <a:lnTo>
                    <a:pt x="5130" y="121361"/>
                  </a:lnTo>
                  <a:close/>
                </a:path>
                <a:path w="5715" h="177800">
                  <a:moveTo>
                    <a:pt x="5130" y="119316"/>
                  </a:moveTo>
                  <a:lnTo>
                    <a:pt x="0" y="119367"/>
                  </a:lnTo>
                  <a:lnTo>
                    <a:pt x="0" y="120154"/>
                  </a:lnTo>
                  <a:lnTo>
                    <a:pt x="5130" y="120078"/>
                  </a:lnTo>
                  <a:lnTo>
                    <a:pt x="5130" y="119316"/>
                  </a:lnTo>
                  <a:close/>
                </a:path>
                <a:path w="5715" h="177800">
                  <a:moveTo>
                    <a:pt x="5130" y="117233"/>
                  </a:moveTo>
                  <a:lnTo>
                    <a:pt x="0" y="117322"/>
                  </a:lnTo>
                  <a:lnTo>
                    <a:pt x="0" y="118071"/>
                  </a:lnTo>
                  <a:lnTo>
                    <a:pt x="5130" y="118033"/>
                  </a:lnTo>
                  <a:lnTo>
                    <a:pt x="5130" y="117233"/>
                  </a:lnTo>
                  <a:close/>
                </a:path>
                <a:path w="5715" h="177800">
                  <a:moveTo>
                    <a:pt x="5130" y="115201"/>
                  </a:moveTo>
                  <a:lnTo>
                    <a:pt x="0" y="115277"/>
                  </a:lnTo>
                  <a:lnTo>
                    <a:pt x="0" y="116027"/>
                  </a:lnTo>
                  <a:lnTo>
                    <a:pt x="5130" y="115951"/>
                  </a:lnTo>
                  <a:lnTo>
                    <a:pt x="5130" y="115201"/>
                  </a:lnTo>
                  <a:close/>
                </a:path>
                <a:path w="5715" h="177800">
                  <a:moveTo>
                    <a:pt x="5130" y="113157"/>
                  </a:moveTo>
                  <a:lnTo>
                    <a:pt x="0" y="113195"/>
                  </a:lnTo>
                  <a:lnTo>
                    <a:pt x="0" y="113982"/>
                  </a:lnTo>
                  <a:lnTo>
                    <a:pt x="5130" y="113906"/>
                  </a:lnTo>
                  <a:lnTo>
                    <a:pt x="5130" y="113157"/>
                  </a:lnTo>
                  <a:close/>
                </a:path>
                <a:path w="5715" h="177800">
                  <a:moveTo>
                    <a:pt x="5130" y="111074"/>
                  </a:moveTo>
                  <a:lnTo>
                    <a:pt x="0" y="111150"/>
                  </a:lnTo>
                  <a:lnTo>
                    <a:pt x="0" y="111899"/>
                  </a:lnTo>
                  <a:lnTo>
                    <a:pt x="5130" y="111861"/>
                  </a:lnTo>
                  <a:lnTo>
                    <a:pt x="5130" y="111074"/>
                  </a:lnTo>
                  <a:close/>
                </a:path>
                <a:path w="5715" h="177800">
                  <a:moveTo>
                    <a:pt x="5130" y="109029"/>
                  </a:moveTo>
                  <a:lnTo>
                    <a:pt x="0" y="109105"/>
                  </a:lnTo>
                  <a:lnTo>
                    <a:pt x="0" y="109867"/>
                  </a:lnTo>
                  <a:lnTo>
                    <a:pt x="5130" y="109778"/>
                  </a:lnTo>
                  <a:lnTo>
                    <a:pt x="5130" y="109029"/>
                  </a:lnTo>
                  <a:close/>
                </a:path>
                <a:path w="5715" h="177800">
                  <a:moveTo>
                    <a:pt x="5130" y="106984"/>
                  </a:moveTo>
                  <a:lnTo>
                    <a:pt x="0" y="107022"/>
                  </a:lnTo>
                  <a:lnTo>
                    <a:pt x="0" y="107772"/>
                  </a:lnTo>
                  <a:lnTo>
                    <a:pt x="5130" y="107734"/>
                  </a:lnTo>
                  <a:lnTo>
                    <a:pt x="5130" y="106984"/>
                  </a:lnTo>
                  <a:close/>
                </a:path>
                <a:path w="5715" h="177800">
                  <a:moveTo>
                    <a:pt x="5130" y="104902"/>
                  </a:moveTo>
                  <a:lnTo>
                    <a:pt x="0" y="104990"/>
                  </a:lnTo>
                  <a:lnTo>
                    <a:pt x="5130" y="104902"/>
                  </a:lnTo>
                  <a:close/>
                </a:path>
                <a:path w="5715" h="177800">
                  <a:moveTo>
                    <a:pt x="5130" y="102857"/>
                  </a:moveTo>
                  <a:lnTo>
                    <a:pt x="0" y="102908"/>
                  </a:lnTo>
                  <a:lnTo>
                    <a:pt x="5130" y="102857"/>
                  </a:lnTo>
                  <a:close/>
                </a:path>
                <a:path w="5715" h="177800">
                  <a:moveTo>
                    <a:pt x="5130" y="100825"/>
                  </a:moveTo>
                  <a:lnTo>
                    <a:pt x="0" y="100863"/>
                  </a:lnTo>
                  <a:lnTo>
                    <a:pt x="5130" y="100825"/>
                  </a:lnTo>
                  <a:close/>
                </a:path>
                <a:path w="5715" h="177800">
                  <a:moveTo>
                    <a:pt x="5130" y="98729"/>
                  </a:moveTo>
                  <a:lnTo>
                    <a:pt x="0" y="98818"/>
                  </a:lnTo>
                  <a:lnTo>
                    <a:pt x="5130" y="98729"/>
                  </a:lnTo>
                  <a:close/>
                </a:path>
                <a:path w="5715" h="177800">
                  <a:moveTo>
                    <a:pt x="5130" y="96685"/>
                  </a:moveTo>
                  <a:lnTo>
                    <a:pt x="0" y="96735"/>
                  </a:lnTo>
                  <a:lnTo>
                    <a:pt x="5130" y="96685"/>
                  </a:lnTo>
                  <a:close/>
                </a:path>
                <a:path w="5715" h="177800">
                  <a:moveTo>
                    <a:pt x="5130" y="94653"/>
                  </a:moveTo>
                  <a:lnTo>
                    <a:pt x="0" y="94691"/>
                  </a:lnTo>
                  <a:lnTo>
                    <a:pt x="5130" y="94653"/>
                  </a:lnTo>
                  <a:close/>
                </a:path>
                <a:path w="5715" h="177800">
                  <a:moveTo>
                    <a:pt x="5130" y="92557"/>
                  </a:moveTo>
                  <a:lnTo>
                    <a:pt x="0" y="92646"/>
                  </a:lnTo>
                  <a:lnTo>
                    <a:pt x="5130" y="92557"/>
                  </a:lnTo>
                  <a:close/>
                </a:path>
                <a:path w="5715" h="177800">
                  <a:moveTo>
                    <a:pt x="5130" y="90525"/>
                  </a:moveTo>
                  <a:lnTo>
                    <a:pt x="0" y="90563"/>
                  </a:lnTo>
                  <a:lnTo>
                    <a:pt x="5130" y="90525"/>
                  </a:lnTo>
                  <a:close/>
                </a:path>
                <a:path w="5715" h="177800">
                  <a:moveTo>
                    <a:pt x="5130" y="88480"/>
                  </a:moveTo>
                  <a:lnTo>
                    <a:pt x="0" y="88519"/>
                  </a:lnTo>
                  <a:lnTo>
                    <a:pt x="5130" y="88480"/>
                  </a:lnTo>
                  <a:close/>
                </a:path>
                <a:path w="5715" h="177800">
                  <a:moveTo>
                    <a:pt x="5130" y="86398"/>
                  </a:moveTo>
                  <a:lnTo>
                    <a:pt x="0" y="86474"/>
                  </a:lnTo>
                  <a:lnTo>
                    <a:pt x="5130" y="86398"/>
                  </a:lnTo>
                  <a:close/>
                </a:path>
                <a:path w="5715" h="177800">
                  <a:moveTo>
                    <a:pt x="5130" y="84353"/>
                  </a:moveTo>
                  <a:lnTo>
                    <a:pt x="0" y="84391"/>
                  </a:lnTo>
                  <a:lnTo>
                    <a:pt x="5130" y="84353"/>
                  </a:lnTo>
                  <a:close/>
                </a:path>
                <a:path w="5715" h="177800">
                  <a:moveTo>
                    <a:pt x="5130" y="82270"/>
                  </a:moveTo>
                  <a:lnTo>
                    <a:pt x="0" y="82346"/>
                  </a:lnTo>
                  <a:lnTo>
                    <a:pt x="5130" y="82270"/>
                  </a:lnTo>
                  <a:close/>
                </a:path>
                <a:path w="5715" h="177800">
                  <a:moveTo>
                    <a:pt x="5130" y="80225"/>
                  </a:moveTo>
                  <a:lnTo>
                    <a:pt x="0" y="80314"/>
                  </a:lnTo>
                  <a:lnTo>
                    <a:pt x="5130" y="80225"/>
                  </a:lnTo>
                  <a:close/>
                </a:path>
                <a:path w="5715" h="177800">
                  <a:moveTo>
                    <a:pt x="5130" y="72021"/>
                  </a:moveTo>
                  <a:lnTo>
                    <a:pt x="0" y="72059"/>
                  </a:lnTo>
                  <a:lnTo>
                    <a:pt x="5130" y="72021"/>
                  </a:lnTo>
                  <a:close/>
                </a:path>
                <a:path w="5715" h="177800">
                  <a:moveTo>
                    <a:pt x="5130" y="69938"/>
                  </a:moveTo>
                  <a:lnTo>
                    <a:pt x="0" y="70015"/>
                  </a:lnTo>
                  <a:lnTo>
                    <a:pt x="0" y="70764"/>
                  </a:lnTo>
                  <a:lnTo>
                    <a:pt x="5130" y="70726"/>
                  </a:lnTo>
                  <a:lnTo>
                    <a:pt x="5130" y="69938"/>
                  </a:lnTo>
                  <a:close/>
                </a:path>
                <a:path w="5715" h="177800">
                  <a:moveTo>
                    <a:pt x="5130" y="65849"/>
                  </a:moveTo>
                  <a:lnTo>
                    <a:pt x="0" y="65887"/>
                  </a:lnTo>
                  <a:lnTo>
                    <a:pt x="0" y="66636"/>
                  </a:lnTo>
                  <a:lnTo>
                    <a:pt x="5130" y="66598"/>
                  </a:lnTo>
                  <a:lnTo>
                    <a:pt x="5130" y="65849"/>
                  </a:lnTo>
                  <a:close/>
                </a:path>
                <a:path w="5715" h="177800">
                  <a:moveTo>
                    <a:pt x="5130" y="63766"/>
                  </a:moveTo>
                  <a:lnTo>
                    <a:pt x="0" y="63842"/>
                  </a:lnTo>
                  <a:lnTo>
                    <a:pt x="0" y="64592"/>
                  </a:lnTo>
                  <a:lnTo>
                    <a:pt x="5130" y="64554"/>
                  </a:lnTo>
                  <a:lnTo>
                    <a:pt x="5130" y="63766"/>
                  </a:lnTo>
                  <a:close/>
                </a:path>
                <a:path w="5715" h="177800">
                  <a:moveTo>
                    <a:pt x="5130" y="61722"/>
                  </a:moveTo>
                  <a:lnTo>
                    <a:pt x="0" y="61810"/>
                  </a:lnTo>
                  <a:lnTo>
                    <a:pt x="0" y="62560"/>
                  </a:lnTo>
                  <a:lnTo>
                    <a:pt x="5130" y="62471"/>
                  </a:lnTo>
                  <a:lnTo>
                    <a:pt x="5130" y="61722"/>
                  </a:lnTo>
                  <a:close/>
                </a:path>
                <a:path w="5715" h="177800">
                  <a:moveTo>
                    <a:pt x="5130" y="59677"/>
                  </a:moveTo>
                  <a:lnTo>
                    <a:pt x="0" y="59728"/>
                  </a:lnTo>
                  <a:lnTo>
                    <a:pt x="0" y="60477"/>
                  </a:lnTo>
                  <a:lnTo>
                    <a:pt x="5130" y="60426"/>
                  </a:lnTo>
                  <a:lnTo>
                    <a:pt x="5130" y="59677"/>
                  </a:lnTo>
                  <a:close/>
                </a:path>
                <a:path w="5715" h="177800">
                  <a:moveTo>
                    <a:pt x="5130" y="57594"/>
                  </a:moveTo>
                  <a:lnTo>
                    <a:pt x="0" y="57683"/>
                  </a:lnTo>
                  <a:lnTo>
                    <a:pt x="0" y="58432"/>
                  </a:lnTo>
                  <a:lnTo>
                    <a:pt x="5130" y="58381"/>
                  </a:lnTo>
                  <a:lnTo>
                    <a:pt x="5130" y="57594"/>
                  </a:lnTo>
                  <a:close/>
                </a:path>
                <a:path w="5715" h="177800">
                  <a:moveTo>
                    <a:pt x="5130" y="55549"/>
                  </a:moveTo>
                  <a:lnTo>
                    <a:pt x="0" y="55600"/>
                  </a:lnTo>
                  <a:lnTo>
                    <a:pt x="0" y="56388"/>
                  </a:lnTo>
                  <a:lnTo>
                    <a:pt x="5130" y="56299"/>
                  </a:lnTo>
                  <a:lnTo>
                    <a:pt x="5130" y="55549"/>
                  </a:lnTo>
                  <a:close/>
                </a:path>
                <a:path w="5715" h="177800">
                  <a:moveTo>
                    <a:pt x="5130" y="53517"/>
                  </a:moveTo>
                  <a:lnTo>
                    <a:pt x="0" y="53555"/>
                  </a:lnTo>
                  <a:lnTo>
                    <a:pt x="0" y="54305"/>
                  </a:lnTo>
                  <a:lnTo>
                    <a:pt x="5130" y="54267"/>
                  </a:lnTo>
                  <a:lnTo>
                    <a:pt x="5130" y="53517"/>
                  </a:lnTo>
                  <a:close/>
                </a:path>
                <a:path w="5715" h="177800">
                  <a:moveTo>
                    <a:pt x="5130" y="51435"/>
                  </a:moveTo>
                  <a:lnTo>
                    <a:pt x="0" y="51511"/>
                  </a:lnTo>
                  <a:lnTo>
                    <a:pt x="0" y="52260"/>
                  </a:lnTo>
                  <a:lnTo>
                    <a:pt x="5130" y="52184"/>
                  </a:lnTo>
                  <a:lnTo>
                    <a:pt x="5130" y="51435"/>
                  </a:lnTo>
                  <a:close/>
                </a:path>
                <a:path w="5715" h="177800">
                  <a:moveTo>
                    <a:pt x="5130" y="49390"/>
                  </a:moveTo>
                  <a:lnTo>
                    <a:pt x="0" y="49428"/>
                  </a:lnTo>
                  <a:lnTo>
                    <a:pt x="0" y="50215"/>
                  </a:lnTo>
                  <a:lnTo>
                    <a:pt x="5130" y="50139"/>
                  </a:lnTo>
                  <a:lnTo>
                    <a:pt x="5130" y="49390"/>
                  </a:lnTo>
                  <a:close/>
                </a:path>
                <a:path w="5715" h="177800">
                  <a:moveTo>
                    <a:pt x="5130" y="47345"/>
                  </a:moveTo>
                  <a:lnTo>
                    <a:pt x="0" y="47383"/>
                  </a:lnTo>
                  <a:lnTo>
                    <a:pt x="0" y="48133"/>
                  </a:lnTo>
                  <a:lnTo>
                    <a:pt x="5130" y="48094"/>
                  </a:lnTo>
                  <a:lnTo>
                    <a:pt x="5130" y="47345"/>
                  </a:lnTo>
                  <a:close/>
                </a:path>
                <a:path w="5715" h="177800">
                  <a:moveTo>
                    <a:pt x="5130" y="45262"/>
                  </a:moveTo>
                  <a:lnTo>
                    <a:pt x="0" y="45339"/>
                  </a:lnTo>
                  <a:lnTo>
                    <a:pt x="0" y="46088"/>
                  </a:lnTo>
                  <a:lnTo>
                    <a:pt x="5130" y="46012"/>
                  </a:lnTo>
                  <a:lnTo>
                    <a:pt x="5130" y="45262"/>
                  </a:lnTo>
                  <a:close/>
                </a:path>
                <a:path w="5715" h="177800">
                  <a:moveTo>
                    <a:pt x="5130" y="43218"/>
                  </a:moveTo>
                  <a:lnTo>
                    <a:pt x="0" y="43256"/>
                  </a:lnTo>
                  <a:lnTo>
                    <a:pt x="0" y="44056"/>
                  </a:lnTo>
                  <a:lnTo>
                    <a:pt x="5130" y="43967"/>
                  </a:lnTo>
                  <a:lnTo>
                    <a:pt x="5130" y="43218"/>
                  </a:lnTo>
                  <a:close/>
                </a:path>
                <a:path w="5715" h="177800">
                  <a:moveTo>
                    <a:pt x="5130" y="39090"/>
                  </a:moveTo>
                  <a:lnTo>
                    <a:pt x="0" y="39179"/>
                  </a:lnTo>
                  <a:lnTo>
                    <a:pt x="0" y="39928"/>
                  </a:lnTo>
                  <a:lnTo>
                    <a:pt x="5130" y="39839"/>
                  </a:lnTo>
                  <a:lnTo>
                    <a:pt x="5130" y="39090"/>
                  </a:lnTo>
                  <a:close/>
                </a:path>
                <a:path w="5715" h="177800">
                  <a:moveTo>
                    <a:pt x="5130" y="32931"/>
                  </a:moveTo>
                  <a:lnTo>
                    <a:pt x="0" y="33007"/>
                  </a:lnTo>
                  <a:lnTo>
                    <a:pt x="0" y="33756"/>
                  </a:lnTo>
                  <a:lnTo>
                    <a:pt x="5130" y="33680"/>
                  </a:lnTo>
                  <a:lnTo>
                    <a:pt x="5130" y="32931"/>
                  </a:lnTo>
                  <a:close/>
                </a:path>
                <a:path w="5715" h="177800">
                  <a:moveTo>
                    <a:pt x="5130" y="30886"/>
                  </a:moveTo>
                  <a:lnTo>
                    <a:pt x="0" y="30924"/>
                  </a:lnTo>
                  <a:lnTo>
                    <a:pt x="0" y="31711"/>
                  </a:lnTo>
                  <a:lnTo>
                    <a:pt x="5130" y="31635"/>
                  </a:lnTo>
                  <a:lnTo>
                    <a:pt x="5130" y="30886"/>
                  </a:lnTo>
                  <a:close/>
                </a:path>
                <a:path w="5715" h="177800">
                  <a:moveTo>
                    <a:pt x="5130" y="10287"/>
                  </a:moveTo>
                  <a:lnTo>
                    <a:pt x="0" y="10375"/>
                  </a:lnTo>
                  <a:lnTo>
                    <a:pt x="0" y="11125"/>
                  </a:lnTo>
                  <a:lnTo>
                    <a:pt x="5130" y="11036"/>
                  </a:lnTo>
                  <a:lnTo>
                    <a:pt x="5130" y="10287"/>
                  </a:lnTo>
                  <a:close/>
                </a:path>
                <a:path w="5715" h="177800">
                  <a:moveTo>
                    <a:pt x="5130" y="8255"/>
                  </a:moveTo>
                  <a:lnTo>
                    <a:pt x="0" y="8293"/>
                  </a:lnTo>
                  <a:lnTo>
                    <a:pt x="0" y="9080"/>
                  </a:lnTo>
                  <a:lnTo>
                    <a:pt x="5130" y="9004"/>
                  </a:lnTo>
                  <a:lnTo>
                    <a:pt x="5130" y="8255"/>
                  </a:lnTo>
                  <a:close/>
                </a:path>
                <a:path w="5715" h="177800">
                  <a:moveTo>
                    <a:pt x="5130" y="6210"/>
                  </a:moveTo>
                  <a:lnTo>
                    <a:pt x="0" y="6248"/>
                  </a:lnTo>
                  <a:lnTo>
                    <a:pt x="0" y="6997"/>
                  </a:lnTo>
                  <a:lnTo>
                    <a:pt x="5130" y="6959"/>
                  </a:lnTo>
                  <a:lnTo>
                    <a:pt x="5130" y="6210"/>
                  </a:lnTo>
                  <a:close/>
                </a:path>
                <a:path w="5715" h="177800">
                  <a:moveTo>
                    <a:pt x="5130" y="4127"/>
                  </a:moveTo>
                  <a:lnTo>
                    <a:pt x="0" y="4203"/>
                  </a:lnTo>
                  <a:lnTo>
                    <a:pt x="0" y="4953"/>
                  </a:lnTo>
                  <a:lnTo>
                    <a:pt x="5130" y="4876"/>
                  </a:lnTo>
                  <a:lnTo>
                    <a:pt x="5130" y="4127"/>
                  </a:lnTo>
                  <a:close/>
                </a:path>
                <a:path w="5715" h="177800">
                  <a:moveTo>
                    <a:pt x="5130" y="2082"/>
                  </a:moveTo>
                  <a:lnTo>
                    <a:pt x="0" y="2120"/>
                  </a:lnTo>
                  <a:lnTo>
                    <a:pt x="0" y="2908"/>
                  </a:lnTo>
                  <a:lnTo>
                    <a:pt x="5130" y="2832"/>
                  </a:lnTo>
                  <a:lnTo>
                    <a:pt x="5130" y="2082"/>
                  </a:lnTo>
                  <a:close/>
                </a:path>
                <a:path w="5715" h="177800">
                  <a:moveTo>
                    <a:pt x="5130" y="0"/>
                  </a:moveTo>
                  <a:lnTo>
                    <a:pt x="0" y="76"/>
                  </a:lnTo>
                  <a:lnTo>
                    <a:pt x="0" y="825"/>
                  </a:lnTo>
                  <a:lnTo>
                    <a:pt x="5130" y="787"/>
                  </a:lnTo>
                  <a:lnTo>
                    <a:pt x="5130" y="0"/>
                  </a:lnTo>
                  <a:close/>
                </a:path>
              </a:pathLst>
            </a:custGeom>
            <a:solidFill>
              <a:srgbClr val="204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0652366" y="6506540"/>
              <a:ext cx="5715" cy="66040"/>
            </a:xfrm>
            <a:custGeom>
              <a:avLst/>
              <a:gdLst/>
              <a:ahLst/>
              <a:cxnLst/>
              <a:rect l="l" t="t" r="r" b="b"/>
              <a:pathLst>
                <a:path w="5715" h="66040">
                  <a:moveTo>
                    <a:pt x="5130" y="65811"/>
                  </a:moveTo>
                  <a:lnTo>
                    <a:pt x="0" y="65849"/>
                  </a:lnTo>
                  <a:lnTo>
                    <a:pt x="5130" y="65811"/>
                  </a:lnTo>
                  <a:close/>
                </a:path>
                <a:path w="5715" h="66040">
                  <a:moveTo>
                    <a:pt x="5130" y="63728"/>
                  </a:moveTo>
                  <a:lnTo>
                    <a:pt x="0" y="63817"/>
                  </a:lnTo>
                  <a:lnTo>
                    <a:pt x="5130" y="63728"/>
                  </a:lnTo>
                  <a:close/>
                </a:path>
                <a:path w="5715" h="66040">
                  <a:moveTo>
                    <a:pt x="5130" y="61683"/>
                  </a:moveTo>
                  <a:lnTo>
                    <a:pt x="0" y="61772"/>
                  </a:lnTo>
                  <a:lnTo>
                    <a:pt x="5130" y="61683"/>
                  </a:lnTo>
                  <a:close/>
                </a:path>
                <a:path w="5715" h="66040">
                  <a:moveTo>
                    <a:pt x="5130" y="55524"/>
                  </a:moveTo>
                  <a:lnTo>
                    <a:pt x="0" y="55600"/>
                  </a:lnTo>
                  <a:lnTo>
                    <a:pt x="0" y="56349"/>
                  </a:lnTo>
                  <a:lnTo>
                    <a:pt x="5130" y="56273"/>
                  </a:lnTo>
                  <a:lnTo>
                    <a:pt x="5130" y="55524"/>
                  </a:lnTo>
                  <a:close/>
                </a:path>
                <a:path w="5715" h="66040">
                  <a:moveTo>
                    <a:pt x="5130" y="53479"/>
                  </a:moveTo>
                  <a:lnTo>
                    <a:pt x="0" y="53517"/>
                  </a:lnTo>
                  <a:lnTo>
                    <a:pt x="0" y="54267"/>
                  </a:lnTo>
                  <a:lnTo>
                    <a:pt x="5130" y="54229"/>
                  </a:lnTo>
                  <a:lnTo>
                    <a:pt x="5130" y="53479"/>
                  </a:lnTo>
                  <a:close/>
                </a:path>
                <a:path w="5715" h="66040">
                  <a:moveTo>
                    <a:pt x="5130" y="28765"/>
                  </a:moveTo>
                  <a:lnTo>
                    <a:pt x="0" y="28854"/>
                  </a:lnTo>
                  <a:lnTo>
                    <a:pt x="0" y="29603"/>
                  </a:lnTo>
                  <a:lnTo>
                    <a:pt x="5130" y="29552"/>
                  </a:lnTo>
                  <a:lnTo>
                    <a:pt x="5130" y="28765"/>
                  </a:lnTo>
                  <a:close/>
                </a:path>
                <a:path w="5715" h="66040">
                  <a:moveTo>
                    <a:pt x="5130" y="24676"/>
                  </a:moveTo>
                  <a:lnTo>
                    <a:pt x="0" y="24726"/>
                  </a:lnTo>
                  <a:lnTo>
                    <a:pt x="0" y="25514"/>
                  </a:lnTo>
                  <a:lnTo>
                    <a:pt x="5130" y="25425"/>
                  </a:lnTo>
                  <a:lnTo>
                    <a:pt x="5130" y="24676"/>
                  </a:lnTo>
                  <a:close/>
                </a:path>
                <a:path w="5715" h="66040">
                  <a:moveTo>
                    <a:pt x="5130" y="22593"/>
                  </a:moveTo>
                  <a:lnTo>
                    <a:pt x="0" y="22682"/>
                  </a:lnTo>
                  <a:lnTo>
                    <a:pt x="0" y="23431"/>
                  </a:lnTo>
                  <a:lnTo>
                    <a:pt x="5130" y="23393"/>
                  </a:lnTo>
                  <a:lnTo>
                    <a:pt x="5130" y="22593"/>
                  </a:lnTo>
                  <a:close/>
                </a:path>
                <a:path w="5715" h="66040">
                  <a:moveTo>
                    <a:pt x="5130" y="16421"/>
                  </a:moveTo>
                  <a:lnTo>
                    <a:pt x="0" y="16510"/>
                  </a:lnTo>
                  <a:lnTo>
                    <a:pt x="0" y="17259"/>
                  </a:lnTo>
                  <a:lnTo>
                    <a:pt x="5130" y="17221"/>
                  </a:lnTo>
                  <a:lnTo>
                    <a:pt x="5130" y="16421"/>
                  </a:lnTo>
                  <a:close/>
                </a:path>
                <a:path w="5715" h="66040">
                  <a:moveTo>
                    <a:pt x="5130" y="14389"/>
                  </a:moveTo>
                  <a:lnTo>
                    <a:pt x="0" y="14465"/>
                  </a:lnTo>
                  <a:lnTo>
                    <a:pt x="0" y="15214"/>
                  </a:lnTo>
                  <a:lnTo>
                    <a:pt x="5130" y="15138"/>
                  </a:lnTo>
                  <a:lnTo>
                    <a:pt x="5130" y="14389"/>
                  </a:lnTo>
                  <a:close/>
                </a:path>
                <a:path w="5715" h="66040">
                  <a:moveTo>
                    <a:pt x="5130" y="12344"/>
                  </a:moveTo>
                  <a:lnTo>
                    <a:pt x="0" y="12382"/>
                  </a:lnTo>
                  <a:lnTo>
                    <a:pt x="0" y="13182"/>
                  </a:lnTo>
                  <a:lnTo>
                    <a:pt x="5130" y="13093"/>
                  </a:lnTo>
                  <a:lnTo>
                    <a:pt x="5130" y="12344"/>
                  </a:lnTo>
                  <a:close/>
                </a:path>
                <a:path w="5715" h="66040">
                  <a:moveTo>
                    <a:pt x="5130" y="10261"/>
                  </a:moveTo>
                  <a:lnTo>
                    <a:pt x="0" y="10337"/>
                  </a:lnTo>
                  <a:lnTo>
                    <a:pt x="0" y="11099"/>
                  </a:lnTo>
                  <a:lnTo>
                    <a:pt x="5130" y="11049"/>
                  </a:lnTo>
                  <a:lnTo>
                    <a:pt x="5130" y="10261"/>
                  </a:lnTo>
                  <a:close/>
                </a:path>
                <a:path w="5715" h="66040">
                  <a:moveTo>
                    <a:pt x="5130" y="8216"/>
                  </a:moveTo>
                  <a:lnTo>
                    <a:pt x="0" y="8305"/>
                  </a:lnTo>
                  <a:lnTo>
                    <a:pt x="0" y="9055"/>
                  </a:lnTo>
                  <a:lnTo>
                    <a:pt x="5130" y="8966"/>
                  </a:lnTo>
                  <a:lnTo>
                    <a:pt x="5130" y="8216"/>
                  </a:lnTo>
                  <a:close/>
                </a:path>
                <a:path w="5715" h="66040">
                  <a:moveTo>
                    <a:pt x="5130" y="6172"/>
                  </a:moveTo>
                  <a:lnTo>
                    <a:pt x="0" y="6210"/>
                  </a:lnTo>
                  <a:lnTo>
                    <a:pt x="0" y="6972"/>
                  </a:lnTo>
                  <a:lnTo>
                    <a:pt x="5130" y="6921"/>
                  </a:lnTo>
                  <a:lnTo>
                    <a:pt x="5130" y="6172"/>
                  </a:lnTo>
                  <a:close/>
                </a:path>
                <a:path w="5715" h="66040">
                  <a:moveTo>
                    <a:pt x="5130" y="4089"/>
                  </a:moveTo>
                  <a:lnTo>
                    <a:pt x="0" y="4165"/>
                  </a:lnTo>
                  <a:lnTo>
                    <a:pt x="0" y="4927"/>
                  </a:lnTo>
                  <a:lnTo>
                    <a:pt x="5130" y="4876"/>
                  </a:lnTo>
                  <a:lnTo>
                    <a:pt x="5130" y="4089"/>
                  </a:lnTo>
                  <a:close/>
                </a:path>
                <a:path w="5715" h="66040">
                  <a:moveTo>
                    <a:pt x="5130" y="2044"/>
                  </a:moveTo>
                  <a:lnTo>
                    <a:pt x="0" y="2133"/>
                  </a:lnTo>
                  <a:lnTo>
                    <a:pt x="0" y="2882"/>
                  </a:lnTo>
                  <a:lnTo>
                    <a:pt x="5130" y="2794"/>
                  </a:lnTo>
                  <a:lnTo>
                    <a:pt x="5130" y="2044"/>
                  </a:lnTo>
                  <a:close/>
                </a:path>
                <a:path w="5715" h="66040">
                  <a:moveTo>
                    <a:pt x="5130" y="0"/>
                  </a:moveTo>
                  <a:lnTo>
                    <a:pt x="0" y="50"/>
                  </a:lnTo>
                  <a:lnTo>
                    <a:pt x="0" y="800"/>
                  </a:lnTo>
                  <a:lnTo>
                    <a:pt x="5130" y="749"/>
                  </a:lnTo>
                  <a:lnTo>
                    <a:pt x="5130" y="0"/>
                  </a:lnTo>
                  <a:close/>
                </a:path>
              </a:pathLst>
            </a:custGeom>
            <a:solidFill>
              <a:srgbClr val="204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0655110" y="6494306"/>
              <a:ext cx="415290" cy="179070"/>
            </a:xfrm>
            <a:custGeom>
              <a:avLst/>
              <a:gdLst/>
              <a:ahLst/>
              <a:cxnLst/>
              <a:rect l="l" t="t" r="r" b="b"/>
              <a:pathLst>
                <a:path w="415290" h="179070">
                  <a:moveTo>
                    <a:pt x="415040" y="173989"/>
                  </a:moveTo>
                  <a:lnTo>
                    <a:pt x="0" y="179069"/>
                  </a:lnTo>
                  <a:lnTo>
                    <a:pt x="38258" y="179069"/>
                  </a:lnTo>
                  <a:lnTo>
                    <a:pt x="415040" y="173989"/>
                  </a:lnTo>
                  <a:close/>
                </a:path>
                <a:path w="415290" h="179070">
                  <a:moveTo>
                    <a:pt x="415040" y="175259"/>
                  </a:moveTo>
                  <a:lnTo>
                    <a:pt x="130490" y="179069"/>
                  </a:lnTo>
                  <a:lnTo>
                    <a:pt x="184462" y="179069"/>
                  </a:lnTo>
                  <a:lnTo>
                    <a:pt x="415040" y="176529"/>
                  </a:lnTo>
                  <a:lnTo>
                    <a:pt x="415040" y="175259"/>
                  </a:lnTo>
                  <a:close/>
                </a:path>
                <a:path w="415290" h="179070">
                  <a:moveTo>
                    <a:pt x="415040" y="177799"/>
                  </a:moveTo>
                  <a:lnTo>
                    <a:pt x="273961" y="179069"/>
                  </a:lnTo>
                  <a:lnTo>
                    <a:pt x="415040" y="179069"/>
                  </a:lnTo>
                  <a:lnTo>
                    <a:pt x="415040" y="177799"/>
                  </a:lnTo>
                  <a:close/>
                </a:path>
                <a:path w="415290" h="179070">
                  <a:moveTo>
                    <a:pt x="415040" y="171449"/>
                  </a:moveTo>
                  <a:lnTo>
                    <a:pt x="0" y="177799"/>
                  </a:lnTo>
                  <a:lnTo>
                    <a:pt x="415040" y="172719"/>
                  </a:lnTo>
                  <a:lnTo>
                    <a:pt x="415040" y="171449"/>
                  </a:lnTo>
                  <a:close/>
                </a:path>
                <a:path w="415290" h="179070">
                  <a:moveTo>
                    <a:pt x="415040" y="168909"/>
                  </a:moveTo>
                  <a:lnTo>
                    <a:pt x="0" y="175259"/>
                  </a:lnTo>
                  <a:lnTo>
                    <a:pt x="0" y="176529"/>
                  </a:lnTo>
                  <a:lnTo>
                    <a:pt x="415040" y="170179"/>
                  </a:lnTo>
                  <a:lnTo>
                    <a:pt x="415040" y="168909"/>
                  </a:lnTo>
                  <a:close/>
                </a:path>
                <a:path w="415290" h="179070">
                  <a:moveTo>
                    <a:pt x="415040" y="167639"/>
                  </a:moveTo>
                  <a:lnTo>
                    <a:pt x="0" y="172719"/>
                  </a:lnTo>
                  <a:lnTo>
                    <a:pt x="0" y="173989"/>
                  </a:lnTo>
                  <a:lnTo>
                    <a:pt x="415040" y="167639"/>
                  </a:lnTo>
                  <a:close/>
                </a:path>
                <a:path w="415290" h="179070">
                  <a:moveTo>
                    <a:pt x="415040" y="165099"/>
                  </a:moveTo>
                  <a:lnTo>
                    <a:pt x="0" y="171449"/>
                  </a:lnTo>
                  <a:lnTo>
                    <a:pt x="415040" y="166369"/>
                  </a:lnTo>
                  <a:lnTo>
                    <a:pt x="415040" y="165099"/>
                  </a:lnTo>
                  <a:close/>
                </a:path>
                <a:path w="415290" h="179070">
                  <a:moveTo>
                    <a:pt x="415040" y="163829"/>
                  </a:moveTo>
                  <a:lnTo>
                    <a:pt x="0" y="168909"/>
                  </a:lnTo>
                  <a:lnTo>
                    <a:pt x="0" y="170179"/>
                  </a:lnTo>
                  <a:lnTo>
                    <a:pt x="415040" y="163829"/>
                  </a:lnTo>
                  <a:close/>
                </a:path>
                <a:path w="415290" h="179070">
                  <a:moveTo>
                    <a:pt x="415040" y="161289"/>
                  </a:moveTo>
                  <a:lnTo>
                    <a:pt x="0" y="167639"/>
                  </a:lnTo>
                  <a:lnTo>
                    <a:pt x="415040" y="162559"/>
                  </a:lnTo>
                  <a:lnTo>
                    <a:pt x="415040" y="161289"/>
                  </a:lnTo>
                  <a:close/>
                </a:path>
                <a:path w="415290" h="179070">
                  <a:moveTo>
                    <a:pt x="415040" y="158749"/>
                  </a:moveTo>
                  <a:lnTo>
                    <a:pt x="0" y="165099"/>
                  </a:lnTo>
                  <a:lnTo>
                    <a:pt x="0" y="166369"/>
                  </a:lnTo>
                  <a:lnTo>
                    <a:pt x="415040" y="160019"/>
                  </a:lnTo>
                  <a:lnTo>
                    <a:pt x="415040" y="158749"/>
                  </a:lnTo>
                  <a:close/>
                </a:path>
                <a:path w="415290" h="179070">
                  <a:moveTo>
                    <a:pt x="415040" y="157479"/>
                  </a:moveTo>
                  <a:lnTo>
                    <a:pt x="0" y="162559"/>
                  </a:lnTo>
                  <a:lnTo>
                    <a:pt x="0" y="163829"/>
                  </a:lnTo>
                  <a:lnTo>
                    <a:pt x="415040" y="157479"/>
                  </a:lnTo>
                  <a:close/>
                </a:path>
                <a:path w="415290" h="179070">
                  <a:moveTo>
                    <a:pt x="415040" y="154939"/>
                  </a:moveTo>
                  <a:lnTo>
                    <a:pt x="0" y="161289"/>
                  </a:lnTo>
                  <a:lnTo>
                    <a:pt x="415040" y="156209"/>
                  </a:lnTo>
                  <a:lnTo>
                    <a:pt x="415040" y="154939"/>
                  </a:lnTo>
                  <a:close/>
                </a:path>
                <a:path w="415290" h="179070">
                  <a:moveTo>
                    <a:pt x="415040" y="152399"/>
                  </a:moveTo>
                  <a:lnTo>
                    <a:pt x="0" y="158749"/>
                  </a:lnTo>
                  <a:lnTo>
                    <a:pt x="0" y="160019"/>
                  </a:lnTo>
                  <a:lnTo>
                    <a:pt x="415040" y="153669"/>
                  </a:lnTo>
                  <a:lnTo>
                    <a:pt x="415040" y="152399"/>
                  </a:lnTo>
                  <a:close/>
                </a:path>
                <a:path w="415290" h="179070">
                  <a:moveTo>
                    <a:pt x="415040" y="148589"/>
                  </a:moveTo>
                  <a:lnTo>
                    <a:pt x="0" y="154939"/>
                  </a:lnTo>
                  <a:lnTo>
                    <a:pt x="415040" y="149859"/>
                  </a:lnTo>
                  <a:lnTo>
                    <a:pt x="415040" y="148589"/>
                  </a:lnTo>
                  <a:close/>
                </a:path>
                <a:path w="415290" h="179070">
                  <a:moveTo>
                    <a:pt x="415040" y="147319"/>
                  </a:moveTo>
                  <a:lnTo>
                    <a:pt x="0" y="152399"/>
                  </a:lnTo>
                  <a:lnTo>
                    <a:pt x="0" y="153669"/>
                  </a:lnTo>
                  <a:lnTo>
                    <a:pt x="415040" y="147319"/>
                  </a:lnTo>
                  <a:close/>
                </a:path>
                <a:path w="415290" h="179070">
                  <a:moveTo>
                    <a:pt x="415040" y="144779"/>
                  </a:moveTo>
                  <a:lnTo>
                    <a:pt x="0" y="151129"/>
                  </a:lnTo>
                  <a:lnTo>
                    <a:pt x="415040" y="146049"/>
                  </a:lnTo>
                  <a:lnTo>
                    <a:pt x="415040" y="144779"/>
                  </a:lnTo>
                  <a:close/>
                </a:path>
                <a:path w="415290" h="179070">
                  <a:moveTo>
                    <a:pt x="415040" y="142239"/>
                  </a:moveTo>
                  <a:lnTo>
                    <a:pt x="0" y="148589"/>
                  </a:lnTo>
                  <a:lnTo>
                    <a:pt x="0" y="149859"/>
                  </a:lnTo>
                  <a:lnTo>
                    <a:pt x="415040" y="143509"/>
                  </a:lnTo>
                  <a:lnTo>
                    <a:pt x="415040" y="142239"/>
                  </a:lnTo>
                  <a:close/>
                </a:path>
                <a:path w="415290" h="179070">
                  <a:moveTo>
                    <a:pt x="415040" y="140969"/>
                  </a:moveTo>
                  <a:lnTo>
                    <a:pt x="0" y="146049"/>
                  </a:lnTo>
                  <a:lnTo>
                    <a:pt x="0" y="147319"/>
                  </a:lnTo>
                  <a:lnTo>
                    <a:pt x="415040" y="140969"/>
                  </a:lnTo>
                  <a:close/>
                </a:path>
                <a:path w="415290" h="179070">
                  <a:moveTo>
                    <a:pt x="415040" y="138429"/>
                  </a:moveTo>
                  <a:lnTo>
                    <a:pt x="0" y="144779"/>
                  </a:lnTo>
                  <a:lnTo>
                    <a:pt x="415040" y="139699"/>
                  </a:lnTo>
                  <a:lnTo>
                    <a:pt x="415040" y="138429"/>
                  </a:lnTo>
                  <a:close/>
                </a:path>
                <a:path w="415290" h="179070">
                  <a:moveTo>
                    <a:pt x="415040" y="137159"/>
                  </a:moveTo>
                  <a:lnTo>
                    <a:pt x="0" y="142239"/>
                  </a:lnTo>
                  <a:lnTo>
                    <a:pt x="0" y="143509"/>
                  </a:lnTo>
                  <a:lnTo>
                    <a:pt x="415040" y="137159"/>
                  </a:lnTo>
                  <a:close/>
                </a:path>
                <a:path w="415290" h="179070">
                  <a:moveTo>
                    <a:pt x="415040" y="132079"/>
                  </a:moveTo>
                  <a:lnTo>
                    <a:pt x="0" y="138429"/>
                  </a:lnTo>
                  <a:lnTo>
                    <a:pt x="0" y="139699"/>
                  </a:lnTo>
                  <a:lnTo>
                    <a:pt x="415040" y="133349"/>
                  </a:lnTo>
                  <a:lnTo>
                    <a:pt x="415040" y="132079"/>
                  </a:lnTo>
                  <a:close/>
                </a:path>
                <a:path w="415290" h="179070">
                  <a:moveTo>
                    <a:pt x="415040" y="130809"/>
                  </a:moveTo>
                  <a:lnTo>
                    <a:pt x="0" y="135889"/>
                  </a:lnTo>
                  <a:lnTo>
                    <a:pt x="0" y="137159"/>
                  </a:lnTo>
                  <a:lnTo>
                    <a:pt x="415040" y="130809"/>
                  </a:lnTo>
                  <a:close/>
                </a:path>
                <a:path w="415290" h="179070">
                  <a:moveTo>
                    <a:pt x="415040" y="128269"/>
                  </a:moveTo>
                  <a:lnTo>
                    <a:pt x="0" y="134619"/>
                  </a:lnTo>
                  <a:lnTo>
                    <a:pt x="415040" y="129539"/>
                  </a:lnTo>
                  <a:lnTo>
                    <a:pt x="415040" y="128269"/>
                  </a:lnTo>
                  <a:close/>
                </a:path>
                <a:path w="415290" h="179070">
                  <a:moveTo>
                    <a:pt x="415040" y="125729"/>
                  </a:moveTo>
                  <a:lnTo>
                    <a:pt x="0" y="132079"/>
                  </a:lnTo>
                  <a:lnTo>
                    <a:pt x="0" y="133349"/>
                  </a:lnTo>
                  <a:lnTo>
                    <a:pt x="415040" y="126999"/>
                  </a:lnTo>
                  <a:lnTo>
                    <a:pt x="415040" y="125729"/>
                  </a:lnTo>
                  <a:close/>
                </a:path>
                <a:path w="415290" h="179070">
                  <a:moveTo>
                    <a:pt x="415040" y="124459"/>
                  </a:moveTo>
                  <a:lnTo>
                    <a:pt x="0" y="129539"/>
                  </a:lnTo>
                  <a:lnTo>
                    <a:pt x="0" y="130809"/>
                  </a:lnTo>
                  <a:lnTo>
                    <a:pt x="415040" y="124459"/>
                  </a:lnTo>
                  <a:close/>
                </a:path>
                <a:path w="415290" h="179070">
                  <a:moveTo>
                    <a:pt x="415040" y="121919"/>
                  </a:moveTo>
                  <a:lnTo>
                    <a:pt x="0" y="128269"/>
                  </a:lnTo>
                  <a:lnTo>
                    <a:pt x="415040" y="123189"/>
                  </a:lnTo>
                  <a:lnTo>
                    <a:pt x="415040" y="121919"/>
                  </a:lnTo>
                  <a:close/>
                </a:path>
                <a:path w="415290" h="179070">
                  <a:moveTo>
                    <a:pt x="415040" y="120649"/>
                  </a:moveTo>
                  <a:lnTo>
                    <a:pt x="0" y="125729"/>
                  </a:lnTo>
                  <a:lnTo>
                    <a:pt x="0" y="126999"/>
                  </a:lnTo>
                  <a:lnTo>
                    <a:pt x="415040" y="120649"/>
                  </a:lnTo>
                  <a:close/>
                </a:path>
                <a:path w="415290" h="179070">
                  <a:moveTo>
                    <a:pt x="415040" y="118109"/>
                  </a:moveTo>
                  <a:lnTo>
                    <a:pt x="0" y="124459"/>
                  </a:lnTo>
                  <a:lnTo>
                    <a:pt x="415040" y="119379"/>
                  </a:lnTo>
                  <a:lnTo>
                    <a:pt x="415040" y="118109"/>
                  </a:lnTo>
                  <a:close/>
                </a:path>
                <a:path w="415290" h="179070">
                  <a:moveTo>
                    <a:pt x="415040" y="115569"/>
                  </a:moveTo>
                  <a:lnTo>
                    <a:pt x="0" y="121919"/>
                  </a:lnTo>
                  <a:lnTo>
                    <a:pt x="0" y="123189"/>
                  </a:lnTo>
                  <a:lnTo>
                    <a:pt x="415040" y="116839"/>
                  </a:lnTo>
                  <a:lnTo>
                    <a:pt x="415040" y="115569"/>
                  </a:lnTo>
                  <a:close/>
                </a:path>
                <a:path w="415290" h="179070">
                  <a:moveTo>
                    <a:pt x="415040" y="114299"/>
                  </a:moveTo>
                  <a:lnTo>
                    <a:pt x="0" y="119379"/>
                  </a:lnTo>
                  <a:lnTo>
                    <a:pt x="0" y="120649"/>
                  </a:lnTo>
                  <a:lnTo>
                    <a:pt x="415040" y="114299"/>
                  </a:lnTo>
                  <a:close/>
                </a:path>
                <a:path w="415290" h="179070">
                  <a:moveTo>
                    <a:pt x="415040" y="111759"/>
                  </a:moveTo>
                  <a:lnTo>
                    <a:pt x="0" y="118109"/>
                  </a:lnTo>
                  <a:lnTo>
                    <a:pt x="415040" y="113029"/>
                  </a:lnTo>
                  <a:lnTo>
                    <a:pt x="415040" y="111759"/>
                  </a:lnTo>
                  <a:close/>
                </a:path>
                <a:path w="415290" h="179070">
                  <a:moveTo>
                    <a:pt x="415040" y="109219"/>
                  </a:moveTo>
                  <a:lnTo>
                    <a:pt x="0" y="115569"/>
                  </a:lnTo>
                  <a:lnTo>
                    <a:pt x="0" y="116839"/>
                  </a:lnTo>
                  <a:lnTo>
                    <a:pt x="415040" y="110489"/>
                  </a:lnTo>
                  <a:lnTo>
                    <a:pt x="415040" y="109219"/>
                  </a:lnTo>
                  <a:close/>
                </a:path>
                <a:path w="415290" h="179070">
                  <a:moveTo>
                    <a:pt x="415040" y="105409"/>
                  </a:moveTo>
                  <a:lnTo>
                    <a:pt x="0" y="111759"/>
                  </a:lnTo>
                  <a:lnTo>
                    <a:pt x="415040" y="106679"/>
                  </a:lnTo>
                  <a:lnTo>
                    <a:pt x="415040" y="105409"/>
                  </a:lnTo>
                  <a:close/>
                </a:path>
                <a:path w="415290" h="179070">
                  <a:moveTo>
                    <a:pt x="415040" y="104139"/>
                  </a:moveTo>
                  <a:lnTo>
                    <a:pt x="0" y="109219"/>
                  </a:lnTo>
                  <a:lnTo>
                    <a:pt x="0" y="110489"/>
                  </a:lnTo>
                  <a:lnTo>
                    <a:pt x="415040" y="104139"/>
                  </a:lnTo>
                  <a:close/>
                </a:path>
                <a:path w="415290" h="179070">
                  <a:moveTo>
                    <a:pt x="415040" y="101599"/>
                  </a:moveTo>
                  <a:lnTo>
                    <a:pt x="0" y="107949"/>
                  </a:lnTo>
                  <a:lnTo>
                    <a:pt x="415040" y="102869"/>
                  </a:lnTo>
                  <a:lnTo>
                    <a:pt x="415040" y="101599"/>
                  </a:lnTo>
                  <a:close/>
                </a:path>
                <a:path w="415290" h="179070">
                  <a:moveTo>
                    <a:pt x="415040" y="99059"/>
                  </a:moveTo>
                  <a:lnTo>
                    <a:pt x="0" y="105409"/>
                  </a:lnTo>
                  <a:lnTo>
                    <a:pt x="0" y="106679"/>
                  </a:lnTo>
                  <a:lnTo>
                    <a:pt x="415040" y="100329"/>
                  </a:lnTo>
                  <a:lnTo>
                    <a:pt x="415040" y="99059"/>
                  </a:lnTo>
                  <a:close/>
                </a:path>
                <a:path w="415290" h="179070">
                  <a:moveTo>
                    <a:pt x="415040" y="97789"/>
                  </a:moveTo>
                  <a:lnTo>
                    <a:pt x="0" y="102869"/>
                  </a:lnTo>
                  <a:lnTo>
                    <a:pt x="0" y="104139"/>
                  </a:lnTo>
                  <a:lnTo>
                    <a:pt x="415040" y="97789"/>
                  </a:lnTo>
                  <a:close/>
                </a:path>
                <a:path w="415290" h="179070">
                  <a:moveTo>
                    <a:pt x="415040" y="95249"/>
                  </a:moveTo>
                  <a:lnTo>
                    <a:pt x="0" y="101599"/>
                  </a:lnTo>
                  <a:lnTo>
                    <a:pt x="415040" y="96519"/>
                  </a:lnTo>
                  <a:lnTo>
                    <a:pt x="415040" y="95249"/>
                  </a:lnTo>
                  <a:close/>
                </a:path>
                <a:path w="415290" h="179070">
                  <a:moveTo>
                    <a:pt x="415040" y="93979"/>
                  </a:moveTo>
                  <a:lnTo>
                    <a:pt x="0" y="99059"/>
                  </a:lnTo>
                  <a:lnTo>
                    <a:pt x="0" y="100329"/>
                  </a:lnTo>
                  <a:lnTo>
                    <a:pt x="415040" y="93979"/>
                  </a:lnTo>
                  <a:close/>
                </a:path>
                <a:path w="415290" h="179070">
                  <a:moveTo>
                    <a:pt x="415040" y="88899"/>
                  </a:moveTo>
                  <a:lnTo>
                    <a:pt x="0" y="95249"/>
                  </a:lnTo>
                  <a:lnTo>
                    <a:pt x="0" y="96519"/>
                  </a:lnTo>
                  <a:lnTo>
                    <a:pt x="415040" y="90169"/>
                  </a:lnTo>
                  <a:lnTo>
                    <a:pt x="415040" y="88899"/>
                  </a:lnTo>
                  <a:close/>
                </a:path>
                <a:path w="415290" h="179070">
                  <a:moveTo>
                    <a:pt x="415040" y="87629"/>
                  </a:moveTo>
                  <a:lnTo>
                    <a:pt x="0" y="92709"/>
                  </a:lnTo>
                  <a:lnTo>
                    <a:pt x="0" y="93979"/>
                  </a:lnTo>
                  <a:lnTo>
                    <a:pt x="415040" y="87629"/>
                  </a:lnTo>
                  <a:close/>
                </a:path>
                <a:path w="415290" h="179070">
                  <a:moveTo>
                    <a:pt x="415040" y="85089"/>
                  </a:moveTo>
                  <a:lnTo>
                    <a:pt x="0" y="91439"/>
                  </a:lnTo>
                  <a:lnTo>
                    <a:pt x="415040" y="86359"/>
                  </a:lnTo>
                  <a:lnTo>
                    <a:pt x="415040" y="85089"/>
                  </a:lnTo>
                  <a:close/>
                </a:path>
                <a:path w="415290" h="179070">
                  <a:moveTo>
                    <a:pt x="415040" y="82549"/>
                  </a:moveTo>
                  <a:lnTo>
                    <a:pt x="0" y="88899"/>
                  </a:lnTo>
                  <a:lnTo>
                    <a:pt x="0" y="90169"/>
                  </a:lnTo>
                  <a:lnTo>
                    <a:pt x="415040" y="83819"/>
                  </a:lnTo>
                  <a:lnTo>
                    <a:pt x="415040" y="82549"/>
                  </a:lnTo>
                  <a:close/>
                </a:path>
                <a:path w="415290" h="179070">
                  <a:moveTo>
                    <a:pt x="415040" y="81279"/>
                  </a:moveTo>
                  <a:lnTo>
                    <a:pt x="0" y="86359"/>
                  </a:lnTo>
                  <a:lnTo>
                    <a:pt x="0" y="87629"/>
                  </a:lnTo>
                  <a:lnTo>
                    <a:pt x="415040" y="81279"/>
                  </a:lnTo>
                  <a:close/>
                </a:path>
                <a:path w="415290" h="179070">
                  <a:moveTo>
                    <a:pt x="415040" y="78739"/>
                  </a:moveTo>
                  <a:lnTo>
                    <a:pt x="0" y="85089"/>
                  </a:lnTo>
                  <a:lnTo>
                    <a:pt x="415040" y="80009"/>
                  </a:lnTo>
                  <a:lnTo>
                    <a:pt x="415040" y="78739"/>
                  </a:lnTo>
                  <a:close/>
                </a:path>
                <a:path w="415290" h="179070">
                  <a:moveTo>
                    <a:pt x="415040" y="77469"/>
                  </a:moveTo>
                  <a:lnTo>
                    <a:pt x="0" y="82549"/>
                  </a:lnTo>
                  <a:lnTo>
                    <a:pt x="0" y="83819"/>
                  </a:lnTo>
                  <a:lnTo>
                    <a:pt x="415040" y="77469"/>
                  </a:lnTo>
                  <a:close/>
                </a:path>
                <a:path w="415290" h="179070">
                  <a:moveTo>
                    <a:pt x="415040" y="74929"/>
                  </a:moveTo>
                  <a:lnTo>
                    <a:pt x="0" y="81279"/>
                  </a:lnTo>
                  <a:lnTo>
                    <a:pt x="415040" y="76199"/>
                  </a:lnTo>
                  <a:lnTo>
                    <a:pt x="415040" y="74929"/>
                  </a:lnTo>
                  <a:close/>
                </a:path>
                <a:path w="415290" h="179070">
                  <a:moveTo>
                    <a:pt x="415040" y="72389"/>
                  </a:moveTo>
                  <a:lnTo>
                    <a:pt x="0" y="78739"/>
                  </a:lnTo>
                  <a:lnTo>
                    <a:pt x="0" y="80009"/>
                  </a:lnTo>
                  <a:lnTo>
                    <a:pt x="415040" y="73659"/>
                  </a:lnTo>
                  <a:lnTo>
                    <a:pt x="415040" y="72389"/>
                  </a:lnTo>
                  <a:close/>
                </a:path>
                <a:path w="415290" h="179070">
                  <a:moveTo>
                    <a:pt x="415040" y="71119"/>
                  </a:moveTo>
                  <a:lnTo>
                    <a:pt x="0" y="76199"/>
                  </a:lnTo>
                  <a:lnTo>
                    <a:pt x="0" y="77469"/>
                  </a:lnTo>
                  <a:lnTo>
                    <a:pt x="415040" y="71119"/>
                  </a:lnTo>
                  <a:close/>
                </a:path>
                <a:path w="415290" h="179070">
                  <a:moveTo>
                    <a:pt x="415040" y="68579"/>
                  </a:moveTo>
                  <a:lnTo>
                    <a:pt x="0" y="74929"/>
                  </a:lnTo>
                  <a:lnTo>
                    <a:pt x="415040" y="69849"/>
                  </a:lnTo>
                  <a:lnTo>
                    <a:pt x="415040" y="68579"/>
                  </a:lnTo>
                  <a:close/>
                </a:path>
                <a:path w="415290" h="179070">
                  <a:moveTo>
                    <a:pt x="415040" y="66039"/>
                  </a:moveTo>
                  <a:lnTo>
                    <a:pt x="0" y="72389"/>
                  </a:lnTo>
                  <a:lnTo>
                    <a:pt x="0" y="73659"/>
                  </a:lnTo>
                  <a:lnTo>
                    <a:pt x="415040" y="67309"/>
                  </a:lnTo>
                  <a:lnTo>
                    <a:pt x="415040" y="66039"/>
                  </a:lnTo>
                  <a:close/>
                </a:path>
                <a:path w="415290" h="179070">
                  <a:moveTo>
                    <a:pt x="415040" y="64769"/>
                  </a:moveTo>
                  <a:lnTo>
                    <a:pt x="0" y="69849"/>
                  </a:lnTo>
                  <a:lnTo>
                    <a:pt x="0" y="71119"/>
                  </a:lnTo>
                  <a:lnTo>
                    <a:pt x="415040" y="64769"/>
                  </a:lnTo>
                  <a:close/>
                </a:path>
                <a:path w="415290" h="179070">
                  <a:moveTo>
                    <a:pt x="415040" y="62229"/>
                  </a:moveTo>
                  <a:lnTo>
                    <a:pt x="0" y="68579"/>
                  </a:lnTo>
                  <a:lnTo>
                    <a:pt x="415040" y="63499"/>
                  </a:lnTo>
                  <a:lnTo>
                    <a:pt x="415040" y="62229"/>
                  </a:lnTo>
                  <a:close/>
                </a:path>
                <a:path w="415290" h="179070">
                  <a:moveTo>
                    <a:pt x="415040" y="60959"/>
                  </a:moveTo>
                  <a:lnTo>
                    <a:pt x="0" y="66039"/>
                  </a:lnTo>
                  <a:lnTo>
                    <a:pt x="0" y="67309"/>
                  </a:lnTo>
                  <a:lnTo>
                    <a:pt x="415040" y="60959"/>
                  </a:lnTo>
                  <a:close/>
                </a:path>
                <a:path w="415290" h="179070">
                  <a:moveTo>
                    <a:pt x="415040" y="58419"/>
                  </a:moveTo>
                  <a:lnTo>
                    <a:pt x="0" y="64769"/>
                  </a:lnTo>
                  <a:lnTo>
                    <a:pt x="415040" y="59689"/>
                  </a:lnTo>
                  <a:lnTo>
                    <a:pt x="415040" y="58419"/>
                  </a:lnTo>
                  <a:close/>
                </a:path>
                <a:path w="415290" h="179070">
                  <a:moveTo>
                    <a:pt x="415040" y="55879"/>
                  </a:moveTo>
                  <a:lnTo>
                    <a:pt x="0" y="62229"/>
                  </a:lnTo>
                  <a:lnTo>
                    <a:pt x="0" y="63499"/>
                  </a:lnTo>
                  <a:lnTo>
                    <a:pt x="415040" y="57149"/>
                  </a:lnTo>
                  <a:lnTo>
                    <a:pt x="415040" y="55879"/>
                  </a:lnTo>
                  <a:close/>
                </a:path>
                <a:path w="415290" h="179070">
                  <a:moveTo>
                    <a:pt x="415040" y="54609"/>
                  </a:moveTo>
                  <a:lnTo>
                    <a:pt x="0" y="59689"/>
                  </a:lnTo>
                  <a:lnTo>
                    <a:pt x="0" y="60959"/>
                  </a:lnTo>
                  <a:lnTo>
                    <a:pt x="415040" y="54609"/>
                  </a:lnTo>
                  <a:close/>
                </a:path>
                <a:path w="415290" h="179070">
                  <a:moveTo>
                    <a:pt x="415040" y="52069"/>
                  </a:moveTo>
                  <a:lnTo>
                    <a:pt x="0" y="58419"/>
                  </a:lnTo>
                  <a:lnTo>
                    <a:pt x="415040" y="53339"/>
                  </a:lnTo>
                  <a:lnTo>
                    <a:pt x="415040" y="52069"/>
                  </a:lnTo>
                  <a:close/>
                </a:path>
                <a:path w="415290" h="179070">
                  <a:moveTo>
                    <a:pt x="415040" y="50799"/>
                  </a:moveTo>
                  <a:lnTo>
                    <a:pt x="0" y="55879"/>
                  </a:lnTo>
                  <a:lnTo>
                    <a:pt x="0" y="57149"/>
                  </a:lnTo>
                  <a:lnTo>
                    <a:pt x="415040" y="50799"/>
                  </a:lnTo>
                  <a:close/>
                </a:path>
                <a:path w="415290" h="179070">
                  <a:moveTo>
                    <a:pt x="415040" y="45719"/>
                  </a:moveTo>
                  <a:lnTo>
                    <a:pt x="0" y="52069"/>
                  </a:lnTo>
                  <a:lnTo>
                    <a:pt x="0" y="53339"/>
                  </a:lnTo>
                  <a:lnTo>
                    <a:pt x="415040" y="46989"/>
                  </a:lnTo>
                  <a:lnTo>
                    <a:pt x="415040" y="45719"/>
                  </a:lnTo>
                  <a:close/>
                </a:path>
                <a:path w="415290" h="179070">
                  <a:moveTo>
                    <a:pt x="415040" y="44449"/>
                  </a:moveTo>
                  <a:lnTo>
                    <a:pt x="0" y="49529"/>
                  </a:lnTo>
                  <a:lnTo>
                    <a:pt x="0" y="50799"/>
                  </a:lnTo>
                  <a:lnTo>
                    <a:pt x="415040" y="44449"/>
                  </a:lnTo>
                  <a:close/>
                </a:path>
                <a:path w="415290" h="179070">
                  <a:moveTo>
                    <a:pt x="415040" y="41909"/>
                  </a:moveTo>
                  <a:lnTo>
                    <a:pt x="0" y="48259"/>
                  </a:lnTo>
                  <a:lnTo>
                    <a:pt x="415040" y="43179"/>
                  </a:lnTo>
                  <a:lnTo>
                    <a:pt x="415040" y="41909"/>
                  </a:lnTo>
                  <a:close/>
                </a:path>
                <a:path w="415290" h="179070">
                  <a:moveTo>
                    <a:pt x="415040" y="39369"/>
                  </a:moveTo>
                  <a:lnTo>
                    <a:pt x="0" y="45719"/>
                  </a:lnTo>
                  <a:lnTo>
                    <a:pt x="0" y="46989"/>
                  </a:lnTo>
                  <a:lnTo>
                    <a:pt x="415040" y="40639"/>
                  </a:lnTo>
                  <a:lnTo>
                    <a:pt x="415040" y="39369"/>
                  </a:lnTo>
                  <a:close/>
                </a:path>
                <a:path w="415290" h="179070">
                  <a:moveTo>
                    <a:pt x="415040" y="38099"/>
                  </a:moveTo>
                  <a:lnTo>
                    <a:pt x="0" y="43179"/>
                  </a:lnTo>
                  <a:lnTo>
                    <a:pt x="0" y="44449"/>
                  </a:lnTo>
                  <a:lnTo>
                    <a:pt x="415040" y="38099"/>
                  </a:lnTo>
                  <a:close/>
                </a:path>
                <a:path w="415290" h="179070">
                  <a:moveTo>
                    <a:pt x="415040" y="35559"/>
                  </a:moveTo>
                  <a:lnTo>
                    <a:pt x="0" y="41909"/>
                  </a:lnTo>
                  <a:lnTo>
                    <a:pt x="415040" y="36829"/>
                  </a:lnTo>
                  <a:lnTo>
                    <a:pt x="415040" y="35559"/>
                  </a:lnTo>
                  <a:close/>
                </a:path>
                <a:path w="415290" h="179070">
                  <a:moveTo>
                    <a:pt x="415040" y="34289"/>
                  </a:moveTo>
                  <a:lnTo>
                    <a:pt x="0" y="39369"/>
                  </a:lnTo>
                  <a:lnTo>
                    <a:pt x="0" y="40639"/>
                  </a:lnTo>
                  <a:lnTo>
                    <a:pt x="415040" y="34289"/>
                  </a:lnTo>
                  <a:close/>
                </a:path>
                <a:path w="415290" h="179070">
                  <a:moveTo>
                    <a:pt x="415040" y="31749"/>
                  </a:moveTo>
                  <a:lnTo>
                    <a:pt x="0" y="38099"/>
                  </a:lnTo>
                  <a:lnTo>
                    <a:pt x="415040" y="33019"/>
                  </a:lnTo>
                  <a:lnTo>
                    <a:pt x="415040" y="31749"/>
                  </a:lnTo>
                  <a:close/>
                </a:path>
                <a:path w="415290" h="179070">
                  <a:moveTo>
                    <a:pt x="415040" y="29209"/>
                  </a:moveTo>
                  <a:lnTo>
                    <a:pt x="0" y="35559"/>
                  </a:lnTo>
                  <a:lnTo>
                    <a:pt x="0" y="36829"/>
                  </a:lnTo>
                  <a:lnTo>
                    <a:pt x="415040" y="30479"/>
                  </a:lnTo>
                  <a:lnTo>
                    <a:pt x="415040" y="29209"/>
                  </a:lnTo>
                  <a:close/>
                </a:path>
                <a:path w="415290" h="179070">
                  <a:moveTo>
                    <a:pt x="415040" y="27939"/>
                  </a:moveTo>
                  <a:lnTo>
                    <a:pt x="0" y="33019"/>
                  </a:lnTo>
                  <a:lnTo>
                    <a:pt x="0" y="34289"/>
                  </a:lnTo>
                  <a:lnTo>
                    <a:pt x="415040" y="27939"/>
                  </a:lnTo>
                  <a:close/>
                </a:path>
                <a:path w="415290" h="179070">
                  <a:moveTo>
                    <a:pt x="415040" y="25399"/>
                  </a:moveTo>
                  <a:lnTo>
                    <a:pt x="0" y="31749"/>
                  </a:lnTo>
                  <a:lnTo>
                    <a:pt x="415040" y="26669"/>
                  </a:lnTo>
                  <a:lnTo>
                    <a:pt x="415040" y="25399"/>
                  </a:lnTo>
                  <a:close/>
                </a:path>
                <a:path w="415290" h="179070">
                  <a:moveTo>
                    <a:pt x="415040" y="22859"/>
                  </a:moveTo>
                  <a:lnTo>
                    <a:pt x="0" y="29209"/>
                  </a:lnTo>
                  <a:lnTo>
                    <a:pt x="0" y="30479"/>
                  </a:lnTo>
                  <a:lnTo>
                    <a:pt x="415040" y="24129"/>
                  </a:lnTo>
                  <a:lnTo>
                    <a:pt x="415040" y="22859"/>
                  </a:lnTo>
                  <a:close/>
                </a:path>
                <a:path w="415290" h="179070">
                  <a:moveTo>
                    <a:pt x="415040" y="21589"/>
                  </a:moveTo>
                  <a:lnTo>
                    <a:pt x="0" y="26669"/>
                  </a:lnTo>
                  <a:lnTo>
                    <a:pt x="0" y="27939"/>
                  </a:lnTo>
                  <a:lnTo>
                    <a:pt x="415040" y="21589"/>
                  </a:lnTo>
                  <a:close/>
                </a:path>
                <a:path w="415290" h="179070">
                  <a:moveTo>
                    <a:pt x="415040" y="19049"/>
                  </a:moveTo>
                  <a:lnTo>
                    <a:pt x="0" y="25399"/>
                  </a:lnTo>
                  <a:lnTo>
                    <a:pt x="415040" y="20319"/>
                  </a:lnTo>
                  <a:lnTo>
                    <a:pt x="415040" y="19049"/>
                  </a:lnTo>
                  <a:close/>
                </a:path>
                <a:path w="415290" h="179070">
                  <a:moveTo>
                    <a:pt x="415040" y="17779"/>
                  </a:moveTo>
                  <a:lnTo>
                    <a:pt x="0" y="22859"/>
                  </a:lnTo>
                  <a:lnTo>
                    <a:pt x="0" y="24129"/>
                  </a:lnTo>
                  <a:lnTo>
                    <a:pt x="415040" y="17779"/>
                  </a:lnTo>
                  <a:close/>
                </a:path>
                <a:path w="415290" h="179070">
                  <a:moveTo>
                    <a:pt x="415040" y="15239"/>
                  </a:moveTo>
                  <a:lnTo>
                    <a:pt x="0" y="21589"/>
                  </a:lnTo>
                  <a:lnTo>
                    <a:pt x="415040" y="16509"/>
                  </a:lnTo>
                  <a:lnTo>
                    <a:pt x="415040" y="15239"/>
                  </a:lnTo>
                  <a:close/>
                </a:path>
                <a:path w="415290" h="179070">
                  <a:moveTo>
                    <a:pt x="415040" y="12699"/>
                  </a:moveTo>
                  <a:lnTo>
                    <a:pt x="0" y="19049"/>
                  </a:lnTo>
                  <a:lnTo>
                    <a:pt x="0" y="20319"/>
                  </a:lnTo>
                  <a:lnTo>
                    <a:pt x="415040" y="13969"/>
                  </a:lnTo>
                  <a:lnTo>
                    <a:pt x="415040" y="12699"/>
                  </a:lnTo>
                  <a:close/>
                </a:path>
                <a:path w="415290" h="179070">
                  <a:moveTo>
                    <a:pt x="415040" y="11429"/>
                  </a:moveTo>
                  <a:lnTo>
                    <a:pt x="0" y="16509"/>
                  </a:lnTo>
                  <a:lnTo>
                    <a:pt x="0" y="17779"/>
                  </a:lnTo>
                  <a:lnTo>
                    <a:pt x="415040" y="11429"/>
                  </a:lnTo>
                  <a:close/>
                </a:path>
                <a:path w="415290" h="179070">
                  <a:moveTo>
                    <a:pt x="415040" y="8889"/>
                  </a:moveTo>
                  <a:lnTo>
                    <a:pt x="0" y="15239"/>
                  </a:lnTo>
                  <a:lnTo>
                    <a:pt x="415040" y="10159"/>
                  </a:lnTo>
                  <a:lnTo>
                    <a:pt x="415040" y="8889"/>
                  </a:lnTo>
                  <a:close/>
                </a:path>
                <a:path w="415290" h="179070">
                  <a:moveTo>
                    <a:pt x="415040" y="6349"/>
                  </a:moveTo>
                  <a:lnTo>
                    <a:pt x="0" y="12699"/>
                  </a:lnTo>
                  <a:lnTo>
                    <a:pt x="0" y="13969"/>
                  </a:lnTo>
                  <a:lnTo>
                    <a:pt x="415040" y="7619"/>
                  </a:lnTo>
                  <a:lnTo>
                    <a:pt x="415040" y="6349"/>
                  </a:lnTo>
                  <a:close/>
                </a:path>
                <a:path w="415290" h="179070">
                  <a:moveTo>
                    <a:pt x="415040" y="2539"/>
                  </a:moveTo>
                  <a:lnTo>
                    <a:pt x="0" y="8889"/>
                  </a:lnTo>
                  <a:lnTo>
                    <a:pt x="0" y="10159"/>
                  </a:lnTo>
                  <a:lnTo>
                    <a:pt x="415040" y="3809"/>
                  </a:lnTo>
                  <a:lnTo>
                    <a:pt x="415040" y="2539"/>
                  </a:lnTo>
                  <a:close/>
                </a:path>
                <a:path w="415290" h="179070">
                  <a:moveTo>
                    <a:pt x="415040" y="1269"/>
                  </a:moveTo>
                  <a:lnTo>
                    <a:pt x="0" y="6349"/>
                  </a:lnTo>
                  <a:lnTo>
                    <a:pt x="0" y="7619"/>
                  </a:lnTo>
                  <a:lnTo>
                    <a:pt x="415040" y="1269"/>
                  </a:lnTo>
                  <a:close/>
                </a:path>
                <a:path w="415290" h="179070">
                  <a:moveTo>
                    <a:pt x="404793" y="0"/>
                  </a:moveTo>
                  <a:lnTo>
                    <a:pt x="350820" y="0"/>
                  </a:lnTo>
                  <a:lnTo>
                    <a:pt x="0" y="5079"/>
                  </a:lnTo>
                  <a:lnTo>
                    <a:pt x="404793" y="0"/>
                  </a:lnTo>
                  <a:close/>
                </a:path>
                <a:path w="415290" h="179070">
                  <a:moveTo>
                    <a:pt x="261322" y="0"/>
                  </a:moveTo>
                  <a:lnTo>
                    <a:pt x="207349" y="0"/>
                  </a:lnTo>
                  <a:lnTo>
                    <a:pt x="0" y="2539"/>
                  </a:lnTo>
                  <a:lnTo>
                    <a:pt x="0" y="3809"/>
                  </a:lnTo>
                  <a:lnTo>
                    <a:pt x="261322" y="0"/>
                  </a:lnTo>
                  <a:close/>
                </a:path>
                <a:path w="415290" h="179070">
                  <a:moveTo>
                    <a:pt x="117851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117851" y="0"/>
                  </a:lnTo>
                  <a:close/>
                </a:path>
              </a:pathLst>
            </a:custGeom>
            <a:solidFill>
              <a:srgbClr val="1B33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1" name="object 13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7015" y="6493078"/>
              <a:ext cx="430481" cy="181132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4900" y="6493456"/>
              <a:ext cx="438269" cy="180629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34098" y="6492372"/>
              <a:ext cx="430412" cy="181129"/>
            </a:xfrm>
            <a:prstGeom prst="rect">
              <a:avLst/>
            </a:prstGeom>
          </p:spPr>
        </p:pic>
        <p:sp>
          <p:nvSpPr>
            <p:cNvPr id="134" name="object 134"/>
            <p:cNvSpPr/>
            <p:nvPr/>
          </p:nvSpPr>
          <p:spPr>
            <a:xfrm>
              <a:off x="10626757" y="6493911"/>
              <a:ext cx="61594" cy="179705"/>
            </a:xfrm>
            <a:custGeom>
              <a:avLst/>
              <a:gdLst/>
              <a:ahLst/>
              <a:cxnLst/>
              <a:rect l="l" t="t" r="r" b="b"/>
              <a:pathLst>
                <a:path w="61595" h="179704">
                  <a:moveTo>
                    <a:pt x="51239" y="78144"/>
                  </a:moveTo>
                  <a:lnTo>
                    <a:pt x="12980" y="78688"/>
                  </a:lnTo>
                  <a:lnTo>
                    <a:pt x="12980" y="79438"/>
                  </a:lnTo>
                  <a:lnTo>
                    <a:pt x="51239" y="78894"/>
                  </a:lnTo>
                  <a:lnTo>
                    <a:pt x="51239" y="78144"/>
                  </a:lnTo>
                  <a:close/>
                </a:path>
                <a:path w="61595" h="179704">
                  <a:moveTo>
                    <a:pt x="51239" y="76105"/>
                  </a:moveTo>
                  <a:lnTo>
                    <a:pt x="12980" y="76644"/>
                  </a:lnTo>
                  <a:lnTo>
                    <a:pt x="12980" y="77394"/>
                  </a:lnTo>
                  <a:lnTo>
                    <a:pt x="51239" y="76855"/>
                  </a:lnTo>
                  <a:lnTo>
                    <a:pt x="51239" y="76105"/>
                  </a:lnTo>
                  <a:close/>
                </a:path>
                <a:path w="61595" h="179704">
                  <a:moveTo>
                    <a:pt x="51239" y="84316"/>
                  </a:moveTo>
                  <a:lnTo>
                    <a:pt x="12980" y="84855"/>
                  </a:lnTo>
                  <a:lnTo>
                    <a:pt x="12980" y="85649"/>
                  </a:lnTo>
                  <a:lnTo>
                    <a:pt x="51239" y="85066"/>
                  </a:lnTo>
                  <a:lnTo>
                    <a:pt x="51239" y="84316"/>
                  </a:lnTo>
                  <a:close/>
                </a:path>
                <a:path w="61595" h="179704">
                  <a:moveTo>
                    <a:pt x="51239" y="80188"/>
                  </a:moveTo>
                  <a:lnTo>
                    <a:pt x="12980" y="80771"/>
                  </a:lnTo>
                  <a:lnTo>
                    <a:pt x="12980" y="81521"/>
                  </a:lnTo>
                  <a:lnTo>
                    <a:pt x="51239" y="80982"/>
                  </a:lnTo>
                  <a:lnTo>
                    <a:pt x="51239" y="80188"/>
                  </a:lnTo>
                  <a:close/>
                </a:path>
                <a:path w="61595" h="179704">
                  <a:moveTo>
                    <a:pt x="51239" y="82271"/>
                  </a:moveTo>
                  <a:lnTo>
                    <a:pt x="12980" y="82816"/>
                  </a:lnTo>
                  <a:lnTo>
                    <a:pt x="12980" y="83566"/>
                  </a:lnTo>
                  <a:lnTo>
                    <a:pt x="51239" y="83021"/>
                  </a:lnTo>
                  <a:lnTo>
                    <a:pt x="51239" y="82271"/>
                  </a:lnTo>
                  <a:close/>
                </a:path>
                <a:path w="61595" h="179704">
                  <a:moveTo>
                    <a:pt x="51239" y="74021"/>
                  </a:moveTo>
                  <a:lnTo>
                    <a:pt x="12980" y="74605"/>
                  </a:lnTo>
                  <a:lnTo>
                    <a:pt x="12980" y="75355"/>
                  </a:lnTo>
                  <a:lnTo>
                    <a:pt x="51239" y="74810"/>
                  </a:lnTo>
                  <a:lnTo>
                    <a:pt x="51239" y="74021"/>
                  </a:lnTo>
                  <a:close/>
                </a:path>
                <a:path w="61595" h="179704">
                  <a:moveTo>
                    <a:pt x="51239" y="67849"/>
                  </a:moveTo>
                  <a:lnTo>
                    <a:pt x="12980" y="68394"/>
                  </a:lnTo>
                  <a:lnTo>
                    <a:pt x="12980" y="69182"/>
                  </a:lnTo>
                  <a:lnTo>
                    <a:pt x="51239" y="68644"/>
                  </a:lnTo>
                  <a:lnTo>
                    <a:pt x="51239" y="67849"/>
                  </a:lnTo>
                  <a:close/>
                </a:path>
                <a:path w="61595" h="179704">
                  <a:moveTo>
                    <a:pt x="51239" y="65810"/>
                  </a:moveTo>
                  <a:lnTo>
                    <a:pt x="12980" y="66349"/>
                  </a:lnTo>
                  <a:lnTo>
                    <a:pt x="12980" y="67099"/>
                  </a:lnTo>
                  <a:lnTo>
                    <a:pt x="51239" y="66560"/>
                  </a:lnTo>
                  <a:lnTo>
                    <a:pt x="51239" y="65810"/>
                  </a:lnTo>
                  <a:close/>
                </a:path>
                <a:path w="61595" h="179704">
                  <a:moveTo>
                    <a:pt x="51239" y="71977"/>
                  </a:moveTo>
                  <a:lnTo>
                    <a:pt x="12980" y="72521"/>
                  </a:lnTo>
                  <a:lnTo>
                    <a:pt x="12980" y="73271"/>
                  </a:lnTo>
                  <a:lnTo>
                    <a:pt x="51239" y="72727"/>
                  </a:lnTo>
                  <a:lnTo>
                    <a:pt x="51239" y="71977"/>
                  </a:lnTo>
                  <a:close/>
                </a:path>
                <a:path w="61595" h="179704">
                  <a:moveTo>
                    <a:pt x="51239" y="69938"/>
                  </a:moveTo>
                  <a:lnTo>
                    <a:pt x="12980" y="70477"/>
                  </a:lnTo>
                  <a:lnTo>
                    <a:pt x="12980" y="71227"/>
                  </a:lnTo>
                  <a:lnTo>
                    <a:pt x="51239" y="70688"/>
                  </a:lnTo>
                  <a:lnTo>
                    <a:pt x="51239" y="69938"/>
                  </a:lnTo>
                  <a:close/>
                </a:path>
                <a:path w="61595" h="179704">
                  <a:moveTo>
                    <a:pt x="51239" y="96649"/>
                  </a:moveTo>
                  <a:lnTo>
                    <a:pt x="12980" y="97193"/>
                  </a:lnTo>
                  <a:lnTo>
                    <a:pt x="12980" y="97982"/>
                  </a:lnTo>
                  <a:lnTo>
                    <a:pt x="51239" y="97399"/>
                  </a:lnTo>
                  <a:lnTo>
                    <a:pt x="51239" y="96649"/>
                  </a:lnTo>
                  <a:close/>
                </a:path>
                <a:path w="61595" h="179704">
                  <a:moveTo>
                    <a:pt x="51239" y="100777"/>
                  </a:moveTo>
                  <a:lnTo>
                    <a:pt x="12980" y="101321"/>
                  </a:lnTo>
                  <a:lnTo>
                    <a:pt x="12980" y="102071"/>
                  </a:lnTo>
                  <a:lnTo>
                    <a:pt x="51239" y="101527"/>
                  </a:lnTo>
                  <a:lnTo>
                    <a:pt x="51239" y="100777"/>
                  </a:lnTo>
                  <a:close/>
                </a:path>
                <a:path w="61595" h="179704">
                  <a:moveTo>
                    <a:pt x="51239" y="102821"/>
                  </a:moveTo>
                  <a:lnTo>
                    <a:pt x="12980" y="103360"/>
                  </a:lnTo>
                  <a:lnTo>
                    <a:pt x="12980" y="104155"/>
                  </a:lnTo>
                  <a:lnTo>
                    <a:pt x="51239" y="103571"/>
                  </a:lnTo>
                  <a:lnTo>
                    <a:pt x="51239" y="102821"/>
                  </a:lnTo>
                  <a:close/>
                </a:path>
                <a:path w="61595" h="179704">
                  <a:moveTo>
                    <a:pt x="51239" y="98732"/>
                  </a:moveTo>
                  <a:lnTo>
                    <a:pt x="12980" y="99277"/>
                  </a:lnTo>
                  <a:lnTo>
                    <a:pt x="12980" y="100027"/>
                  </a:lnTo>
                  <a:lnTo>
                    <a:pt x="51239" y="99482"/>
                  </a:lnTo>
                  <a:lnTo>
                    <a:pt x="51239" y="98732"/>
                  </a:lnTo>
                  <a:close/>
                </a:path>
                <a:path w="61595" h="179704">
                  <a:moveTo>
                    <a:pt x="51239" y="104905"/>
                  </a:moveTo>
                  <a:lnTo>
                    <a:pt x="12980" y="105443"/>
                  </a:lnTo>
                  <a:lnTo>
                    <a:pt x="12980" y="106193"/>
                  </a:lnTo>
                  <a:lnTo>
                    <a:pt x="51239" y="105655"/>
                  </a:lnTo>
                  <a:lnTo>
                    <a:pt x="51239" y="104905"/>
                  </a:lnTo>
                  <a:close/>
                </a:path>
                <a:path w="61595" h="179704">
                  <a:moveTo>
                    <a:pt x="51239" y="94610"/>
                  </a:moveTo>
                  <a:lnTo>
                    <a:pt x="12980" y="95149"/>
                  </a:lnTo>
                  <a:lnTo>
                    <a:pt x="12980" y="95899"/>
                  </a:lnTo>
                  <a:lnTo>
                    <a:pt x="51239" y="95360"/>
                  </a:lnTo>
                  <a:lnTo>
                    <a:pt x="51239" y="94610"/>
                  </a:lnTo>
                  <a:close/>
                </a:path>
                <a:path w="61595" h="179704">
                  <a:moveTo>
                    <a:pt x="51239" y="88438"/>
                  </a:moveTo>
                  <a:lnTo>
                    <a:pt x="12980" y="88982"/>
                  </a:lnTo>
                  <a:lnTo>
                    <a:pt x="12980" y="89732"/>
                  </a:lnTo>
                  <a:lnTo>
                    <a:pt x="51239" y="89188"/>
                  </a:lnTo>
                  <a:lnTo>
                    <a:pt x="51239" y="88438"/>
                  </a:lnTo>
                  <a:close/>
                </a:path>
                <a:path w="61595" h="179704">
                  <a:moveTo>
                    <a:pt x="51239" y="90482"/>
                  </a:moveTo>
                  <a:lnTo>
                    <a:pt x="12980" y="91027"/>
                  </a:lnTo>
                  <a:lnTo>
                    <a:pt x="12980" y="91816"/>
                  </a:lnTo>
                  <a:lnTo>
                    <a:pt x="51239" y="91232"/>
                  </a:lnTo>
                  <a:lnTo>
                    <a:pt x="51239" y="90482"/>
                  </a:lnTo>
                  <a:close/>
                </a:path>
                <a:path w="61595" h="179704">
                  <a:moveTo>
                    <a:pt x="51239" y="86355"/>
                  </a:moveTo>
                  <a:lnTo>
                    <a:pt x="12980" y="86938"/>
                  </a:lnTo>
                  <a:lnTo>
                    <a:pt x="12980" y="87688"/>
                  </a:lnTo>
                  <a:lnTo>
                    <a:pt x="51239" y="87149"/>
                  </a:lnTo>
                  <a:lnTo>
                    <a:pt x="51239" y="86355"/>
                  </a:lnTo>
                  <a:close/>
                </a:path>
                <a:path w="61595" h="179704">
                  <a:moveTo>
                    <a:pt x="51239" y="63766"/>
                  </a:moveTo>
                  <a:lnTo>
                    <a:pt x="12980" y="64310"/>
                  </a:lnTo>
                  <a:lnTo>
                    <a:pt x="12980" y="65060"/>
                  </a:lnTo>
                  <a:lnTo>
                    <a:pt x="51239" y="64516"/>
                  </a:lnTo>
                  <a:lnTo>
                    <a:pt x="51239" y="63766"/>
                  </a:lnTo>
                  <a:close/>
                </a:path>
                <a:path w="61595" h="179704">
                  <a:moveTo>
                    <a:pt x="51239" y="92527"/>
                  </a:moveTo>
                  <a:lnTo>
                    <a:pt x="12980" y="93110"/>
                  </a:lnTo>
                  <a:lnTo>
                    <a:pt x="12980" y="93860"/>
                  </a:lnTo>
                  <a:lnTo>
                    <a:pt x="51239" y="93316"/>
                  </a:lnTo>
                  <a:lnTo>
                    <a:pt x="51239" y="92527"/>
                  </a:lnTo>
                  <a:close/>
                </a:path>
                <a:path w="61595" h="179704">
                  <a:moveTo>
                    <a:pt x="51239" y="39055"/>
                  </a:moveTo>
                  <a:lnTo>
                    <a:pt x="12980" y="39638"/>
                  </a:lnTo>
                  <a:lnTo>
                    <a:pt x="12980" y="40388"/>
                  </a:lnTo>
                  <a:lnTo>
                    <a:pt x="51239" y="39844"/>
                  </a:lnTo>
                  <a:lnTo>
                    <a:pt x="51239" y="39055"/>
                  </a:lnTo>
                  <a:close/>
                </a:path>
                <a:path w="61595" h="179704">
                  <a:moveTo>
                    <a:pt x="51239" y="28799"/>
                  </a:moveTo>
                  <a:lnTo>
                    <a:pt x="12980" y="29344"/>
                  </a:lnTo>
                  <a:lnTo>
                    <a:pt x="12980" y="30094"/>
                  </a:lnTo>
                  <a:lnTo>
                    <a:pt x="51239" y="29549"/>
                  </a:lnTo>
                  <a:lnTo>
                    <a:pt x="51239" y="28799"/>
                  </a:lnTo>
                  <a:close/>
                </a:path>
                <a:path w="61595" h="179704">
                  <a:moveTo>
                    <a:pt x="51239" y="30844"/>
                  </a:moveTo>
                  <a:lnTo>
                    <a:pt x="12980" y="31383"/>
                  </a:lnTo>
                  <a:lnTo>
                    <a:pt x="12980" y="32133"/>
                  </a:lnTo>
                  <a:lnTo>
                    <a:pt x="51239" y="31594"/>
                  </a:lnTo>
                  <a:lnTo>
                    <a:pt x="51239" y="30844"/>
                  </a:lnTo>
                  <a:close/>
                </a:path>
                <a:path w="61595" h="179704">
                  <a:moveTo>
                    <a:pt x="51239" y="34966"/>
                  </a:moveTo>
                  <a:lnTo>
                    <a:pt x="12980" y="35510"/>
                  </a:lnTo>
                  <a:lnTo>
                    <a:pt x="12980" y="36260"/>
                  </a:lnTo>
                  <a:lnTo>
                    <a:pt x="51239" y="35716"/>
                  </a:lnTo>
                  <a:lnTo>
                    <a:pt x="51239" y="34966"/>
                  </a:lnTo>
                  <a:close/>
                </a:path>
                <a:path w="61595" h="179704">
                  <a:moveTo>
                    <a:pt x="51239" y="32883"/>
                  </a:moveTo>
                  <a:lnTo>
                    <a:pt x="12980" y="33466"/>
                  </a:lnTo>
                  <a:lnTo>
                    <a:pt x="12980" y="34216"/>
                  </a:lnTo>
                  <a:lnTo>
                    <a:pt x="51239" y="33677"/>
                  </a:lnTo>
                  <a:lnTo>
                    <a:pt x="51239" y="32883"/>
                  </a:lnTo>
                  <a:close/>
                </a:path>
                <a:path w="61595" h="179704">
                  <a:moveTo>
                    <a:pt x="51239" y="22633"/>
                  </a:moveTo>
                  <a:lnTo>
                    <a:pt x="12980" y="23172"/>
                  </a:lnTo>
                  <a:lnTo>
                    <a:pt x="12980" y="23922"/>
                  </a:lnTo>
                  <a:lnTo>
                    <a:pt x="51239" y="23383"/>
                  </a:lnTo>
                  <a:lnTo>
                    <a:pt x="51239" y="22633"/>
                  </a:lnTo>
                  <a:close/>
                </a:path>
                <a:path w="61595" h="179704">
                  <a:moveTo>
                    <a:pt x="51239" y="18505"/>
                  </a:moveTo>
                  <a:lnTo>
                    <a:pt x="12980" y="19049"/>
                  </a:lnTo>
                  <a:lnTo>
                    <a:pt x="12980" y="19799"/>
                  </a:lnTo>
                  <a:lnTo>
                    <a:pt x="51239" y="19255"/>
                  </a:lnTo>
                  <a:lnTo>
                    <a:pt x="51239" y="18505"/>
                  </a:lnTo>
                  <a:close/>
                </a:path>
                <a:path w="61595" h="179704">
                  <a:moveTo>
                    <a:pt x="51239" y="20549"/>
                  </a:moveTo>
                  <a:lnTo>
                    <a:pt x="12980" y="21088"/>
                  </a:lnTo>
                  <a:lnTo>
                    <a:pt x="12980" y="21883"/>
                  </a:lnTo>
                  <a:lnTo>
                    <a:pt x="51239" y="21338"/>
                  </a:lnTo>
                  <a:lnTo>
                    <a:pt x="51239" y="20549"/>
                  </a:lnTo>
                  <a:close/>
                </a:path>
                <a:path w="61595" h="179704">
                  <a:moveTo>
                    <a:pt x="51239" y="24672"/>
                  </a:moveTo>
                  <a:lnTo>
                    <a:pt x="12980" y="25216"/>
                  </a:lnTo>
                  <a:lnTo>
                    <a:pt x="12980" y="25966"/>
                  </a:lnTo>
                  <a:lnTo>
                    <a:pt x="51239" y="25422"/>
                  </a:lnTo>
                  <a:lnTo>
                    <a:pt x="51239" y="24672"/>
                  </a:lnTo>
                  <a:close/>
                </a:path>
                <a:path w="61595" h="179704">
                  <a:moveTo>
                    <a:pt x="51239" y="37010"/>
                  </a:moveTo>
                  <a:lnTo>
                    <a:pt x="12980" y="37549"/>
                  </a:lnTo>
                  <a:lnTo>
                    <a:pt x="12980" y="38299"/>
                  </a:lnTo>
                  <a:lnTo>
                    <a:pt x="51239" y="37760"/>
                  </a:lnTo>
                  <a:lnTo>
                    <a:pt x="51239" y="37010"/>
                  </a:lnTo>
                  <a:close/>
                </a:path>
                <a:path w="61595" h="179704">
                  <a:moveTo>
                    <a:pt x="51239" y="61683"/>
                  </a:moveTo>
                  <a:lnTo>
                    <a:pt x="12980" y="62227"/>
                  </a:lnTo>
                  <a:lnTo>
                    <a:pt x="12980" y="63016"/>
                  </a:lnTo>
                  <a:lnTo>
                    <a:pt x="51239" y="62477"/>
                  </a:lnTo>
                  <a:lnTo>
                    <a:pt x="51239" y="61683"/>
                  </a:lnTo>
                  <a:close/>
                </a:path>
                <a:path w="61595" h="179704">
                  <a:moveTo>
                    <a:pt x="51239" y="26716"/>
                  </a:moveTo>
                  <a:lnTo>
                    <a:pt x="12980" y="27299"/>
                  </a:lnTo>
                  <a:lnTo>
                    <a:pt x="12980" y="28049"/>
                  </a:lnTo>
                  <a:lnTo>
                    <a:pt x="51239" y="27505"/>
                  </a:lnTo>
                  <a:lnTo>
                    <a:pt x="51239" y="26716"/>
                  </a:lnTo>
                  <a:close/>
                </a:path>
                <a:path w="61595" h="179704">
                  <a:moveTo>
                    <a:pt x="51239" y="55516"/>
                  </a:moveTo>
                  <a:lnTo>
                    <a:pt x="12980" y="56055"/>
                  </a:lnTo>
                  <a:lnTo>
                    <a:pt x="12980" y="56849"/>
                  </a:lnTo>
                  <a:lnTo>
                    <a:pt x="51239" y="56266"/>
                  </a:lnTo>
                  <a:lnTo>
                    <a:pt x="51239" y="55516"/>
                  </a:lnTo>
                  <a:close/>
                </a:path>
                <a:path w="61595" h="179704">
                  <a:moveTo>
                    <a:pt x="51239" y="53471"/>
                  </a:moveTo>
                  <a:lnTo>
                    <a:pt x="12980" y="54016"/>
                  </a:lnTo>
                  <a:lnTo>
                    <a:pt x="12980" y="54766"/>
                  </a:lnTo>
                  <a:lnTo>
                    <a:pt x="51239" y="54221"/>
                  </a:lnTo>
                  <a:lnTo>
                    <a:pt x="51239" y="53471"/>
                  </a:lnTo>
                  <a:close/>
                </a:path>
                <a:path w="61595" h="179704">
                  <a:moveTo>
                    <a:pt x="61487" y="51055"/>
                  </a:moveTo>
                  <a:lnTo>
                    <a:pt x="0" y="51888"/>
                  </a:lnTo>
                  <a:lnTo>
                    <a:pt x="0" y="53099"/>
                  </a:lnTo>
                  <a:lnTo>
                    <a:pt x="61487" y="52221"/>
                  </a:lnTo>
                  <a:lnTo>
                    <a:pt x="61487" y="51055"/>
                  </a:lnTo>
                  <a:close/>
                </a:path>
                <a:path w="61595" h="179704">
                  <a:moveTo>
                    <a:pt x="51239" y="57599"/>
                  </a:moveTo>
                  <a:lnTo>
                    <a:pt x="12980" y="58138"/>
                  </a:lnTo>
                  <a:lnTo>
                    <a:pt x="12980" y="58888"/>
                  </a:lnTo>
                  <a:lnTo>
                    <a:pt x="51239" y="58349"/>
                  </a:lnTo>
                  <a:lnTo>
                    <a:pt x="51239" y="57599"/>
                  </a:lnTo>
                  <a:close/>
                </a:path>
                <a:path w="61595" h="179704">
                  <a:moveTo>
                    <a:pt x="51239" y="106943"/>
                  </a:moveTo>
                  <a:lnTo>
                    <a:pt x="12980" y="107488"/>
                  </a:lnTo>
                  <a:lnTo>
                    <a:pt x="12980" y="108238"/>
                  </a:lnTo>
                  <a:lnTo>
                    <a:pt x="51239" y="107693"/>
                  </a:lnTo>
                  <a:lnTo>
                    <a:pt x="51239" y="106943"/>
                  </a:lnTo>
                  <a:close/>
                </a:path>
                <a:path w="61595" h="179704">
                  <a:moveTo>
                    <a:pt x="51239" y="59644"/>
                  </a:moveTo>
                  <a:lnTo>
                    <a:pt x="12980" y="60183"/>
                  </a:lnTo>
                  <a:lnTo>
                    <a:pt x="12980" y="60933"/>
                  </a:lnTo>
                  <a:lnTo>
                    <a:pt x="51239" y="60394"/>
                  </a:lnTo>
                  <a:lnTo>
                    <a:pt x="51239" y="59644"/>
                  </a:lnTo>
                  <a:close/>
                </a:path>
                <a:path w="61595" h="179704">
                  <a:moveTo>
                    <a:pt x="51239" y="41138"/>
                  </a:moveTo>
                  <a:lnTo>
                    <a:pt x="12980" y="41677"/>
                  </a:lnTo>
                  <a:lnTo>
                    <a:pt x="12980" y="42427"/>
                  </a:lnTo>
                  <a:lnTo>
                    <a:pt x="51239" y="41888"/>
                  </a:lnTo>
                  <a:lnTo>
                    <a:pt x="51239" y="41138"/>
                  </a:lnTo>
                  <a:close/>
                </a:path>
                <a:path w="61595" h="179704">
                  <a:moveTo>
                    <a:pt x="51239" y="43177"/>
                  </a:moveTo>
                  <a:lnTo>
                    <a:pt x="12980" y="43721"/>
                  </a:lnTo>
                  <a:lnTo>
                    <a:pt x="12980" y="44510"/>
                  </a:lnTo>
                  <a:lnTo>
                    <a:pt x="51239" y="43927"/>
                  </a:lnTo>
                  <a:lnTo>
                    <a:pt x="51239" y="43177"/>
                  </a:lnTo>
                  <a:close/>
                </a:path>
                <a:path w="61595" h="179704">
                  <a:moveTo>
                    <a:pt x="51239" y="47305"/>
                  </a:moveTo>
                  <a:lnTo>
                    <a:pt x="12980" y="47844"/>
                  </a:lnTo>
                  <a:lnTo>
                    <a:pt x="12980" y="48594"/>
                  </a:lnTo>
                  <a:lnTo>
                    <a:pt x="51239" y="48055"/>
                  </a:lnTo>
                  <a:lnTo>
                    <a:pt x="51239" y="47305"/>
                  </a:lnTo>
                  <a:close/>
                </a:path>
                <a:path w="61595" h="179704">
                  <a:moveTo>
                    <a:pt x="51239" y="45221"/>
                  </a:moveTo>
                  <a:lnTo>
                    <a:pt x="12980" y="45805"/>
                  </a:lnTo>
                  <a:lnTo>
                    <a:pt x="12980" y="46555"/>
                  </a:lnTo>
                  <a:lnTo>
                    <a:pt x="51239" y="46010"/>
                  </a:lnTo>
                  <a:lnTo>
                    <a:pt x="51239" y="45221"/>
                  </a:lnTo>
                  <a:close/>
                </a:path>
                <a:path w="61595" h="179704">
                  <a:moveTo>
                    <a:pt x="51239" y="49349"/>
                  </a:moveTo>
                  <a:lnTo>
                    <a:pt x="12980" y="49888"/>
                  </a:lnTo>
                  <a:lnTo>
                    <a:pt x="12980" y="50683"/>
                  </a:lnTo>
                  <a:lnTo>
                    <a:pt x="51239" y="50099"/>
                  </a:lnTo>
                  <a:lnTo>
                    <a:pt x="51239" y="49349"/>
                  </a:lnTo>
                  <a:close/>
                </a:path>
                <a:path w="61595" h="179704">
                  <a:moveTo>
                    <a:pt x="51239" y="113116"/>
                  </a:moveTo>
                  <a:lnTo>
                    <a:pt x="12980" y="113654"/>
                  </a:lnTo>
                  <a:lnTo>
                    <a:pt x="12980" y="114404"/>
                  </a:lnTo>
                  <a:lnTo>
                    <a:pt x="51239" y="113866"/>
                  </a:lnTo>
                  <a:lnTo>
                    <a:pt x="51239" y="113116"/>
                  </a:lnTo>
                  <a:close/>
                </a:path>
                <a:path w="61595" h="179704">
                  <a:moveTo>
                    <a:pt x="51239" y="14377"/>
                  </a:moveTo>
                  <a:lnTo>
                    <a:pt x="12980" y="14922"/>
                  </a:lnTo>
                  <a:lnTo>
                    <a:pt x="12980" y="15711"/>
                  </a:lnTo>
                  <a:lnTo>
                    <a:pt x="51239" y="15127"/>
                  </a:lnTo>
                  <a:lnTo>
                    <a:pt x="51239" y="14377"/>
                  </a:lnTo>
                  <a:close/>
                </a:path>
                <a:path w="61595" h="179704">
                  <a:moveTo>
                    <a:pt x="51239" y="16461"/>
                  </a:moveTo>
                  <a:lnTo>
                    <a:pt x="12980" y="17005"/>
                  </a:lnTo>
                  <a:lnTo>
                    <a:pt x="12980" y="17755"/>
                  </a:lnTo>
                  <a:lnTo>
                    <a:pt x="51239" y="17211"/>
                  </a:lnTo>
                  <a:lnTo>
                    <a:pt x="51239" y="16461"/>
                  </a:lnTo>
                  <a:close/>
                </a:path>
                <a:path w="61595" h="179704">
                  <a:moveTo>
                    <a:pt x="51239" y="2044"/>
                  </a:moveTo>
                  <a:lnTo>
                    <a:pt x="12980" y="2583"/>
                  </a:lnTo>
                  <a:lnTo>
                    <a:pt x="12980" y="3377"/>
                  </a:lnTo>
                  <a:lnTo>
                    <a:pt x="51239" y="2794"/>
                  </a:lnTo>
                  <a:lnTo>
                    <a:pt x="51239" y="2044"/>
                  </a:lnTo>
                  <a:close/>
                </a:path>
                <a:path w="61595" h="179704">
                  <a:moveTo>
                    <a:pt x="51239" y="154250"/>
                  </a:moveTo>
                  <a:lnTo>
                    <a:pt x="12980" y="154791"/>
                  </a:lnTo>
                  <a:lnTo>
                    <a:pt x="12980" y="155541"/>
                  </a:lnTo>
                  <a:lnTo>
                    <a:pt x="51239" y="155000"/>
                  </a:lnTo>
                  <a:lnTo>
                    <a:pt x="51239" y="154250"/>
                  </a:lnTo>
                  <a:close/>
                </a:path>
                <a:path w="61595" h="179704">
                  <a:moveTo>
                    <a:pt x="51239" y="8211"/>
                  </a:moveTo>
                  <a:lnTo>
                    <a:pt x="12980" y="8755"/>
                  </a:lnTo>
                  <a:lnTo>
                    <a:pt x="12980" y="9544"/>
                  </a:lnTo>
                  <a:lnTo>
                    <a:pt x="51239" y="8961"/>
                  </a:lnTo>
                  <a:lnTo>
                    <a:pt x="51239" y="8211"/>
                  </a:lnTo>
                  <a:close/>
                </a:path>
                <a:path w="61595" h="179704">
                  <a:moveTo>
                    <a:pt x="51239" y="6166"/>
                  </a:moveTo>
                  <a:lnTo>
                    <a:pt x="12980" y="6711"/>
                  </a:lnTo>
                  <a:lnTo>
                    <a:pt x="12980" y="7461"/>
                  </a:lnTo>
                  <a:lnTo>
                    <a:pt x="51239" y="6916"/>
                  </a:lnTo>
                  <a:lnTo>
                    <a:pt x="51239" y="6166"/>
                  </a:lnTo>
                  <a:close/>
                </a:path>
                <a:path w="61595" h="179704">
                  <a:moveTo>
                    <a:pt x="51239" y="4083"/>
                  </a:moveTo>
                  <a:lnTo>
                    <a:pt x="12980" y="4666"/>
                  </a:lnTo>
                  <a:lnTo>
                    <a:pt x="12980" y="5416"/>
                  </a:lnTo>
                  <a:lnTo>
                    <a:pt x="51239" y="4877"/>
                  </a:lnTo>
                  <a:lnTo>
                    <a:pt x="51239" y="4083"/>
                  </a:lnTo>
                  <a:close/>
                </a:path>
                <a:path w="61595" h="179704">
                  <a:moveTo>
                    <a:pt x="51239" y="158376"/>
                  </a:moveTo>
                  <a:lnTo>
                    <a:pt x="12980" y="158918"/>
                  </a:lnTo>
                  <a:lnTo>
                    <a:pt x="12980" y="159668"/>
                  </a:lnTo>
                  <a:lnTo>
                    <a:pt x="51239" y="159126"/>
                  </a:lnTo>
                  <a:lnTo>
                    <a:pt x="51239" y="158376"/>
                  </a:lnTo>
                  <a:close/>
                </a:path>
                <a:path w="61595" h="179704">
                  <a:moveTo>
                    <a:pt x="51239" y="10294"/>
                  </a:moveTo>
                  <a:lnTo>
                    <a:pt x="12980" y="10838"/>
                  </a:lnTo>
                  <a:lnTo>
                    <a:pt x="12980" y="11588"/>
                  </a:lnTo>
                  <a:lnTo>
                    <a:pt x="51239" y="11044"/>
                  </a:lnTo>
                  <a:lnTo>
                    <a:pt x="51239" y="10294"/>
                  </a:lnTo>
                  <a:close/>
                </a:path>
                <a:path w="61595" h="179704">
                  <a:moveTo>
                    <a:pt x="53972" y="12211"/>
                  </a:moveTo>
                  <a:lnTo>
                    <a:pt x="10247" y="12877"/>
                  </a:lnTo>
                  <a:lnTo>
                    <a:pt x="10247" y="13755"/>
                  </a:lnTo>
                  <a:lnTo>
                    <a:pt x="53972" y="13127"/>
                  </a:lnTo>
                  <a:lnTo>
                    <a:pt x="53972" y="12211"/>
                  </a:lnTo>
                  <a:close/>
                </a:path>
                <a:path w="61595" h="179704">
                  <a:moveTo>
                    <a:pt x="51239" y="156292"/>
                  </a:moveTo>
                  <a:lnTo>
                    <a:pt x="12980" y="156875"/>
                  </a:lnTo>
                  <a:lnTo>
                    <a:pt x="12980" y="157625"/>
                  </a:lnTo>
                  <a:lnTo>
                    <a:pt x="51239" y="157084"/>
                  </a:lnTo>
                  <a:lnTo>
                    <a:pt x="51239" y="156292"/>
                  </a:lnTo>
                  <a:close/>
                </a:path>
                <a:path w="61595" h="179704">
                  <a:moveTo>
                    <a:pt x="51239" y="174797"/>
                  </a:moveTo>
                  <a:lnTo>
                    <a:pt x="12980" y="175380"/>
                  </a:lnTo>
                  <a:lnTo>
                    <a:pt x="12980" y="176131"/>
                  </a:lnTo>
                  <a:lnTo>
                    <a:pt x="51239" y="175589"/>
                  </a:lnTo>
                  <a:lnTo>
                    <a:pt x="51239" y="174797"/>
                  </a:lnTo>
                  <a:close/>
                </a:path>
                <a:path w="61595" h="179704">
                  <a:moveTo>
                    <a:pt x="51239" y="178923"/>
                  </a:moveTo>
                  <a:lnTo>
                    <a:pt x="12980" y="179465"/>
                  </a:lnTo>
                  <a:lnTo>
                    <a:pt x="12980" y="179673"/>
                  </a:lnTo>
                  <a:lnTo>
                    <a:pt x="51239" y="179673"/>
                  </a:lnTo>
                  <a:lnTo>
                    <a:pt x="51239" y="178923"/>
                  </a:lnTo>
                  <a:close/>
                </a:path>
                <a:path w="61595" h="179704">
                  <a:moveTo>
                    <a:pt x="51239" y="172755"/>
                  </a:moveTo>
                  <a:lnTo>
                    <a:pt x="12980" y="173296"/>
                  </a:lnTo>
                  <a:lnTo>
                    <a:pt x="12980" y="174089"/>
                  </a:lnTo>
                  <a:lnTo>
                    <a:pt x="51239" y="173505"/>
                  </a:lnTo>
                  <a:lnTo>
                    <a:pt x="51239" y="172755"/>
                  </a:lnTo>
                  <a:close/>
                </a:path>
                <a:path w="61595" h="179704">
                  <a:moveTo>
                    <a:pt x="51239" y="176881"/>
                  </a:moveTo>
                  <a:lnTo>
                    <a:pt x="12980" y="177423"/>
                  </a:lnTo>
                  <a:lnTo>
                    <a:pt x="12980" y="178173"/>
                  </a:lnTo>
                  <a:lnTo>
                    <a:pt x="51239" y="177631"/>
                  </a:lnTo>
                  <a:lnTo>
                    <a:pt x="51239" y="176881"/>
                  </a:lnTo>
                  <a:close/>
                </a:path>
                <a:path w="61595" h="179704">
                  <a:moveTo>
                    <a:pt x="51239" y="164544"/>
                  </a:moveTo>
                  <a:lnTo>
                    <a:pt x="12980" y="165086"/>
                  </a:lnTo>
                  <a:lnTo>
                    <a:pt x="12980" y="165836"/>
                  </a:lnTo>
                  <a:lnTo>
                    <a:pt x="51239" y="165294"/>
                  </a:lnTo>
                  <a:lnTo>
                    <a:pt x="51239" y="164544"/>
                  </a:lnTo>
                  <a:close/>
                </a:path>
                <a:path w="61595" h="179704">
                  <a:moveTo>
                    <a:pt x="51239" y="160418"/>
                  </a:moveTo>
                  <a:lnTo>
                    <a:pt x="12980" y="160960"/>
                  </a:lnTo>
                  <a:lnTo>
                    <a:pt x="12980" y="161710"/>
                  </a:lnTo>
                  <a:lnTo>
                    <a:pt x="51239" y="161168"/>
                  </a:lnTo>
                  <a:lnTo>
                    <a:pt x="51239" y="160418"/>
                  </a:lnTo>
                  <a:close/>
                </a:path>
                <a:path w="61595" h="179704">
                  <a:moveTo>
                    <a:pt x="51239" y="170713"/>
                  </a:moveTo>
                  <a:lnTo>
                    <a:pt x="12980" y="171254"/>
                  </a:lnTo>
                  <a:lnTo>
                    <a:pt x="12980" y="172004"/>
                  </a:lnTo>
                  <a:lnTo>
                    <a:pt x="51239" y="171463"/>
                  </a:lnTo>
                  <a:lnTo>
                    <a:pt x="51239" y="170713"/>
                  </a:lnTo>
                  <a:close/>
                </a:path>
                <a:path w="61595" h="179704">
                  <a:moveTo>
                    <a:pt x="51239" y="162460"/>
                  </a:moveTo>
                  <a:lnTo>
                    <a:pt x="12980" y="163044"/>
                  </a:lnTo>
                  <a:lnTo>
                    <a:pt x="12980" y="163794"/>
                  </a:lnTo>
                  <a:lnTo>
                    <a:pt x="51239" y="163252"/>
                  </a:lnTo>
                  <a:lnTo>
                    <a:pt x="51239" y="162460"/>
                  </a:lnTo>
                  <a:close/>
                </a:path>
                <a:path w="61595" h="179704">
                  <a:moveTo>
                    <a:pt x="51239" y="168629"/>
                  </a:moveTo>
                  <a:lnTo>
                    <a:pt x="12980" y="169212"/>
                  </a:lnTo>
                  <a:lnTo>
                    <a:pt x="12980" y="169963"/>
                  </a:lnTo>
                  <a:lnTo>
                    <a:pt x="51239" y="169420"/>
                  </a:lnTo>
                  <a:lnTo>
                    <a:pt x="51239" y="168629"/>
                  </a:lnTo>
                  <a:close/>
                </a:path>
                <a:path w="61595" h="179704">
                  <a:moveTo>
                    <a:pt x="51239" y="166586"/>
                  </a:moveTo>
                  <a:lnTo>
                    <a:pt x="12980" y="167128"/>
                  </a:lnTo>
                  <a:lnTo>
                    <a:pt x="12980" y="167920"/>
                  </a:lnTo>
                  <a:lnTo>
                    <a:pt x="51239" y="167336"/>
                  </a:lnTo>
                  <a:lnTo>
                    <a:pt x="51239" y="166586"/>
                  </a:lnTo>
                  <a:close/>
                </a:path>
                <a:path w="61595" h="179704">
                  <a:moveTo>
                    <a:pt x="51239" y="143955"/>
                  </a:moveTo>
                  <a:lnTo>
                    <a:pt x="12980" y="144497"/>
                  </a:lnTo>
                  <a:lnTo>
                    <a:pt x="12980" y="145289"/>
                  </a:lnTo>
                  <a:lnTo>
                    <a:pt x="51239" y="144705"/>
                  </a:lnTo>
                  <a:lnTo>
                    <a:pt x="51239" y="143955"/>
                  </a:lnTo>
                  <a:close/>
                </a:path>
                <a:path w="61595" h="179704">
                  <a:moveTo>
                    <a:pt x="51239" y="125449"/>
                  </a:moveTo>
                  <a:lnTo>
                    <a:pt x="12980" y="125992"/>
                  </a:lnTo>
                  <a:lnTo>
                    <a:pt x="12980" y="126784"/>
                  </a:lnTo>
                  <a:lnTo>
                    <a:pt x="51239" y="126201"/>
                  </a:lnTo>
                  <a:lnTo>
                    <a:pt x="51239" y="125449"/>
                  </a:lnTo>
                  <a:close/>
                </a:path>
                <a:path w="61595" h="179704">
                  <a:moveTo>
                    <a:pt x="51239" y="129577"/>
                  </a:moveTo>
                  <a:lnTo>
                    <a:pt x="12980" y="130118"/>
                  </a:lnTo>
                  <a:lnTo>
                    <a:pt x="12980" y="130868"/>
                  </a:lnTo>
                  <a:lnTo>
                    <a:pt x="51239" y="130327"/>
                  </a:lnTo>
                  <a:lnTo>
                    <a:pt x="51239" y="129577"/>
                  </a:lnTo>
                  <a:close/>
                </a:path>
                <a:path w="61595" h="179704">
                  <a:moveTo>
                    <a:pt x="51239" y="123410"/>
                  </a:moveTo>
                  <a:lnTo>
                    <a:pt x="12980" y="123949"/>
                  </a:lnTo>
                  <a:lnTo>
                    <a:pt x="12980" y="124699"/>
                  </a:lnTo>
                  <a:lnTo>
                    <a:pt x="51239" y="124160"/>
                  </a:lnTo>
                  <a:lnTo>
                    <a:pt x="51239" y="123410"/>
                  </a:lnTo>
                  <a:close/>
                </a:path>
                <a:path w="61595" h="179704">
                  <a:moveTo>
                    <a:pt x="51239" y="0"/>
                  </a:moveTo>
                  <a:lnTo>
                    <a:pt x="12980" y="544"/>
                  </a:lnTo>
                  <a:lnTo>
                    <a:pt x="12980" y="1294"/>
                  </a:lnTo>
                  <a:lnTo>
                    <a:pt x="51239" y="749"/>
                  </a:lnTo>
                  <a:lnTo>
                    <a:pt x="51239" y="0"/>
                  </a:lnTo>
                  <a:close/>
                </a:path>
                <a:path w="61595" h="179704">
                  <a:moveTo>
                    <a:pt x="51239" y="127493"/>
                  </a:moveTo>
                  <a:lnTo>
                    <a:pt x="12980" y="128076"/>
                  </a:lnTo>
                  <a:lnTo>
                    <a:pt x="12980" y="128826"/>
                  </a:lnTo>
                  <a:lnTo>
                    <a:pt x="51239" y="128284"/>
                  </a:lnTo>
                  <a:lnTo>
                    <a:pt x="51239" y="127493"/>
                  </a:lnTo>
                  <a:close/>
                </a:path>
                <a:path w="61595" h="179704">
                  <a:moveTo>
                    <a:pt x="51239" y="111071"/>
                  </a:moveTo>
                  <a:lnTo>
                    <a:pt x="12980" y="111616"/>
                  </a:lnTo>
                  <a:lnTo>
                    <a:pt x="12980" y="112366"/>
                  </a:lnTo>
                  <a:lnTo>
                    <a:pt x="51239" y="111821"/>
                  </a:lnTo>
                  <a:lnTo>
                    <a:pt x="51239" y="111071"/>
                  </a:lnTo>
                  <a:close/>
                </a:path>
                <a:path w="61595" h="179704">
                  <a:moveTo>
                    <a:pt x="51239" y="115154"/>
                  </a:moveTo>
                  <a:lnTo>
                    <a:pt x="12980" y="115738"/>
                  </a:lnTo>
                  <a:lnTo>
                    <a:pt x="12980" y="116488"/>
                  </a:lnTo>
                  <a:lnTo>
                    <a:pt x="51239" y="115949"/>
                  </a:lnTo>
                  <a:lnTo>
                    <a:pt x="51239" y="115154"/>
                  </a:lnTo>
                  <a:close/>
                </a:path>
                <a:path w="61595" h="179704">
                  <a:moveTo>
                    <a:pt x="51239" y="121327"/>
                  </a:moveTo>
                  <a:lnTo>
                    <a:pt x="12980" y="121910"/>
                  </a:lnTo>
                  <a:lnTo>
                    <a:pt x="12980" y="122660"/>
                  </a:lnTo>
                  <a:lnTo>
                    <a:pt x="51239" y="122116"/>
                  </a:lnTo>
                  <a:lnTo>
                    <a:pt x="51239" y="121327"/>
                  </a:lnTo>
                  <a:close/>
                </a:path>
                <a:path w="61595" h="179704">
                  <a:moveTo>
                    <a:pt x="51239" y="119282"/>
                  </a:moveTo>
                  <a:lnTo>
                    <a:pt x="12980" y="119821"/>
                  </a:lnTo>
                  <a:lnTo>
                    <a:pt x="12980" y="120577"/>
                  </a:lnTo>
                  <a:lnTo>
                    <a:pt x="51239" y="120032"/>
                  </a:lnTo>
                  <a:lnTo>
                    <a:pt x="51239" y="119282"/>
                  </a:lnTo>
                  <a:close/>
                </a:path>
                <a:path w="61595" h="179704">
                  <a:moveTo>
                    <a:pt x="51239" y="117238"/>
                  </a:moveTo>
                  <a:lnTo>
                    <a:pt x="12980" y="117782"/>
                  </a:lnTo>
                  <a:lnTo>
                    <a:pt x="12980" y="118532"/>
                  </a:lnTo>
                  <a:lnTo>
                    <a:pt x="51239" y="117988"/>
                  </a:lnTo>
                  <a:lnTo>
                    <a:pt x="51239" y="117238"/>
                  </a:lnTo>
                  <a:close/>
                </a:path>
                <a:path w="61595" h="179704">
                  <a:moveTo>
                    <a:pt x="51239" y="131619"/>
                  </a:moveTo>
                  <a:lnTo>
                    <a:pt x="12980" y="132160"/>
                  </a:lnTo>
                  <a:lnTo>
                    <a:pt x="12980" y="132952"/>
                  </a:lnTo>
                  <a:lnTo>
                    <a:pt x="51239" y="132369"/>
                  </a:lnTo>
                  <a:lnTo>
                    <a:pt x="51239" y="131619"/>
                  </a:lnTo>
                  <a:close/>
                </a:path>
                <a:path w="61595" h="179704">
                  <a:moveTo>
                    <a:pt x="51239" y="148082"/>
                  </a:moveTo>
                  <a:lnTo>
                    <a:pt x="12980" y="148623"/>
                  </a:lnTo>
                  <a:lnTo>
                    <a:pt x="12980" y="149373"/>
                  </a:lnTo>
                  <a:lnTo>
                    <a:pt x="51239" y="148832"/>
                  </a:lnTo>
                  <a:lnTo>
                    <a:pt x="51239" y="148082"/>
                  </a:lnTo>
                  <a:close/>
                </a:path>
                <a:path w="61595" h="179704">
                  <a:moveTo>
                    <a:pt x="51239" y="152208"/>
                  </a:moveTo>
                  <a:lnTo>
                    <a:pt x="12980" y="152749"/>
                  </a:lnTo>
                  <a:lnTo>
                    <a:pt x="12980" y="153499"/>
                  </a:lnTo>
                  <a:lnTo>
                    <a:pt x="51239" y="152958"/>
                  </a:lnTo>
                  <a:lnTo>
                    <a:pt x="51239" y="152208"/>
                  </a:lnTo>
                  <a:close/>
                </a:path>
                <a:path w="61595" h="179704">
                  <a:moveTo>
                    <a:pt x="51239" y="150124"/>
                  </a:moveTo>
                  <a:lnTo>
                    <a:pt x="12980" y="150665"/>
                  </a:lnTo>
                  <a:lnTo>
                    <a:pt x="12980" y="151457"/>
                  </a:lnTo>
                  <a:lnTo>
                    <a:pt x="51239" y="150915"/>
                  </a:lnTo>
                  <a:lnTo>
                    <a:pt x="51239" y="150124"/>
                  </a:lnTo>
                  <a:close/>
                </a:path>
                <a:path w="61595" h="179704">
                  <a:moveTo>
                    <a:pt x="51239" y="146039"/>
                  </a:moveTo>
                  <a:lnTo>
                    <a:pt x="12980" y="146581"/>
                  </a:lnTo>
                  <a:lnTo>
                    <a:pt x="12980" y="147331"/>
                  </a:lnTo>
                  <a:lnTo>
                    <a:pt x="51239" y="146789"/>
                  </a:lnTo>
                  <a:lnTo>
                    <a:pt x="51239" y="146039"/>
                  </a:lnTo>
                  <a:close/>
                </a:path>
                <a:path w="61595" h="179704">
                  <a:moveTo>
                    <a:pt x="51239" y="135745"/>
                  </a:moveTo>
                  <a:lnTo>
                    <a:pt x="12980" y="136287"/>
                  </a:lnTo>
                  <a:lnTo>
                    <a:pt x="12980" y="137037"/>
                  </a:lnTo>
                  <a:lnTo>
                    <a:pt x="51239" y="136495"/>
                  </a:lnTo>
                  <a:lnTo>
                    <a:pt x="51239" y="135745"/>
                  </a:lnTo>
                  <a:close/>
                </a:path>
                <a:path w="61595" h="179704">
                  <a:moveTo>
                    <a:pt x="51239" y="133661"/>
                  </a:moveTo>
                  <a:lnTo>
                    <a:pt x="12980" y="134244"/>
                  </a:lnTo>
                  <a:lnTo>
                    <a:pt x="12980" y="134994"/>
                  </a:lnTo>
                  <a:lnTo>
                    <a:pt x="51239" y="134453"/>
                  </a:lnTo>
                  <a:lnTo>
                    <a:pt x="51239" y="133661"/>
                  </a:lnTo>
                  <a:close/>
                </a:path>
                <a:path w="61595" h="179704">
                  <a:moveTo>
                    <a:pt x="51239" y="108988"/>
                  </a:moveTo>
                  <a:lnTo>
                    <a:pt x="12980" y="109527"/>
                  </a:lnTo>
                  <a:lnTo>
                    <a:pt x="12980" y="110321"/>
                  </a:lnTo>
                  <a:lnTo>
                    <a:pt x="51239" y="109777"/>
                  </a:lnTo>
                  <a:lnTo>
                    <a:pt x="51239" y="108988"/>
                  </a:lnTo>
                  <a:close/>
                </a:path>
                <a:path w="61595" h="179704">
                  <a:moveTo>
                    <a:pt x="51239" y="137787"/>
                  </a:moveTo>
                  <a:lnTo>
                    <a:pt x="12980" y="138329"/>
                  </a:lnTo>
                  <a:lnTo>
                    <a:pt x="12980" y="139120"/>
                  </a:lnTo>
                  <a:lnTo>
                    <a:pt x="51239" y="138537"/>
                  </a:lnTo>
                  <a:lnTo>
                    <a:pt x="51239" y="137787"/>
                  </a:lnTo>
                  <a:close/>
                </a:path>
                <a:path w="61595" h="179704">
                  <a:moveTo>
                    <a:pt x="51239" y="141913"/>
                  </a:moveTo>
                  <a:lnTo>
                    <a:pt x="12980" y="142455"/>
                  </a:lnTo>
                  <a:lnTo>
                    <a:pt x="12980" y="143205"/>
                  </a:lnTo>
                  <a:lnTo>
                    <a:pt x="51239" y="142663"/>
                  </a:lnTo>
                  <a:lnTo>
                    <a:pt x="51239" y="141913"/>
                  </a:lnTo>
                  <a:close/>
                </a:path>
                <a:path w="61595" h="179704">
                  <a:moveTo>
                    <a:pt x="51239" y="139871"/>
                  </a:moveTo>
                  <a:lnTo>
                    <a:pt x="12980" y="140413"/>
                  </a:lnTo>
                  <a:lnTo>
                    <a:pt x="12980" y="141163"/>
                  </a:lnTo>
                  <a:lnTo>
                    <a:pt x="51239" y="140621"/>
                  </a:lnTo>
                  <a:lnTo>
                    <a:pt x="51239" y="139871"/>
                  </a:lnTo>
                  <a:close/>
                </a:path>
              </a:pathLst>
            </a:custGeom>
            <a:solidFill>
              <a:srgbClr val="CE17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5" name="object 1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4252" y="6493411"/>
              <a:ext cx="38436" cy="179465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49324" y="6494078"/>
              <a:ext cx="38463" cy="179673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80019" y="6494681"/>
              <a:ext cx="248682" cy="179069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39338" y="6493744"/>
              <a:ext cx="38429" cy="180007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21584" y="6494681"/>
              <a:ext cx="248546" cy="179069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507001" y="6494056"/>
              <a:ext cx="248682" cy="179069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966251" y="6493078"/>
              <a:ext cx="38600" cy="180006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376168" y="6493456"/>
              <a:ext cx="38600" cy="179712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648565" y="6494056"/>
              <a:ext cx="248341" cy="179069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75411" y="6494390"/>
              <a:ext cx="248682" cy="179069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44579" y="6494122"/>
              <a:ext cx="38600" cy="179337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694089" y="6493494"/>
              <a:ext cx="38258" cy="179381"/>
            </a:xfrm>
            <a:prstGeom prst="rect">
              <a:avLst/>
            </a:prstGeom>
          </p:spPr>
        </p:pic>
        <p:sp>
          <p:nvSpPr>
            <p:cNvPr id="147" name="object 147"/>
            <p:cNvSpPr/>
            <p:nvPr/>
          </p:nvSpPr>
          <p:spPr>
            <a:xfrm>
              <a:off x="5342250" y="6494473"/>
              <a:ext cx="259715" cy="179705"/>
            </a:xfrm>
            <a:custGeom>
              <a:avLst/>
              <a:gdLst/>
              <a:ahLst/>
              <a:cxnLst/>
              <a:rect l="l" t="t" r="r" b="b"/>
              <a:pathLst>
                <a:path w="259714" h="179704">
                  <a:moveTo>
                    <a:pt x="259265" y="175259"/>
                  </a:moveTo>
                  <a:lnTo>
                    <a:pt x="0" y="179237"/>
                  </a:lnTo>
                  <a:lnTo>
                    <a:pt x="259265" y="176529"/>
                  </a:lnTo>
                  <a:lnTo>
                    <a:pt x="259265" y="175259"/>
                  </a:lnTo>
                  <a:close/>
                </a:path>
                <a:path w="259714" h="179704">
                  <a:moveTo>
                    <a:pt x="259265" y="177799"/>
                  </a:moveTo>
                  <a:lnTo>
                    <a:pt x="105546" y="179069"/>
                  </a:lnTo>
                  <a:lnTo>
                    <a:pt x="159519" y="179069"/>
                  </a:lnTo>
                  <a:lnTo>
                    <a:pt x="259265" y="177799"/>
                  </a:lnTo>
                  <a:close/>
                </a:path>
                <a:path w="259714" h="179704">
                  <a:moveTo>
                    <a:pt x="259265" y="173989"/>
                  </a:moveTo>
                  <a:lnTo>
                    <a:pt x="10924" y="176529"/>
                  </a:lnTo>
                  <a:lnTo>
                    <a:pt x="10924" y="177799"/>
                  </a:lnTo>
                  <a:lnTo>
                    <a:pt x="259265" y="173989"/>
                  </a:lnTo>
                  <a:close/>
                </a:path>
                <a:path w="259714" h="179704">
                  <a:moveTo>
                    <a:pt x="259265" y="171449"/>
                  </a:moveTo>
                  <a:lnTo>
                    <a:pt x="10924" y="175259"/>
                  </a:lnTo>
                  <a:lnTo>
                    <a:pt x="259265" y="172719"/>
                  </a:lnTo>
                  <a:lnTo>
                    <a:pt x="259265" y="171449"/>
                  </a:lnTo>
                  <a:close/>
                </a:path>
                <a:path w="259714" h="179704">
                  <a:moveTo>
                    <a:pt x="259265" y="168909"/>
                  </a:moveTo>
                  <a:lnTo>
                    <a:pt x="10924" y="172719"/>
                  </a:lnTo>
                  <a:lnTo>
                    <a:pt x="10924" y="173989"/>
                  </a:lnTo>
                  <a:lnTo>
                    <a:pt x="259265" y="170179"/>
                  </a:lnTo>
                  <a:lnTo>
                    <a:pt x="259265" y="168909"/>
                  </a:lnTo>
                  <a:close/>
                </a:path>
                <a:path w="259714" h="179704">
                  <a:moveTo>
                    <a:pt x="259265" y="167639"/>
                  </a:moveTo>
                  <a:lnTo>
                    <a:pt x="10924" y="170179"/>
                  </a:lnTo>
                  <a:lnTo>
                    <a:pt x="10924" y="171449"/>
                  </a:lnTo>
                  <a:lnTo>
                    <a:pt x="259265" y="167639"/>
                  </a:lnTo>
                  <a:close/>
                </a:path>
                <a:path w="259714" h="179704">
                  <a:moveTo>
                    <a:pt x="259265" y="165099"/>
                  </a:moveTo>
                  <a:lnTo>
                    <a:pt x="10924" y="168909"/>
                  </a:lnTo>
                  <a:lnTo>
                    <a:pt x="259265" y="166369"/>
                  </a:lnTo>
                  <a:lnTo>
                    <a:pt x="259265" y="165099"/>
                  </a:lnTo>
                  <a:close/>
                </a:path>
                <a:path w="259714" h="179704">
                  <a:moveTo>
                    <a:pt x="259265" y="162559"/>
                  </a:moveTo>
                  <a:lnTo>
                    <a:pt x="10924" y="166369"/>
                  </a:lnTo>
                  <a:lnTo>
                    <a:pt x="10924" y="167639"/>
                  </a:lnTo>
                  <a:lnTo>
                    <a:pt x="259265" y="163829"/>
                  </a:lnTo>
                  <a:lnTo>
                    <a:pt x="259265" y="162559"/>
                  </a:lnTo>
                  <a:close/>
                </a:path>
                <a:path w="259714" h="179704">
                  <a:moveTo>
                    <a:pt x="259265" y="158749"/>
                  </a:moveTo>
                  <a:lnTo>
                    <a:pt x="10924" y="162559"/>
                  </a:lnTo>
                  <a:lnTo>
                    <a:pt x="10924" y="163829"/>
                  </a:lnTo>
                  <a:lnTo>
                    <a:pt x="259265" y="160019"/>
                  </a:lnTo>
                  <a:lnTo>
                    <a:pt x="259265" y="158749"/>
                  </a:lnTo>
                  <a:close/>
                </a:path>
                <a:path w="259714" h="179704">
                  <a:moveTo>
                    <a:pt x="259265" y="157479"/>
                  </a:moveTo>
                  <a:lnTo>
                    <a:pt x="10924" y="160019"/>
                  </a:lnTo>
                  <a:lnTo>
                    <a:pt x="10924" y="161289"/>
                  </a:lnTo>
                  <a:lnTo>
                    <a:pt x="259265" y="157479"/>
                  </a:lnTo>
                  <a:close/>
                </a:path>
                <a:path w="259714" h="179704">
                  <a:moveTo>
                    <a:pt x="259265" y="154939"/>
                  </a:moveTo>
                  <a:lnTo>
                    <a:pt x="10924" y="158749"/>
                  </a:lnTo>
                  <a:lnTo>
                    <a:pt x="259265" y="156209"/>
                  </a:lnTo>
                  <a:lnTo>
                    <a:pt x="259265" y="154939"/>
                  </a:lnTo>
                  <a:close/>
                </a:path>
                <a:path w="259714" h="179704">
                  <a:moveTo>
                    <a:pt x="259265" y="152399"/>
                  </a:moveTo>
                  <a:lnTo>
                    <a:pt x="10924" y="156209"/>
                  </a:lnTo>
                  <a:lnTo>
                    <a:pt x="10924" y="157479"/>
                  </a:lnTo>
                  <a:lnTo>
                    <a:pt x="259265" y="153669"/>
                  </a:lnTo>
                  <a:lnTo>
                    <a:pt x="259265" y="152399"/>
                  </a:lnTo>
                  <a:close/>
                </a:path>
                <a:path w="259714" h="179704">
                  <a:moveTo>
                    <a:pt x="259265" y="148589"/>
                  </a:moveTo>
                  <a:lnTo>
                    <a:pt x="10924" y="152399"/>
                  </a:lnTo>
                  <a:lnTo>
                    <a:pt x="10924" y="153669"/>
                  </a:lnTo>
                  <a:lnTo>
                    <a:pt x="259265" y="149859"/>
                  </a:lnTo>
                  <a:lnTo>
                    <a:pt x="259265" y="148589"/>
                  </a:lnTo>
                  <a:close/>
                </a:path>
                <a:path w="259714" h="179704">
                  <a:moveTo>
                    <a:pt x="259265" y="147319"/>
                  </a:moveTo>
                  <a:lnTo>
                    <a:pt x="10924" y="149859"/>
                  </a:lnTo>
                  <a:lnTo>
                    <a:pt x="10924" y="151129"/>
                  </a:lnTo>
                  <a:lnTo>
                    <a:pt x="259265" y="147319"/>
                  </a:lnTo>
                  <a:close/>
                </a:path>
                <a:path w="259714" h="179704">
                  <a:moveTo>
                    <a:pt x="259265" y="142239"/>
                  </a:moveTo>
                  <a:lnTo>
                    <a:pt x="10924" y="146049"/>
                  </a:lnTo>
                  <a:lnTo>
                    <a:pt x="10924" y="147319"/>
                  </a:lnTo>
                  <a:lnTo>
                    <a:pt x="259265" y="143509"/>
                  </a:lnTo>
                  <a:lnTo>
                    <a:pt x="259265" y="142239"/>
                  </a:lnTo>
                  <a:close/>
                </a:path>
                <a:path w="259714" h="179704">
                  <a:moveTo>
                    <a:pt x="259265" y="140969"/>
                  </a:moveTo>
                  <a:lnTo>
                    <a:pt x="10924" y="143509"/>
                  </a:lnTo>
                  <a:lnTo>
                    <a:pt x="10924" y="144779"/>
                  </a:lnTo>
                  <a:lnTo>
                    <a:pt x="259265" y="140969"/>
                  </a:lnTo>
                  <a:close/>
                </a:path>
                <a:path w="259714" h="179704">
                  <a:moveTo>
                    <a:pt x="259265" y="138429"/>
                  </a:moveTo>
                  <a:lnTo>
                    <a:pt x="10924" y="142239"/>
                  </a:lnTo>
                  <a:lnTo>
                    <a:pt x="259265" y="139699"/>
                  </a:lnTo>
                  <a:lnTo>
                    <a:pt x="259265" y="138429"/>
                  </a:lnTo>
                  <a:close/>
                </a:path>
                <a:path w="259714" h="179704">
                  <a:moveTo>
                    <a:pt x="259265" y="135889"/>
                  </a:moveTo>
                  <a:lnTo>
                    <a:pt x="10924" y="139699"/>
                  </a:lnTo>
                  <a:lnTo>
                    <a:pt x="10924" y="140969"/>
                  </a:lnTo>
                  <a:lnTo>
                    <a:pt x="259265" y="137159"/>
                  </a:lnTo>
                  <a:lnTo>
                    <a:pt x="259265" y="135889"/>
                  </a:lnTo>
                  <a:close/>
                </a:path>
                <a:path w="259714" h="179704">
                  <a:moveTo>
                    <a:pt x="259265" y="132079"/>
                  </a:moveTo>
                  <a:lnTo>
                    <a:pt x="10924" y="135889"/>
                  </a:lnTo>
                  <a:lnTo>
                    <a:pt x="10924" y="137159"/>
                  </a:lnTo>
                  <a:lnTo>
                    <a:pt x="259265" y="133349"/>
                  </a:lnTo>
                  <a:lnTo>
                    <a:pt x="259265" y="132079"/>
                  </a:lnTo>
                  <a:close/>
                </a:path>
                <a:path w="259714" h="179704">
                  <a:moveTo>
                    <a:pt x="259265" y="130809"/>
                  </a:moveTo>
                  <a:lnTo>
                    <a:pt x="10924" y="133349"/>
                  </a:lnTo>
                  <a:lnTo>
                    <a:pt x="10924" y="134619"/>
                  </a:lnTo>
                  <a:lnTo>
                    <a:pt x="259265" y="130809"/>
                  </a:lnTo>
                  <a:close/>
                </a:path>
                <a:path w="259714" h="179704">
                  <a:moveTo>
                    <a:pt x="259265" y="128269"/>
                  </a:moveTo>
                  <a:lnTo>
                    <a:pt x="10924" y="132079"/>
                  </a:lnTo>
                  <a:lnTo>
                    <a:pt x="259265" y="129539"/>
                  </a:lnTo>
                  <a:lnTo>
                    <a:pt x="259265" y="128269"/>
                  </a:lnTo>
                  <a:close/>
                </a:path>
                <a:path w="259714" h="179704">
                  <a:moveTo>
                    <a:pt x="259265" y="125729"/>
                  </a:moveTo>
                  <a:lnTo>
                    <a:pt x="10924" y="129539"/>
                  </a:lnTo>
                  <a:lnTo>
                    <a:pt x="10924" y="130809"/>
                  </a:lnTo>
                  <a:lnTo>
                    <a:pt x="259265" y="126999"/>
                  </a:lnTo>
                  <a:lnTo>
                    <a:pt x="259265" y="125729"/>
                  </a:lnTo>
                  <a:close/>
                </a:path>
                <a:path w="259714" h="179704">
                  <a:moveTo>
                    <a:pt x="259265" y="124459"/>
                  </a:moveTo>
                  <a:lnTo>
                    <a:pt x="10924" y="126999"/>
                  </a:lnTo>
                  <a:lnTo>
                    <a:pt x="10924" y="128269"/>
                  </a:lnTo>
                  <a:lnTo>
                    <a:pt x="259265" y="124459"/>
                  </a:lnTo>
                  <a:close/>
                </a:path>
                <a:path w="259714" h="179704">
                  <a:moveTo>
                    <a:pt x="259265" y="121919"/>
                  </a:moveTo>
                  <a:lnTo>
                    <a:pt x="10924" y="125729"/>
                  </a:lnTo>
                  <a:lnTo>
                    <a:pt x="259265" y="123189"/>
                  </a:lnTo>
                  <a:lnTo>
                    <a:pt x="259265" y="121919"/>
                  </a:lnTo>
                  <a:close/>
                </a:path>
                <a:path w="259714" h="179704">
                  <a:moveTo>
                    <a:pt x="259265" y="119379"/>
                  </a:moveTo>
                  <a:lnTo>
                    <a:pt x="10924" y="123189"/>
                  </a:lnTo>
                  <a:lnTo>
                    <a:pt x="10924" y="124459"/>
                  </a:lnTo>
                  <a:lnTo>
                    <a:pt x="259265" y="120649"/>
                  </a:lnTo>
                  <a:lnTo>
                    <a:pt x="259265" y="119379"/>
                  </a:lnTo>
                  <a:close/>
                </a:path>
                <a:path w="259714" h="179704">
                  <a:moveTo>
                    <a:pt x="259265" y="115569"/>
                  </a:moveTo>
                  <a:lnTo>
                    <a:pt x="10924" y="119379"/>
                  </a:lnTo>
                  <a:lnTo>
                    <a:pt x="10924" y="120649"/>
                  </a:lnTo>
                  <a:lnTo>
                    <a:pt x="259265" y="116839"/>
                  </a:lnTo>
                  <a:lnTo>
                    <a:pt x="259265" y="115569"/>
                  </a:lnTo>
                  <a:close/>
                </a:path>
                <a:path w="259714" h="179704">
                  <a:moveTo>
                    <a:pt x="259265" y="114299"/>
                  </a:moveTo>
                  <a:lnTo>
                    <a:pt x="10924" y="116839"/>
                  </a:lnTo>
                  <a:lnTo>
                    <a:pt x="10924" y="118109"/>
                  </a:lnTo>
                  <a:lnTo>
                    <a:pt x="259265" y="114299"/>
                  </a:lnTo>
                  <a:close/>
                </a:path>
                <a:path w="259714" h="179704">
                  <a:moveTo>
                    <a:pt x="259265" y="111759"/>
                  </a:moveTo>
                  <a:lnTo>
                    <a:pt x="10924" y="115569"/>
                  </a:lnTo>
                  <a:lnTo>
                    <a:pt x="259265" y="113029"/>
                  </a:lnTo>
                  <a:lnTo>
                    <a:pt x="259265" y="111759"/>
                  </a:lnTo>
                  <a:close/>
                </a:path>
                <a:path w="259714" h="179704">
                  <a:moveTo>
                    <a:pt x="259265" y="109219"/>
                  </a:moveTo>
                  <a:lnTo>
                    <a:pt x="10924" y="113029"/>
                  </a:lnTo>
                  <a:lnTo>
                    <a:pt x="10924" y="114299"/>
                  </a:lnTo>
                  <a:lnTo>
                    <a:pt x="259265" y="110489"/>
                  </a:lnTo>
                  <a:lnTo>
                    <a:pt x="259265" y="109219"/>
                  </a:lnTo>
                  <a:close/>
                </a:path>
                <a:path w="259714" h="179704">
                  <a:moveTo>
                    <a:pt x="259265" y="105409"/>
                  </a:moveTo>
                  <a:lnTo>
                    <a:pt x="10924" y="109219"/>
                  </a:lnTo>
                  <a:lnTo>
                    <a:pt x="259265" y="106679"/>
                  </a:lnTo>
                  <a:lnTo>
                    <a:pt x="259265" y="105409"/>
                  </a:lnTo>
                  <a:close/>
                </a:path>
                <a:path w="259714" h="179704">
                  <a:moveTo>
                    <a:pt x="259265" y="102869"/>
                  </a:moveTo>
                  <a:lnTo>
                    <a:pt x="10924" y="106679"/>
                  </a:lnTo>
                  <a:lnTo>
                    <a:pt x="10924" y="107949"/>
                  </a:lnTo>
                  <a:lnTo>
                    <a:pt x="259265" y="104139"/>
                  </a:lnTo>
                  <a:lnTo>
                    <a:pt x="259265" y="102869"/>
                  </a:lnTo>
                  <a:close/>
                </a:path>
                <a:path w="259714" h="179704">
                  <a:moveTo>
                    <a:pt x="259265" y="99059"/>
                  </a:moveTo>
                  <a:lnTo>
                    <a:pt x="10924" y="102869"/>
                  </a:lnTo>
                  <a:lnTo>
                    <a:pt x="10924" y="104139"/>
                  </a:lnTo>
                  <a:lnTo>
                    <a:pt x="259265" y="100329"/>
                  </a:lnTo>
                  <a:lnTo>
                    <a:pt x="259265" y="99059"/>
                  </a:lnTo>
                  <a:close/>
                </a:path>
                <a:path w="259714" h="179704">
                  <a:moveTo>
                    <a:pt x="259265" y="97789"/>
                  </a:moveTo>
                  <a:lnTo>
                    <a:pt x="10924" y="100329"/>
                  </a:lnTo>
                  <a:lnTo>
                    <a:pt x="10924" y="101599"/>
                  </a:lnTo>
                  <a:lnTo>
                    <a:pt x="259265" y="97789"/>
                  </a:lnTo>
                  <a:close/>
                </a:path>
                <a:path w="259714" h="179704">
                  <a:moveTo>
                    <a:pt x="259265" y="95249"/>
                  </a:moveTo>
                  <a:lnTo>
                    <a:pt x="10924" y="99059"/>
                  </a:lnTo>
                  <a:lnTo>
                    <a:pt x="259265" y="96519"/>
                  </a:lnTo>
                  <a:lnTo>
                    <a:pt x="259265" y="95249"/>
                  </a:lnTo>
                  <a:close/>
                </a:path>
                <a:path w="259714" h="179704">
                  <a:moveTo>
                    <a:pt x="259265" y="92709"/>
                  </a:moveTo>
                  <a:lnTo>
                    <a:pt x="10924" y="96519"/>
                  </a:lnTo>
                  <a:lnTo>
                    <a:pt x="10924" y="97789"/>
                  </a:lnTo>
                  <a:lnTo>
                    <a:pt x="259265" y="93979"/>
                  </a:lnTo>
                  <a:lnTo>
                    <a:pt x="259265" y="92709"/>
                  </a:lnTo>
                  <a:close/>
                </a:path>
                <a:path w="259714" h="179704">
                  <a:moveTo>
                    <a:pt x="259265" y="88899"/>
                  </a:moveTo>
                  <a:lnTo>
                    <a:pt x="10924" y="92709"/>
                  </a:lnTo>
                  <a:lnTo>
                    <a:pt x="10924" y="93979"/>
                  </a:lnTo>
                  <a:lnTo>
                    <a:pt x="259265" y="90169"/>
                  </a:lnTo>
                  <a:lnTo>
                    <a:pt x="259265" y="88899"/>
                  </a:lnTo>
                  <a:close/>
                </a:path>
                <a:path w="259714" h="179704">
                  <a:moveTo>
                    <a:pt x="259265" y="87629"/>
                  </a:moveTo>
                  <a:lnTo>
                    <a:pt x="10924" y="90169"/>
                  </a:lnTo>
                  <a:lnTo>
                    <a:pt x="10924" y="91439"/>
                  </a:lnTo>
                  <a:lnTo>
                    <a:pt x="259265" y="87629"/>
                  </a:lnTo>
                  <a:close/>
                </a:path>
                <a:path w="259714" h="179704">
                  <a:moveTo>
                    <a:pt x="259265" y="82549"/>
                  </a:moveTo>
                  <a:lnTo>
                    <a:pt x="10924" y="86359"/>
                  </a:lnTo>
                  <a:lnTo>
                    <a:pt x="10924" y="87629"/>
                  </a:lnTo>
                  <a:lnTo>
                    <a:pt x="259265" y="83819"/>
                  </a:lnTo>
                  <a:lnTo>
                    <a:pt x="259265" y="82549"/>
                  </a:lnTo>
                  <a:close/>
                </a:path>
                <a:path w="259714" h="179704">
                  <a:moveTo>
                    <a:pt x="259265" y="81279"/>
                  </a:moveTo>
                  <a:lnTo>
                    <a:pt x="10924" y="83819"/>
                  </a:lnTo>
                  <a:lnTo>
                    <a:pt x="10924" y="85089"/>
                  </a:lnTo>
                  <a:lnTo>
                    <a:pt x="259265" y="81279"/>
                  </a:lnTo>
                  <a:close/>
                </a:path>
                <a:path w="259714" h="179704">
                  <a:moveTo>
                    <a:pt x="259265" y="78739"/>
                  </a:moveTo>
                  <a:lnTo>
                    <a:pt x="10924" y="82549"/>
                  </a:lnTo>
                  <a:lnTo>
                    <a:pt x="259265" y="80009"/>
                  </a:lnTo>
                  <a:lnTo>
                    <a:pt x="259265" y="78739"/>
                  </a:lnTo>
                  <a:close/>
                </a:path>
                <a:path w="259714" h="179704">
                  <a:moveTo>
                    <a:pt x="259265" y="76199"/>
                  </a:moveTo>
                  <a:lnTo>
                    <a:pt x="10924" y="80009"/>
                  </a:lnTo>
                  <a:lnTo>
                    <a:pt x="10924" y="81279"/>
                  </a:lnTo>
                  <a:lnTo>
                    <a:pt x="259265" y="77469"/>
                  </a:lnTo>
                  <a:lnTo>
                    <a:pt x="259265" y="76199"/>
                  </a:lnTo>
                  <a:close/>
                </a:path>
                <a:path w="259714" h="179704">
                  <a:moveTo>
                    <a:pt x="259265" y="72389"/>
                  </a:moveTo>
                  <a:lnTo>
                    <a:pt x="10924" y="76199"/>
                  </a:lnTo>
                  <a:lnTo>
                    <a:pt x="10924" y="77469"/>
                  </a:lnTo>
                  <a:lnTo>
                    <a:pt x="259265" y="73659"/>
                  </a:lnTo>
                  <a:lnTo>
                    <a:pt x="259265" y="72389"/>
                  </a:lnTo>
                  <a:close/>
                </a:path>
                <a:path w="259714" h="179704">
                  <a:moveTo>
                    <a:pt x="259265" y="71119"/>
                  </a:moveTo>
                  <a:lnTo>
                    <a:pt x="10924" y="73659"/>
                  </a:lnTo>
                  <a:lnTo>
                    <a:pt x="10924" y="74929"/>
                  </a:lnTo>
                  <a:lnTo>
                    <a:pt x="259265" y="71119"/>
                  </a:lnTo>
                  <a:close/>
                </a:path>
                <a:path w="259714" h="179704">
                  <a:moveTo>
                    <a:pt x="259265" y="68579"/>
                  </a:moveTo>
                  <a:lnTo>
                    <a:pt x="10924" y="72389"/>
                  </a:lnTo>
                  <a:lnTo>
                    <a:pt x="259265" y="69849"/>
                  </a:lnTo>
                  <a:lnTo>
                    <a:pt x="259265" y="68579"/>
                  </a:lnTo>
                  <a:close/>
                </a:path>
                <a:path w="259714" h="179704">
                  <a:moveTo>
                    <a:pt x="259265" y="66039"/>
                  </a:moveTo>
                  <a:lnTo>
                    <a:pt x="10924" y="69849"/>
                  </a:lnTo>
                  <a:lnTo>
                    <a:pt x="10924" y="71119"/>
                  </a:lnTo>
                  <a:lnTo>
                    <a:pt x="259265" y="67309"/>
                  </a:lnTo>
                  <a:lnTo>
                    <a:pt x="259265" y="66039"/>
                  </a:lnTo>
                  <a:close/>
                </a:path>
                <a:path w="259714" h="179704">
                  <a:moveTo>
                    <a:pt x="259265" y="62229"/>
                  </a:moveTo>
                  <a:lnTo>
                    <a:pt x="10924" y="66039"/>
                  </a:lnTo>
                  <a:lnTo>
                    <a:pt x="259265" y="63499"/>
                  </a:lnTo>
                  <a:lnTo>
                    <a:pt x="259265" y="62229"/>
                  </a:lnTo>
                  <a:close/>
                </a:path>
                <a:path w="259714" h="179704">
                  <a:moveTo>
                    <a:pt x="259265" y="59689"/>
                  </a:moveTo>
                  <a:lnTo>
                    <a:pt x="10924" y="63499"/>
                  </a:lnTo>
                  <a:lnTo>
                    <a:pt x="10924" y="64769"/>
                  </a:lnTo>
                  <a:lnTo>
                    <a:pt x="259265" y="60959"/>
                  </a:lnTo>
                  <a:lnTo>
                    <a:pt x="259265" y="59689"/>
                  </a:lnTo>
                  <a:close/>
                </a:path>
                <a:path w="259714" h="179704">
                  <a:moveTo>
                    <a:pt x="259265" y="55879"/>
                  </a:moveTo>
                  <a:lnTo>
                    <a:pt x="10924" y="59689"/>
                  </a:lnTo>
                  <a:lnTo>
                    <a:pt x="10924" y="60959"/>
                  </a:lnTo>
                  <a:lnTo>
                    <a:pt x="259265" y="57149"/>
                  </a:lnTo>
                  <a:lnTo>
                    <a:pt x="259265" y="55879"/>
                  </a:lnTo>
                  <a:close/>
                </a:path>
                <a:path w="259714" h="179704">
                  <a:moveTo>
                    <a:pt x="259265" y="54609"/>
                  </a:moveTo>
                  <a:lnTo>
                    <a:pt x="10924" y="57149"/>
                  </a:lnTo>
                  <a:lnTo>
                    <a:pt x="10924" y="58419"/>
                  </a:lnTo>
                  <a:lnTo>
                    <a:pt x="259265" y="54609"/>
                  </a:lnTo>
                  <a:close/>
                </a:path>
                <a:path w="259714" h="179704">
                  <a:moveTo>
                    <a:pt x="259265" y="52069"/>
                  </a:moveTo>
                  <a:lnTo>
                    <a:pt x="10924" y="55879"/>
                  </a:lnTo>
                  <a:lnTo>
                    <a:pt x="259265" y="53339"/>
                  </a:lnTo>
                  <a:lnTo>
                    <a:pt x="259265" y="52069"/>
                  </a:lnTo>
                  <a:close/>
                </a:path>
                <a:path w="259714" h="179704">
                  <a:moveTo>
                    <a:pt x="259265" y="49529"/>
                  </a:moveTo>
                  <a:lnTo>
                    <a:pt x="10924" y="53339"/>
                  </a:lnTo>
                  <a:lnTo>
                    <a:pt x="10924" y="54609"/>
                  </a:lnTo>
                  <a:lnTo>
                    <a:pt x="259265" y="50799"/>
                  </a:lnTo>
                  <a:lnTo>
                    <a:pt x="259265" y="49529"/>
                  </a:lnTo>
                  <a:close/>
                </a:path>
                <a:path w="259714" h="179704">
                  <a:moveTo>
                    <a:pt x="259265" y="45719"/>
                  </a:moveTo>
                  <a:lnTo>
                    <a:pt x="10924" y="49529"/>
                  </a:lnTo>
                  <a:lnTo>
                    <a:pt x="10924" y="50799"/>
                  </a:lnTo>
                  <a:lnTo>
                    <a:pt x="259265" y="46989"/>
                  </a:lnTo>
                  <a:lnTo>
                    <a:pt x="259265" y="45719"/>
                  </a:lnTo>
                  <a:close/>
                </a:path>
                <a:path w="259714" h="179704">
                  <a:moveTo>
                    <a:pt x="259265" y="44449"/>
                  </a:moveTo>
                  <a:lnTo>
                    <a:pt x="10924" y="46989"/>
                  </a:lnTo>
                  <a:lnTo>
                    <a:pt x="10924" y="48259"/>
                  </a:lnTo>
                  <a:lnTo>
                    <a:pt x="259265" y="44449"/>
                  </a:lnTo>
                  <a:close/>
                </a:path>
                <a:path w="259714" h="179704">
                  <a:moveTo>
                    <a:pt x="259265" y="39369"/>
                  </a:moveTo>
                  <a:lnTo>
                    <a:pt x="10924" y="43179"/>
                  </a:lnTo>
                  <a:lnTo>
                    <a:pt x="10924" y="44449"/>
                  </a:lnTo>
                  <a:lnTo>
                    <a:pt x="259265" y="40639"/>
                  </a:lnTo>
                  <a:lnTo>
                    <a:pt x="259265" y="39369"/>
                  </a:lnTo>
                  <a:close/>
                </a:path>
                <a:path w="259714" h="179704">
                  <a:moveTo>
                    <a:pt x="259265" y="38099"/>
                  </a:moveTo>
                  <a:lnTo>
                    <a:pt x="10924" y="40639"/>
                  </a:lnTo>
                  <a:lnTo>
                    <a:pt x="10924" y="41909"/>
                  </a:lnTo>
                  <a:lnTo>
                    <a:pt x="259265" y="38099"/>
                  </a:lnTo>
                  <a:close/>
                </a:path>
                <a:path w="259714" h="179704">
                  <a:moveTo>
                    <a:pt x="259265" y="35559"/>
                  </a:moveTo>
                  <a:lnTo>
                    <a:pt x="10924" y="39369"/>
                  </a:lnTo>
                  <a:lnTo>
                    <a:pt x="259265" y="36829"/>
                  </a:lnTo>
                  <a:lnTo>
                    <a:pt x="259265" y="35559"/>
                  </a:lnTo>
                  <a:close/>
                </a:path>
                <a:path w="259714" h="179704">
                  <a:moveTo>
                    <a:pt x="259265" y="33019"/>
                  </a:moveTo>
                  <a:lnTo>
                    <a:pt x="10924" y="36829"/>
                  </a:lnTo>
                  <a:lnTo>
                    <a:pt x="10924" y="38099"/>
                  </a:lnTo>
                  <a:lnTo>
                    <a:pt x="259265" y="34289"/>
                  </a:lnTo>
                  <a:lnTo>
                    <a:pt x="259265" y="33019"/>
                  </a:lnTo>
                  <a:close/>
                </a:path>
                <a:path w="259714" h="179704">
                  <a:moveTo>
                    <a:pt x="259265" y="29209"/>
                  </a:moveTo>
                  <a:lnTo>
                    <a:pt x="10924" y="33019"/>
                  </a:lnTo>
                  <a:lnTo>
                    <a:pt x="10924" y="34289"/>
                  </a:lnTo>
                  <a:lnTo>
                    <a:pt x="259265" y="30479"/>
                  </a:lnTo>
                  <a:lnTo>
                    <a:pt x="259265" y="29209"/>
                  </a:lnTo>
                  <a:close/>
                </a:path>
                <a:path w="259714" h="179704">
                  <a:moveTo>
                    <a:pt x="259265" y="27939"/>
                  </a:moveTo>
                  <a:lnTo>
                    <a:pt x="10924" y="30479"/>
                  </a:lnTo>
                  <a:lnTo>
                    <a:pt x="10924" y="31749"/>
                  </a:lnTo>
                  <a:lnTo>
                    <a:pt x="259265" y="27939"/>
                  </a:lnTo>
                  <a:close/>
                </a:path>
                <a:path w="259714" h="179704">
                  <a:moveTo>
                    <a:pt x="259265" y="25399"/>
                  </a:moveTo>
                  <a:lnTo>
                    <a:pt x="10924" y="29209"/>
                  </a:lnTo>
                  <a:lnTo>
                    <a:pt x="259265" y="26669"/>
                  </a:lnTo>
                  <a:lnTo>
                    <a:pt x="259265" y="25399"/>
                  </a:lnTo>
                  <a:close/>
                </a:path>
                <a:path w="259714" h="179704">
                  <a:moveTo>
                    <a:pt x="259265" y="22859"/>
                  </a:moveTo>
                  <a:lnTo>
                    <a:pt x="10924" y="26669"/>
                  </a:lnTo>
                  <a:lnTo>
                    <a:pt x="10924" y="27939"/>
                  </a:lnTo>
                  <a:lnTo>
                    <a:pt x="259265" y="24129"/>
                  </a:lnTo>
                  <a:lnTo>
                    <a:pt x="259265" y="22859"/>
                  </a:lnTo>
                  <a:close/>
                </a:path>
                <a:path w="259714" h="179704">
                  <a:moveTo>
                    <a:pt x="259265" y="19049"/>
                  </a:moveTo>
                  <a:lnTo>
                    <a:pt x="10924" y="22859"/>
                  </a:lnTo>
                  <a:lnTo>
                    <a:pt x="10924" y="24129"/>
                  </a:lnTo>
                  <a:lnTo>
                    <a:pt x="259265" y="20319"/>
                  </a:lnTo>
                  <a:lnTo>
                    <a:pt x="259265" y="19049"/>
                  </a:lnTo>
                  <a:close/>
                </a:path>
                <a:path w="259714" h="179704">
                  <a:moveTo>
                    <a:pt x="259265" y="16509"/>
                  </a:moveTo>
                  <a:lnTo>
                    <a:pt x="10924" y="20319"/>
                  </a:lnTo>
                  <a:lnTo>
                    <a:pt x="10924" y="21589"/>
                  </a:lnTo>
                  <a:lnTo>
                    <a:pt x="259265" y="17779"/>
                  </a:lnTo>
                  <a:lnTo>
                    <a:pt x="259265" y="16509"/>
                  </a:lnTo>
                  <a:close/>
                </a:path>
                <a:path w="259714" h="179704">
                  <a:moveTo>
                    <a:pt x="259265" y="12699"/>
                  </a:moveTo>
                  <a:lnTo>
                    <a:pt x="10924" y="16509"/>
                  </a:lnTo>
                  <a:lnTo>
                    <a:pt x="10924" y="17779"/>
                  </a:lnTo>
                  <a:lnTo>
                    <a:pt x="259265" y="13969"/>
                  </a:lnTo>
                  <a:lnTo>
                    <a:pt x="259265" y="12699"/>
                  </a:lnTo>
                  <a:close/>
                </a:path>
                <a:path w="259714" h="179704">
                  <a:moveTo>
                    <a:pt x="259265" y="11429"/>
                  </a:moveTo>
                  <a:lnTo>
                    <a:pt x="10924" y="13969"/>
                  </a:lnTo>
                  <a:lnTo>
                    <a:pt x="10924" y="15239"/>
                  </a:lnTo>
                  <a:lnTo>
                    <a:pt x="259265" y="11429"/>
                  </a:lnTo>
                  <a:close/>
                </a:path>
                <a:path w="259714" h="179704">
                  <a:moveTo>
                    <a:pt x="259265" y="8889"/>
                  </a:moveTo>
                  <a:lnTo>
                    <a:pt x="10924" y="12699"/>
                  </a:lnTo>
                  <a:lnTo>
                    <a:pt x="259265" y="10159"/>
                  </a:lnTo>
                  <a:lnTo>
                    <a:pt x="259265" y="8889"/>
                  </a:lnTo>
                  <a:close/>
                </a:path>
                <a:path w="259714" h="179704">
                  <a:moveTo>
                    <a:pt x="259265" y="6349"/>
                  </a:moveTo>
                  <a:lnTo>
                    <a:pt x="10924" y="10159"/>
                  </a:lnTo>
                  <a:lnTo>
                    <a:pt x="10924" y="11429"/>
                  </a:lnTo>
                  <a:lnTo>
                    <a:pt x="259265" y="7619"/>
                  </a:lnTo>
                  <a:lnTo>
                    <a:pt x="259265" y="6349"/>
                  </a:lnTo>
                  <a:close/>
                </a:path>
                <a:path w="259714" h="179704">
                  <a:moveTo>
                    <a:pt x="259265" y="2539"/>
                  </a:moveTo>
                  <a:lnTo>
                    <a:pt x="10924" y="6349"/>
                  </a:lnTo>
                  <a:lnTo>
                    <a:pt x="10924" y="7619"/>
                  </a:lnTo>
                  <a:lnTo>
                    <a:pt x="259265" y="3809"/>
                  </a:lnTo>
                  <a:lnTo>
                    <a:pt x="259265" y="2539"/>
                  </a:lnTo>
                  <a:close/>
                </a:path>
                <a:path w="259714" h="179704">
                  <a:moveTo>
                    <a:pt x="259265" y="1269"/>
                  </a:moveTo>
                  <a:lnTo>
                    <a:pt x="10924" y="3809"/>
                  </a:lnTo>
                  <a:lnTo>
                    <a:pt x="10924" y="5079"/>
                  </a:lnTo>
                  <a:lnTo>
                    <a:pt x="259265" y="1269"/>
                  </a:lnTo>
                  <a:close/>
                </a:path>
                <a:path w="259714" h="179704">
                  <a:moveTo>
                    <a:pt x="236378" y="0"/>
                  </a:moveTo>
                  <a:lnTo>
                    <a:pt x="185138" y="0"/>
                  </a:lnTo>
                  <a:lnTo>
                    <a:pt x="10924" y="2539"/>
                  </a:lnTo>
                  <a:lnTo>
                    <a:pt x="236378" y="0"/>
                  </a:lnTo>
                  <a:close/>
                </a:path>
                <a:path w="259714" h="179704">
                  <a:moveTo>
                    <a:pt x="92907" y="0"/>
                  </a:moveTo>
                  <a:lnTo>
                    <a:pt x="10924" y="0"/>
                  </a:lnTo>
                  <a:lnTo>
                    <a:pt x="10924" y="1269"/>
                  </a:lnTo>
                  <a:lnTo>
                    <a:pt x="92907" y="0"/>
                  </a:lnTo>
                  <a:close/>
                </a:path>
              </a:pathLst>
            </a:custGeom>
            <a:solidFill>
              <a:srgbClr val="CE17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" name="object 14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04940" y="6493848"/>
              <a:ext cx="248549" cy="179069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623539" y="6493931"/>
              <a:ext cx="248682" cy="179069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964453" y="6493494"/>
              <a:ext cx="38258" cy="179506"/>
            </a:xfrm>
            <a:prstGeom prst="rect">
              <a:avLst/>
            </a:prstGeom>
          </p:spPr>
        </p:pic>
      </p:grpSp>
      <p:pic>
        <p:nvPicPr>
          <p:cNvPr id="151" name="object 15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03554" y="2706422"/>
            <a:ext cx="5170273" cy="2931158"/>
          </a:xfrm>
          <a:prstGeom prst="rect">
            <a:avLst/>
          </a:prstGeom>
        </p:spPr>
      </p:pic>
      <p:pic>
        <p:nvPicPr>
          <p:cNvPr id="152" name="object 152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5872353" y="-1"/>
            <a:ext cx="6319520" cy="6858000"/>
          </a:xfrm>
          <a:prstGeom prst="rect">
            <a:avLst/>
          </a:prstGeom>
        </p:spPr>
      </p:pic>
      <p:pic>
        <p:nvPicPr>
          <p:cNvPr id="153" name="object 153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548135" y="1085491"/>
            <a:ext cx="4888292" cy="849605"/>
          </a:xfrm>
          <a:prstGeom prst="rect">
            <a:avLst/>
          </a:prstGeom>
        </p:spPr>
      </p:pic>
      <p:sp>
        <p:nvSpPr>
          <p:cNvPr id="154" name="object 15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r>
              <a:rPr spc="-25" dirty="0"/>
              <a:t>58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73125">
              <a:lnSpc>
                <a:spcPct val="100000"/>
              </a:lnSpc>
              <a:spcBef>
                <a:spcPts val="105"/>
              </a:spcBef>
            </a:pPr>
            <a:r>
              <a:rPr spc="-95" dirty="0"/>
              <a:t>Tagged-</a:t>
            </a:r>
            <a:r>
              <a:rPr spc="-70" dirty="0"/>
              <a:t>token</a:t>
            </a:r>
            <a:r>
              <a:rPr spc="-145" dirty="0"/>
              <a:t> </a:t>
            </a:r>
            <a:r>
              <a:rPr spc="-55" dirty="0"/>
              <a:t>Dataflow</a:t>
            </a:r>
            <a:r>
              <a:rPr spc="-150" dirty="0"/>
              <a:t> </a:t>
            </a:r>
            <a:r>
              <a:rPr spc="-25" dirty="0"/>
              <a:t>Architecture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4250" y="1783059"/>
            <a:ext cx="4097911" cy="253858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25447" y="1517077"/>
            <a:ext cx="3629362" cy="435864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050656" y="5811113"/>
            <a:ext cx="3377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1800" b="1" spc="-40" dirty="0">
                <a:latin typeface="Calibri"/>
                <a:cs typeface="Calibri"/>
              </a:rPr>
              <a:t>Token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matching: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synchronization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 </a:t>
            </a:r>
            <a:r>
              <a:rPr sz="1800" spc="-10" dirty="0">
                <a:latin typeface="Calibri"/>
                <a:cs typeface="Calibri"/>
              </a:rPr>
              <a:t>out-of-</a:t>
            </a:r>
            <a:r>
              <a:rPr sz="1800" dirty="0">
                <a:latin typeface="Calibri"/>
                <a:cs typeface="Calibri"/>
              </a:rPr>
              <a:t>order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inputs,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using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i-</a:t>
            </a:r>
            <a:r>
              <a:rPr sz="1800" spc="85" dirty="0">
                <a:latin typeface="Calibri"/>
                <a:cs typeface="Calibri"/>
              </a:rPr>
              <a:t>s</a:t>
            </a:r>
            <a:r>
              <a:rPr sz="1800" spc="100" dirty="0">
                <a:latin typeface="Calibri"/>
                <a:cs typeface="Calibri"/>
              </a:rPr>
              <a:t>tru</a:t>
            </a:r>
            <a:r>
              <a:rPr sz="1800" spc="-345" dirty="0">
                <a:latin typeface="Calibri"/>
                <a:cs typeface="Calibri"/>
              </a:rPr>
              <a:t>c</a:t>
            </a:r>
            <a:r>
              <a:rPr sz="2400" spc="-405" baseline="-6944" dirty="0">
                <a:solidFill>
                  <a:srgbClr val="888888"/>
                </a:solidFill>
                <a:latin typeface="Calibri"/>
                <a:cs typeface="Calibri"/>
              </a:rPr>
              <a:t>5</a:t>
            </a:r>
            <a:r>
              <a:rPr sz="1800" spc="-135" dirty="0">
                <a:latin typeface="Calibri"/>
                <a:cs typeface="Calibri"/>
              </a:rPr>
              <a:t>t</a:t>
            </a:r>
            <a:r>
              <a:rPr sz="2400" spc="-712" baseline="-6944" dirty="0">
                <a:solidFill>
                  <a:srgbClr val="888888"/>
                </a:solidFill>
                <a:latin typeface="Calibri"/>
                <a:cs typeface="Calibri"/>
              </a:rPr>
              <a:t>9</a:t>
            </a:r>
            <a:r>
              <a:rPr sz="1800" spc="100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2638" y="3274644"/>
            <a:ext cx="3149432" cy="154172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893311" y="4497451"/>
            <a:ext cx="382841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I-structures: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latency-</a:t>
            </a:r>
            <a:r>
              <a:rPr sz="1800" spc="-10" dirty="0">
                <a:latin typeface="Calibri"/>
                <a:cs typeface="Calibri"/>
              </a:rPr>
              <a:t>tolerant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I-fetch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send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rd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tok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w/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addr+continuation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i="1" dirty="0">
                <a:latin typeface="Calibri"/>
                <a:cs typeface="Calibri"/>
              </a:rPr>
              <a:t>P: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read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&amp;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run;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A/W:</a:t>
            </a:r>
            <a:r>
              <a:rPr sz="1800" b="1" i="1" spc="-5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queue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i="1" dirty="0">
                <a:latin typeface="Calibri"/>
                <a:cs typeface="Calibri"/>
              </a:rPr>
              <a:t>I-store:</a:t>
            </a:r>
            <a:r>
              <a:rPr sz="1800" b="1" i="1" spc="-3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send</a:t>
            </a:r>
            <a:r>
              <a:rPr sz="1800" i="1" spc="-4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wr</a:t>
            </a:r>
            <a:r>
              <a:rPr sz="1800" i="1" spc="-5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tok</a:t>
            </a:r>
            <a:r>
              <a:rPr sz="1800" i="1" spc="-4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to</a:t>
            </a:r>
            <a:r>
              <a:rPr sz="1800" i="1" spc="-5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populate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table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i="1" dirty="0">
                <a:latin typeface="Calibri"/>
                <a:cs typeface="Calibri"/>
              </a:rPr>
              <a:t>A/W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are</a:t>
            </a:r>
            <a:r>
              <a:rPr sz="1800" b="1" i="1" spc="-10" dirty="0">
                <a:latin typeface="Calibri"/>
                <a:cs typeface="Calibri"/>
              </a:rPr>
              <a:t> non-</a:t>
            </a:r>
            <a:r>
              <a:rPr sz="1800" b="1" i="1" dirty="0">
                <a:latin typeface="Calibri"/>
                <a:cs typeface="Calibri"/>
              </a:rPr>
              <a:t>blocking</a:t>
            </a:r>
            <a:r>
              <a:rPr sz="1800" b="1" i="1" spc="-35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(why?)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i="1" spc="-10" dirty="0">
                <a:latin typeface="Calibri"/>
                <a:cs typeface="Calibri"/>
              </a:rPr>
              <a:t>I-</a:t>
            </a:r>
            <a:r>
              <a:rPr sz="1800" b="1" i="1" dirty="0">
                <a:latin typeface="Calibri"/>
                <a:cs typeface="Calibri"/>
              </a:rPr>
              <a:t>allocate:</a:t>
            </a:r>
            <a:r>
              <a:rPr sz="1800" b="1" i="1" spc="-7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make</a:t>
            </a:r>
            <a:r>
              <a:rPr sz="1800" b="1" i="1" spc="-5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storage</a:t>
            </a:r>
            <a:r>
              <a:rPr sz="1800" b="1" i="1" spc="-3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for</a:t>
            </a:r>
            <a:r>
              <a:rPr sz="1800" b="1" i="1" spc="-45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fetch/stores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73125">
              <a:lnSpc>
                <a:spcPct val="100000"/>
              </a:lnSpc>
              <a:spcBef>
                <a:spcPts val="105"/>
              </a:spcBef>
            </a:pPr>
            <a:r>
              <a:rPr spc="-45" dirty="0"/>
              <a:t>Parallelism</a:t>
            </a:r>
            <a:r>
              <a:rPr spc="-170" dirty="0"/>
              <a:t> </a:t>
            </a:r>
            <a:r>
              <a:rPr dirty="0"/>
              <a:t>is</a:t>
            </a:r>
            <a:r>
              <a:rPr spc="-120" dirty="0"/>
              <a:t> </a:t>
            </a:r>
            <a:r>
              <a:rPr dirty="0"/>
              <a:t>a</a:t>
            </a:r>
            <a:r>
              <a:rPr spc="-114" dirty="0"/>
              <a:t> </a:t>
            </a:r>
            <a:r>
              <a:rPr spc="-40" dirty="0"/>
              <a:t>resource</a:t>
            </a:r>
            <a:r>
              <a:rPr spc="-160" dirty="0"/>
              <a:t> </a:t>
            </a:r>
            <a:r>
              <a:rPr spc="-45" dirty="0"/>
              <a:t>congestion</a:t>
            </a:r>
            <a:r>
              <a:rPr spc="-165" dirty="0"/>
              <a:t> </a:t>
            </a:r>
            <a:r>
              <a:rPr spc="-10" dirty="0"/>
              <a:t>problem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358149" y="2572257"/>
            <a:ext cx="5850255" cy="2418715"/>
            <a:chOff x="1358149" y="2572257"/>
            <a:chExt cx="5850255" cy="2418715"/>
          </a:xfrm>
        </p:grpSpPr>
        <p:sp>
          <p:nvSpPr>
            <p:cNvPr id="4" name="object 4"/>
            <p:cNvSpPr/>
            <p:nvPr/>
          </p:nvSpPr>
          <p:spPr>
            <a:xfrm>
              <a:off x="1377199" y="2591307"/>
              <a:ext cx="1887220" cy="1584325"/>
            </a:xfrm>
            <a:custGeom>
              <a:avLst/>
              <a:gdLst/>
              <a:ahLst/>
              <a:cxnLst/>
              <a:rect l="l" t="t" r="r" b="b"/>
              <a:pathLst>
                <a:path w="1887220" h="1584325">
                  <a:moveTo>
                    <a:pt x="128766" y="247014"/>
                  </a:moveTo>
                  <a:lnTo>
                    <a:pt x="133020" y="202620"/>
                  </a:lnTo>
                  <a:lnTo>
                    <a:pt x="145287" y="160833"/>
                  </a:lnTo>
                  <a:lnTo>
                    <a:pt x="164819" y="122352"/>
                  </a:lnTo>
                  <a:lnTo>
                    <a:pt x="190871" y="87876"/>
                  </a:lnTo>
                  <a:lnTo>
                    <a:pt x="222696" y="58102"/>
                  </a:lnTo>
                  <a:lnTo>
                    <a:pt x="259547" y="33730"/>
                  </a:lnTo>
                  <a:lnTo>
                    <a:pt x="300679" y="15456"/>
                  </a:lnTo>
                  <a:lnTo>
                    <a:pt x="345345" y="3980"/>
                  </a:lnTo>
                  <a:lnTo>
                    <a:pt x="392799" y="0"/>
                  </a:lnTo>
                  <a:lnTo>
                    <a:pt x="440252" y="3980"/>
                  </a:lnTo>
                  <a:lnTo>
                    <a:pt x="484918" y="15456"/>
                  </a:lnTo>
                  <a:lnTo>
                    <a:pt x="526050" y="33730"/>
                  </a:lnTo>
                  <a:lnTo>
                    <a:pt x="562901" y="58102"/>
                  </a:lnTo>
                  <a:lnTo>
                    <a:pt x="594726" y="87876"/>
                  </a:lnTo>
                  <a:lnTo>
                    <a:pt x="620778" y="122352"/>
                  </a:lnTo>
                  <a:lnTo>
                    <a:pt x="640310" y="160833"/>
                  </a:lnTo>
                  <a:lnTo>
                    <a:pt x="652577" y="202620"/>
                  </a:lnTo>
                  <a:lnTo>
                    <a:pt x="656832" y="247014"/>
                  </a:lnTo>
                  <a:lnTo>
                    <a:pt x="652577" y="291447"/>
                  </a:lnTo>
                  <a:lnTo>
                    <a:pt x="640310" y="333263"/>
                  </a:lnTo>
                  <a:lnTo>
                    <a:pt x="620778" y="371766"/>
                  </a:lnTo>
                  <a:lnTo>
                    <a:pt x="594726" y="406258"/>
                  </a:lnTo>
                  <a:lnTo>
                    <a:pt x="562901" y="436042"/>
                  </a:lnTo>
                  <a:lnTo>
                    <a:pt x="526050" y="460422"/>
                  </a:lnTo>
                  <a:lnTo>
                    <a:pt x="484918" y="478698"/>
                  </a:lnTo>
                  <a:lnTo>
                    <a:pt x="440252" y="490176"/>
                  </a:lnTo>
                  <a:lnTo>
                    <a:pt x="392799" y="494156"/>
                  </a:lnTo>
                  <a:lnTo>
                    <a:pt x="345345" y="490176"/>
                  </a:lnTo>
                  <a:lnTo>
                    <a:pt x="300679" y="478698"/>
                  </a:lnTo>
                  <a:lnTo>
                    <a:pt x="259547" y="460422"/>
                  </a:lnTo>
                  <a:lnTo>
                    <a:pt x="222696" y="436042"/>
                  </a:lnTo>
                  <a:lnTo>
                    <a:pt x="190871" y="406258"/>
                  </a:lnTo>
                  <a:lnTo>
                    <a:pt x="164819" y="371766"/>
                  </a:lnTo>
                  <a:lnTo>
                    <a:pt x="145287" y="333263"/>
                  </a:lnTo>
                  <a:lnTo>
                    <a:pt x="133020" y="291447"/>
                  </a:lnTo>
                  <a:lnTo>
                    <a:pt x="128766" y="247014"/>
                  </a:lnTo>
                  <a:close/>
                </a:path>
                <a:path w="1887220" h="1584325">
                  <a:moveTo>
                    <a:pt x="1229983" y="247014"/>
                  </a:moveTo>
                  <a:lnTo>
                    <a:pt x="1234233" y="202620"/>
                  </a:lnTo>
                  <a:lnTo>
                    <a:pt x="1246488" y="160833"/>
                  </a:lnTo>
                  <a:lnTo>
                    <a:pt x="1266004" y="122352"/>
                  </a:lnTo>
                  <a:lnTo>
                    <a:pt x="1292035" y="87876"/>
                  </a:lnTo>
                  <a:lnTo>
                    <a:pt x="1323839" y="58102"/>
                  </a:lnTo>
                  <a:lnTo>
                    <a:pt x="1360670" y="33730"/>
                  </a:lnTo>
                  <a:lnTo>
                    <a:pt x="1401785" y="15456"/>
                  </a:lnTo>
                  <a:lnTo>
                    <a:pt x="1446439" y="3980"/>
                  </a:lnTo>
                  <a:lnTo>
                    <a:pt x="1493889" y="0"/>
                  </a:lnTo>
                  <a:lnTo>
                    <a:pt x="1541376" y="3980"/>
                  </a:lnTo>
                  <a:lnTo>
                    <a:pt x="1586059" y="15456"/>
                  </a:lnTo>
                  <a:lnTo>
                    <a:pt x="1627196" y="33730"/>
                  </a:lnTo>
                  <a:lnTo>
                    <a:pt x="1664044" y="58102"/>
                  </a:lnTo>
                  <a:lnTo>
                    <a:pt x="1695858" y="87876"/>
                  </a:lnTo>
                  <a:lnTo>
                    <a:pt x="1721896" y="122352"/>
                  </a:lnTo>
                  <a:lnTo>
                    <a:pt x="1741415" y="160833"/>
                  </a:lnTo>
                  <a:lnTo>
                    <a:pt x="1753671" y="202620"/>
                  </a:lnTo>
                  <a:lnTo>
                    <a:pt x="1757922" y="247014"/>
                  </a:lnTo>
                  <a:lnTo>
                    <a:pt x="1753671" y="291447"/>
                  </a:lnTo>
                  <a:lnTo>
                    <a:pt x="1741415" y="333263"/>
                  </a:lnTo>
                  <a:lnTo>
                    <a:pt x="1721896" y="371766"/>
                  </a:lnTo>
                  <a:lnTo>
                    <a:pt x="1695858" y="406258"/>
                  </a:lnTo>
                  <a:lnTo>
                    <a:pt x="1664044" y="436042"/>
                  </a:lnTo>
                  <a:lnTo>
                    <a:pt x="1627196" y="460422"/>
                  </a:lnTo>
                  <a:lnTo>
                    <a:pt x="1586059" y="478698"/>
                  </a:lnTo>
                  <a:lnTo>
                    <a:pt x="1541376" y="490176"/>
                  </a:lnTo>
                  <a:lnTo>
                    <a:pt x="1493889" y="494156"/>
                  </a:lnTo>
                  <a:lnTo>
                    <a:pt x="1446439" y="490176"/>
                  </a:lnTo>
                  <a:lnTo>
                    <a:pt x="1401785" y="478698"/>
                  </a:lnTo>
                  <a:lnTo>
                    <a:pt x="1360670" y="460422"/>
                  </a:lnTo>
                  <a:lnTo>
                    <a:pt x="1323839" y="436042"/>
                  </a:lnTo>
                  <a:lnTo>
                    <a:pt x="1292035" y="406258"/>
                  </a:lnTo>
                  <a:lnTo>
                    <a:pt x="1266004" y="371766"/>
                  </a:lnTo>
                  <a:lnTo>
                    <a:pt x="1246488" y="333263"/>
                  </a:lnTo>
                  <a:lnTo>
                    <a:pt x="1234233" y="291447"/>
                  </a:lnTo>
                  <a:lnTo>
                    <a:pt x="1229983" y="247014"/>
                  </a:lnTo>
                  <a:close/>
                </a:path>
                <a:path w="1887220" h="1584325">
                  <a:moveTo>
                    <a:pt x="1172071" y="1144142"/>
                  </a:moveTo>
                  <a:lnTo>
                    <a:pt x="1173046" y="1099370"/>
                  </a:lnTo>
                  <a:lnTo>
                    <a:pt x="1185787" y="1058670"/>
                  </a:lnTo>
                  <a:lnTo>
                    <a:pt x="1208555" y="1024621"/>
                  </a:lnTo>
                  <a:lnTo>
                    <a:pt x="1239614" y="999801"/>
                  </a:lnTo>
                  <a:lnTo>
                    <a:pt x="1277227" y="986789"/>
                  </a:lnTo>
                  <a:lnTo>
                    <a:pt x="1297636" y="985587"/>
                  </a:lnTo>
                  <a:lnTo>
                    <a:pt x="1317819" y="988218"/>
                  </a:lnTo>
                  <a:lnTo>
                    <a:pt x="1337359" y="994612"/>
                  </a:lnTo>
                  <a:lnTo>
                    <a:pt x="1355840" y="1004696"/>
                  </a:lnTo>
                  <a:lnTo>
                    <a:pt x="1380283" y="970799"/>
                  </a:lnTo>
                  <a:lnTo>
                    <a:pt x="1413085" y="950880"/>
                  </a:lnTo>
                  <a:lnTo>
                    <a:pt x="1450030" y="946439"/>
                  </a:lnTo>
                  <a:lnTo>
                    <a:pt x="1486904" y="958976"/>
                  </a:lnTo>
                  <a:lnTo>
                    <a:pt x="1493025" y="962949"/>
                  </a:lnTo>
                  <a:lnTo>
                    <a:pt x="1498826" y="967422"/>
                  </a:lnTo>
                  <a:lnTo>
                    <a:pt x="1504316" y="972371"/>
                  </a:lnTo>
                  <a:lnTo>
                    <a:pt x="1509510" y="977772"/>
                  </a:lnTo>
                  <a:lnTo>
                    <a:pt x="1528871" y="949440"/>
                  </a:lnTo>
                  <a:lnTo>
                    <a:pt x="1555341" y="932370"/>
                  </a:lnTo>
                  <a:lnTo>
                    <a:pt x="1585501" y="927873"/>
                  </a:lnTo>
                  <a:lnTo>
                    <a:pt x="1615936" y="937259"/>
                  </a:lnTo>
                  <a:lnTo>
                    <a:pt x="1623833" y="942363"/>
                  </a:lnTo>
                  <a:lnTo>
                    <a:pt x="1631112" y="948467"/>
                  </a:lnTo>
                  <a:lnTo>
                    <a:pt x="1637724" y="955476"/>
                  </a:lnTo>
                  <a:lnTo>
                    <a:pt x="1643622" y="963294"/>
                  </a:lnTo>
                  <a:lnTo>
                    <a:pt x="1671196" y="938645"/>
                  </a:lnTo>
                  <a:lnTo>
                    <a:pt x="1703820" y="928211"/>
                  </a:lnTo>
                  <a:lnTo>
                    <a:pt x="1737490" y="932398"/>
                  </a:lnTo>
                  <a:lnTo>
                    <a:pt x="1768209" y="951611"/>
                  </a:lnTo>
                  <a:lnTo>
                    <a:pt x="1778942" y="963941"/>
                  </a:lnTo>
                  <a:lnTo>
                    <a:pt x="1787592" y="978058"/>
                  </a:lnTo>
                  <a:lnTo>
                    <a:pt x="1793980" y="993651"/>
                  </a:lnTo>
                  <a:lnTo>
                    <a:pt x="1797927" y="1010412"/>
                  </a:lnTo>
                  <a:lnTo>
                    <a:pt x="1832352" y="1030089"/>
                  </a:lnTo>
                  <a:lnTo>
                    <a:pt x="1856632" y="1062196"/>
                  </a:lnTo>
                  <a:lnTo>
                    <a:pt x="1868578" y="1102352"/>
                  </a:lnTo>
                  <a:lnTo>
                    <a:pt x="1865999" y="1146174"/>
                  </a:lnTo>
                  <a:lnTo>
                    <a:pt x="1864856" y="1151127"/>
                  </a:lnTo>
                  <a:lnTo>
                    <a:pt x="1863332" y="1155953"/>
                  </a:lnTo>
                  <a:lnTo>
                    <a:pt x="1861681" y="1160652"/>
                  </a:lnTo>
                  <a:lnTo>
                    <a:pt x="1880396" y="1200118"/>
                  </a:lnTo>
                  <a:lnTo>
                    <a:pt x="1887109" y="1242747"/>
                  </a:lnTo>
                  <a:lnTo>
                    <a:pt x="1882191" y="1285304"/>
                  </a:lnTo>
                  <a:lnTo>
                    <a:pt x="1866013" y="1324550"/>
                  </a:lnTo>
                  <a:lnTo>
                    <a:pt x="1838948" y="1357248"/>
                  </a:lnTo>
                  <a:lnTo>
                    <a:pt x="1796835" y="1381109"/>
                  </a:lnTo>
                  <a:lnTo>
                    <a:pt x="1781290" y="1384808"/>
                  </a:lnTo>
                  <a:lnTo>
                    <a:pt x="1772739" y="1431274"/>
                  </a:lnTo>
                  <a:lnTo>
                    <a:pt x="1749936" y="1469072"/>
                  </a:lnTo>
                  <a:lnTo>
                    <a:pt x="1716299" y="1494393"/>
                  </a:lnTo>
                  <a:lnTo>
                    <a:pt x="1675245" y="1503425"/>
                  </a:lnTo>
                  <a:lnTo>
                    <a:pt x="1660850" y="1502177"/>
                  </a:lnTo>
                  <a:lnTo>
                    <a:pt x="1646765" y="1498679"/>
                  </a:lnTo>
                  <a:lnTo>
                    <a:pt x="1633204" y="1493013"/>
                  </a:lnTo>
                  <a:lnTo>
                    <a:pt x="1620381" y="1485264"/>
                  </a:lnTo>
                  <a:lnTo>
                    <a:pt x="1597344" y="1534322"/>
                  </a:lnTo>
                  <a:lnTo>
                    <a:pt x="1560865" y="1568259"/>
                  </a:lnTo>
                  <a:lnTo>
                    <a:pt x="1515885" y="1584098"/>
                  </a:lnTo>
                  <a:lnTo>
                    <a:pt x="1467346" y="1578864"/>
                  </a:lnTo>
                  <a:lnTo>
                    <a:pt x="1447714" y="1569894"/>
                  </a:lnTo>
                  <a:lnTo>
                    <a:pt x="1429833" y="1557305"/>
                  </a:lnTo>
                  <a:lnTo>
                    <a:pt x="1414071" y="1541430"/>
                  </a:lnTo>
                  <a:lnTo>
                    <a:pt x="1400798" y="1522602"/>
                  </a:lnTo>
                  <a:lnTo>
                    <a:pt x="1359096" y="1541695"/>
                  </a:lnTo>
                  <a:lnTo>
                    <a:pt x="1315809" y="1544859"/>
                  </a:lnTo>
                  <a:lnTo>
                    <a:pt x="1274107" y="1532990"/>
                  </a:lnTo>
                  <a:lnTo>
                    <a:pt x="1237161" y="1506985"/>
                  </a:lnTo>
                  <a:lnTo>
                    <a:pt x="1208139" y="1467739"/>
                  </a:lnTo>
                  <a:lnTo>
                    <a:pt x="1206742" y="1464944"/>
                  </a:lnTo>
                  <a:lnTo>
                    <a:pt x="1175327" y="1461962"/>
                  </a:lnTo>
                  <a:lnTo>
                    <a:pt x="1148306" y="1446133"/>
                  </a:lnTo>
                  <a:lnTo>
                    <a:pt x="1128500" y="1419992"/>
                  </a:lnTo>
                  <a:lnTo>
                    <a:pt x="1118731" y="1386077"/>
                  </a:lnTo>
                  <a:lnTo>
                    <a:pt x="1118556" y="1366396"/>
                  </a:lnTo>
                  <a:lnTo>
                    <a:pt x="1122096" y="1347406"/>
                  </a:lnTo>
                  <a:lnTo>
                    <a:pt x="1129160" y="1329749"/>
                  </a:lnTo>
                  <a:lnTo>
                    <a:pt x="1139559" y="1314068"/>
                  </a:lnTo>
                  <a:lnTo>
                    <a:pt x="1116187" y="1290133"/>
                  </a:lnTo>
                  <a:lnTo>
                    <a:pt x="1103078" y="1258887"/>
                  </a:lnTo>
                  <a:lnTo>
                    <a:pt x="1101161" y="1224307"/>
                  </a:lnTo>
                  <a:lnTo>
                    <a:pt x="1111365" y="1190370"/>
                  </a:lnTo>
                  <a:lnTo>
                    <a:pt x="1122572" y="1173374"/>
                  </a:lnTo>
                  <a:lnTo>
                    <a:pt x="1136733" y="1160033"/>
                  </a:lnTo>
                  <a:lnTo>
                    <a:pt x="1153227" y="1150812"/>
                  </a:lnTo>
                  <a:lnTo>
                    <a:pt x="1171436" y="1146174"/>
                  </a:lnTo>
                  <a:lnTo>
                    <a:pt x="1172071" y="1144142"/>
                  </a:lnTo>
                  <a:close/>
                </a:path>
                <a:path w="1887220" h="1584325">
                  <a:moveTo>
                    <a:pt x="1186422" y="1323593"/>
                  </a:moveTo>
                  <a:lnTo>
                    <a:pt x="1174434" y="1323601"/>
                  </a:lnTo>
                  <a:lnTo>
                    <a:pt x="1162625" y="1321561"/>
                  </a:lnTo>
                  <a:lnTo>
                    <a:pt x="1151221" y="1317521"/>
                  </a:lnTo>
                  <a:lnTo>
                    <a:pt x="1140448" y="1311528"/>
                  </a:lnTo>
                </a:path>
                <a:path w="1887220" h="1584325">
                  <a:moveTo>
                    <a:pt x="1227062" y="1456181"/>
                  </a:moveTo>
                  <a:lnTo>
                    <a:pt x="1220712" y="1459102"/>
                  </a:lnTo>
                  <a:lnTo>
                    <a:pt x="1213854" y="1461134"/>
                  </a:lnTo>
                  <a:lnTo>
                    <a:pt x="1206996" y="1462023"/>
                  </a:lnTo>
                </a:path>
                <a:path w="1887220" h="1584325">
                  <a:moveTo>
                    <a:pt x="1400798" y="1519935"/>
                  </a:moveTo>
                  <a:lnTo>
                    <a:pt x="1397321" y="1513629"/>
                  </a:lnTo>
                  <a:lnTo>
                    <a:pt x="1394130" y="1507108"/>
                  </a:lnTo>
                  <a:lnTo>
                    <a:pt x="1391225" y="1500397"/>
                  </a:lnTo>
                  <a:lnTo>
                    <a:pt x="1388606" y="1493519"/>
                  </a:lnTo>
                </a:path>
                <a:path w="1887220" h="1584325">
                  <a:moveTo>
                    <a:pt x="1625334" y="1454022"/>
                  </a:moveTo>
                  <a:lnTo>
                    <a:pt x="1624669" y="1461351"/>
                  </a:lnTo>
                  <a:lnTo>
                    <a:pt x="1623635" y="1468643"/>
                  </a:lnTo>
                  <a:lnTo>
                    <a:pt x="1622244" y="1475865"/>
                  </a:lnTo>
                  <a:lnTo>
                    <a:pt x="1620508" y="1482978"/>
                  </a:lnTo>
                </a:path>
                <a:path w="1887220" h="1584325">
                  <a:moveTo>
                    <a:pt x="1721727" y="1274571"/>
                  </a:moveTo>
                  <a:lnTo>
                    <a:pt x="1746404" y="1293554"/>
                  </a:lnTo>
                  <a:lnTo>
                    <a:pt x="1765129" y="1319085"/>
                  </a:lnTo>
                  <a:lnTo>
                    <a:pt x="1776948" y="1349474"/>
                  </a:lnTo>
                  <a:lnTo>
                    <a:pt x="1780909" y="1383029"/>
                  </a:lnTo>
                </a:path>
                <a:path w="1887220" h="1584325">
                  <a:moveTo>
                    <a:pt x="1861300" y="1159002"/>
                  </a:moveTo>
                  <a:lnTo>
                    <a:pt x="1856261" y="1170461"/>
                  </a:lnTo>
                  <a:lnTo>
                    <a:pt x="1850139" y="1181147"/>
                  </a:lnTo>
                  <a:lnTo>
                    <a:pt x="1842994" y="1190952"/>
                  </a:lnTo>
                  <a:lnTo>
                    <a:pt x="1834884" y="1199768"/>
                  </a:lnTo>
                </a:path>
                <a:path w="1887220" h="1584325">
                  <a:moveTo>
                    <a:pt x="1798054" y="1008126"/>
                  </a:moveTo>
                  <a:lnTo>
                    <a:pt x="1799070" y="1014476"/>
                  </a:lnTo>
                  <a:lnTo>
                    <a:pt x="1799578" y="1020825"/>
                  </a:lnTo>
                  <a:lnTo>
                    <a:pt x="1799451" y="1027302"/>
                  </a:lnTo>
                </a:path>
                <a:path w="1887220" h="1584325">
                  <a:moveTo>
                    <a:pt x="1629906" y="985646"/>
                  </a:moveTo>
                  <a:lnTo>
                    <a:pt x="1632688" y="979173"/>
                  </a:lnTo>
                  <a:lnTo>
                    <a:pt x="1635875" y="972915"/>
                  </a:lnTo>
                  <a:lnTo>
                    <a:pt x="1639442" y="966894"/>
                  </a:lnTo>
                  <a:lnTo>
                    <a:pt x="1643368" y="961136"/>
                  </a:lnTo>
                </a:path>
                <a:path w="1887220" h="1584325">
                  <a:moveTo>
                    <a:pt x="1503795" y="997330"/>
                  </a:moveTo>
                  <a:lnTo>
                    <a:pt x="1505192" y="990091"/>
                  </a:lnTo>
                  <a:lnTo>
                    <a:pt x="1507351" y="982979"/>
                  </a:lnTo>
                  <a:lnTo>
                    <a:pt x="1510272" y="976249"/>
                  </a:lnTo>
                </a:path>
                <a:path w="1887220" h="1584325">
                  <a:moveTo>
                    <a:pt x="1355713" y="1004569"/>
                  </a:moveTo>
                  <a:lnTo>
                    <a:pt x="1362047" y="1009068"/>
                  </a:lnTo>
                  <a:lnTo>
                    <a:pt x="1368095" y="1013983"/>
                  </a:lnTo>
                  <a:lnTo>
                    <a:pt x="1373858" y="1019303"/>
                  </a:lnTo>
                  <a:lnTo>
                    <a:pt x="1379335" y="1025016"/>
                  </a:lnTo>
                </a:path>
                <a:path w="1887220" h="1584325">
                  <a:moveTo>
                    <a:pt x="1176135" y="1165605"/>
                  </a:moveTo>
                  <a:lnTo>
                    <a:pt x="1174357" y="1158620"/>
                  </a:lnTo>
                  <a:lnTo>
                    <a:pt x="1172960" y="1151381"/>
                  </a:lnTo>
                  <a:lnTo>
                    <a:pt x="1172071" y="1144142"/>
                  </a:lnTo>
                </a:path>
                <a:path w="1887220" h="1584325">
                  <a:moveTo>
                    <a:pt x="70981" y="1144142"/>
                  </a:moveTo>
                  <a:lnTo>
                    <a:pt x="71943" y="1099370"/>
                  </a:lnTo>
                  <a:lnTo>
                    <a:pt x="84652" y="1058670"/>
                  </a:lnTo>
                  <a:lnTo>
                    <a:pt x="107383" y="1024621"/>
                  </a:lnTo>
                  <a:lnTo>
                    <a:pt x="138410" y="999801"/>
                  </a:lnTo>
                  <a:lnTo>
                    <a:pt x="176010" y="986789"/>
                  </a:lnTo>
                  <a:lnTo>
                    <a:pt x="196492" y="985587"/>
                  </a:lnTo>
                  <a:lnTo>
                    <a:pt x="216713" y="988218"/>
                  </a:lnTo>
                  <a:lnTo>
                    <a:pt x="236267" y="994612"/>
                  </a:lnTo>
                  <a:lnTo>
                    <a:pt x="254750" y="1004696"/>
                  </a:lnTo>
                  <a:lnTo>
                    <a:pt x="279140" y="970799"/>
                  </a:lnTo>
                  <a:lnTo>
                    <a:pt x="311947" y="950880"/>
                  </a:lnTo>
                  <a:lnTo>
                    <a:pt x="348922" y="946439"/>
                  </a:lnTo>
                  <a:lnTo>
                    <a:pt x="385814" y="958976"/>
                  </a:lnTo>
                  <a:lnTo>
                    <a:pt x="391882" y="962949"/>
                  </a:lnTo>
                  <a:lnTo>
                    <a:pt x="397688" y="967422"/>
                  </a:lnTo>
                  <a:lnTo>
                    <a:pt x="403209" y="972371"/>
                  </a:lnTo>
                  <a:lnTo>
                    <a:pt x="408420" y="977772"/>
                  </a:lnTo>
                  <a:lnTo>
                    <a:pt x="427781" y="949440"/>
                  </a:lnTo>
                  <a:lnTo>
                    <a:pt x="454251" y="932370"/>
                  </a:lnTo>
                  <a:lnTo>
                    <a:pt x="484411" y="927873"/>
                  </a:lnTo>
                  <a:lnTo>
                    <a:pt x="514846" y="937259"/>
                  </a:lnTo>
                  <a:lnTo>
                    <a:pt x="522690" y="942363"/>
                  </a:lnTo>
                  <a:lnTo>
                    <a:pt x="529974" y="948467"/>
                  </a:lnTo>
                  <a:lnTo>
                    <a:pt x="536616" y="955476"/>
                  </a:lnTo>
                  <a:lnTo>
                    <a:pt x="542532" y="963294"/>
                  </a:lnTo>
                  <a:lnTo>
                    <a:pt x="570033" y="938645"/>
                  </a:lnTo>
                  <a:lnTo>
                    <a:pt x="602618" y="928211"/>
                  </a:lnTo>
                  <a:lnTo>
                    <a:pt x="636275" y="932398"/>
                  </a:lnTo>
                  <a:lnTo>
                    <a:pt x="666992" y="951611"/>
                  </a:lnTo>
                  <a:lnTo>
                    <a:pt x="677727" y="963941"/>
                  </a:lnTo>
                  <a:lnTo>
                    <a:pt x="686391" y="978058"/>
                  </a:lnTo>
                  <a:lnTo>
                    <a:pt x="692816" y="993651"/>
                  </a:lnTo>
                  <a:lnTo>
                    <a:pt x="696837" y="1010412"/>
                  </a:lnTo>
                  <a:lnTo>
                    <a:pt x="731262" y="1030089"/>
                  </a:lnTo>
                  <a:lnTo>
                    <a:pt x="755542" y="1062196"/>
                  </a:lnTo>
                  <a:lnTo>
                    <a:pt x="767488" y="1102352"/>
                  </a:lnTo>
                  <a:lnTo>
                    <a:pt x="764909" y="1146174"/>
                  </a:lnTo>
                  <a:lnTo>
                    <a:pt x="763766" y="1151127"/>
                  </a:lnTo>
                  <a:lnTo>
                    <a:pt x="762242" y="1155953"/>
                  </a:lnTo>
                  <a:lnTo>
                    <a:pt x="760464" y="1160652"/>
                  </a:lnTo>
                  <a:lnTo>
                    <a:pt x="779241" y="1200118"/>
                  </a:lnTo>
                  <a:lnTo>
                    <a:pt x="785992" y="1242747"/>
                  </a:lnTo>
                  <a:lnTo>
                    <a:pt x="781092" y="1285304"/>
                  </a:lnTo>
                  <a:lnTo>
                    <a:pt x="764922" y="1324550"/>
                  </a:lnTo>
                  <a:lnTo>
                    <a:pt x="737858" y="1357248"/>
                  </a:lnTo>
                  <a:lnTo>
                    <a:pt x="695692" y="1381109"/>
                  </a:lnTo>
                  <a:lnTo>
                    <a:pt x="680200" y="1384808"/>
                  </a:lnTo>
                  <a:lnTo>
                    <a:pt x="671595" y="1431274"/>
                  </a:lnTo>
                  <a:lnTo>
                    <a:pt x="648799" y="1469072"/>
                  </a:lnTo>
                  <a:lnTo>
                    <a:pt x="615191" y="1494393"/>
                  </a:lnTo>
                  <a:lnTo>
                    <a:pt x="574155" y="1503425"/>
                  </a:lnTo>
                  <a:lnTo>
                    <a:pt x="559706" y="1502177"/>
                  </a:lnTo>
                  <a:lnTo>
                    <a:pt x="545627" y="1498679"/>
                  </a:lnTo>
                  <a:lnTo>
                    <a:pt x="532096" y="1493013"/>
                  </a:lnTo>
                  <a:lnTo>
                    <a:pt x="519291" y="1485264"/>
                  </a:lnTo>
                  <a:lnTo>
                    <a:pt x="496200" y="1534322"/>
                  </a:lnTo>
                  <a:lnTo>
                    <a:pt x="459728" y="1568259"/>
                  </a:lnTo>
                  <a:lnTo>
                    <a:pt x="414778" y="1584098"/>
                  </a:lnTo>
                  <a:lnTo>
                    <a:pt x="366256" y="1578864"/>
                  </a:lnTo>
                  <a:lnTo>
                    <a:pt x="346553" y="1569894"/>
                  </a:lnTo>
                  <a:lnTo>
                    <a:pt x="328648" y="1557305"/>
                  </a:lnTo>
                  <a:lnTo>
                    <a:pt x="312910" y="1541430"/>
                  </a:lnTo>
                  <a:lnTo>
                    <a:pt x="299708" y="1522602"/>
                  </a:lnTo>
                  <a:lnTo>
                    <a:pt x="258006" y="1541695"/>
                  </a:lnTo>
                  <a:lnTo>
                    <a:pt x="214719" y="1544859"/>
                  </a:lnTo>
                  <a:lnTo>
                    <a:pt x="173017" y="1532990"/>
                  </a:lnTo>
                  <a:lnTo>
                    <a:pt x="136071" y="1506985"/>
                  </a:lnTo>
                  <a:lnTo>
                    <a:pt x="107049" y="1467739"/>
                  </a:lnTo>
                  <a:lnTo>
                    <a:pt x="106033" y="1465833"/>
                  </a:lnTo>
                  <a:lnTo>
                    <a:pt x="105525" y="1464944"/>
                  </a:lnTo>
                  <a:lnTo>
                    <a:pt x="47200" y="1446133"/>
                  </a:lnTo>
                  <a:lnTo>
                    <a:pt x="17641" y="1386077"/>
                  </a:lnTo>
                  <a:lnTo>
                    <a:pt x="17466" y="1366396"/>
                  </a:lnTo>
                  <a:lnTo>
                    <a:pt x="21006" y="1347406"/>
                  </a:lnTo>
                  <a:lnTo>
                    <a:pt x="28070" y="1329749"/>
                  </a:lnTo>
                  <a:lnTo>
                    <a:pt x="38469" y="1314068"/>
                  </a:lnTo>
                  <a:lnTo>
                    <a:pt x="15041" y="1290133"/>
                  </a:lnTo>
                  <a:lnTo>
                    <a:pt x="1924" y="1258887"/>
                  </a:lnTo>
                  <a:lnTo>
                    <a:pt x="0" y="1224307"/>
                  </a:lnTo>
                  <a:lnTo>
                    <a:pt x="10148" y="1190370"/>
                  </a:lnTo>
                  <a:lnTo>
                    <a:pt x="21373" y="1173374"/>
                  </a:lnTo>
                  <a:lnTo>
                    <a:pt x="35563" y="1160033"/>
                  </a:lnTo>
                  <a:lnTo>
                    <a:pt x="52064" y="1150812"/>
                  </a:lnTo>
                  <a:lnTo>
                    <a:pt x="70219" y="1146174"/>
                  </a:lnTo>
                  <a:lnTo>
                    <a:pt x="70981" y="1144142"/>
                  </a:lnTo>
                  <a:close/>
                </a:path>
                <a:path w="1887220" h="1584325">
                  <a:moveTo>
                    <a:pt x="85332" y="1323593"/>
                  </a:moveTo>
                  <a:lnTo>
                    <a:pt x="73342" y="1323601"/>
                  </a:lnTo>
                  <a:lnTo>
                    <a:pt x="61519" y="1321561"/>
                  </a:lnTo>
                  <a:lnTo>
                    <a:pt x="50077" y="1317521"/>
                  </a:lnTo>
                  <a:lnTo>
                    <a:pt x="39231" y="1311528"/>
                  </a:lnTo>
                </a:path>
                <a:path w="1887220" h="1584325">
                  <a:moveTo>
                    <a:pt x="125972" y="1456181"/>
                  </a:moveTo>
                  <a:lnTo>
                    <a:pt x="119495" y="1459102"/>
                  </a:lnTo>
                  <a:lnTo>
                    <a:pt x="112764" y="1461134"/>
                  </a:lnTo>
                  <a:lnTo>
                    <a:pt x="105779" y="1462023"/>
                  </a:lnTo>
                </a:path>
                <a:path w="1887220" h="1584325">
                  <a:moveTo>
                    <a:pt x="299708" y="1519935"/>
                  </a:moveTo>
                  <a:lnTo>
                    <a:pt x="296160" y="1513629"/>
                  </a:lnTo>
                  <a:lnTo>
                    <a:pt x="292945" y="1507108"/>
                  </a:lnTo>
                  <a:lnTo>
                    <a:pt x="290064" y="1500397"/>
                  </a:lnTo>
                  <a:lnTo>
                    <a:pt x="287516" y="1493519"/>
                  </a:lnTo>
                </a:path>
                <a:path w="1887220" h="1584325">
                  <a:moveTo>
                    <a:pt x="524244" y="1454022"/>
                  </a:moveTo>
                  <a:lnTo>
                    <a:pt x="523525" y="1461351"/>
                  </a:lnTo>
                  <a:lnTo>
                    <a:pt x="522497" y="1468643"/>
                  </a:lnTo>
                  <a:lnTo>
                    <a:pt x="521136" y="1475865"/>
                  </a:lnTo>
                  <a:lnTo>
                    <a:pt x="519418" y="1482978"/>
                  </a:lnTo>
                </a:path>
                <a:path w="1887220" h="1584325">
                  <a:moveTo>
                    <a:pt x="620637" y="1274571"/>
                  </a:moveTo>
                  <a:lnTo>
                    <a:pt x="645296" y="1293554"/>
                  </a:lnTo>
                  <a:lnTo>
                    <a:pt x="663991" y="1319085"/>
                  </a:lnTo>
                  <a:lnTo>
                    <a:pt x="675804" y="1349474"/>
                  </a:lnTo>
                  <a:lnTo>
                    <a:pt x="679819" y="1383029"/>
                  </a:lnTo>
                </a:path>
                <a:path w="1887220" h="1584325">
                  <a:moveTo>
                    <a:pt x="760083" y="1159002"/>
                  </a:moveTo>
                  <a:lnTo>
                    <a:pt x="755118" y="1170461"/>
                  </a:lnTo>
                  <a:lnTo>
                    <a:pt x="749034" y="1181147"/>
                  </a:lnTo>
                  <a:lnTo>
                    <a:pt x="741902" y="1190952"/>
                  </a:lnTo>
                  <a:lnTo>
                    <a:pt x="733794" y="1199768"/>
                  </a:lnTo>
                </a:path>
                <a:path w="1887220" h="1584325">
                  <a:moveTo>
                    <a:pt x="696964" y="1008126"/>
                  </a:moveTo>
                  <a:lnTo>
                    <a:pt x="697980" y="1014476"/>
                  </a:lnTo>
                  <a:lnTo>
                    <a:pt x="698361" y="1020825"/>
                  </a:lnTo>
                  <a:lnTo>
                    <a:pt x="698361" y="1027302"/>
                  </a:lnTo>
                </a:path>
                <a:path w="1887220" h="1584325">
                  <a:moveTo>
                    <a:pt x="528816" y="985646"/>
                  </a:moveTo>
                  <a:lnTo>
                    <a:pt x="531598" y="979173"/>
                  </a:lnTo>
                  <a:lnTo>
                    <a:pt x="534785" y="972915"/>
                  </a:lnTo>
                  <a:lnTo>
                    <a:pt x="538352" y="966894"/>
                  </a:lnTo>
                  <a:lnTo>
                    <a:pt x="542278" y="961136"/>
                  </a:lnTo>
                </a:path>
                <a:path w="1887220" h="1584325">
                  <a:moveTo>
                    <a:pt x="402705" y="997330"/>
                  </a:moveTo>
                  <a:lnTo>
                    <a:pt x="404102" y="990091"/>
                  </a:lnTo>
                  <a:lnTo>
                    <a:pt x="406261" y="982979"/>
                  </a:lnTo>
                  <a:lnTo>
                    <a:pt x="409182" y="976249"/>
                  </a:lnTo>
                </a:path>
                <a:path w="1887220" h="1584325">
                  <a:moveTo>
                    <a:pt x="254623" y="1004569"/>
                  </a:moveTo>
                  <a:lnTo>
                    <a:pt x="260903" y="1009068"/>
                  </a:lnTo>
                  <a:lnTo>
                    <a:pt x="266957" y="1013983"/>
                  </a:lnTo>
                  <a:lnTo>
                    <a:pt x="272750" y="1019303"/>
                  </a:lnTo>
                  <a:lnTo>
                    <a:pt x="278245" y="1025016"/>
                  </a:lnTo>
                </a:path>
                <a:path w="1887220" h="1584325">
                  <a:moveTo>
                    <a:pt x="75045" y="1165605"/>
                  </a:moveTo>
                  <a:lnTo>
                    <a:pt x="73140" y="1158620"/>
                  </a:lnTo>
                  <a:lnTo>
                    <a:pt x="71743" y="1151381"/>
                  </a:lnTo>
                  <a:lnTo>
                    <a:pt x="70981" y="1144142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31899" y="3085464"/>
              <a:ext cx="1177290" cy="469265"/>
            </a:xfrm>
            <a:custGeom>
              <a:avLst/>
              <a:gdLst/>
              <a:ahLst/>
              <a:cxnLst/>
              <a:rect l="l" t="t" r="r" b="b"/>
              <a:pathLst>
                <a:path w="1177289" h="469264">
                  <a:moveTo>
                    <a:pt x="76200" y="392811"/>
                  </a:moveTo>
                  <a:lnTo>
                    <a:pt x="50800" y="392811"/>
                  </a:lnTo>
                  <a:lnTo>
                    <a:pt x="50800" y="0"/>
                  </a:lnTo>
                  <a:lnTo>
                    <a:pt x="25400" y="0"/>
                  </a:lnTo>
                  <a:lnTo>
                    <a:pt x="25400" y="392811"/>
                  </a:lnTo>
                  <a:lnTo>
                    <a:pt x="0" y="392811"/>
                  </a:lnTo>
                  <a:lnTo>
                    <a:pt x="38100" y="469011"/>
                  </a:lnTo>
                  <a:lnTo>
                    <a:pt x="69850" y="405511"/>
                  </a:lnTo>
                  <a:lnTo>
                    <a:pt x="76200" y="392811"/>
                  </a:lnTo>
                  <a:close/>
                </a:path>
                <a:path w="1177289" h="469264">
                  <a:moveTo>
                    <a:pt x="1177290" y="392811"/>
                  </a:moveTo>
                  <a:lnTo>
                    <a:pt x="1151890" y="392811"/>
                  </a:lnTo>
                  <a:lnTo>
                    <a:pt x="1151890" y="0"/>
                  </a:lnTo>
                  <a:lnTo>
                    <a:pt x="1126490" y="0"/>
                  </a:lnTo>
                  <a:lnTo>
                    <a:pt x="1126490" y="392811"/>
                  </a:lnTo>
                  <a:lnTo>
                    <a:pt x="1101090" y="392811"/>
                  </a:lnTo>
                  <a:lnTo>
                    <a:pt x="1139190" y="469011"/>
                  </a:lnTo>
                  <a:lnTo>
                    <a:pt x="1170940" y="405511"/>
                  </a:lnTo>
                  <a:lnTo>
                    <a:pt x="1177290" y="3928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89709" y="4477130"/>
              <a:ext cx="528320" cy="494665"/>
            </a:xfrm>
            <a:custGeom>
              <a:avLst/>
              <a:gdLst/>
              <a:ahLst/>
              <a:cxnLst/>
              <a:rect l="l" t="t" r="r" b="b"/>
              <a:pathLst>
                <a:path w="528319" h="494664">
                  <a:moveTo>
                    <a:pt x="0" y="247142"/>
                  </a:moveTo>
                  <a:lnTo>
                    <a:pt x="4250" y="202742"/>
                  </a:lnTo>
                  <a:lnTo>
                    <a:pt x="16506" y="160944"/>
                  </a:lnTo>
                  <a:lnTo>
                    <a:pt x="36025" y="122446"/>
                  </a:lnTo>
                  <a:lnTo>
                    <a:pt x="62063" y="87950"/>
                  </a:lnTo>
                  <a:lnTo>
                    <a:pt x="93878" y="58155"/>
                  </a:lnTo>
                  <a:lnTo>
                    <a:pt x="130725" y="33763"/>
                  </a:lnTo>
                  <a:lnTo>
                    <a:pt x="171862" y="15472"/>
                  </a:lnTo>
                  <a:lnTo>
                    <a:pt x="216545" y="3984"/>
                  </a:lnTo>
                  <a:lnTo>
                    <a:pt x="264033" y="0"/>
                  </a:lnTo>
                  <a:lnTo>
                    <a:pt x="311482" y="3984"/>
                  </a:lnTo>
                  <a:lnTo>
                    <a:pt x="356136" y="15472"/>
                  </a:lnTo>
                  <a:lnTo>
                    <a:pt x="397251" y="33763"/>
                  </a:lnTo>
                  <a:lnTo>
                    <a:pt x="434082" y="58155"/>
                  </a:lnTo>
                  <a:lnTo>
                    <a:pt x="465886" y="87950"/>
                  </a:lnTo>
                  <a:lnTo>
                    <a:pt x="491918" y="122446"/>
                  </a:lnTo>
                  <a:lnTo>
                    <a:pt x="511433" y="160944"/>
                  </a:lnTo>
                  <a:lnTo>
                    <a:pt x="523688" y="202742"/>
                  </a:lnTo>
                  <a:lnTo>
                    <a:pt x="527939" y="247142"/>
                  </a:lnTo>
                  <a:lnTo>
                    <a:pt x="523688" y="291574"/>
                  </a:lnTo>
                  <a:lnTo>
                    <a:pt x="511433" y="333390"/>
                  </a:lnTo>
                  <a:lnTo>
                    <a:pt x="491918" y="371893"/>
                  </a:lnTo>
                  <a:lnTo>
                    <a:pt x="465886" y="406385"/>
                  </a:lnTo>
                  <a:lnTo>
                    <a:pt x="434082" y="436169"/>
                  </a:lnTo>
                  <a:lnTo>
                    <a:pt x="397251" y="460549"/>
                  </a:lnTo>
                  <a:lnTo>
                    <a:pt x="356136" y="478825"/>
                  </a:lnTo>
                  <a:lnTo>
                    <a:pt x="311482" y="490303"/>
                  </a:lnTo>
                  <a:lnTo>
                    <a:pt x="264033" y="494284"/>
                  </a:lnTo>
                  <a:lnTo>
                    <a:pt x="216545" y="490303"/>
                  </a:lnTo>
                  <a:lnTo>
                    <a:pt x="171862" y="478825"/>
                  </a:lnTo>
                  <a:lnTo>
                    <a:pt x="130725" y="460549"/>
                  </a:lnTo>
                  <a:lnTo>
                    <a:pt x="93878" y="436169"/>
                  </a:lnTo>
                  <a:lnTo>
                    <a:pt x="62063" y="406385"/>
                  </a:lnTo>
                  <a:lnTo>
                    <a:pt x="36025" y="371893"/>
                  </a:lnTo>
                  <a:lnTo>
                    <a:pt x="16506" y="333390"/>
                  </a:lnTo>
                  <a:lnTo>
                    <a:pt x="4250" y="291574"/>
                  </a:lnTo>
                  <a:lnTo>
                    <a:pt x="0" y="24714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60093" y="4163440"/>
              <a:ext cx="1119505" cy="386080"/>
            </a:xfrm>
            <a:custGeom>
              <a:avLst/>
              <a:gdLst/>
              <a:ahLst/>
              <a:cxnLst/>
              <a:rect l="l" t="t" r="r" b="b"/>
              <a:pathLst>
                <a:path w="1119505" h="386079">
                  <a:moveTo>
                    <a:pt x="306959" y="386080"/>
                  </a:moveTo>
                  <a:lnTo>
                    <a:pt x="298272" y="344170"/>
                  </a:lnTo>
                  <a:lnTo>
                    <a:pt x="289687" y="302641"/>
                  </a:lnTo>
                  <a:lnTo>
                    <a:pt x="269621" y="318452"/>
                  </a:lnTo>
                  <a:lnTo>
                    <a:pt x="19939" y="1778"/>
                  </a:lnTo>
                  <a:lnTo>
                    <a:pt x="0" y="17399"/>
                  </a:lnTo>
                  <a:lnTo>
                    <a:pt x="249669" y="334175"/>
                  </a:lnTo>
                  <a:lnTo>
                    <a:pt x="229743" y="349885"/>
                  </a:lnTo>
                  <a:lnTo>
                    <a:pt x="306959" y="386080"/>
                  </a:lnTo>
                  <a:close/>
                </a:path>
                <a:path w="1119505" h="386079">
                  <a:moveTo>
                    <a:pt x="1119378" y="19177"/>
                  </a:moveTo>
                  <a:lnTo>
                    <a:pt x="1102741" y="0"/>
                  </a:lnTo>
                  <a:lnTo>
                    <a:pt x="729284" y="326402"/>
                  </a:lnTo>
                  <a:lnTo>
                    <a:pt x="712597" y="307340"/>
                  </a:lnTo>
                  <a:lnTo>
                    <a:pt x="680339" y="386080"/>
                  </a:lnTo>
                  <a:lnTo>
                    <a:pt x="762762" y="364617"/>
                  </a:lnTo>
                  <a:lnTo>
                    <a:pt x="753414" y="353949"/>
                  </a:lnTo>
                  <a:lnTo>
                    <a:pt x="746061" y="345567"/>
                  </a:lnTo>
                  <a:lnTo>
                    <a:pt x="1119378" y="191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99155" y="2591307"/>
              <a:ext cx="528320" cy="494665"/>
            </a:xfrm>
            <a:custGeom>
              <a:avLst/>
              <a:gdLst/>
              <a:ahLst/>
              <a:cxnLst/>
              <a:rect l="l" t="t" r="r" b="b"/>
              <a:pathLst>
                <a:path w="528320" h="494664">
                  <a:moveTo>
                    <a:pt x="0" y="247014"/>
                  </a:moveTo>
                  <a:lnTo>
                    <a:pt x="4254" y="202620"/>
                  </a:lnTo>
                  <a:lnTo>
                    <a:pt x="16521" y="160833"/>
                  </a:lnTo>
                  <a:lnTo>
                    <a:pt x="36053" y="122352"/>
                  </a:lnTo>
                  <a:lnTo>
                    <a:pt x="62105" y="87876"/>
                  </a:lnTo>
                  <a:lnTo>
                    <a:pt x="93930" y="58102"/>
                  </a:lnTo>
                  <a:lnTo>
                    <a:pt x="130781" y="33730"/>
                  </a:lnTo>
                  <a:lnTo>
                    <a:pt x="171913" y="15456"/>
                  </a:lnTo>
                  <a:lnTo>
                    <a:pt x="216579" y="3980"/>
                  </a:lnTo>
                  <a:lnTo>
                    <a:pt x="264033" y="0"/>
                  </a:lnTo>
                  <a:lnTo>
                    <a:pt x="311486" y="3980"/>
                  </a:lnTo>
                  <a:lnTo>
                    <a:pt x="356152" y="15456"/>
                  </a:lnTo>
                  <a:lnTo>
                    <a:pt x="397284" y="33730"/>
                  </a:lnTo>
                  <a:lnTo>
                    <a:pt x="434135" y="58102"/>
                  </a:lnTo>
                  <a:lnTo>
                    <a:pt x="465960" y="87876"/>
                  </a:lnTo>
                  <a:lnTo>
                    <a:pt x="492012" y="122352"/>
                  </a:lnTo>
                  <a:lnTo>
                    <a:pt x="511544" y="160833"/>
                  </a:lnTo>
                  <a:lnTo>
                    <a:pt x="523811" y="202620"/>
                  </a:lnTo>
                  <a:lnTo>
                    <a:pt x="528066" y="247014"/>
                  </a:lnTo>
                  <a:lnTo>
                    <a:pt x="523811" y="291447"/>
                  </a:lnTo>
                  <a:lnTo>
                    <a:pt x="511544" y="333263"/>
                  </a:lnTo>
                  <a:lnTo>
                    <a:pt x="492012" y="371766"/>
                  </a:lnTo>
                  <a:lnTo>
                    <a:pt x="465960" y="406258"/>
                  </a:lnTo>
                  <a:lnTo>
                    <a:pt x="434135" y="436042"/>
                  </a:lnTo>
                  <a:lnTo>
                    <a:pt x="397284" y="460422"/>
                  </a:lnTo>
                  <a:lnTo>
                    <a:pt x="356152" y="478698"/>
                  </a:lnTo>
                  <a:lnTo>
                    <a:pt x="311486" y="490176"/>
                  </a:lnTo>
                  <a:lnTo>
                    <a:pt x="264033" y="494156"/>
                  </a:lnTo>
                  <a:lnTo>
                    <a:pt x="216579" y="490176"/>
                  </a:lnTo>
                  <a:lnTo>
                    <a:pt x="171913" y="478698"/>
                  </a:lnTo>
                  <a:lnTo>
                    <a:pt x="130781" y="460422"/>
                  </a:lnTo>
                  <a:lnTo>
                    <a:pt x="93930" y="436042"/>
                  </a:lnTo>
                  <a:lnTo>
                    <a:pt x="62105" y="406258"/>
                  </a:lnTo>
                  <a:lnTo>
                    <a:pt x="36053" y="371766"/>
                  </a:lnTo>
                  <a:lnTo>
                    <a:pt x="16521" y="333263"/>
                  </a:lnTo>
                  <a:lnTo>
                    <a:pt x="4254" y="291447"/>
                  </a:lnTo>
                  <a:lnTo>
                    <a:pt x="0" y="24701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63265" y="3079495"/>
              <a:ext cx="411480" cy="765810"/>
            </a:xfrm>
            <a:custGeom>
              <a:avLst/>
              <a:gdLst/>
              <a:ahLst/>
              <a:cxnLst/>
              <a:rect l="l" t="t" r="r" b="b"/>
              <a:pathLst>
                <a:path w="411479" h="765810">
                  <a:moveTo>
                    <a:pt x="1777" y="680592"/>
                  </a:moveTo>
                  <a:lnTo>
                    <a:pt x="0" y="765809"/>
                  </a:lnTo>
                  <a:lnTo>
                    <a:pt x="69214" y="716152"/>
                  </a:lnTo>
                  <a:lnTo>
                    <a:pt x="68010" y="715517"/>
                  </a:lnTo>
                  <a:lnTo>
                    <a:pt x="40894" y="715517"/>
                  </a:lnTo>
                  <a:lnTo>
                    <a:pt x="18414" y="703706"/>
                  </a:lnTo>
                  <a:lnTo>
                    <a:pt x="24322" y="692481"/>
                  </a:lnTo>
                  <a:lnTo>
                    <a:pt x="1777" y="680592"/>
                  </a:lnTo>
                  <a:close/>
                </a:path>
                <a:path w="411479" h="765810">
                  <a:moveTo>
                    <a:pt x="24322" y="692481"/>
                  </a:moveTo>
                  <a:lnTo>
                    <a:pt x="18414" y="703706"/>
                  </a:lnTo>
                  <a:lnTo>
                    <a:pt x="40894" y="715517"/>
                  </a:lnTo>
                  <a:lnTo>
                    <a:pt x="46783" y="704324"/>
                  </a:lnTo>
                  <a:lnTo>
                    <a:pt x="24322" y="692481"/>
                  </a:lnTo>
                  <a:close/>
                </a:path>
                <a:path w="411479" h="765810">
                  <a:moveTo>
                    <a:pt x="46783" y="704324"/>
                  </a:moveTo>
                  <a:lnTo>
                    <a:pt x="40894" y="715517"/>
                  </a:lnTo>
                  <a:lnTo>
                    <a:pt x="68010" y="715517"/>
                  </a:lnTo>
                  <a:lnTo>
                    <a:pt x="46783" y="704324"/>
                  </a:lnTo>
                  <a:close/>
                </a:path>
                <a:path w="411479" h="765810">
                  <a:moveTo>
                    <a:pt x="388747" y="0"/>
                  </a:moveTo>
                  <a:lnTo>
                    <a:pt x="24322" y="692481"/>
                  </a:lnTo>
                  <a:lnTo>
                    <a:pt x="46783" y="704324"/>
                  </a:lnTo>
                  <a:lnTo>
                    <a:pt x="411099" y="11937"/>
                  </a:lnTo>
                  <a:lnTo>
                    <a:pt x="38874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790444" y="4642904"/>
              <a:ext cx="4398645" cy="187325"/>
            </a:xfrm>
            <a:custGeom>
              <a:avLst/>
              <a:gdLst/>
              <a:ahLst/>
              <a:cxnLst/>
              <a:rect l="l" t="t" r="r" b="b"/>
              <a:pathLst>
                <a:path w="4398645" h="187325">
                  <a:moveTo>
                    <a:pt x="0" y="186905"/>
                  </a:moveTo>
                  <a:lnTo>
                    <a:pt x="4398517" y="186905"/>
                  </a:lnTo>
                  <a:lnTo>
                    <a:pt x="4398517" y="0"/>
                  </a:lnTo>
                  <a:lnTo>
                    <a:pt x="0" y="0"/>
                  </a:lnTo>
                  <a:lnTo>
                    <a:pt x="0" y="186905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557398" y="4571822"/>
            <a:ext cx="2923540" cy="1628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I </a:t>
            </a:r>
            <a:r>
              <a:rPr sz="1800" spc="-10" dirty="0">
                <a:latin typeface="Calibri"/>
                <a:cs typeface="Calibri"/>
              </a:rPr>
              <a:t>structure</a:t>
            </a:r>
            <a:endParaRPr sz="1800">
              <a:latin typeface="Calibri"/>
              <a:cs typeface="Calibri"/>
            </a:endParaRPr>
          </a:p>
          <a:p>
            <a:pPr marL="12700" marR="392430">
              <a:lnSpc>
                <a:spcPct val="100000"/>
              </a:lnSpc>
              <a:spcBef>
                <a:spcPts val="1820"/>
              </a:spcBef>
            </a:pPr>
            <a:r>
              <a:rPr sz="1800" b="1" spc="-10" dirty="0">
                <a:latin typeface="Calibri"/>
                <a:cs typeface="Calibri"/>
              </a:rPr>
              <a:t>Synchronization: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which </a:t>
            </a:r>
            <a:r>
              <a:rPr sz="1800" b="1" dirty="0">
                <a:latin typeface="Calibri"/>
                <a:cs typeface="Calibri"/>
              </a:rPr>
              <a:t>value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should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use?</a:t>
            </a:r>
            <a:r>
              <a:rPr sz="1800" b="1" spc="38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Many </a:t>
            </a:r>
            <a:r>
              <a:rPr sz="1800" b="1" dirty="0">
                <a:latin typeface="Calibri"/>
                <a:cs typeface="Calibri"/>
              </a:rPr>
              <a:t>options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accumulating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over time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r>
              <a:rPr spc="-25" dirty="0"/>
              <a:t>60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492372"/>
            <a:ext cx="12179935" cy="182880"/>
            <a:chOff x="0" y="6492372"/>
            <a:chExt cx="12179935" cy="182880"/>
          </a:xfrm>
        </p:grpSpPr>
        <p:sp>
          <p:nvSpPr>
            <p:cNvPr id="3" name="object 3"/>
            <p:cNvSpPr/>
            <p:nvPr/>
          </p:nvSpPr>
          <p:spPr>
            <a:xfrm>
              <a:off x="10652366" y="6494170"/>
              <a:ext cx="5715" cy="177800"/>
            </a:xfrm>
            <a:custGeom>
              <a:avLst/>
              <a:gdLst/>
              <a:ahLst/>
              <a:cxnLst/>
              <a:rect l="l" t="t" r="r" b="b"/>
              <a:pathLst>
                <a:path w="5715" h="177800">
                  <a:moveTo>
                    <a:pt x="5130" y="176923"/>
                  </a:moveTo>
                  <a:lnTo>
                    <a:pt x="0" y="176961"/>
                  </a:lnTo>
                  <a:lnTo>
                    <a:pt x="0" y="177711"/>
                  </a:lnTo>
                  <a:lnTo>
                    <a:pt x="5130" y="177673"/>
                  </a:lnTo>
                  <a:lnTo>
                    <a:pt x="5130" y="176923"/>
                  </a:lnTo>
                  <a:close/>
                </a:path>
                <a:path w="5715" h="177800">
                  <a:moveTo>
                    <a:pt x="5130" y="174840"/>
                  </a:moveTo>
                  <a:lnTo>
                    <a:pt x="0" y="174917"/>
                  </a:lnTo>
                  <a:lnTo>
                    <a:pt x="0" y="175666"/>
                  </a:lnTo>
                  <a:lnTo>
                    <a:pt x="5130" y="175590"/>
                  </a:lnTo>
                  <a:lnTo>
                    <a:pt x="5130" y="174840"/>
                  </a:lnTo>
                  <a:close/>
                </a:path>
                <a:path w="5715" h="177800">
                  <a:moveTo>
                    <a:pt x="5130" y="172796"/>
                  </a:moveTo>
                  <a:lnTo>
                    <a:pt x="0" y="172834"/>
                  </a:lnTo>
                  <a:lnTo>
                    <a:pt x="0" y="173621"/>
                  </a:lnTo>
                  <a:lnTo>
                    <a:pt x="5130" y="173545"/>
                  </a:lnTo>
                  <a:lnTo>
                    <a:pt x="5130" y="172796"/>
                  </a:lnTo>
                  <a:close/>
                </a:path>
                <a:path w="5715" h="177800">
                  <a:moveTo>
                    <a:pt x="5130" y="170713"/>
                  </a:moveTo>
                  <a:lnTo>
                    <a:pt x="0" y="170789"/>
                  </a:lnTo>
                  <a:lnTo>
                    <a:pt x="0" y="171538"/>
                  </a:lnTo>
                  <a:lnTo>
                    <a:pt x="5130" y="171500"/>
                  </a:lnTo>
                  <a:lnTo>
                    <a:pt x="5130" y="170713"/>
                  </a:lnTo>
                  <a:close/>
                </a:path>
                <a:path w="5715" h="177800">
                  <a:moveTo>
                    <a:pt x="5130" y="168668"/>
                  </a:moveTo>
                  <a:lnTo>
                    <a:pt x="0" y="168757"/>
                  </a:lnTo>
                  <a:lnTo>
                    <a:pt x="0" y="169506"/>
                  </a:lnTo>
                  <a:lnTo>
                    <a:pt x="5130" y="169418"/>
                  </a:lnTo>
                  <a:lnTo>
                    <a:pt x="5130" y="168668"/>
                  </a:lnTo>
                  <a:close/>
                </a:path>
                <a:path w="5715" h="177800">
                  <a:moveTo>
                    <a:pt x="5130" y="166624"/>
                  </a:moveTo>
                  <a:lnTo>
                    <a:pt x="0" y="166662"/>
                  </a:lnTo>
                  <a:lnTo>
                    <a:pt x="0" y="167462"/>
                  </a:lnTo>
                  <a:lnTo>
                    <a:pt x="5130" y="167373"/>
                  </a:lnTo>
                  <a:lnTo>
                    <a:pt x="5130" y="166624"/>
                  </a:lnTo>
                  <a:close/>
                </a:path>
                <a:path w="5715" h="177800">
                  <a:moveTo>
                    <a:pt x="5130" y="164541"/>
                  </a:moveTo>
                  <a:lnTo>
                    <a:pt x="0" y="164630"/>
                  </a:lnTo>
                  <a:lnTo>
                    <a:pt x="0" y="165379"/>
                  </a:lnTo>
                  <a:lnTo>
                    <a:pt x="5130" y="165328"/>
                  </a:lnTo>
                  <a:lnTo>
                    <a:pt x="5130" y="164541"/>
                  </a:lnTo>
                  <a:close/>
                </a:path>
                <a:path w="5715" h="177800">
                  <a:moveTo>
                    <a:pt x="5130" y="162496"/>
                  </a:moveTo>
                  <a:lnTo>
                    <a:pt x="0" y="162585"/>
                  </a:lnTo>
                  <a:lnTo>
                    <a:pt x="0" y="163334"/>
                  </a:lnTo>
                  <a:lnTo>
                    <a:pt x="5130" y="163245"/>
                  </a:lnTo>
                  <a:lnTo>
                    <a:pt x="5130" y="162496"/>
                  </a:lnTo>
                  <a:close/>
                </a:path>
                <a:path w="5715" h="177800">
                  <a:moveTo>
                    <a:pt x="5130" y="160451"/>
                  </a:moveTo>
                  <a:lnTo>
                    <a:pt x="0" y="160502"/>
                  </a:lnTo>
                  <a:lnTo>
                    <a:pt x="0" y="161290"/>
                  </a:lnTo>
                  <a:lnTo>
                    <a:pt x="5130" y="161213"/>
                  </a:lnTo>
                  <a:lnTo>
                    <a:pt x="5130" y="160451"/>
                  </a:lnTo>
                  <a:close/>
                </a:path>
                <a:path w="5715" h="177800">
                  <a:moveTo>
                    <a:pt x="5130" y="158369"/>
                  </a:moveTo>
                  <a:lnTo>
                    <a:pt x="0" y="158457"/>
                  </a:lnTo>
                  <a:lnTo>
                    <a:pt x="0" y="159207"/>
                  </a:lnTo>
                  <a:lnTo>
                    <a:pt x="5130" y="159169"/>
                  </a:lnTo>
                  <a:lnTo>
                    <a:pt x="5130" y="158369"/>
                  </a:lnTo>
                  <a:close/>
                </a:path>
                <a:path w="5715" h="177800">
                  <a:moveTo>
                    <a:pt x="5130" y="156337"/>
                  </a:moveTo>
                  <a:lnTo>
                    <a:pt x="0" y="156413"/>
                  </a:lnTo>
                  <a:lnTo>
                    <a:pt x="0" y="157162"/>
                  </a:lnTo>
                  <a:lnTo>
                    <a:pt x="5130" y="157086"/>
                  </a:lnTo>
                  <a:lnTo>
                    <a:pt x="5130" y="156337"/>
                  </a:lnTo>
                  <a:close/>
                </a:path>
                <a:path w="5715" h="177800">
                  <a:moveTo>
                    <a:pt x="5130" y="154292"/>
                  </a:moveTo>
                  <a:lnTo>
                    <a:pt x="0" y="154330"/>
                  </a:lnTo>
                  <a:lnTo>
                    <a:pt x="0" y="155079"/>
                  </a:lnTo>
                  <a:lnTo>
                    <a:pt x="5130" y="155041"/>
                  </a:lnTo>
                  <a:lnTo>
                    <a:pt x="5130" y="154292"/>
                  </a:lnTo>
                  <a:close/>
                </a:path>
                <a:path w="5715" h="177800">
                  <a:moveTo>
                    <a:pt x="5130" y="152209"/>
                  </a:moveTo>
                  <a:lnTo>
                    <a:pt x="0" y="152285"/>
                  </a:lnTo>
                  <a:lnTo>
                    <a:pt x="0" y="153035"/>
                  </a:lnTo>
                  <a:lnTo>
                    <a:pt x="5130" y="152996"/>
                  </a:lnTo>
                  <a:lnTo>
                    <a:pt x="5130" y="152209"/>
                  </a:lnTo>
                  <a:close/>
                </a:path>
                <a:path w="5715" h="177800">
                  <a:moveTo>
                    <a:pt x="5130" y="150164"/>
                  </a:moveTo>
                  <a:lnTo>
                    <a:pt x="0" y="150241"/>
                  </a:lnTo>
                  <a:lnTo>
                    <a:pt x="0" y="150990"/>
                  </a:lnTo>
                  <a:lnTo>
                    <a:pt x="5130" y="150914"/>
                  </a:lnTo>
                  <a:lnTo>
                    <a:pt x="5130" y="150164"/>
                  </a:lnTo>
                  <a:close/>
                </a:path>
                <a:path w="5715" h="177800">
                  <a:moveTo>
                    <a:pt x="5130" y="148120"/>
                  </a:moveTo>
                  <a:lnTo>
                    <a:pt x="0" y="148158"/>
                  </a:lnTo>
                  <a:lnTo>
                    <a:pt x="0" y="148907"/>
                  </a:lnTo>
                  <a:lnTo>
                    <a:pt x="5130" y="148869"/>
                  </a:lnTo>
                  <a:lnTo>
                    <a:pt x="5130" y="148120"/>
                  </a:lnTo>
                  <a:close/>
                </a:path>
                <a:path w="5715" h="177800">
                  <a:moveTo>
                    <a:pt x="5130" y="146037"/>
                  </a:moveTo>
                  <a:lnTo>
                    <a:pt x="0" y="146126"/>
                  </a:lnTo>
                  <a:lnTo>
                    <a:pt x="0" y="146875"/>
                  </a:lnTo>
                  <a:lnTo>
                    <a:pt x="5130" y="146824"/>
                  </a:lnTo>
                  <a:lnTo>
                    <a:pt x="5130" y="146037"/>
                  </a:lnTo>
                  <a:close/>
                </a:path>
                <a:path w="5715" h="177800">
                  <a:moveTo>
                    <a:pt x="5130" y="143992"/>
                  </a:moveTo>
                  <a:lnTo>
                    <a:pt x="0" y="144081"/>
                  </a:lnTo>
                  <a:lnTo>
                    <a:pt x="0" y="144830"/>
                  </a:lnTo>
                  <a:lnTo>
                    <a:pt x="5130" y="144741"/>
                  </a:lnTo>
                  <a:lnTo>
                    <a:pt x="5130" y="143992"/>
                  </a:lnTo>
                  <a:close/>
                </a:path>
                <a:path w="5715" h="177800">
                  <a:moveTo>
                    <a:pt x="5130" y="141947"/>
                  </a:moveTo>
                  <a:lnTo>
                    <a:pt x="0" y="141998"/>
                  </a:lnTo>
                  <a:lnTo>
                    <a:pt x="0" y="142748"/>
                  </a:lnTo>
                  <a:lnTo>
                    <a:pt x="5130" y="142697"/>
                  </a:lnTo>
                  <a:lnTo>
                    <a:pt x="5130" y="141947"/>
                  </a:lnTo>
                  <a:close/>
                </a:path>
                <a:path w="5715" h="177800">
                  <a:moveTo>
                    <a:pt x="5130" y="139865"/>
                  </a:moveTo>
                  <a:lnTo>
                    <a:pt x="0" y="139954"/>
                  </a:lnTo>
                  <a:lnTo>
                    <a:pt x="0" y="140703"/>
                  </a:lnTo>
                  <a:lnTo>
                    <a:pt x="5130" y="140614"/>
                  </a:lnTo>
                  <a:lnTo>
                    <a:pt x="5130" y="139865"/>
                  </a:lnTo>
                  <a:close/>
                </a:path>
                <a:path w="5715" h="177800">
                  <a:moveTo>
                    <a:pt x="5130" y="137820"/>
                  </a:moveTo>
                  <a:lnTo>
                    <a:pt x="0" y="137871"/>
                  </a:lnTo>
                  <a:lnTo>
                    <a:pt x="0" y="138658"/>
                  </a:lnTo>
                  <a:lnTo>
                    <a:pt x="5130" y="138582"/>
                  </a:lnTo>
                  <a:lnTo>
                    <a:pt x="5130" y="137820"/>
                  </a:lnTo>
                  <a:close/>
                </a:path>
                <a:path w="5715" h="177800">
                  <a:moveTo>
                    <a:pt x="5130" y="135788"/>
                  </a:moveTo>
                  <a:lnTo>
                    <a:pt x="0" y="135826"/>
                  </a:lnTo>
                  <a:lnTo>
                    <a:pt x="0" y="136575"/>
                  </a:lnTo>
                  <a:lnTo>
                    <a:pt x="5130" y="136537"/>
                  </a:lnTo>
                  <a:lnTo>
                    <a:pt x="5130" y="135788"/>
                  </a:lnTo>
                  <a:close/>
                </a:path>
                <a:path w="5715" h="177800">
                  <a:moveTo>
                    <a:pt x="5130" y="133705"/>
                  </a:moveTo>
                  <a:lnTo>
                    <a:pt x="0" y="133781"/>
                  </a:lnTo>
                  <a:lnTo>
                    <a:pt x="0" y="134531"/>
                  </a:lnTo>
                  <a:lnTo>
                    <a:pt x="5130" y="134454"/>
                  </a:lnTo>
                  <a:lnTo>
                    <a:pt x="5130" y="133705"/>
                  </a:lnTo>
                  <a:close/>
                </a:path>
                <a:path w="5715" h="177800">
                  <a:moveTo>
                    <a:pt x="5130" y="131660"/>
                  </a:moveTo>
                  <a:lnTo>
                    <a:pt x="0" y="131699"/>
                  </a:lnTo>
                  <a:lnTo>
                    <a:pt x="0" y="132486"/>
                  </a:lnTo>
                  <a:lnTo>
                    <a:pt x="5130" y="132410"/>
                  </a:lnTo>
                  <a:lnTo>
                    <a:pt x="5130" y="131660"/>
                  </a:lnTo>
                  <a:close/>
                </a:path>
                <a:path w="5715" h="177800">
                  <a:moveTo>
                    <a:pt x="5130" y="129578"/>
                  </a:moveTo>
                  <a:lnTo>
                    <a:pt x="0" y="129654"/>
                  </a:lnTo>
                  <a:lnTo>
                    <a:pt x="0" y="130403"/>
                  </a:lnTo>
                  <a:lnTo>
                    <a:pt x="5130" y="130365"/>
                  </a:lnTo>
                  <a:lnTo>
                    <a:pt x="5130" y="129578"/>
                  </a:lnTo>
                  <a:close/>
                </a:path>
                <a:path w="5715" h="177800">
                  <a:moveTo>
                    <a:pt x="5130" y="127533"/>
                  </a:moveTo>
                  <a:lnTo>
                    <a:pt x="0" y="127609"/>
                  </a:lnTo>
                  <a:lnTo>
                    <a:pt x="0" y="128371"/>
                  </a:lnTo>
                  <a:lnTo>
                    <a:pt x="5130" y="128282"/>
                  </a:lnTo>
                  <a:lnTo>
                    <a:pt x="5130" y="127533"/>
                  </a:lnTo>
                  <a:close/>
                </a:path>
                <a:path w="5715" h="177800">
                  <a:moveTo>
                    <a:pt x="5130" y="125488"/>
                  </a:moveTo>
                  <a:lnTo>
                    <a:pt x="0" y="125526"/>
                  </a:lnTo>
                  <a:lnTo>
                    <a:pt x="0" y="126326"/>
                  </a:lnTo>
                  <a:lnTo>
                    <a:pt x="5130" y="126238"/>
                  </a:lnTo>
                  <a:lnTo>
                    <a:pt x="5130" y="125488"/>
                  </a:lnTo>
                  <a:close/>
                </a:path>
                <a:path w="5715" h="177800">
                  <a:moveTo>
                    <a:pt x="5130" y="123405"/>
                  </a:moveTo>
                  <a:lnTo>
                    <a:pt x="0" y="123494"/>
                  </a:lnTo>
                  <a:lnTo>
                    <a:pt x="0" y="124244"/>
                  </a:lnTo>
                  <a:lnTo>
                    <a:pt x="5130" y="124193"/>
                  </a:lnTo>
                  <a:lnTo>
                    <a:pt x="5130" y="123405"/>
                  </a:lnTo>
                  <a:close/>
                </a:path>
                <a:path w="5715" h="177800">
                  <a:moveTo>
                    <a:pt x="5130" y="121361"/>
                  </a:moveTo>
                  <a:lnTo>
                    <a:pt x="0" y="121450"/>
                  </a:lnTo>
                  <a:lnTo>
                    <a:pt x="0" y="122199"/>
                  </a:lnTo>
                  <a:lnTo>
                    <a:pt x="5130" y="122110"/>
                  </a:lnTo>
                  <a:lnTo>
                    <a:pt x="5130" y="121361"/>
                  </a:lnTo>
                  <a:close/>
                </a:path>
                <a:path w="5715" h="177800">
                  <a:moveTo>
                    <a:pt x="5130" y="119316"/>
                  </a:moveTo>
                  <a:lnTo>
                    <a:pt x="0" y="119367"/>
                  </a:lnTo>
                  <a:lnTo>
                    <a:pt x="0" y="120154"/>
                  </a:lnTo>
                  <a:lnTo>
                    <a:pt x="5130" y="120078"/>
                  </a:lnTo>
                  <a:lnTo>
                    <a:pt x="5130" y="119316"/>
                  </a:lnTo>
                  <a:close/>
                </a:path>
                <a:path w="5715" h="177800">
                  <a:moveTo>
                    <a:pt x="5130" y="117233"/>
                  </a:moveTo>
                  <a:lnTo>
                    <a:pt x="0" y="117322"/>
                  </a:lnTo>
                  <a:lnTo>
                    <a:pt x="0" y="118071"/>
                  </a:lnTo>
                  <a:lnTo>
                    <a:pt x="5130" y="118033"/>
                  </a:lnTo>
                  <a:lnTo>
                    <a:pt x="5130" y="117233"/>
                  </a:lnTo>
                  <a:close/>
                </a:path>
                <a:path w="5715" h="177800">
                  <a:moveTo>
                    <a:pt x="5130" y="115201"/>
                  </a:moveTo>
                  <a:lnTo>
                    <a:pt x="0" y="115277"/>
                  </a:lnTo>
                  <a:lnTo>
                    <a:pt x="0" y="116027"/>
                  </a:lnTo>
                  <a:lnTo>
                    <a:pt x="5130" y="115951"/>
                  </a:lnTo>
                  <a:lnTo>
                    <a:pt x="5130" y="115201"/>
                  </a:lnTo>
                  <a:close/>
                </a:path>
                <a:path w="5715" h="177800">
                  <a:moveTo>
                    <a:pt x="5130" y="113157"/>
                  </a:moveTo>
                  <a:lnTo>
                    <a:pt x="0" y="113195"/>
                  </a:lnTo>
                  <a:lnTo>
                    <a:pt x="0" y="113982"/>
                  </a:lnTo>
                  <a:lnTo>
                    <a:pt x="5130" y="113906"/>
                  </a:lnTo>
                  <a:lnTo>
                    <a:pt x="5130" y="113157"/>
                  </a:lnTo>
                  <a:close/>
                </a:path>
                <a:path w="5715" h="177800">
                  <a:moveTo>
                    <a:pt x="5130" y="111074"/>
                  </a:moveTo>
                  <a:lnTo>
                    <a:pt x="0" y="111150"/>
                  </a:lnTo>
                  <a:lnTo>
                    <a:pt x="0" y="111899"/>
                  </a:lnTo>
                  <a:lnTo>
                    <a:pt x="5130" y="111861"/>
                  </a:lnTo>
                  <a:lnTo>
                    <a:pt x="5130" y="111074"/>
                  </a:lnTo>
                  <a:close/>
                </a:path>
                <a:path w="5715" h="177800">
                  <a:moveTo>
                    <a:pt x="5130" y="109029"/>
                  </a:moveTo>
                  <a:lnTo>
                    <a:pt x="0" y="109105"/>
                  </a:lnTo>
                  <a:lnTo>
                    <a:pt x="0" y="109867"/>
                  </a:lnTo>
                  <a:lnTo>
                    <a:pt x="5130" y="109778"/>
                  </a:lnTo>
                  <a:lnTo>
                    <a:pt x="5130" y="109029"/>
                  </a:lnTo>
                  <a:close/>
                </a:path>
                <a:path w="5715" h="177800">
                  <a:moveTo>
                    <a:pt x="5130" y="106984"/>
                  </a:moveTo>
                  <a:lnTo>
                    <a:pt x="0" y="107022"/>
                  </a:lnTo>
                  <a:lnTo>
                    <a:pt x="0" y="107772"/>
                  </a:lnTo>
                  <a:lnTo>
                    <a:pt x="5130" y="107734"/>
                  </a:lnTo>
                  <a:lnTo>
                    <a:pt x="5130" y="106984"/>
                  </a:lnTo>
                  <a:close/>
                </a:path>
                <a:path w="5715" h="177800">
                  <a:moveTo>
                    <a:pt x="5130" y="104902"/>
                  </a:moveTo>
                  <a:lnTo>
                    <a:pt x="0" y="104990"/>
                  </a:lnTo>
                  <a:lnTo>
                    <a:pt x="5130" y="104902"/>
                  </a:lnTo>
                  <a:close/>
                </a:path>
                <a:path w="5715" h="177800">
                  <a:moveTo>
                    <a:pt x="5130" y="102857"/>
                  </a:moveTo>
                  <a:lnTo>
                    <a:pt x="0" y="102908"/>
                  </a:lnTo>
                  <a:lnTo>
                    <a:pt x="5130" y="102857"/>
                  </a:lnTo>
                  <a:close/>
                </a:path>
                <a:path w="5715" h="177800">
                  <a:moveTo>
                    <a:pt x="5130" y="100825"/>
                  </a:moveTo>
                  <a:lnTo>
                    <a:pt x="0" y="100863"/>
                  </a:lnTo>
                  <a:lnTo>
                    <a:pt x="5130" y="100825"/>
                  </a:lnTo>
                  <a:close/>
                </a:path>
                <a:path w="5715" h="177800">
                  <a:moveTo>
                    <a:pt x="5130" y="98729"/>
                  </a:moveTo>
                  <a:lnTo>
                    <a:pt x="0" y="98818"/>
                  </a:lnTo>
                  <a:lnTo>
                    <a:pt x="5130" y="98729"/>
                  </a:lnTo>
                  <a:close/>
                </a:path>
                <a:path w="5715" h="177800">
                  <a:moveTo>
                    <a:pt x="5130" y="96685"/>
                  </a:moveTo>
                  <a:lnTo>
                    <a:pt x="0" y="96735"/>
                  </a:lnTo>
                  <a:lnTo>
                    <a:pt x="5130" y="96685"/>
                  </a:lnTo>
                  <a:close/>
                </a:path>
                <a:path w="5715" h="177800">
                  <a:moveTo>
                    <a:pt x="5130" y="94653"/>
                  </a:moveTo>
                  <a:lnTo>
                    <a:pt x="0" y="94691"/>
                  </a:lnTo>
                  <a:lnTo>
                    <a:pt x="5130" y="94653"/>
                  </a:lnTo>
                  <a:close/>
                </a:path>
                <a:path w="5715" h="177800">
                  <a:moveTo>
                    <a:pt x="5130" y="92557"/>
                  </a:moveTo>
                  <a:lnTo>
                    <a:pt x="0" y="92646"/>
                  </a:lnTo>
                  <a:lnTo>
                    <a:pt x="5130" y="92557"/>
                  </a:lnTo>
                  <a:close/>
                </a:path>
                <a:path w="5715" h="177800">
                  <a:moveTo>
                    <a:pt x="5130" y="90525"/>
                  </a:moveTo>
                  <a:lnTo>
                    <a:pt x="0" y="90563"/>
                  </a:lnTo>
                  <a:lnTo>
                    <a:pt x="5130" y="90525"/>
                  </a:lnTo>
                  <a:close/>
                </a:path>
                <a:path w="5715" h="177800">
                  <a:moveTo>
                    <a:pt x="5130" y="88480"/>
                  </a:moveTo>
                  <a:lnTo>
                    <a:pt x="0" y="88519"/>
                  </a:lnTo>
                  <a:lnTo>
                    <a:pt x="5130" y="88480"/>
                  </a:lnTo>
                  <a:close/>
                </a:path>
                <a:path w="5715" h="177800">
                  <a:moveTo>
                    <a:pt x="5130" y="86398"/>
                  </a:moveTo>
                  <a:lnTo>
                    <a:pt x="0" y="86474"/>
                  </a:lnTo>
                  <a:lnTo>
                    <a:pt x="5130" y="86398"/>
                  </a:lnTo>
                  <a:close/>
                </a:path>
                <a:path w="5715" h="177800">
                  <a:moveTo>
                    <a:pt x="5130" y="84353"/>
                  </a:moveTo>
                  <a:lnTo>
                    <a:pt x="0" y="84391"/>
                  </a:lnTo>
                  <a:lnTo>
                    <a:pt x="5130" y="84353"/>
                  </a:lnTo>
                  <a:close/>
                </a:path>
                <a:path w="5715" h="177800">
                  <a:moveTo>
                    <a:pt x="5130" y="82270"/>
                  </a:moveTo>
                  <a:lnTo>
                    <a:pt x="0" y="82346"/>
                  </a:lnTo>
                  <a:lnTo>
                    <a:pt x="5130" y="82270"/>
                  </a:lnTo>
                  <a:close/>
                </a:path>
                <a:path w="5715" h="177800">
                  <a:moveTo>
                    <a:pt x="5130" y="80225"/>
                  </a:moveTo>
                  <a:lnTo>
                    <a:pt x="0" y="80314"/>
                  </a:lnTo>
                  <a:lnTo>
                    <a:pt x="5130" y="80225"/>
                  </a:lnTo>
                  <a:close/>
                </a:path>
                <a:path w="5715" h="177800">
                  <a:moveTo>
                    <a:pt x="5130" y="72021"/>
                  </a:moveTo>
                  <a:lnTo>
                    <a:pt x="0" y="72059"/>
                  </a:lnTo>
                  <a:lnTo>
                    <a:pt x="5130" y="72021"/>
                  </a:lnTo>
                  <a:close/>
                </a:path>
                <a:path w="5715" h="177800">
                  <a:moveTo>
                    <a:pt x="5130" y="69938"/>
                  </a:moveTo>
                  <a:lnTo>
                    <a:pt x="0" y="70015"/>
                  </a:lnTo>
                  <a:lnTo>
                    <a:pt x="0" y="70764"/>
                  </a:lnTo>
                  <a:lnTo>
                    <a:pt x="5130" y="70726"/>
                  </a:lnTo>
                  <a:lnTo>
                    <a:pt x="5130" y="69938"/>
                  </a:lnTo>
                  <a:close/>
                </a:path>
                <a:path w="5715" h="177800">
                  <a:moveTo>
                    <a:pt x="5130" y="65849"/>
                  </a:moveTo>
                  <a:lnTo>
                    <a:pt x="0" y="65887"/>
                  </a:lnTo>
                  <a:lnTo>
                    <a:pt x="0" y="66636"/>
                  </a:lnTo>
                  <a:lnTo>
                    <a:pt x="5130" y="66598"/>
                  </a:lnTo>
                  <a:lnTo>
                    <a:pt x="5130" y="65849"/>
                  </a:lnTo>
                  <a:close/>
                </a:path>
                <a:path w="5715" h="177800">
                  <a:moveTo>
                    <a:pt x="5130" y="63766"/>
                  </a:moveTo>
                  <a:lnTo>
                    <a:pt x="0" y="63842"/>
                  </a:lnTo>
                  <a:lnTo>
                    <a:pt x="0" y="64592"/>
                  </a:lnTo>
                  <a:lnTo>
                    <a:pt x="5130" y="64554"/>
                  </a:lnTo>
                  <a:lnTo>
                    <a:pt x="5130" y="63766"/>
                  </a:lnTo>
                  <a:close/>
                </a:path>
                <a:path w="5715" h="177800">
                  <a:moveTo>
                    <a:pt x="5130" y="61722"/>
                  </a:moveTo>
                  <a:lnTo>
                    <a:pt x="0" y="61810"/>
                  </a:lnTo>
                  <a:lnTo>
                    <a:pt x="0" y="62560"/>
                  </a:lnTo>
                  <a:lnTo>
                    <a:pt x="5130" y="62471"/>
                  </a:lnTo>
                  <a:lnTo>
                    <a:pt x="5130" y="61722"/>
                  </a:lnTo>
                  <a:close/>
                </a:path>
                <a:path w="5715" h="177800">
                  <a:moveTo>
                    <a:pt x="5130" y="59677"/>
                  </a:moveTo>
                  <a:lnTo>
                    <a:pt x="0" y="59728"/>
                  </a:lnTo>
                  <a:lnTo>
                    <a:pt x="0" y="60477"/>
                  </a:lnTo>
                  <a:lnTo>
                    <a:pt x="5130" y="60426"/>
                  </a:lnTo>
                  <a:lnTo>
                    <a:pt x="5130" y="59677"/>
                  </a:lnTo>
                  <a:close/>
                </a:path>
                <a:path w="5715" h="177800">
                  <a:moveTo>
                    <a:pt x="5130" y="57594"/>
                  </a:moveTo>
                  <a:lnTo>
                    <a:pt x="0" y="57683"/>
                  </a:lnTo>
                  <a:lnTo>
                    <a:pt x="0" y="58432"/>
                  </a:lnTo>
                  <a:lnTo>
                    <a:pt x="5130" y="58381"/>
                  </a:lnTo>
                  <a:lnTo>
                    <a:pt x="5130" y="57594"/>
                  </a:lnTo>
                  <a:close/>
                </a:path>
                <a:path w="5715" h="177800">
                  <a:moveTo>
                    <a:pt x="5130" y="55549"/>
                  </a:moveTo>
                  <a:lnTo>
                    <a:pt x="0" y="55600"/>
                  </a:lnTo>
                  <a:lnTo>
                    <a:pt x="0" y="56388"/>
                  </a:lnTo>
                  <a:lnTo>
                    <a:pt x="5130" y="56299"/>
                  </a:lnTo>
                  <a:lnTo>
                    <a:pt x="5130" y="55549"/>
                  </a:lnTo>
                  <a:close/>
                </a:path>
                <a:path w="5715" h="177800">
                  <a:moveTo>
                    <a:pt x="5130" y="53517"/>
                  </a:moveTo>
                  <a:lnTo>
                    <a:pt x="0" y="53555"/>
                  </a:lnTo>
                  <a:lnTo>
                    <a:pt x="0" y="54305"/>
                  </a:lnTo>
                  <a:lnTo>
                    <a:pt x="5130" y="54267"/>
                  </a:lnTo>
                  <a:lnTo>
                    <a:pt x="5130" y="53517"/>
                  </a:lnTo>
                  <a:close/>
                </a:path>
                <a:path w="5715" h="177800">
                  <a:moveTo>
                    <a:pt x="5130" y="51435"/>
                  </a:moveTo>
                  <a:lnTo>
                    <a:pt x="0" y="51511"/>
                  </a:lnTo>
                  <a:lnTo>
                    <a:pt x="0" y="52260"/>
                  </a:lnTo>
                  <a:lnTo>
                    <a:pt x="5130" y="52184"/>
                  </a:lnTo>
                  <a:lnTo>
                    <a:pt x="5130" y="51435"/>
                  </a:lnTo>
                  <a:close/>
                </a:path>
                <a:path w="5715" h="177800">
                  <a:moveTo>
                    <a:pt x="5130" y="49390"/>
                  </a:moveTo>
                  <a:lnTo>
                    <a:pt x="0" y="49428"/>
                  </a:lnTo>
                  <a:lnTo>
                    <a:pt x="0" y="50215"/>
                  </a:lnTo>
                  <a:lnTo>
                    <a:pt x="5130" y="50139"/>
                  </a:lnTo>
                  <a:lnTo>
                    <a:pt x="5130" y="49390"/>
                  </a:lnTo>
                  <a:close/>
                </a:path>
                <a:path w="5715" h="177800">
                  <a:moveTo>
                    <a:pt x="5130" y="47345"/>
                  </a:moveTo>
                  <a:lnTo>
                    <a:pt x="0" y="47383"/>
                  </a:lnTo>
                  <a:lnTo>
                    <a:pt x="0" y="48133"/>
                  </a:lnTo>
                  <a:lnTo>
                    <a:pt x="5130" y="48094"/>
                  </a:lnTo>
                  <a:lnTo>
                    <a:pt x="5130" y="47345"/>
                  </a:lnTo>
                  <a:close/>
                </a:path>
                <a:path w="5715" h="177800">
                  <a:moveTo>
                    <a:pt x="5130" y="45262"/>
                  </a:moveTo>
                  <a:lnTo>
                    <a:pt x="0" y="45339"/>
                  </a:lnTo>
                  <a:lnTo>
                    <a:pt x="0" y="46088"/>
                  </a:lnTo>
                  <a:lnTo>
                    <a:pt x="5130" y="46012"/>
                  </a:lnTo>
                  <a:lnTo>
                    <a:pt x="5130" y="45262"/>
                  </a:lnTo>
                  <a:close/>
                </a:path>
                <a:path w="5715" h="177800">
                  <a:moveTo>
                    <a:pt x="5130" y="43218"/>
                  </a:moveTo>
                  <a:lnTo>
                    <a:pt x="0" y="43256"/>
                  </a:lnTo>
                  <a:lnTo>
                    <a:pt x="0" y="44056"/>
                  </a:lnTo>
                  <a:lnTo>
                    <a:pt x="5130" y="43967"/>
                  </a:lnTo>
                  <a:lnTo>
                    <a:pt x="5130" y="43218"/>
                  </a:lnTo>
                  <a:close/>
                </a:path>
                <a:path w="5715" h="177800">
                  <a:moveTo>
                    <a:pt x="5130" y="39090"/>
                  </a:moveTo>
                  <a:lnTo>
                    <a:pt x="0" y="39179"/>
                  </a:lnTo>
                  <a:lnTo>
                    <a:pt x="0" y="39928"/>
                  </a:lnTo>
                  <a:lnTo>
                    <a:pt x="5130" y="39839"/>
                  </a:lnTo>
                  <a:lnTo>
                    <a:pt x="5130" y="39090"/>
                  </a:lnTo>
                  <a:close/>
                </a:path>
                <a:path w="5715" h="177800">
                  <a:moveTo>
                    <a:pt x="5130" y="32931"/>
                  </a:moveTo>
                  <a:lnTo>
                    <a:pt x="0" y="33007"/>
                  </a:lnTo>
                  <a:lnTo>
                    <a:pt x="0" y="33756"/>
                  </a:lnTo>
                  <a:lnTo>
                    <a:pt x="5130" y="33680"/>
                  </a:lnTo>
                  <a:lnTo>
                    <a:pt x="5130" y="32931"/>
                  </a:lnTo>
                  <a:close/>
                </a:path>
                <a:path w="5715" h="177800">
                  <a:moveTo>
                    <a:pt x="5130" y="30886"/>
                  </a:moveTo>
                  <a:lnTo>
                    <a:pt x="0" y="30924"/>
                  </a:lnTo>
                  <a:lnTo>
                    <a:pt x="0" y="31711"/>
                  </a:lnTo>
                  <a:lnTo>
                    <a:pt x="5130" y="31635"/>
                  </a:lnTo>
                  <a:lnTo>
                    <a:pt x="5130" y="30886"/>
                  </a:lnTo>
                  <a:close/>
                </a:path>
                <a:path w="5715" h="177800">
                  <a:moveTo>
                    <a:pt x="5130" y="10287"/>
                  </a:moveTo>
                  <a:lnTo>
                    <a:pt x="0" y="10375"/>
                  </a:lnTo>
                  <a:lnTo>
                    <a:pt x="0" y="11125"/>
                  </a:lnTo>
                  <a:lnTo>
                    <a:pt x="5130" y="11036"/>
                  </a:lnTo>
                  <a:lnTo>
                    <a:pt x="5130" y="10287"/>
                  </a:lnTo>
                  <a:close/>
                </a:path>
                <a:path w="5715" h="177800">
                  <a:moveTo>
                    <a:pt x="5130" y="8255"/>
                  </a:moveTo>
                  <a:lnTo>
                    <a:pt x="0" y="8293"/>
                  </a:lnTo>
                  <a:lnTo>
                    <a:pt x="0" y="9080"/>
                  </a:lnTo>
                  <a:lnTo>
                    <a:pt x="5130" y="9004"/>
                  </a:lnTo>
                  <a:lnTo>
                    <a:pt x="5130" y="8255"/>
                  </a:lnTo>
                  <a:close/>
                </a:path>
                <a:path w="5715" h="177800">
                  <a:moveTo>
                    <a:pt x="5130" y="6210"/>
                  </a:moveTo>
                  <a:lnTo>
                    <a:pt x="0" y="6248"/>
                  </a:lnTo>
                  <a:lnTo>
                    <a:pt x="0" y="6997"/>
                  </a:lnTo>
                  <a:lnTo>
                    <a:pt x="5130" y="6959"/>
                  </a:lnTo>
                  <a:lnTo>
                    <a:pt x="5130" y="6210"/>
                  </a:lnTo>
                  <a:close/>
                </a:path>
                <a:path w="5715" h="177800">
                  <a:moveTo>
                    <a:pt x="5130" y="4127"/>
                  </a:moveTo>
                  <a:lnTo>
                    <a:pt x="0" y="4203"/>
                  </a:lnTo>
                  <a:lnTo>
                    <a:pt x="0" y="4953"/>
                  </a:lnTo>
                  <a:lnTo>
                    <a:pt x="5130" y="4876"/>
                  </a:lnTo>
                  <a:lnTo>
                    <a:pt x="5130" y="4127"/>
                  </a:lnTo>
                  <a:close/>
                </a:path>
                <a:path w="5715" h="177800">
                  <a:moveTo>
                    <a:pt x="5130" y="2082"/>
                  </a:moveTo>
                  <a:lnTo>
                    <a:pt x="0" y="2120"/>
                  </a:lnTo>
                  <a:lnTo>
                    <a:pt x="0" y="2908"/>
                  </a:lnTo>
                  <a:lnTo>
                    <a:pt x="5130" y="2832"/>
                  </a:lnTo>
                  <a:lnTo>
                    <a:pt x="5130" y="2082"/>
                  </a:lnTo>
                  <a:close/>
                </a:path>
                <a:path w="5715" h="177800">
                  <a:moveTo>
                    <a:pt x="5130" y="0"/>
                  </a:moveTo>
                  <a:lnTo>
                    <a:pt x="0" y="76"/>
                  </a:lnTo>
                  <a:lnTo>
                    <a:pt x="0" y="825"/>
                  </a:lnTo>
                  <a:lnTo>
                    <a:pt x="5130" y="787"/>
                  </a:lnTo>
                  <a:lnTo>
                    <a:pt x="5130" y="0"/>
                  </a:lnTo>
                  <a:close/>
                </a:path>
              </a:pathLst>
            </a:custGeom>
            <a:solidFill>
              <a:srgbClr val="204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652366" y="6506540"/>
              <a:ext cx="5715" cy="66040"/>
            </a:xfrm>
            <a:custGeom>
              <a:avLst/>
              <a:gdLst/>
              <a:ahLst/>
              <a:cxnLst/>
              <a:rect l="l" t="t" r="r" b="b"/>
              <a:pathLst>
                <a:path w="5715" h="66040">
                  <a:moveTo>
                    <a:pt x="5130" y="65811"/>
                  </a:moveTo>
                  <a:lnTo>
                    <a:pt x="0" y="65849"/>
                  </a:lnTo>
                  <a:lnTo>
                    <a:pt x="5130" y="65811"/>
                  </a:lnTo>
                  <a:close/>
                </a:path>
                <a:path w="5715" h="66040">
                  <a:moveTo>
                    <a:pt x="5130" y="63728"/>
                  </a:moveTo>
                  <a:lnTo>
                    <a:pt x="0" y="63817"/>
                  </a:lnTo>
                  <a:lnTo>
                    <a:pt x="5130" y="63728"/>
                  </a:lnTo>
                  <a:close/>
                </a:path>
                <a:path w="5715" h="66040">
                  <a:moveTo>
                    <a:pt x="5130" y="61683"/>
                  </a:moveTo>
                  <a:lnTo>
                    <a:pt x="0" y="61772"/>
                  </a:lnTo>
                  <a:lnTo>
                    <a:pt x="5130" y="61683"/>
                  </a:lnTo>
                  <a:close/>
                </a:path>
                <a:path w="5715" h="66040">
                  <a:moveTo>
                    <a:pt x="5130" y="55524"/>
                  </a:moveTo>
                  <a:lnTo>
                    <a:pt x="0" y="55600"/>
                  </a:lnTo>
                  <a:lnTo>
                    <a:pt x="0" y="56349"/>
                  </a:lnTo>
                  <a:lnTo>
                    <a:pt x="5130" y="56273"/>
                  </a:lnTo>
                  <a:lnTo>
                    <a:pt x="5130" y="55524"/>
                  </a:lnTo>
                  <a:close/>
                </a:path>
                <a:path w="5715" h="66040">
                  <a:moveTo>
                    <a:pt x="5130" y="53479"/>
                  </a:moveTo>
                  <a:lnTo>
                    <a:pt x="0" y="53517"/>
                  </a:lnTo>
                  <a:lnTo>
                    <a:pt x="0" y="54267"/>
                  </a:lnTo>
                  <a:lnTo>
                    <a:pt x="5130" y="54229"/>
                  </a:lnTo>
                  <a:lnTo>
                    <a:pt x="5130" y="53479"/>
                  </a:lnTo>
                  <a:close/>
                </a:path>
                <a:path w="5715" h="66040">
                  <a:moveTo>
                    <a:pt x="5130" y="28765"/>
                  </a:moveTo>
                  <a:lnTo>
                    <a:pt x="0" y="28854"/>
                  </a:lnTo>
                  <a:lnTo>
                    <a:pt x="0" y="29603"/>
                  </a:lnTo>
                  <a:lnTo>
                    <a:pt x="5130" y="29552"/>
                  </a:lnTo>
                  <a:lnTo>
                    <a:pt x="5130" y="28765"/>
                  </a:lnTo>
                  <a:close/>
                </a:path>
                <a:path w="5715" h="66040">
                  <a:moveTo>
                    <a:pt x="5130" y="24676"/>
                  </a:moveTo>
                  <a:lnTo>
                    <a:pt x="0" y="24726"/>
                  </a:lnTo>
                  <a:lnTo>
                    <a:pt x="0" y="25514"/>
                  </a:lnTo>
                  <a:lnTo>
                    <a:pt x="5130" y="25425"/>
                  </a:lnTo>
                  <a:lnTo>
                    <a:pt x="5130" y="24676"/>
                  </a:lnTo>
                  <a:close/>
                </a:path>
                <a:path w="5715" h="66040">
                  <a:moveTo>
                    <a:pt x="5130" y="22593"/>
                  </a:moveTo>
                  <a:lnTo>
                    <a:pt x="0" y="22682"/>
                  </a:lnTo>
                  <a:lnTo>
                    <a:pt x="0" y="23431"/>
                  </a:lnTo>
                  <a:lnTo>
                    <a:pt x="5130" y="23393"/>
                  </a:lnTo>
                  <a:lnTo>
                    <a:pt x="5130" y="22593"/>
                  </a:lnTo>
                  <a:close/>
                </a:path>
                <a:path w="5715" h="66040">
                  <a:moveTo>
                    <a:pt x="5130" y="16421"/>
                  </a:moveTo>
                  <a:lnTo>
                    <a:pt x="0" y="16510"/>
                  </a:lnTo>
                  <a:lnTo>
                    <a:pt x="0" y="17259"/>
                  </a:lnTo>
                  <a:lnTo>
                    <a:pt x="5130" y="17221"/>
                  </a:lnTo>
                  <a:lnTo>
                    <a:pt x="5130" y="16421"/>
                  </a:lnTo>
                  <a:close/>
                </a:path>
                <a:path w="5715" h="66040">
                  <a:moveTo>
                    <a:pt x="5130" y="14389"/>
                  </a:moveTo>
                  <a:lnTo>
                    <a:pt x="0" y="14465"/>
                  </a:lnTo>
                  <a:lnTo>
                    <a:pt x="0" y="15214"/>
                  </a:lnTo>
                  <a:lnTo>
                    <a:pt x="5130" y="15138"/>
                  </a:lnTo>
                  <a:lnTo>
                    <a:pt x="5130" y="14389"/>
                  </a:lnTo>
                  <a:close/>
                </a:path>
                <a:path w="5715" h="66040">
                  <a:moveTo>
                    <a:pt x="5130" y="12344"/>
                  </a:moveTo>
                  <a:lnTo>
                    <a:pt x="0" y="12382"/>
                  </a:lnTo>
                  <a:lnTo>
                    <a:pt x="0" y="13182"/>
                  </a:lnTo>
                  <a:lnTo>
                    <a:pt x="5130" y="13093"/>
                  </a:lnTo>
                  <a:lnTo>
                    <a:pt x="5130" y="12344"/>
                  </a:lnTo>
                  <a:close/>
                </a:path>
                <a:path w="5715" h="66040">
                  <a:moveTo>
                    <a:pt x="5130" y="10261"/>
                  </a:moveTo>
                  <a:lnTo>
                    <a:pt x="0" y="10337"/>
                  </a:lnTo>
                  <a:lnTo>
                    <a:pt x="0" y="11099"/>
                  </a:lnTo>
                  <a:lnTo>
                    <a:pt x="5130" y="11049"/>
                  </a:lnTo>
                  <a:lnTo>
                    <a:pt x="5130" y="10261"/>
                  </a:lnTo>
                  <a:close/>
                </a:path>
                <a:path w="5715" h="66040">
                  <a:moveTo>
                    <a:pt x="5130" y="8216"/>
                  </a:moveTo>
                  <a:lnTo>
                    <a:pt x="0" y="8305"/>
                  </a:lnTo>
                  <a:lnTo>
                    <a:pt x="0" y="9055"/>
                  </a:lnTo>
                  <a:lnTo>
                    <a:pt x="5130" y="8966"/>
                  </a:lnTo>
                  <a:lnTo>
                    <a:pt x="5130" y="8216"/>
                  </a:lnTo>
                  <a:close/>
                </a:path>
                <a:path w="5715" h="66040">
                  <a:moveTo>
                    <a:pt x="5130" y="6172"/>
                  </a:moveTo>
                  <a:lnTo>
                    <a:pt x="0" y="6210"/>
                  </a:lnTo>
                  <a:lnTo>
                    <a:pt x="0" y="6972"/>
                  </a:lnTo>
                  <a:lnTo>
                    <a:pt x="5130" y="6921"/>
                  </a:lnTo>
                  <a:lnTo>
                    <a:pt x="5130" y="6172"/>
                  </a:lnTo>
                  <a:close/>
                </a:path>
                <a:path w="5715" h="66040">
                  <a:moveTo>
                    <a:pt x="5130" y="4089"/>
                  </a:moveTo>
                  <a:lnTo>
                    <a:pt x="0" y="4165"/>
                  </a:lnTo>
                  <a:lnTo>
                    <a:pt x="0" y="4927"/>
                  </a:lnTo>
                  <a:lnTo>
                    <a:pt x="5130" y="4876"/>
                  </a:lnTo>
                  <a:lnTo>
                    <a:pt x="5130" y="4089"/>
                  </a:lnTo>
                  <a:close/>
                </a:path>
                <a:path w="5715" h="66040">
                  <a:moveTo>
                    <a:pt x="5130" y="2044"/>
                  </a:moveTo>
                  <a:lnTo>
                    <a:pt x="0" y="2133"/>
                  </a:lnTo>
                  <a:lnTo>
                    <a:pt x="0" y="2882"/>
                  </a:lnTo>
                  <a:lnTo>
                    <a:pt x="5130" y="2794"/>
                  </a:lnTo>
                  <a:lnTo>
                    <a:pt x="5130" y="2044"/>
                  </a:lnTo>
                  <a:close/>
                </a:path>
                <a:path w="5715" h="66040">
                  <a:moveTo>
                    <a:pt x="5130" y="0"/>
                  </a:moveTo>
                  <a:lnTo>
                    <a:pt x="0" y="50"/>
                  </a:lnTo>
                  <a:lnTo>
                    <a:pt x="0" y="800"/>
                  </a:lnTo>
                  <a:lnTo>
                    <a:pt x="5130" y="749"/>
                  </a:lnTo>
                  <a:lnTo>
                    <a:pt x="5130" y="0"/>
                  </a:lnTo>
                  <a:close/>
                </a:path>
              </a:pathLst>
            </a:custGeom>
            <a:solidFill>
              <a:srgbClr val="204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55110" y="6494306"/>
              <a:ext cx="415290" cy="179070"/>
            </a:xfrm>
            <a:custGeom>
              <a:avLst/>
              <a:gdLst/>
              <a:ahLst/>
              <a:cxnLst/>
              <a:rect l="l" t="t" r="r" b="b"/>
              <a:pathLst>
                <a:path w="415290" h="179070">
                  <a:moveTo>
                    <a:pt x="415040" y="173989"/>
                  </a:moveTo>
                  <a:lnTo>
                    <a:pt x="0" y="179069"/>
                  </a:lnTo>
                  <a:lnTo>
                    <a:pt x="38258" y="179069"/>
                  </a:lnTo>
                  <a:lnTo>
                    <a:pt x="415040" y="173989"/>
                  </a:lnTo>
                  <a:close/>
                </a:path>
                <a:path w="415290" h="179070">
                  <a:moveTo>
                    <a:pt x="415040" y="175259"/>
                  </a:moveTo>
                  <a:lnTo>
                    <a:pt x="130490" y="179069"/>
                  </a:lnTo>
                  <a:lnTo>
                    <a:pt x="184462" y="179069"/>
                  </a:lnTo>
                  <a:lnTo>
                    <a:pt x="415040" y="176529"/>
                  </a:lnTo>
                  <a:lnTo>
                    <a:pt x="415040" y="175259"/>
                  </a:lnTo>
                  <a:close/>
                </a:path>
                <a:path w="415290" h="179070">
                  <a:moveTo>
                    <a:pt x="415040" y="177799"/>
                  </a:moveTo>
                  <a:lnTo>
                    <a:pt x="273961" y="179069"/>
                  </a:lnTo>
                  <a:lnTo>
                    <a:pt x="415040" y="179069"/>
                  </a:lnTo>
                  <a:lnTo>
                    <a:pt x="415040" y="177799"/>
                  </a:lnTo>
                  <a:close/>
                </a:path>
                <a:path w="415290" h="179070">
                  <a:moveTo>
                    <a:pt x="415040" y="171449"/>
                  </a:moveTo>
                  <a:lnTo>
                    <a:pt x="0" y="177799"/>
                  </a:lnTo>
                  <a:lnTo>
                    <a:pt x="415040" y="172719"/>
                  </a:lnTo>
                  <a:lnTo>
                    <a:pt x="415040" y="171449"/>
                  </a:lnTo>
                  <a:close/>
                </a:path>
                <a:path w="415290" h="179070">
                  <a:moveTo>
                    <a:pt x="415040" y="168909"/>
                  </a:moveTo>
                  <a:lnTo>
                    <a:pt x="0" y="175259"/>
                  </a:lnTo>
                  <a:lnTo>
                    <a:pt x="0" y="176529"/>
                  </a:lnTo>
                  <a:lnTo>
                    <a:pt x="415040" y="170179"/>
                  </a:lnTo>
                  <a:lnTo>
                    <a:pt x="415040" y="168909"/>
                  </a:lnTo>
                  <a:close/>
                </a:path>
                <a:path w="415290" h="179070">
                  <a:moveTo>
                    <a:pt x="415040" y="167639"/>
                  </a:moveTo>
                  <a:lnTo>
                    <a:pt x="0" y="172719"/>
                  </a:lnTo>
                  <a:lnTo>
                    <a:pt x="0" y="173989"/>
                  </a:lnTo>
                  <a:lnTo>
                    <a:pt x="415040" y="167639"/>
                  </a:lnTo>
                  <a:close/>
                </a:path>
                <a:path w="415290" h="179070">
                  <a:moveTo>
                    <a:pt x="415040" y="165099"/>
                  </a:moveTo>
                  <a:lnTo>
                    <a:pt x="0" y="171449"/>
                  </a:lnTo>
                  <a:lnTo>
                    <a:pt x="415040" y="166369"/>
                  </a:lnTo>
                  <a:lnTo>
                    <a:pt x="415040" y="165099"/>
                  </a:lnTo>
                  <a:close/>
                </a:path>
                <a:path w="415290" h="179070">
                  <a:moveTo>
                    <a:pt x="415040" y="163829"/>
                  </a:moveTo>
                  <a:lnTo>
                    <a:pt x="0" y="168909"/>
                  </a:lnTo>
                  <a:lnTo>
                    <a:pt x="0" y="170179"/>
                  </a:lnTo>
                  <a:lnTo>
                    <a:pt x="415040" y="163829"/>
                  </a:lnTo>
                  <a:close/>
                </a:path>
                <a:path w="415290" h="179070">
                  <a:moveTo>
                    <a:pt x="415040" y="161289"/>
                  </a:moveTo>
                  <a:lnTo>
                    <a:pt x="0" y="167639"/>
                  </a:lnTo>
                  <a:lnTo>
                    <a:pt x="415040" y="162559"/>
                  </a:lnTo>
                  <a:lnTo>
                    <a:pt x="415040" y="161289"/>
                  </a:lnTo>
                  <a:close/>
                </a:path>
                <a:path w="415290" h="179070">
                  <a:moveTo>
                    <a:pt x="415040" y="158749"/>
                  </a:moveTo>
                  <a:lnTo>
                    <a:pt x="0" y="165099"/>
                  </a:lnTo>
                  <a:lnTo>
                    <a:pt x="0" y="166369"/>
                  </a:lnTo>
                  <a:lnTo>
                    <a:pt x="415040" y="160019"/>
                  </a:lnTo>
                  <a:lnTo>
                    <a:pt x="415040" y="158749"/>
                  </a:lnTo>
                  <a:close/>
                </a:path>
                <a:path w="415290" h="179070">
                  <a:moveTo>
                    <a:pt x="415040" y="157479"/>
                  </a:moveTo>
                  <a:lnTo>
                    <a:pt x="0" y="162559"/>
                  </a:lnTo>
                  <a:lnTo>
                    <a:pt x="0" y="163829"/>
                  </a:lnTo>
                  <a:lnTo>
                    <a:pt x="415040" y="157479"/>
                  </a:lnTo>
                  <a:close/>
                </a:path>
                <a:path w="415290" h="179070">
                  <a:moveTo>
                    <a:pt x="415040" y="154939"/>
                  </a:moveTo>
                  <a:lnTo>
                    <a:pt x="0" y="161289"/>
                  </a:lnTo>
                  <a:lnTo>
                    <a:pt x="415040" y="156209"/>
                  </a:lnTo>
                  <a:lnTo>
                    <a:pt x="415040" y="154939"/>
                  </a:lnTo>
                  <a:close/>
                </a:path>
                <a:path w="415290" h="179070">
                  <a:moveTo>
                    <a:pt x="415040" y="152399"/>
                  </a:moveTo>
                  <a:lnTo>
                    <a:pt x="0" y="158749"/>
                  </a:lnTo>
                  <a:lnTo>
                    <a:pt x="0" y="160019"/>
                  </a:lnTo>
                  <a:lnTo>
                    <a:pt x="415040" y="153669"/>
                  </a:lnTo>
                  <a:lnTo>
                    <a:pt x="415040" y="152399"/>
                  </a:lnTo>
                  <a:close/>
                </a:path>
                <a:path w="415290" h="179070">
                  <a:moveTo>
                    <a:pt x="415040" y="148589"/>
                  </a:moveTo>
                  <a:lnTo>
                    <a:pt x="0" y="154939"/>
                  </a:lnTo>
                  <a:lnTo>
                    <a:pt x="415040" y="149859"/>
                  </a:lnTo>
                  <a:lnTo>
                    <a:pt x="415040" y="148589"/>
                  </a:lnTo>
                  <a:close/>
                </a:path>
                <a:path w="415290" h="179070">
                  <a:moveTo>
                    <a:pt x="415040" y="147319"/>
                  </a:moveTo>
                  <a:lnTo>
                    <a:pt x="0" y="152399"/>
                  </a:lnTo>
                  <a:lnTo>
                    <a:pt x="0" y="153669"/>
                  </a:lnTo>
                  <a:lnTo>
                    <a:pt x="415040" y="147319"/>
                  </a:lnTo>
                  <a:close/>
                </a:path>
                <a:path w="415290" h="179070">
                  <a:moveTo>
                    <a:pt x="415040" y="144779"/>
                  </a:moveTo>
                  <a:lnTo>
                    <a:pt x="0" y="151129"/>
                  </a:lnTo>
                  <a:lnTo>
                    <a:pt x="415040" y="146049"/>
                  </a:lnTo>
                  <a:lnTo>
                    <a:pt x="415040" y="144779"/>
                  </a:lnTo>
                  <a:close/>
                </a:path>
                <a:path w="415290" h="179070">
                  <a:moveTo>
                    <a:pt x="415040" y="142239"/>
                  </a:moveTo>
                  <a:lnTo>
                    <a:pt x="0" y="148589"/>
                  </a:lnTo>
                  <a:lnTo>
                    <a:pt x="0" y="149859"/>
                  </a:lnTo>
                  <a:lnTo>
                    <a:pt x="415040" y="143509"/>
                  </a:lnTo>
                  <a:lnTo>
                    <a:pt x="415040" y="142239"/>
                  </a:lnTo>
                  <a:close/>
                </a:path>
                <a:path w="415290" h="179070">
                  <a:moveTo>
                    <a:pt x="415040" y="140969"/>
                  </a:moveTo>
                  <a:lnTo>
                    <a:pt x="0" y="146049"/>
                  </a:lnTo>
                  <a:lnTo>
                    <a:pt x="0" y="147319"/>
                  </a:lnTo>
                  <a:lnTo>
                    <a:pt x="415040" y="140969"/>
                  </a:lnTo>
                  <a:close/>
                </a:path>
                <a:path w="415290" h="179070">
                  <a:moveTo>
                    <a:pt x="415040" y="138429"/>
                  </a:moveTo>
                  <a:lnTo>
                    <a:pt x="0" y="144779"/>
                  </a:lnTo>
                  <a:lnTo>
                    <a:pt x="415040" y="139699"/>
                  </a:lnTo>
                  <a:lnTo>
                    <a:pt x="415040" y="138429"/>
                  </a:lnTo>
                  <a:close/>
                </a:path>
                <a:path w="415290" h="179070">
                  <a:moveTo>
                    <a:pt x="415040" y="137159"/>
                  </a:moveTo>
                  <a:lnTo>
                    <a:pt x="0" y="142239"/>
                  </a:lnTo>
                  <a:lnTo>
                    <a:pt x="0" y="143509"/>
                  </a:lnTo>
                  <a:lnTo>
                    <a:pt x="415040" y="137159"/>
                  </a:lnTo>
                  <a:close/>
                </a:path>
                <a:path w="415290" h="179070">
                  <a:moveTo>
                    <a:pt x="415040" y="132079"/>
                  </a:moveTo>
                  <a:lnTo>
                    <a:pt x="0" y="138429"/>
                  </a:lnTo>
                  <a:lnTo>
                    <a:pt x="0" y="139699"/>
                  </a:lnTo>
                  <a:lnTo>
                    <a:pt x="415040" y="133349"/>
                  </a:lnTo>
                  <a:lnTo>
                    <a:pt x="415040" y="132079"/>
                  </a:lnTo>
                  <a:close/>
                </a:path>
                <a:path w="415290" h="179070">
                  <a:moveTo>
                    <a:pt x="415040" y="130809"/>
                  </a:moveTo>
                  <a:lnTo>
                    <a:pt x="0" y="135889"/>
                  </a:lnTo>
                  <a:lnTo>
                    <a:pt x="0" y="137159"/>
                  </a:lnTo>
                  <a:lnTo>
                    <a:pt x="415040" y="130809"/>
                  </a:lnTo>
                  <a:close/>
                </a:path>
                <a:path w="415290" h="179070">
                  <a:moveTo>
                    <a:pt x="415040" y="128269"/>
                  </a:moveTo>
                  <a:lnTo>
                    <a:pt x="0" y="134619"/>
                  </a:lnTo>
                  <a:lnTo>
                    <a:pt x="415040" y="129539"/>
                  </a:lnTo>
                  <a:lnTo>
                    <a:pt x="415040" y="128269"/>
                  </a:lnTo>
                  <a:close/>
                </a:path>
                <a:path w="415290" h="179070">
                  <a:moveTo>
                    <a:pt x="415040" y="125729"/>
                  </a:moveTo>
                  <a:lnTo>
                    <a:pt x="0" y="132079"/>
                  </a:lnTo>
                  <a:lnTo>
                    <a:pt x="0" y="133349"/>
                  </a:lnTo>
                  <a:lnTo>
                    <a:pt x="415040" y="126999"/>
                  </a:lnTo>
                  <a:lnTo>
                    <a:pt x="415040" y="125729"/>
                  </a:lnTo>
                  <a:close/>
                </a:path>
                <a:path w="415290" h="179070">
                  <a:moveTo>
                    <a:pt x="415040" y="124459"/>
                  </a:moveTo>
                  <a:lnTo>
                    <a:pt x="0" y="129539"/>
                  </a:lnTo>
                  <a:lnTo>
                    <a:pt x="0" y="130809"/>
                  </a:lnTo>
                  <a:lnTo>
                    <a:pt x="415040" y="124459"/>
                  </a:lnTo>
                  <a:close/>
                </a:path>
                <a:path w="415290" h="179070">
                  <a:moveTo>
                    <a:pt x="415040" y="121919"/>
                  </a:moveTo>
                  <a:lnTo>
                    <a:pt x="0" y="128269"/>
                  </a:lnTo>
                  <a:lnTo>
                    <a:pt x="415040" y="123189"/>
                  </a:lnTo>
                  <a:lnTo>
                    <a:pt x="415040" y="121919"/>
                  </a:lnTo>
                  <a:close/>
                </a:path>
                <a:path w="415290" h="179070">
                  <a:moveTo>
                    <a:pt x="415040" y="120649"/>
                  </a:moveTo>
                  <a:lnTo>
                    <a:pt x="0" y="125729"/>
                  </a:lnTo>
                  <a:lnTo>
                    <a:pt x="0" y="126999"/>
                  </a:lnTo>
                  <a:lnTo>
                    <a:pt x="415040" y="120649"/>
                  </a:lnTo>
                  <a:close/>
                </a:path>
                <a:path w="415290" h="179070">
                  <a:moveTo>
                    <a:pt x="415040" y="118109"/>
                  </a:moveTo>
                  <a:lnTo>
                    <a:pt x="0" y="124459"/>
                  </a:lnTo>
                  <a:lnTo>
                    <a:pt x="415040" y="119379"/>
                  </a:lnTo>
                  <a:lnTo>
                    <a:pt x="415040" y="118109"/>
                  </a:lnTo>
                  <a:close/>
                </a:path>
                <a:path w="415290" h="179070">
                  <a:moveTo>
                    <a:pt x="415040" y="115569"/>
                  </a:moveTo>
                  <a:lnTo>
                    <a:pt x="0" y="121919"/>
                  </a:lnTo>
                  <a:lnTo>
                    <a:pt x="0" y="123189"/>
                  </a:lnTo>
                  <a:lnTo>
                    <a:pt x="415040" y="116839"/>
                  </a:lnTo>
                  <a:lnTo>
                    <a:pt x="415040" y="115569"/>
                  </a:lnTo>
                  <a:close/>
                </a:path>
                <a:path w="415290" h="179070">
                  <a:moveTo>
                    <a:pt x="415040" y="114299"/>
                  </a:moveTo>
                  <a:lnTo>
                    <a:pt x="0" y="119379"/>
                  </a:lnTo>
                  <a:lnTo>
                    <a:pt x="0" y="120649"/>
                  </a:lnTo>
                  <a:lnTo>
                    <a:pt x="415040" y="114299"/>
                  </a:lnTo>
                  <a:close/>
                </a:path>
                <a:path w="415290" h="179070">
                  <a:moveTo>
                    <a:pt x="415040" y="111759"/>
                  </a:moveTo>
                  <a:lnTo>
                    <a:pt x="0" y="118109"/>
                  </a:lnTo>
                  <a:lnTo>
                    <a:pt x="415040" y="113029"/>
                  </a:lnTo>
                  <a:lnTo>
                    <a:pt x="415040" y="111759"/>
                  </a:lnTo>
                  <a:close/>
                </a:path>
                <a:path w="415290" h="179070">
                  <a:moveTo>
                    <a:pt x="415040" y="109219"/>
                  </a:moveTo>
                  <a:lnTo>
                    <a:pt x="0" y="115569"/>
                  </a:lnTo>
                  <a:lnTo>
                    <a:pt x="0" y="116839"/>
                  </a:lnTo>
                  <a:lnTo>
                    <a:pt x="415040" y="110489"/>
                  </a:lnTo>
                  <a:lnTo>
                    <a:pt x="415040" y="109219"/>
                  </a:lnTo>
                  <a:close/>
                </a:path>
                <a:path w="415290" h="179070">
                  <a:moveTo>
                    <a:pt x="415040" y="105409"/>
                  </a:moveTo>
                  <a:lnTo>
                    <a:pt x="0" y="111759"/>
                  </a:lnTo>
                  <a:lnTo>
                    <a:pt x="415040" y="106679"/>
                  </a:lnTo>
                  <a:lnTo>
                    <a:pt x="415040" y="105409"/>
                  </a:lnTo>
                  <a:close/>
                </a:path>
                <a:path w="415290" h="179070">
                  <a:moveTo>
                    <a:pt x="415040" y="104139"/>
                  </a:moveTo>
                  <a:lnTo>
                    <a:pt x="0" y="109219"/>
                  </a:lnTo>
                  <a:lnTo>
                    <a:pt x="0" y="110489"/>
                  </a:lnTo>
                  <a:lnTo>
                    <a:pt x="415040" y="104139"/>
                  </a:lnTo>
                  <a:close/>
                </a:path>
                <a:path w="415290" h="179070">
                  <a:moveTo>
                    <a:pt x="415040" y="101599"/>
                  </a:moveTo>
                  <a:lnTo>
                    <a:pt x="0" y="107949"/>
                  </a:lnTo>
                  <a:lnTo>
                    <a:pt x="415040" y="102869"/>
                  </a:lnTo>
                  <a:lnTo>
                    <a:pt x="415040" y="101599"/>
                  </a:lnTo>
                  <a:close/>
                </a:path>
                <a:path w="415290" h="179070">
                  <a:moveTo>
                    <a:pt x="415040" y="99059"/>
                  </a:moveTo>
                  <a:lnTo>
                    <a:pt x="0" y="105409"/>
                  </a:lnTo>
                  <a:lnTo>
                    <a:pt x="0" y="106679"/>
                  </a:lnTo>
                  <a:lnTo>
                    <a:pt x="415040" y="100329"/>
                  </a:lnTo>
                  <a:lnTo>
                    <a:pt x="415040" y="99059"/>
                  </a:lnTo>
                  <a:close/>
                </a:path>
                <a:path w="415290" h="179070">
                  <a:moveTo>
                    <a:pt x="415040" y="97789"/>
                  </a:moveTo>
                  <a:lnTo>
                    <a:pt x="0" y="102869"/>
                  </a:lnTo>
                  <a:lnTo>
                    <a:pt x="0" y="104139"/>
                  </a:lnTo>
                  <a:lnTo>
                    <a:pt x="415040" y="97789"/>
                  </a:lnTo>
                  <a:close/>
                </a:path>
                <a:path w="415290" h="179070">
                  <a:moveTo>
                    <a:pt x="415040" y="95249"/>
                  </a:moveTo>
                  <a:lnTo>
                    <a:pt x="0" y="101599"/>
                  </a:lnTo>
                  <a:lnTo>
                    <a:pt x="415040" y="96519"/>
                  </a:lnTo>
                  <a:lnTo>
                    <a:pt x="415040" y="95249"/>
                  </a:lnTo>
                  <a:close/>
                </a:path>
                <a:path w="415290" h="179070">
                  <a:moveTo>
                    <a:pt x="415040" y="93979"/>
                  </a:moveTo>
                  <a:lnTo>
                    <a:pt x="0" y="99059"/>
                  </a:lnTo>
                  <a:lnTo>
                    <a:pt x="0" y="100329"/>
                  </a:lnTo>
                  <a:lnTo>
                    <a:pt x="415040" y="93979"/>
                  </a:lnTo>
                  <a:close/>
                </a:path>
                <a:path w="415290" h="179070">
                  <a:moveTo>
                    <a:pt x="415040" y="88899"/>
                  </a:moveTo>
                  <a:lnTo>
                    <a:pt x="0" y="95249"/>
                  </a:lnTo>
                  <a:lnTo>
                    <a:pt x="0" y="96519"/>
                  </a:lnTo>
                  <a:lnTo>
                    <a:pt x="415040" y="90169"/>
                  </a:lnTo>
                  <a:lnTo>
                    <a:pt x="415040" y="88899"/>
                  </a:lnTo>
                  <a:close/>
                </a:path>
                <a:path w="415290" h="179070">
                  <a:moveTo>
                    <a:pt x="415040" y="87629"/>
                  </a:moveTo>
                  <a:lnTo>
                    <a:pt x="0" y="92709"/>
                  </a:lnTo>
                  <a:lnTo>
                    <a:pt x="0" y="93979"/>
                  </a:lnTo>
                  <a:lnTo>
                    <a:pt x="415040" y="87629"/>
                  </a:lnTo>
                  <a:close/>
                </a:path>
                <a:path w="415290" h="179070">
                  <a:moveTo>
                    <a:pt x="415040" y="85089"/>
                  </a:moveTo>
                  <a:lnTo>
                    <a:pt x="0" y="91439"/>
                  </a:lnTo>
                  <a:lnTo>
                    <a:pt x="415040" y="86359"/>
                  </a:lnTo>
                  <a:lnTo>
                    <a:pt x="415040" y="85089"/>
                  </a:lnTo>
                  <a:close/>
                </a:path>
                <a:path w="415290" h="179070">
                  <a:moveTo>
                    <a:pt x="415040" y="82549"/>
                  </a:moveTo>
                  <a:lnTo>
                    <a:pt x="0" y="88899"/>
                  </a:lnTo>
                  <a:lnTo>
                    <a:pt x="0" y="90169"/>
                  </a:lnTo>
                  <a:lnTo>
                    <a:pt x="415040" y="83819"/>
                  </a:lnTo>
                  <a:lnTo>
                    <a:pt x="415040" y="82549"/>
                  </a:lnTo>
                  <a:close/>
                </a:path>
                <a:path w="415290" h="179070">
                  <a:moveTo>
                    <a:pt x="415040" y="81279"/>
                  </a:moveTo>
                  <a:lnTo>
                    <a:pt x="0" y="86359"/>
                  </a:lnTo>
                  <a:lnTo>
                    <a:pt x="0" y="87629"/>
                  </a:lnTo>
                  <a:lnTo>
                    <a:pt x="415040" y="81279"/>
                  </a:lnTo>
                  <a:close/>
                </a:path>
                <a:path w="415290" h="179070">
                  <a:moveTo>
                    <a:pt x="415040" y="78739"/>
                  </a:moveTo>
                  <a:lnTo>
                    <a:pt x="0" y="85089"/>
                  </a:lnTo>
                  <a:lnTo>
                    <a:pt x="415040" y="80009"/>
                  </a:lnTo>
                  <a:lnTo>
                    <a:pt x="415040" y="78739"/>
                  </a:lnTo>
                  <a:close/>
                </a:path>
                <a:path w="415290" h="179070">
                  <a:moveTo>
                    <a:pt x="415040" y="77469"/>
                  </a:moveTo>
                  <a:lnTo>
                    <a:pt x="0" y="82549"/>
                  </a:lnTo>
                  <a:lnTo>
                    <a:pt x="0" y="83819"/>
                  </a:lnTo>
                  <a:lnTo>
                    <a:pt x="415040" y="77469"/>
                  </a:lnTo>
                  <a:close/>
                </a:path>
                <a:path w="415290" h="179070">
                  <a:moveTo>
                    <a:pt x="415040" y="74929"/>
                  </a:moveTo>
                  <a:lnTo>
                    <a:pt x="0" y="81279"/>
                  </a:lnTo>
                  <a:lnTo>
                    <a:pt x="415040" y="76199"/>
                  </a:lnTo>
                  <a:lnTo>
                    <a:pt x="415040" y="74929"/>
                  </a:lnTo>
                  <a:close/>
                </a:path>
                <a:path w="415290" h="179070">
                  <a:moveTo>
                    <a:pt x="415040" y="72389"/>
                  </a:moveTo>
                  <a:lnTo>
                    <a:pt x="0" y="78739"/>
                  </a:lnTo>
                  <a:lnTo>
                    <a:pt x="0" y="80009"/>
                  </a:lnTo>
                  <a:lnTo>
                    <a:pt x="415040" y="73659"/>
                  </a:lnTo>
                  <a:lnTo>
                    <a:pt x="415040" y="72389"/>
                  </a:lnTo>
                  <a:close/>
                </a:path>
                <a:path w="415290" h="179070">
                  <a:moveTo>
                    <a:pt x="415040" y="71119"/>
                  </a:moveTo>
                  <a:lnTo>
                    <a:pt x="0" y="76199"/>
                  </a:lnTo>
                  <a:lnTo>
                    <a:pt x="0" y="77469"/>
                  </a:lnTo>
                  <a:lnTo>
                    <a:pt x="415040" y="71119"/>
                  </a:lnTo>
                  <a:close/>
                </a:path>
                <a:path w="415290" h="179070">
                  <a:moveTo>
                    <a:pt x="415040" y="68579"/>
                  </a:moveTo>
                  <a:lnTo>
                    <a:pt x="0" y="74929"/>
                  </a:lnTo>
                  <a:lnTo>
                    <a:pt x="415040" y="69849"/>
                  </a:lnTo>
                  <a:lnTo>
                    <a:pt x="415040" y="68579"/>
                  </a:lnTo>
                  <a:close/>
                </a:path>
                <a:path w="415290" h="179070">
                  <a:moveTo>
                    <a:pt x="415040" y="66039"/>
                  </a:moveTo>
                  <a:lnTo>
                    <a:pt x="0" y="72389"/>
                  </a:lnTo>
                  <a:lnTo>
                    <a:pt x="0" y="73659"/>
                  </a:lnTo>
                  <a:lnTo>
                    <a:pt x="415040" y="67309"/>
                  </a:lnTo>
                  <a:lnTo>
                    <a:pt x="415040" y="66039"/>
                  </a:lnTo>
                  <a:close/>
                </a:path>
                <a:path w="415290" h="179070">
                  <a:moveTo>
                    <a:pt x="415040" y="64769"/>
                  </a:moveTo>
                  <a:lnTo>
                    <a:pt x="0" y="69849"/>
                  </a:lnTo>
                  <a:lnTo>
                    <a:pt x="0" y="71119"/>
                  </a:lnTo>
                  <a:lnTo>
                    <a:pt x="415040" y="64769"/>
                  </a:lnTo>
                  <a:close/>
                </a:path>
                <a:path w="415290" h="179070">
                  <a:moveTo>
                    <a:pt x="415040" y="62229"/>
                  </a:moveTo>
                  <a:lnTo>
                    <a:pt x="0" y="68579"/>
                  </a:lnTo>
                  <a:lnTo>
                    <a:pt x="415040" y="63499"/>
                  </a:lnTo>
                  <a:lnTo>
                    <a:pt x="415040" y="62229"/>
                  </a:lnTo>
                  <a:close/>
                </a:path>
                <a:path w="415290" h="179070">
                  <a:moveTo>
                    <a:pt x="415040" y="60959"/>
                  </a:moveTo>
                  <a:lnTo>
                    <a:pt x="0" y="66039"/>
                  </a:lnTo>
                  <a:lnTo>
                    <a:pt x="0" y="67309"/>
                  </a:lnTo>
                  <a:lnTo>
                    <a:pt x="415040" y="60959"/>
                  </a:lnTo>
                  <a:close/>
                </a:path>
                <a:path w="415290" h="179070">
                  <a:moveTo>
                    <a:pt x="415040" y="58419"/>
                  </a:moveTo>
                  <a:lnTo>
                    <a:pt x="0" y="64769"/>
                  </a:lnTo>
                  <a:lnTo>
                    <a:pt x="415040" y="59689"/>
                  </a:lnTo>
                  <a:lnTo>
                    <a:pt x="415040" y="58419"/>
                  </a:lnTo>
                  <a:close/>
                </a:path>
                <a:path w="415290" h="179070">
                  <a:moveTo>
                    <a:pt x="415040" y="55879"/>
                  </a:moveTo>
                  <a:lnTo>
                    <a:pt x="0" y="62229"/>
                  </a:lnTo>
                  <a:lnTo>
                    <a:pt x="0" y="63499"/>
                  </a:lnTo>
                  <a:lnTo>
                    <a:pt x="415040" y="57149"/>
                  </a:lnTo>
                  <a:lnTo>
                    <a:pt x="415040" y="55879"/>
                  </a:lnTo>
                  <a:close/>
                </a:path>
                <a:path w="415290" h="179070">
                  <a:moveTo>
                    <a:pt x="415040" y="54609"/>
                  </a:moveTo>
                  <a:lnTo>
                    <a:pt x="0" y="59689"/>
                  </a:lnTo>
                  <a:lnTo>
                    <a:pt x="0" y="60959"/>
                  </a:lnTo>
                  <a:lnTo>
                    <a:pt x="415040" y="54609"/>
                  </a:lnTo>
                  <a:close/>
                </a:path>
                <a:path w="415290" h="179070">
                  <a:moveTo>
                    <a:pt x="415040" y="52069"/>
                  </a:moveTo>
                  <a:lnTo>
                    <a:pt x="0" y="58419"/>
                  </a:lnTo>
                  <a:lnTo>
                    <a:pt x="415040" y="53339"/>
                  </a:lnTo>
                  <a:lnTo>
                    <a:pt x="415040" y="52069"/>
                  </a:lnTo>
                  <a:close/>
                </a:path>
                <a:path w="415290" h="179070">
                  <a:moveTo>
                    <a:pt x="415040" y="50799"/>
                  </a:moveTo>
                  <a:lnTo>
                    <a:pt x="0" y="55879"/>
                  </a:lnTo>
                  <a:lnTo>
                    <a:pt x="0" y="57149"/>
                  </a:lnTo>
                  <a:lnTo>
                    <a:pt x="415040" y="50799"/>
                  </a:lnTo>
                  <a:close/>
                </a:path>
                <a:path w="415290" h="179070">
                  <a:moveTo>
                    <a:pt x="415040" y="45719"/>
                  </a:moveTo>
                  <a:lnTo>
                    <a:pt x="0" y="52069"/>
                  </a:lnTo>
                  <a:lnTo>
                    <a:pt x="0" y="53339"/>
                  </a:lnTo>
                  <a:lnTo>
                    <a:pt x="415040" y="46989"/>
                  </a:lnTo>
                  <a:lnTo>
                    <a:pt x="415040" y="45719"/>
                  </a:lnTo>
                  <a:close/>
                </a:path>
                <a:path w="415290" h="179070">
                  <a:moveTo>
                    <a:pt x="415040" y="44449"/>
                  </a:moveTo>
                  <a:lnTo>
                    <a:pt x="0" y="49529"/>
                  </a:lnTo>
                  <a:lnTo>
                    <a:pt x="0" y="50799"/>
                  </a:lnTo>
                  <a:lnTo>
                    <a:pt x="415040" y="44449"/>
                  </a:lnTo>
                  <a:close/>
                </a:path>
                <a:path w="415290" h="179070">
                  <a:moveTo>
                    <a:pt x="415040" y="41909"/>
                  </a:moveTo>
                  <a:lnTo>
                    <a:pt x="0" y="48259"/>
                  </a:lnTo>
                  <a:lnTo>
                    <a:pt x="415040" y="43179"/>
                  </a:lnTo>
                  <a:lnTo>
                    <a:pt x="415040" y="41909"/>
                  </a:lnTo>
                  <a:close/>
                </a:path>
                <a:path w="415290" h="179070">
                  <a:moveTo>
                    <a:pt x="415040" y="39369"/>
                  </a:moveTo>
                  <a:lnTo>
                    <a:pt x="0" y="45719"/>
                  </a:lnTo>
                  <a:lnTo>
                    <a:pt x="0" y="46989"/>
                  </a:lnTo>
                  <a:lnTo>
                    <a:pt x="415040" y="40639"/>
                  </a:lnTo>
                  <a:lnTo>
                    <a:pt x="415040" y="39369"/>
                  </a:lnTo>
                  <a:close/>
                </a:path>
                <a:path w="415290" h="179070">
                  <a:moveTo>
                    <a:pt x="415040" y="38099"/>
                  </a:moveTo>
                  <a:lnTo>
                    <a:pt x="0" y="43179"/>
                  </a:lnTo>
                  <a:lnTo>
                    <a:pt x="0" y="44449"/>
                  </a:lnTo>
                  <a:lnTo>
                    <a:pt x="415040" y="38099"/>
                  </a:lnTo>
                  <a:close/>
                </a:path>
                <a:path w="415290" h="179070">
                  <a:moveTo>
                    <a:pt x="415040" y="35559"/>
                  </a:moveTo>
                  <a:lnTo>
                    <a:pt x="0" y="41909"/>
                  </a:lnTo>
                  <a:lnTo>
                    <a:pt x="415040" y="36829"/>
                  </a:lnTo>
                  <a:lnTo>
                    <a:pt x="415040" y="35559"/>
                  </a:lnTo>
                  <a:close/>
                </a:path>
                <a:path w="415290" h="179070">
                  <a:moveTo>
                    <a:pt x="415040" y="34289"/>
                  </a:moveTo>
                  <a:lnTo>
                    <a:pt x="0" y="39369"/>
                  </a:lnTo>
                  <a:lnTo>
                    <a:pt x="0" y="40639"/>
                  </a:lnTo>
                  <a:lnTo>
                    <a:pt x="415040" y="34289"/>
                  </a:lnTo>
                  <a:close/>
                </a:path>
                <a:path w="415290" h="179070">
                  <a:moveTo>
                    <a:pt x="415040" y="31749"/>
                  </a:moveTo>
                  <a:lnTo>
                    <a:pt x="0" y="38099"/>
                  </a:lnTo>
                  <a:lnTo>
                    <a:pt x="415040" y="33019"/>
                  </a:lnTo>
                  <a:lnTo>
                    <a:pt x="415040" y="31749"/>
                  </a:lnTo>
                  <a:close/>
                </a:path>
                <a:path w="415290" h="179070">
                  <a:moveTo>
                    <a:pt x="415040" y="29209"/>
                  </a:moveTo>
                  <a:lnTo>
                    <a:pt x="0" y="35559"/>
                  </a:lnTo>
                  <a:lnTo>
                    <a:pt x="0" y="36829"/>
                  </a:lnTo>
                  <a:lnTo>
                    <a:pt x="415040" y="30479"/>
                  </a:lnTo>
                  <a:lnTo>
                    <a:pt x="415040" y="29209"/>
                  </a:lnTo>
                  <a:close/>
                </a:path>
                <a:path w="415290" h="179070">
                  <a:moveTo>
                    <a:pt x="415040" y="27939"/>
                  </a:moveTo>
                  <a:lnTo>
                    <a:pt x="0" y="33019"/>
                  </a:lnTo>
                  <a:lnTo>
                    <a:pt x="0" y="34289"/>
                  </a:lnTo>
                  <a:lnTo>
                    <a:pt x="415040" y="27939"/>
                  </a:lnTo>
                  <a:close/>
                </a:path>
                <a:path w="415290" h="179070">
                  <a:moveTo>
                    <a:pt x="415040" y="25399"/>
                  </a:moveTo>
                  <a:lnTo>
                    <a:pt x="0" y="31749"/>
                  </a:lnTo>
                  <a:lnTo>
                    <a:pt x="415040" y="26669"/>
                  </a:lnTo>
                  <a:lnTo>
                    <a:pt x="415040" y="25399"/>
                  </a:lnTo>
                  <a:close/>
                </a:path>
                <a:path w="415290" h="179070">
                  <a:moveTo>
                    <a:pt x="415040" y="22859"/>
                  </a:moveTo>
                  <a:lnTo>
                    <a:pt x="0" y="29209"/>
                  </a:lnTo>
                  <a:lnTo>
                    <a:pt x="0" y="30479"/>
                  </a:lnTo>
                  <a:lnTo>
                    <a:pt x="415040" y="24129"/>
                  </a:lnTo>
                  <a:lnTo>
                    <a:pt x="415040" y="22859"/>
                  </a:lnTo>
                  <a:close/>
                </a:path>
                <a:path w="415290" h="179070">
                  <a:moveTo>
                    <a:pt x="415040" y="21589"/>
                  </a:moveTo>
                  <a:lnTo>
                    <a:pt x="0" y="26669"/>
                  </a:lnTo>
                  <a:lnTo>
                    <a:pt x="0" y="27939"/>
                  </a:lnTo>
                  <a:lnTo>
                    <a:pt x="415040" y="21589"/>
                  </a:lnTo>
                  <a:close/>
                </a:path>
                <a:path w="415290" h="179070">
                  <a:moveTo>
                    <a:pt x="415040" y="19049"/>
                  </a:moveTo>
                  <a:lnTo>
                    <a:pt x="0" y="25399"/>
                  </a:lnTo>
                  <a:lnTo>
                    <a:pt x="415040" y="20319"/>
                  </a:lnTo>
                  <a:lnTo>
                    <a:pt x="415040" y="19049"/>
                  </a:lnTo>
                  <a:close/>
                </a:path>
                <a:path w="415290" h="179070">
                  <a:moveTo>
                    <a:pt x="415040" y="17779"/>
                  </a:moveTo>
                  <a:lnTo>
                    <a:pt x="0" y="22859"/>
                  </a:lnTo>
                  <a:lnTo>
                    <a:pt x="0" y="24129"/>
                  </a:lnTo>
                  <a:lnTo>
                    <a:pt x="415040" y="17779"/>
                  </a:lnTo>
                  <a:close/>
                </a:path>
                <a:path w="415290" h="179070">
                  <a:moveTo>
                    <a:pt x="415040" y="15239"/>
                  </a:moveTo>
                  <a:lnTo>
                    <a:pt x="0" y="21589"/>
                  </a:lnTo>
                  <a:lnTo>
                    <a:pt x="415040" y="16509"/>
                  </a:lnTo>
                  <a:lnTo>
                    <a:pt x="415040" y="15239"/>
                  </a:lnTo>
                  <a:close/>
                </a:path>
                <a:path w="415290" h="179070">
                  <a:moveTo>
                    <a:pt x="415040" y="12699"/>
                  </a:moveTo>
                  <a:lnTo>
                    <a:pt x="0" y="19049"/>
                  </a:lnTo>
                  <a:lnTo>
                    <a:pt x="0" y="20319"/>
                  </a:lnTo>
                  <a:lnTo>
                    <a:pt x="415040" y="13969"/>
                  </a:lnTo>
                  <a:lnTo>
                    <a:pt x="415040" y="12699"/>
                  </a:lnTo>
                  <a:close/>
                </a:path>
                <a:path w="415290" h="179070">
                  <a:moveTo>
                    <a:pt x="415040" y="11429"/>
                  </a:moveTo>
                  <a:lnTo>
                    <a:pt x="0" y="16509"/>
                  </a:lnTo>
                  <a:lnTo>
                    <a:pt x="0" y="17779"/>
                  </a:lnTo>
                  <a:lnTo>
                    <a:pt x="415040" y="11429"/>
                  </a:lnTo>
                  <a:close/>
                </a:path>
                <a:path w="415290" h="179070">
                  <a:moveTo>
                    <a:pt x="415040" y="8889"/>
                  </a:moveTo>
                  <a:lnTo>
                    <a:pt x="0" y="15239"/>
                  </a:lnTo>
                  <a:lnTo>
                    <a:pt x="415040" y="10159"/>
                  </a:lnTo>
                  <a:lnTo>
                    <a:pt x="415040" y="8889"/>
                  </a:lnTo>
                  <a:close/>
                </a:path>
                <a:path w="415290" h="179070">
                  <a:moveTo>
                    <a:pt x="415040" y="6349"/>
                  </a:moveTo>
                  <a:lnTo>
                    <a:pt x="0" y="12699"/>
                  </a:lnTo>
                  <a:lnTo>
                    <a:pt x="0" y="13969"/>
                  </a:lnTo>
                  <a:lnTo>
                    <a:pt x="415040" y="7619"/>
                  </a:lnTo>
                  <a:lnTo>
                    <a:pt x="415040" y="6349"/>
                  </a:lnTo>
                  <a:close/>
                </a:path>
                <a:path w="415290" h="179070">
                  <a:moveTo>
                    <a:pt x="415040" y="2539"/>
                  </a:moveTo>
                  <a:lnTo>
                    <a:pt x="0" y="8889"/>
                  </a:lnTo>
                  <a:lnTo>
                    <a:pt x="0" y="10159"/>
                  </a:lnTo>
                  <a:lnTo>
                    <a:pt x="415040" y="3809"/>
                  </a:lnTo>
                  <a:lnTo>
                    <a:pt x="415040" y="2539"/>
                  </a:lnTo>
                  <a:close/>
                </a:path>
                <a:path w="415290" h="179070">
                  <a:moveTo>
                    <a:pt x="415040" y="1269"/>
                  </a:moveTo>
                  <a:lnTo>
                    <a:pt x="0" y="6349"/>
                  </a:lnTo>
                  <a:lnTo>
                    <a:pt x="0" y="7619"/>
                  </a:lnTo>
                  <a:lnTo>
                    <a:pt x="415040" y="1269"/>
                  </a:lnTo>
                  <a:close/>
                </a:path>
                <a:path w="415290" h="179070">
                  <a:moveTo>
                    <a:pt x="404793" y="0"/>
                  </a:moveTo>
                  <a:lnTo>
                    <a:pt x="350820" y="0"/>
                  </a:lnTo>
                  <a:lnTo>
                    <a:pt x="0" y="5079"/>
                  </a:lnTo>
                  <a:lnTo>
                    <a:pt x="404793" y="0"/>
                  </a:lnTo>
                  <a:close/>
                </a:path>
                <a:path w="415290" h="179070">
                  <a:moveTo>
                    <a:pt x="261322" y="0"/>
                  </a:moveTo>
                  <a:lnTo>
                    <a:pt x="207349" y="0"/>
                  </a:lnTo>
                  <a:lnTo>
                    <a:pt x="0" y="2539"/>
                  </a:lnTo>
                  <a:lnTo>
                    <a:pt x="0" y="3809"/>
                  </a:lnTo>
                  <a:lnTo>
                    <a:pt x="261322" y="0"/>
                  </a:lnTo>
                  <a:close/>
                </a:path>
                <a:path w="415290" h="179070">
                  <a:moveTo>
                    <a:pt x="117851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117851" y="0"/>
                  </a:lnTo>
                  <a:close/>
                </a:path>
              </a:pathLst>
            </a:custGeom>
            <a:solidFill>
              <a:srgbClr val="1B33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7015" y="6493078"/>
              <a:ext cx="430481" cy="1811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4900" y="6493456"/>
              <a:ext cx="438269" cy="18062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34098" y="6492372"/>
              <a:ext cx="430412" cy="18112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626757" y="6493911"/>
              <a:ext cx="61594" cy="179705"/>
            </a:xfrm>
            <a:custGeom>
              <a:avLst/>
              <a:gdLst/>
              <a:ahLst/>
              <a:cxnLst/>
              <a:rect l="l" t="t" r="r" b="b"/>
              <a:pathLst>
                <a:path w="61595" h="179704">
                  <a:moveTo>
                    <a:pt x="51239" y="78144"/>
                  </a:moveTo>
                  <a:lnTo>
                    <a:pt x="12980" y="78688"/>
                  </a:lnTo>
                  <a:lnTo>
                    <a:pt x="12980" y="79438"/>
                  </a:lnTo>
                  <a:lnTo>
                    <a:pt x="51239" y="78894"/>
                  </a:lnTo>
                  <a:lnTo>
                    <a:pt x="51239" y="78144"/>
                  </a:lnTo>
                  <a:close/>
                </a:path>
                <a:path w="61595" h="179704">
                  <a:moveTo>
                    <a:pt x="51239" y="76105"/>
                  </a:moveTo>
                  <a:lnTo>
                    <a:pt x="12980" y="76644"/>
                  </a:lnTo>
                  <a:lnTo>
                    <a:pt x="12980" y="77394"/>
                  </a:lnTo>
                  <a:lnTo>
                    <a:pt x="51239" y="76855"/>
                  </a:lnTo>
                  <a:lnTo>
                    <a:pt x="51239" y="76105"/>
                  </a:lnTo>
                  <a:close/>
                </a:path>
                <a:path w="61595" h="179704">
                  <a:moveTo>
                    <a:pt x="51239" y="84316"/>
                  </a:moveTo>
                  <a:lnTo>
                    <a:pt x="12980" y="84855"/>
                  </a:lnTo>
                  <a:lnTo>
                    <a:pt x="12980" y="85649"/>
                  </a:lnTo>
                  <a:lnTo>
                    <a:pt x="51239" y="85066"/>
                  </a:lnTo>
                  <a:lnTo>
                    <a:pt x="51239" y="84316"/>
                  </a:lnTo>
                  <a:close/>
                </a:path>
                <a:path w="61595" h="179704">
                  <a:moveTo>
                    <a:pt x="51239" y="80188"/>
                  </a:moveTo>
                  <a:lnTo>
                    <a:pt x="12980" y="80771"/>
                  </a:lnTo>
                  <a:lnTo>
                    <a:pt x="12980" y="81521"/>
                  </a:lnTo>
                  <a:lnTo>
                    <a:pt x="51239" y="80982"/>
                  </a:lnTo>
                  <a:lnTo>
                    <a:pt x="51239" y="80188"/>
                  </a:lnTo>
                  <a:close/>
                </a:path>
                <a:path w="61595" h="179704">
                  <a:moveTo>
                    <a:pt x="51239" y="82271"/>
                  </a:moveTo>
                  <a:lnTo>
                    <a:pt x="12980" y="82816"/>
                  </a:lnTo>
                  <a:lnTo>
                    <a:pt x="12980" y="83566"/>
                  </a:lnTo>
                  <a:lnTo>
                    <a:pt x="51239" y="83021"/>
                  </a:lnTo>
                  <a:lnTo>
                    <a:pt x="51239" y="82271"/>
                  </a:lnTo>
                  <a:close/>
                </a:path>
                <a:path w="61595" h="179704">
                  <a:moveTo>
                    <a:pt x="51239" y="74021"/>
                  </a:moveTo>
                  <a:lnTo>
                    <a:pt x="12980" y="74605"/>
                  </a:lnTo>
                  <a:lnTo>
                    <a:pt x="12980" y="75355"/>
                  </a:lnTo>
                  <a:lnTo>
                    <a:pt x="51239" y="74810"/>
                  </a:lnTo>
                  <a:lnTo>
                    <a:pt x="51239" y="74021"/>
                  </a:lnTo>
                  <a:close/>
                </a:path>
                <a:path w="61595" h="179704">
                  <a:moveTo>
                    <a:pt x="51239" y="67849"/>
                  </a:moveTo>
                  <a:lnTo>
                    <a:pt x="12980" y="68394"/>
                  </a:lnTo>
                  <a:lnTo>
                    <a:pt x="12980" y="69182"/>
                  </a:lnTo>
                  <a:lnTo>
                    <a:pt x="51239" y="68644"/>
                  </a:lnTo>
                  <a:lnTo>
                    <a:pt x="51239" y="67849"/>
                  </a:lnTo>
                  <a:close/>
                </a:path>
                <a:path w="61595" h="179704">
                  <a:moveTo>
                    <a:pt x="51239" y="65810"/>
                  </a:moveTo>
                  <a:lnTo>
                    <a:pt x="12980" y="66349"/>
                  </a:lnTo>
                  <a:lnTo>
                    <a:pt x="12980" y="67099"/>
                  </a:lnTo>
                  <a:lnTo>
                    <a:pt x="51239" y="66560"/>
                  </a:lnTo>
                  <a:lnTo>
                    <a:pt x="51239" y="65810"/>
                  </a:lnTo>
                  <a:close/>
                </a:path>
                <a:path w="61595" h="179704">
                  <a:moveTo>
                    <a:pt x="51239" y="71977"/>
                  </a:moveTo>
                  <a:lnTo>
                    <a:pt x="12980" y="72521"/>
                  </a:lnTo>
                  <a:lnTo>
                    <a:pt x="12980" y="73271"/>
                  </a:lnTo>
                  <a:lnTo>
                    <a:pt x="51239" y="72727"/>
                  </a:lnTo>
                  <a:lnTo>
                    <a:pt x="51239" y="71977"/>
                  </a:lnTo>
                  <a:close/>
                </a:path>
                <a:path w="61595" h="179704">
                  <a:moveTo>
                    <a:pt x="51239" y="69938"/>
                  </a:moveTo>
                  <a:lnTo>
                    <a:pt x="12980" y="70477"/>
                  </a:lnTo>
                  <a:lnTo>
                    <a:pt x="12980" y="71227"/>
                  </a:lnTo>
                  <a:lnTo>
                    <a:pt x="51239" y="70688"/>
                  </a:lnTo>
                  <a:lnTo>
                    <a:pt x="51239" y="69938"/>
                  </a:lnTo>
                  <a:close/>
                </a:path>
                <a:path w="61595" h="179704">
                  <a:moveTo>
                    <a:pt x="51239" y="96649"/>
                  </a:moveTo>
                  <a:lnTo>
                    <a:pt x="12980" y="97193"/>
                  </a:lnTo>
                  <a:lnTo>
                    <a:pt x="12980" y="97982"/>
                  </a:lnTo>
                  <a:lnTo>
                    <a:pt x="51239" y="97399"/>
                  </a:lnTo>
                  <a:lnTo>
                    <a:pt x="51239" y="96649"/>
                  </a:lnTo>
                  <a:close/>
                </a:path>
                <a:path w="61595" h="179704">
                  <a:moveTo>
                    <a:pt x="51239" y="100777"/>
                  </a:moveTo>
                  <a:lnTo>
                    <a:pt x="12980" y="101321"/>
                  </a:lnTo>
                  <a:lnTo>
                    <a:pt x="12980" y="102071"/>
                  </a:lnTo>
                  <a:lnTo>
                    <a:pt x="51239" y="101527"/>
                  </a:lnTo>
                  <a:lnTo>
                    <a:pt x="51239" y="100777"/>
                  </a:lnTo>
                  <a:close/>
                </a:path>
                <a:path w="61595" h="179704">
                  <a:moveTo>
                    <a:pt x="51239" y="102821"/>
                  </a:moveTo>
                  <a:lnTo>
                    <a:pt x="12980" y="103360"/>
                  </a:lnTo>
                  <a:lnTo>
                    <a:pt x="12980" y="104155"/>
                  </a:lnTo>
                  <a:lnTo>
                    <a:pt x="51239" y="103571"/>
                  </a:lnTo>
                  <a:lnTo>
                    <a:pt x="51239" y="102821"/>
                  </a:lnTo>
                  <a:close/>
                </a:path>
                <a:path w="61595" h="179704">
                  <a:moveTo>
                    <a:pt x="51239" y="98732"/>
                  </a:moveTo>
                  <a:lnTo>
                    <a:pt x="12980" y="99277"/>
                  </a:lnTo>
                  <a:lnTo>
                    <a:pt x="12980" y="100027"/>
                  </a:lnTo>
                  <a:lnTo>
                    <a:pt x="51239" y="99482"/>
                  </a:lnTo>
                  <a:lnTo>
                    <a:pt x="51239" y="98732"/>
                  </a:lnTo>
                  <a:close/>
                </a:path>
                <a:path w="61595" h="179704">
                  <a:moveTo>
                    <a:pt x="51239" y="104905"/>
                  </a:moveTo>
                  <a:lnTo>
                    <a:pt x="12980" y="105443"/>
                  </a:lnTo>
                  <a:lnTo>
                    <a:pt x="12980" y="106193"/>
                  </a:lnTo>
                  <a:lnTo>
                    <a:pt x="51239" y="105655"/>
                  </a:lnTo>
                  <a:lnTo>
                    <a:pt x="51239" y="104905"/>
                  </a:lnTo>
                  <a:close/>
                </a:path>
                <a:path w="61595" h="179704">
                  <a:moveTo>
                    <a:pt x="51239" y="94610"/>
                  </a:moveTo>
                  <a:lnTo>
                    <a:pt x="12980" y="95149"/>
                  </a:lnTo>
                  <a:lnTo>
                    <a:pt x="12980" y="95899"/>
                  </a:lnTo>
                  <a:lnTo>
                    <a:pt x="51239" y="95360"/>
                  </a:lnTo>
                  <a:lnTo>
                    <a:pt x="51239" y="94610"/>
                  </a:lnTo>
                  <a:close/>
                </a:path>
                <a:path w="61595" h="179704">
                  <a:moveTo>
                    <a:pt x="51239" y="88438"/>
                  </a:moveTo>
                  <a:lnTo>
                    <a:pt x="12980" y="88982"/>
                  </a:lnTo>
                  <a:lnTo>
                    <a:pt x="12980" y="89732"/>
                  </a:lnTo>
                  <a:lnTo>
                    <a:pt x="51239" y="89188"/>
                  </a:lnTo>
                  <a:lnTo>
                    <a:pt x="51239" y="88438"/>
                  </a:lnTo>
                  <a:close/>
                </a:path>
                <a:path w="61595" h="179704">
                  <a:moveTo>
                    <a:pt x="51239" y="90482"/>
                  </a:moveTo>
                  <a:lnTo>
                    <a:pt x="12980" y="91027"/>
                  </a:lnTo>
                  <a:lnTo>
                    <a:pt x="12980" y="91816"/>
                  </a:lnTo>
                  <a:lnTo>
                    <a:pt x="51239" y="91232"/>
                  </a:lnTo>
                  <a:lnTo>
                    <a:pt x="51239" y="90482"/>
                  </a:lnTo>
                  <a:close/>
                </a:path>
                <a:path w="61595" h="179704">
                  <a:moveTo>
                    <a:pt x="51239" y="86355"/>
                  </a:moveTo>
                  <a:lnTo>
                    <a:pt x="12980" y="86938"/>
                  </a:lnTo>
                  <a:lnTo>
                    <a:pt x="12980" y="87688"/>
                  </a:lnTo>
                  <a:lnTo>
                    <a:pt x="51239" y="87149"/>
                  </a:lnTo>
                  <a:lnTo>
                    <a:pt x="51239" y="86355"/>
                  </a:lnTo>
                  <a:close/>
                </a:path>
                <a:path w="61595" h="179704">
                  <a:moveTo>
                    <a:pt x="51239" y="63766"/>
                  </a:moveTo>
                  <a:lnTo>
                    <a:pt x="12980" y="64310"/>
                  </a:lnTo>
                  <a:lnTo>
                    <a:pt x="12980" y="65060"/>
                  </a:lnTo>
                  <a:lnTo>
                    <a:pt x="51239" y="64516"/>
                  </a:lnTo>
                  <a:lnTo>
                    <a:pt x="51239" y="63766"/>
                  </a:lnTo>
                  <a:close/>
                </a:path>
                <a:path w="61595" h="179704">
                  <a:moveTo>
                    <a:pt x="51239" y="92527"/>
                  </a:moveTo>
                  <a:lnTo>
                    <a:pt x="12980" y="93110"/>
                  </a:lnTo>
                  <a:lnTo>
                    <a:pt x="12980" y="93860"/>
                  </a:lnTo>
                  <a:lnTo>
                    <a:pt x="51239" y="93316"/>
                  </a:lnTo>
                  <a:lnTo>
                    <a:pt x="51239" y="92527"/>
                  </a:lnTo>
                  <a:close/>
                </a:path>
                <a:path w="61595" h="179704">
                  <a:moveTo>
                    <a:pt x="51239" y="39055"/>
                  </a:moveTo>
                  <a:lnTo>
                    <a:pt x="12980" y="39638"/>
                  </a:lnTo>
                  <a:lnTo>
                    <a:pt x="12980" y="40388"/>
                  </a:lnTo>
                  <a:lnTo>
                    <a:pt x="51239" y="39844"/>
                  </a:lnTo>
                  <a:lnTo>
                    <a:pt x="51239" y="39055"/>
                  </a:lnTo>
                  <a:close/>
                </a:path>
                <a:path w="61595" h="179704">
                  <a:moveTo>
                    <a:pt x="51239" y="28799"/>
                  </a:moveTo>
                  <a:lnTo>
                    <a:pt x="12980" y="29344"/>
                  </a:lnTo>
                  <a:lnTo>
                    <a:pt x="12980" y="30094"/>
                  </a:lnTo>
                  <a:lnTo>
                    <a:pt x="51239" y="29549"/>
                  </a:lnTo>
                  <a:lnTo>
                    <a:pt x="51239" y="28799"/>
                  </a:lnTo>
                  <a:close/>
                </a:path>
                <a:path w="61595" h="179704">
                  <a:moveTo>
                    <a:pt x="51239" y="30844"/>
                  </a:moveTo>
                  <a:lnTo>
                    <a:pt x="12980" y="31383"/>
                  </a:lnTo>
                  <a:lnTo>
                    <a:pt x="12980" y="32133"/>
                  </a:lnTo>
                  <a:lnTo>
                    <a:pt x="51239" y="31594"/>
                  </a:lnTo>
                  <a:lnTo>
                    <a:pt x="51239" y="30844"/>
                  </a:lnTo>
                  <a:close/>
                </a:path>
                <a:path w="61595" h="179704">
                  <a:moveTo>
                    <a:pt x="51239" y="34966"/>
                  </a:moveTo>
                  <a:lnTo>
                    <a:pt x="12980" y="35510"/>
                  </a:lnTo>
                  <a:lnTo>
                    <a:pt x="12980" y="36260"/>
                  </a:lnTo>
                  <a:lnTo>
                    <a:pt x="51239" y="35716"/>
                  </a:lnTo>
                  <a:lnTo>
                    <a:pt x="51239" y="34966"/>
                  </a:lnTo>
                  <a:close/>
                </a:path>
                <a:path w="61595" h="179704">
                  <a:moveTo>
                    <a:pt x="51239" y="32883"/>
                  </a:moveTo>
                  <a:lnTo>
                    <a:pt x="12980" y="33466"/>
                  </a:lnTo>
                  <a:lnTo>
                    <a:pt x="12980" y="34216"/>
                  </a:lnTo>
                  <a:lnTo>
                    <a:pt x="51239" y="33677"/>
                  </a:lnTo>
                  <a:lnTo>
                    <a:pt x="51239" y="32883"/>
                  </a:lnTo>
                  <a:close/>
                </a:path>
                <a:path w="61595" h="179704">
                  <a:moveTo>
                    <a:pt x="51239" y="22633"/>
                  </a:moveTo>
                  <a:lnTo>
                    <a:pt x="12980" y="23172"/>
                  </a:lnTo>
                  <a:lnTo>
                    <a:pt x="12980" y="23922"/>
                  </a:lnTo>
                  <a:lnTo>
                    <a:pt x="51239" y="23383"/>
                  </a:lnTo>
                  <a:lnTo>
                    <a:pt x="51239" y="22633"/>
                  </a:lnTo>
                  <a:close/>
                </a:path>
                <a:path w="61595" h="179704">
                  <a:moveTo>
                    <a:pt x="51239" y="18505"/>
                  </a:moveTo>
                  <a:lnTo>
                    <a:pt x="12980" y="19049"/>
                  </a:lnTo>
                  <a:lnTo>
                    <a:pt x="12980" y="19799"/>
                  </a:lnTo>
                  <a:lnTo>
                    <a:pt x="51239" y="19255"/>
                  </a:lnTo>
                  <a:lnTo>
                    <a:pt x="51239" y="18505"/>
                  </a:lnTo>
                  <a:close/>
                </a:path>
                <a:path w="61595" h="179704">
                  <a:moveTo>
                    <a:pt x="51239" y="20549"/>
                  </a:moveTo>
                  <a:lnTo>
                    <a:pt x="12980" y="21088"/>
                  </a:lnTo>
                  <a:lnTo>
                    <a:pt x="12980" y="21883"/>
                  </a:lnTo>
                  <a:lnTo>
                    <a:pt x="51239" y="21338"/>
                  </a:lnTo>
                  <a:lnTo>
                    <a:pt x="51239" y="20549"/>
                  </a:lnTo>
                  <a:close/>
                </a:path>
                <a:path w="61595" h="179704">
                  <a:moveTo>
                    <a:pt x="51239" y="24672"/>
                  </a:moveTo>
                  <a:lnTo>
                    <a:pt x="12980" y="25216"/>
                  </a:lnTo>
                  <a:lnTo>
                    <a:pt x="12980" y="25966"/>
                  </a:lnTo>
                  <a:lnTo>
                    <a:pt x="51239" y="25422"/>
                  </a:lnTo>
                  <a:lnTo>
                    <a:pt x="51239" y="24672"/>
                  </a:lnTo>
                  <a:close/>
                </a:path>
                <a:path w="61595" h="179704">
                  <a:moveTo>
                    <a:pt x="51239" y="37010"/>
                  </a:moveTo>
                  <a:lnTo>
                    <a:pt x="12980" y="37549"/>
                  </a:lnTo>
                  <a:lnTo>
                    <a:pt x="12980" y="38299"/>
                  </a:lnTo>
                  <a:lnTo>
                    <a:pt x="51239" y="37760"/>
                  </a:lnTo>
                  <a:lnTo>
                    <a:pt x="51239" y="37010"/>
                  </a:lnTo>
                  <a:close/>
                </a:path>
                <a:path w="61595" h="179704">
                  <a:moveTo>
                    <a:pt x="51239" y="61683"/>
                  </a:moveTo>
                  <a:lnTo>
                    <a:pt x="12980" y="62227"/>
                  </a:lnTo>
                  <a:lnTo>
                    <a:pt x="12980" y="63016"/>
                  </a:lnTo>
                  <a:lnTo>
                    <a:pt x="51239" y="62477"/>
                  </a:lnTo>
                  <a:lnTo>
                    <a:pt x="51239" y="61683"/>
                  </a:lnTo>
                  <a:close/>
                </a:path>
                <a:path w="61595" h="179704">
                  <a:moveTo>
                    <a:pt x="51239" y="26716"/>
                  </a:moveTo>
                  <a:lnTo>
                    <a:pt x="12980" y="27299"/>
                  </a:lnTo>
                  <a:lnTo>
                    <a:pt x="12980" y="28049"/>
                  </a:lnTo>
                  <a:lnTo>
                    <a:pt x="51239" y="27505"/>
                  </a:lnTo>
                  <a:lnTo>
                    <a:pt x="51239" y="26716"/>
                  </a:lnTo>
                  <a:close/>
                </a:path>
                <a:path w="61595" h="179704">
                  <a:moveTo>
                    <a:pt x="51239" y="55516"/>
                  </a:moveTo>
                  <a:lnTo>
                    <a:pt x="12980" y="56055"/>
                  </a:lnTo>
                  <a:lnTo>
                    <a:pt x="12980" y="56849"/>
                  </a:lnTo>
                  <a:lnTo>
                    <a:pt x="51239" y="56266"/>
                  </a:lnTo>
                  <a:lnTo>
                    <a:pt x="51239" y="55516"/>
                  </a:lnTo>
                  <a:close/>
                </a:path>
                <a:path w="61595" h="179704">
                  <a:moveTo>
                    <a:pt x="51239" y="53471"/>
                  </a:moveTo>
                  <a:lnTo>
                    <a:pt x="12980" y="54016"/>
                  </a:lnTo>
                  <a:lnTo>
                    <a:pt x="12980" y="54766"/>
                  </a:lnTo>
                  <a:lnTo>
                    <a:pt x="51239" y="54221"/>
                  </a:lnTo>
                  <a:lnTo>
                    <a:pt x="51239" y="53471"/>
                  </a:lnTo>
                  <a:close/>
                </a:path>
                <a:path w="61595" h="179704">
                  <a:moveTo>
                    <a:pt x="61487" y="51055"/>
                  </a:moveTo>
                  <a:lnTo>
                    <a:pt x="0" y="51888"/>
                  </a:lnTo>
                  <a:lnTo>
                    <a:pt x="0" y="53099"/>
                  </a:lnTo>
                  <a:lnTo>
                    <a:pt x="61487" y="52221"/>
                  </a:lnTo>
                  <a:lnTo>
                    <a:pt x="61487" y="51055"/>
                  </a:lnTo>
                  <a:close/>
                </a:path>
                <a:path w="61595" h="179704">
                  <a:moveTo>
                    <a:pt x="51239" y="57599"/>
                  </a:moveTo>
                  <a:lnTo>
                    <a:pt x="12980" y="58138"/>
                  </a:lnTo>
                  <a:lnTo>
                    <a:pt x="12980" y="58888"/>
                  </a:lnTo>
                  <a:lnTo>
                    <a:pt x="51239" y="58349"/>
                  </a:lnTo>
                  <a:lnTo>
                    <a:pt x="51239" y="57599"/>
                  </a:lnTo>
                  <a:close/>
                </a:path>
                <a:path w="61595" h="179704">
                  <a:moveTo>
                    <a:pt x="51239" y="106943"/>
                  </a:moveTo>
                  <a:lnTo>
                    <a:pt x="12980" y="107488"/>
                  </a:lnTo>
                  <a:lnTo>
                    <a:pt x="12980" y="108238"/>
                  </a:lnTo>
                  <a:lnTo>
                    <a:pt x="51239" y="107693"/>
                  </a:lnTo>
                  <a:lnTo>
                    <a:pt x="51239" y="106943"/>
                  </a:lnTo>
                  <a:close/>
                </a:path>
                <a:path w="61595" h="179704">
                  <a:moveTo>
                    <a:pt x="51239" y="59644"/>
                  </a:moveTo>
                  <a:lnTo>
                    <a:pt x="12980" y="60183"/>
                  </a:lnTo>
                  <a:lnTo>
                    <a:pt x="12980" y="60933"/>
                  </a:lnTo>
                  <a:lnTo>
                    <a:pt x="51239" y="60394"/>
                  </a:lnTo>
                  <a:lnTo>
                    <a:pt x="51239" y="59644"/>
                  </a:lnTo>
                  <a:close/>
                </a:path>
                <a:path w="61595" h="179704">
                  <a:moveTo>
                    <a:pt x="51239" y="41138"/>
                  </a:moveTo>
                  <a:lnTo>
                    <a:pt x="12980" y="41677"/>
                  </a:lnTo>
                  <a:lnTo>
                    <a:pt x="12980" y="42427"/>
                  </a:lnTo>
                  <a:lnTo>
                    <a:pt x="51239" y="41888"/>
                  </a:lnTo>
                  <a:lnTo>
                    <a:pt x="51239" y="41138"/>
                  </a:lnTo>
                  <a:close/>
                </a:path>
                <a:path w="61595" h="179704">
                  <a:moveTo>
                    <a:pt x="51239" y="43177"/>
                  </a:moveTo>
                  <a:lnTo>
                    <a:pt x="12980" y="43721"/>
                  </a:lnTo>
                  <a:lnTo>
                    <a:pt x="12980" y="44510"/>
                  </a:lnTo>
                  <a:lnTo>
                    <a:pt x="51239" y="43927"/>
                  </a:lnTo>
                  <a:lnTo>
                    <a:pt x="51239" y="43177"/>
                  </a:lnTo>
                  <a:close/>
                </a:path>
                <a:path w="61595" h="179704">
                  <a:moveTo>
                    <a:pt x="51239" y="47305"/>
                  </a:moveTo>
                  <a:lnTo>
                    <a:pt x="12980" y="47844"/>
                  </a:lnTo>
                  <a:lnTo>
                    <a:pt x="12980" y="48594"/>
                  </a:lnTo>
                  <a:lnTo>
                    <a:pt x="51239" y="48055"/>
                  </a:lnTo>
                  <a:lnTo>
                    <a:pt x="51239" y="47305"/>
                  </a:lnTo>
                  <a:close/>
                </a:path>
                <a:path w="61595" h="179704">
                  <a:moveTo>
                    <a:pt x="51239" y="45221"/>
                  </a:moveTo>
                  <a:lnTo>
                    <a:pt x="12980" y="45805"/>
                  </a:lnTo>
                  <a:lnTo>
                    <a:pt x="12980" y="46555"/>
                  </a:lnTo>
                  <a:lnTo>
                    <a:pt x="51239" y="46010"/>
                  </a:lnTo>
                  <a:lnTo>
                    <a:pt x="51239" y="45221"/>
                  </a:lnTo>
                  <a:close/>
                </a:path>
                <a:path w="61595" h="179704">
                  <a:moveTo>
                    <a:pt x="51239" y="49349"/>
                  </a:moveTo>
                  <a:lnTo>
                    <a:pt x="12980" y="49888"/>
                  </a:lnTo>
                  <a:lnTo>
                    <a:pt x="12980" y="50683"/>
                  </a:lnTo>
                  <a:lnTo>
                    <a:pt x="51239" y="50099"/>
                  </a:lnTo>
                  <a:lnTo>
                    <a:pt x="51239" y="49349"/>
                  </a:lnTo>
                  <a:close/>
                </a:path>
                <a:path w="61595" h="179704">
                  <a:moveTo>
                    <a:pt x="51239" y="113116"/>
                  </a:moveTo>
                  <a:lnTo>
                    <a:pt x="12980" y="113654"/>
                  </a:lnTo>
                  <a:lnTo>
                    <a:pt x="12980" y="114404"/>
                  </a:lnTo>
                  <a:lnTo>
                    <a:pt x="51239" y="113866"/>
                  </a:lnTo>
                  <a:lnTo>
                    <a:pt x="51239" y="113116"/>
                  </a:lnTo>
                  <a:close/>
                </a:path>
                <a:path w="61595" h="179704">
                  <a:moveTo>
                    <a:pt x="51239" y="14377"/>
                  </a:moveTo>
                  <a:lnTo>
                    <a:pt x="12980" y="14922"/>
                  </a:lnTo>
                  <a:lnTo>
                    <a:pt x="12980" y="15711"/>
                  </a:lnTo>
                  <a:lnTo>
                    <a:pt x="51239" y="15127"/>
                  </a:lnTo>
                  <a:lnTo>
                    <a:pt x="51239" y="14377"/>
                  </a:lnTo>
                  <a:close/>
                </a:path>
                <a:path w="61595" h="179704">
                  <a:moveTo>
                    <a:pt x="51239" y="16461"/>
                  </a:moveTo>
                  <a:lnTo>
                    <a:pt x="12980" y="17005"/>
                  </a:lnTo>
                  <a:lnTo>
                    <a:pt x="12980" y="17755"/>
                  </a:lnTo>
                  <a:lnTo>
                    <a:pt x="51239" y="17211"/>
                  </a:lnTo>
                  <a:lnTo>
                    <a:pt x="51239" y="16461"/>
                  </a:lnTo>
                  <a:close/>
                </a:path>
                <a:path w="61595" h="179704">
                  <a:moveTo>
                    <a:pt x="51239" y="2044"/>
                  </a:moveTo>
                  <a:lnTo>
                    <a:pt x="12980" y="2583"/>
                  </a:lnTo>
                  <a:lnTo>
                    <a:pt x="12980" y="3377"/>
                  </a:lnTo>
                  <a:lnTo>
                    <a:pt x="51239" y="2794"/>
                  </a:lnTo>
                  <a:lnTo>
                    <a:pt x="51239" y="2044"/>
                  </a:lnTo>
                  <a:close/>
                </a:path>
                <a:path w="61595" h="179704">
                  <a:moveTo>
                    <a:pt x="51239" y="154250"/>
                  </a:moveTo>
                  <a:lnTo>
                    <a:pt x="12980" y="154791"/>
                  </a:lnTo>
                  <a:lnTo>
                    <a:pt x="12980" y="155541"/>
                  </a:lnTo>
                  <a:lnTo>
                    <a:pt x="51239" y="155000"/>
                  </a:lnTo>
                  <a:lnTo>
                    <a:pt x="51239" y="154250"/>
                  </a:lnTo>
                  <a:close/>
                </a:path>
                <a:path w="61595" h="179704">
                  <a:moveTo>
                    <a:pt x="51239" y="8211"/>
                  </a:moveTo>
                  <a:lnTo>
                    <a:pt x="12980" y="8755"/>
                  </a:lnTo>
                  <a:lnTo>
                    <a:pt x="12980" y="9544"/>
                  </a:lnTo>
                  <a:lnTo>
                    <a:pt x="51239" y="8961"/>
                  </a:lnTo>
                  <a:lnTo>
                    <a:pt x="51239" y="8211"/>
                  </a:lnTo>
                  <a:close/>
                </a:path>
                <a:path w="61595" h="179704">
                  <a:moveTo>
                    <a:pt x="51239" y="6166"/>
                  </a:moveTo>
                  <a:lnTo>
                    <a:pt x="12980" y="6711"/>
                  </a:lnTo>
                  <a:lnTo>
                    <a:pt x="12980" y="7461"/>
                  </a:lnTo>
                  <a:lnTo>
                    <a:pt x="51239" y="6916"/>
                  </a:lnTo>
                  <a:lnTo>
                    <a:pt x="51239" y="6166"/>
                  </a:lnTo>
                  <a:close/>
                </a:path>
                <a:path w="61595" h="179704">
                  <a:moveTo>
                    <a:pt x="51239" y="4083"/>
                  </a:moveTo>
                  <a:lnTo>
                    <a:pt x="12980" y="4666"/>
                  </a:lnTo>
                  <a:lnTo>
                    <a:pt x="12980" y="5416"/>
                  </a:lnTo>
                  <a:lnTo>
                    <a:pt x="51239" y="4877"/>
                  </a:lnTo>
                  <a:lnTo>
                    <a:pt x="51239" y="4083"/>
                  </a:lnTo>
                  <a:close/>
                </a:path>
                <a:path w="61595" h="179704">
                  <a:moveTo>
                    <a:pt x="51239" y="158376"/>
                  </a:moveTo>
                  <a:lnTo>
                    <a:pt x="12980" y="158918"/>
                  </a:lnTo>
                  <a:lnTo>
                    <a:pt x="12980" y="159668"/>
                  </a:lnTo>
                  <a:lnTo>
                    <a:pt x="51239" y="159126"/>
                  </a:lnTo>
                  <a:lnTo>
                    <a:pt x="51239" y="158376"/>
                  </a:lnTo>
                  <a:close/>
                </a:path>
                <a:path w="61595" h="179704">
                  <a:moveTo>
                    <a:pt x="51239" y="10294"/>
                  </a:moveTo>
                  <a:lnTo>
                    <a:pt x="12980" y="10838"/>
                  </a:lnTo>
                  <a:lnTo>
                    <a:pt x="12980" y="11588"/>
                  </a:lnTo>
                  <a:lnTo>
                    <a:pt x="51239" y="11044"/>
                  </a:lnTo>
                  <a:lnTo>
                    <a:pt x="51239" y="10294"/>
                  </a:lnTo>
                  <a:close/>
                </a:path>
                <a:path w="61595" h="179704">
                  <a:moveTo>
                    <a:pt x="53972" y="12211"/>
                  </a:moveTo>
                  <a:lnTo>
                    <a:pt x="10247" y="12877"/>
                  </a:lnTo>
                  <a:lnTo>
                    <a:pt x="10247" y="13755"/>
                  </a:lnTo>
                  <a:lnTo>
                    <a:pt x="53972" y="13127"/>
                  </a:lnTo>
                  <a:lnTo>
                    <a:pt x="53972" y="12211"/>
                  </a:lnTo>
                  <a:close/>
                </a:path>
                <a:path w="61595" h="179704">
                  <a:moveTo>
                    <a:pt x="51239" y="156292"/>
                  </a:moveTo>
                  <a:lnTo>
                    <a:pt x="12980" y="156875"/>
                  </a:lnTo>
                  <a:lnTo>
                    <a:pt x="12980" y="157625"/>
                  </a:lnTo>
                  <a:lnTo>
                    <a:pt x="51239" y="157084"/>
                  </a:lnTo>
                  <a:lnTo>
                    <a:pt x="51239" y="156292"/>
                  </a:lnTo>
                  <a:close/>
                </a:path>
                <a:path w="61595" h="179704">
                  <a:moveTo>
                    <a:pt x="51239" y="174797"/>
                  </a:moveTo>
                  <a:lnTo>
                    <a:pt x="12980" y="175380"/>
                  </a:lnTo>
                  <a:lnTo>
                    <a:pt x="12980" y="176131"/>
                  </a:lnTo>
                  <a:lnTo>
                    <a:pt x="51239" y="175589"/>
                  </a:lnTo>
                  <a:lnTo>
                    <a:pt x="51239" y="174797"/>
                  </a:lnTo>
                  <a:close/>
                </a:path>
                <a:path w="61595" h="179704">
                  <a:moveTo>
                    <a:pt x="51239" y="178923"/>
                  </a:moveTo>
                  <a:lnTo>
                    <a:pt x="12980" y="179465"/>
                  </a:lnTo>
                  <a:lnTo>
                    <a:pt x="12980" y="179673"/>
                  </a:lnTo>
                  <a:lnTo>
                    <a:pt x="51239" y="179673"/>
                  </a:lnTo>
                  <a:lnTo>
                    <a:pt x="51239" y="178923"/>
                  </a:lnTo>
                  <a:close/>
                </a:path>
                <a:path w="61595" h="179704">
                  <a:moveTo>
                    <a:pt x="51239" y="172755"/>
                  </a:moveTo>
                  <a:lnTo>
                    <a:pt x="12980" y="173296"/>
                  </a:lnTo>
                  <a:lnTo>
                    <a:pt x="12980" y="174089"/>
                  </a:lnTo>
                  <a:lnTo>
                    <a:pt x="51239" y="173505"/>
                  </a:lnTo>
                  <a:lnTo>
                    <a:pt x="51239" y="172755"/>
                  </a:lnTo>
                  <a:close/>
                </a:path>
                <a:path w="61595" h="179704">
                  <a:moveTo>
                    <a:pt x="51239" y="176881"/>
                  </a:moveTo>
                  <a:lnTo>
                    <a:pt x="12980" y="177423"/>
                  </a:lnTo>
                  <a:lnTo>
                    <a:pt x="12980" y="178173"/>
                  </a:lnTo>
                  <a:lnTo>
                    <a:pt x="51239" y="177631"/>
                  </a:lnTo>
                  <a:lnTo>
                    <a:pt x="51239" y="176881"/>
                  </a:lnTo>
                  <a:close/>
                </a:path>
                <a:path w="61595" h="179704">
                  <a:moveTo>
                    <a:pt x="51239" y="164544"/>
                  </a:moveTo>
                  <a:lnTo>
                    <a:pt x="12980" y="165086"/>
                  </a:lnTo>
                  <a:lnTo>
                    <a:pt x="12980" y="165836"/>
                  </a:lnTo>
                  <a:lnTo>
                    <a:pt x="51239" y="165294"/>
                  </a:lnTo>
                  <a:lnTo>
                    <a:pt x="51239" y="164544"/>
                  </a:lnTo>
                  <a:close/>
                </a:path>
                <a:path w="61595" h="179704">
                  <a:moveTo>
                    <a:pt x="51239" y="160418"/>
                  </a:moveTo>
                  <a:lnTo>
                    <a:pt x="12980" y="160960"/>
                  </a:lnTo>
                  <a:lnTo>
                    <a:pt x="12980" y="161710"/>
                  </a:lnTo>
                  <a:lnTo>
                    <a:pt x="51239" y="161168"/>
                  </a:lnTo>
                  <a:lnTo>
                    <a:pt x="51239" y="160418"/>
                  </a:lnTo>
                  <a:close/>
                </a:path>
                <a:path w="61595" h="179704">
                  <a:moveTo>
                    <a:pt x="51239" y="170713"/>
                  </a:moveTo>
                  <a:lnTo>
                    <a:pt x="12980" y="171254"/>
                  </a:lnTo>
                  <a:lnTo>
                    <a:pt x="12980" y="172004"/>
                  </a:lnTo>
                  <a:lnTo>
                    <a:pt x="51239" y="171463"/>
                  </a:lnTo>
                  <a:lnTo>
                    <a:pt x="51239" y="170713"/>
                  </a:lnTo>
                  <a:close/>
                </a:path>
                <a:path w="61595" h="179704">
                  <a:moveTo>
                    <a:pt x="51239" y="162460"/>
                  </a:moveTo>
                  <a:lnTo>
                    <a:pt x="12980" y="163044"/>
                  </a:lnTo>
                  <a:lnTo>
                    <a:pt x="12980" y="163794"/>
                  </a:lnTo>
                  <a:lnTo>
                    <a:pt x="51239" y="163252"/>
                  </a:lnTo>
                  <a:lnTo>
                    <a:pt x="51239" y="162460"/>
                  </a:lnTo>
                  <a:close/>
                </a:path>
                <a:path w="61595" h="179704">
                  <a:moveTo>
                    <a:pt x="51239" y="168629"/>
                  </a:moveTo>
                  <a:lnTo>
                    <a:pt x="12980" y="169212"/>
                  </a:lnTo>
                  <a:lnTo>
                    <a:pt x="12980" y="169963"/>
                  </a:lnTo>
                  <a:lnTo>
                    <a:pt x="51239" y="169420"/>
                  </a:lnTo>
                  <a:lnTo>
                    <a:pt x="51239" y="168629"/>
                  </a:lnTo>
                  <a:close/>
                </a:path>
                <a:path w="61595" h="179704">
                  <a:moveTo>
                    <a:pt x="51239" y="166586"/>
                  </a:moveTo>
                  <a:lnTo>
                    <a:pt x="12980" y="167128"/>
                  </a:lnTo>
                  <a:lnTo>
                    <a:pt x="12980" y="167920"/>
                  </a:lnTo>
                  <a:lnTo>
                    <a:pt x="51239" y="167336"/>
                  </a:lnTo>
                  <a:lnTo>
                    <a:pt x="51239" y="166586"/>
                  </a:lnTo>
                  <a:close/>
                </a:path>
                <a:path w="61595" h="179704">
                  <a:moveTo>
                    <a:pt x="51239" y="143955"/>
                  </a:moveTo>
                  <a:lnTo>
                    <a:pt x="12980" y="144497"/>
                  </a:lnTo>
                  <a:lnTo>
                    <a:pt x="12980" y="145289"/>
                  </a:lnTo>
                  <a:lnTo>
                    <a:pt x="51239" y="144705"/>
                  </a:lnTo>
                  <a:lnTo>
                    <a:pt x="51239" y="143955"/>
                  </a:lnTo>
                  <a:close/>
                </a:path>
                <a:path w="61595" h="179704">
                  <a:moveTo>
                    <a:pt x="51239" y="125449"/>
                  </a:moveTo>
                  <a:lnTo>
                    <a:pt x="12980" y="125992"/>
                  </a:lnTo>
                  <a:lnTo>
                    <a:pt x="12980" y="126784"/>
                  </a:lnTo>
                  <a:lnTo>
                    <a:pt x="51239" y="126201"/>
                  </a:lnTo>
                  <a:lnTo>
                    <a:pt x="51239" y="125449"/>
                  </a:lnTo>
                  <a:close/>
                </a:path>
                <a:path w="61595" h="179704">
                  <a:moveTo>
                    <a:pt x="51239" y="129577"/>
                  </a:moveTo>
                  <a:lnTo>
                    <a:pt x="12980" y="130118"/>
                  </a:lnTo>
                  <a:lnTo>
                    <a:pt x="12980" y="130868"/>
                  </a:lnTo>
                  <a:lnTo>
                    <a:pt x="51239" y="130327"/>
                  </a:lnTo>
                  <a:lnTo>
                    <a:pt x="51239" y="129577"/>
                  </a:lnTo>
                  <a:close/>
                </a:path>
                <a:path w="61595" h="179704">
                  <a:moveTo>
                    <a:pt x="51239" y="123410"/>
                  </a:moveTo>
                  <a:lnTo>
                    <a:pt x="12980" y="123949"/>
                  </a:lnTo>
                  <a:lnTo>
                    <a:pt x="12980" y="124699"/>
                  </a:lnTo>
                  <a:lnTo>
                    <a:pt x="51239" y="124160"/>
                  </a:lnTo>
                  <a:lnTo>
                    <a:pt x="51239" y="123410"/>
                  </a:lnTo>
                  <a:close/>
                </a:path>
                <a:path w="61595" h="179704">
                  <a:moveTo>
                    <a:pt x="51239" y="0"/>
                  </a:moveTo>
                  <a:lnTo>
                    <a:pt x="12980" y="544"/>
                  </a:lnTo>
                  <a:lnTo>
                    <a:pt x="12980" y="1294"/>
                  </a:lnTo>
                  <a:lnTo>
                    <a:pt x="51239" y="749"/>
                  </a:lnTo>
                  <a:lnTo>
                    <a:pt x="51239" y="0"/>
                  </a:lnTo>
                  <a:close/>
                </a:path>
                <a:path w="61595" h="179704">
                  <a:moveTo>
                    <a:pt x="51239" y="127493"/>
                  </a:moveTo>
                  <a:lnTo>
                    <a:pt x="12980" y="128076"/>
                  </a:lnTo>
                  <a:lnTo>
                    <a:pt x="12980" y="128826"/>
                  </a:lnTo>
                  <a:lnTo>
                    <a:pt x="51239" y="128284"/>
                  </a:lnTo>
                  <a:lnTo>
                    <a:pt x="51239" y="127493"/>
                  </a:lnTo>
                  <a:close/>
                </a:path>
                <a:path w="61595" h="179704">
                  <a:moveTo>
                    <a:pt x="51239" y="111071"/>
                  </a:moveTo>
                  <a:lnTo>
                    <a:pt x="12980" y="111616"/>
                  </a:lnTo>
                  <a:lnTo>
                    <a:pt x="12980" y="112366"/>
                  </a:lnTo>
                  <a:lnTo>
                    <a:pt x="51239" y="111821"/>
                  </a:lnTo>
                  <a:lnTo>
                    <a:pt x="51239" y="111071"/>
                  </a:lnTo>
                  <a:close/>
                </a:path>
                <a:path w="61595" h="179704">
                  <a:moveTo>
                    <a:pt x="51239" y="115154"/>
                  </a:moveTo>
                  <a:lnTo>
                    <a:pt x="12980" y="115738"/>
                  </a:lnTo>
                  <a:lnTo>
                    <a:pt x="12980" y="116488"/>
                  </a:lnTo>
                  <a:lnTo>
                    <a:pt x="51239" y="115949"/>
                  </a:lnTo>
                  <a:lnTo>
                    <a:pt x="51239" y="115154"/>
                  </a:lnTo>
                  <a:close/>
                </a:path>
                <a:path w="61595" h="179704">
                  <a:moveTo>
                    <a:pt x="51239" y="121327"/>
                  </a:moveTo>
                  <a:lnTo>
                    <a:pt x="12980" y="121910"/>
                  </a:lnTo>
                  <a:lnTo>
                    <a:pt x="12980" y="122660"/>
                  </a:lnTo>
                  <a:lnTo>
                    <a:pt x="51239" y="122116"/>
                  </a:lnTo>
                  <a:lnTo>
                    <a:pt x="51239" y="121327"/>
                  </a:lnTo>
                  <a:close/>
                </a:path>
                <a:path w="61595" h="179704">
                  <a:moveTo>
                    <a:pt x="51239" y="119282"/>
                  </a:moveTo>
                  <a:lnTo>
                    <a:pt x="12980" y="119821"/>
                  </a:lnTo>
                  <a:lnTo>
                    <a:pt x="12980" y="120577"/>
                  </a:lnTo>
                  <a:lnTo>
                    <a:pt x="51239" y="120032"/>
                  </a:lnTo>
                  <a:lnTo>
                    <a:pt x="51239" y="119282"/>
                  </a:lnTo>
                  <a:close/>
                </a:path>
                <a:path w="61595" h="179704">
                  <a:moveTo>
                    <a:pt x="51239" y="117238"/>
                  </a:moveTo>
                  <a:lnTo>
                    <a:pt x="12980" y="117782"/>
                  </a:lnTo>
                  <a:lnTo>
                    <a:pt x="12980" y="118532"/>
                  </a:lnTo>
                  <a:lnTo>
                    <a:pt x="51239" y="117988"/>
                  </a:lnTo>
                  <a:lnTo>
                    <a:pt x="51239" y="117238"/>
                  </a:lnTo>
                  <a:close/>
                </a:path>
                <a:path w="61595" h="179704">
                  <a:moveTo>
                    <a:pt x="51239" y="131619"/>
                  </a:moveTo>
                  <a:lnTo>
                    <a:pt x="12980" y="132160"/>
                  </a:lnTo>
                  <a:lnTo>
                    <a:pt x="12980" y="132952"/>
                  </a:lnTo>
                  <a:lnTo>
                    <a:pt x="51239" y="132369"/>
                  </a:lnTo>
                  <a:lnTo>
                    <a:pt x="51239" y="131619"/>
                  </a:lnTo>
                  <a:close/>
                </a:path>
                <a:path w="61595" h="179704">
                  <a:moveTo>
                    <a:pt x="51239" y="148082"/>
                  </a:moveTo>
                  <a:lnTo>
                    <a:pt x="12980" y="148623"/>
                  </a:lnTo>
                  <a:lnTo>
                    <a:pt x="12980" y="149373"/>
                  </a:lnTo>
                  <a:lnTo>
                    <a:pt x="51239" y="148832"/>
                  </a:lnTo>
                  <a:lnTo>
                    <a:pt x="51239" y="148082"/>
                  </a:lnTo>
                  <a:close/>
                </a:path>
                <a:path w="61595" h="179704">
                  <a:moveTo>
                    <a:pt x="51239" y="152208"/>
                  </a:moveTo>
                  <a:lnTo>
                    <a:pt x="12980" y="152749"/>
                  </a:lnTo>
                  <a:lnTo>
                    <a:pt x="12980" y="153499"/>
                  </a:lnTo>
                  <a:lnTo>
                    <a:pt x="51239" y="152958"/>
                  </a:lnTo>
                  <a:lnTo>
                    <a:pt x="51239" y="152208"/>
                  </a:lnTo>
                  <a:close/>
                </a:path>
                <a:path w="61595" h="179704">
                  <a:moveTo>
                    <a:pt x="51239" y="150124"/>
                  </a:moveTo>
                  <a:lnTo>
                    <a:pt x="12980" y="150665"/>
                  </a:lnTo>
                  <a:lnTo>
                    <a:pt x="12980" y="151457"/>
                  </a:lnTo>
                  <a:lnTo>
                    <a:pt x="51239" y="150915"/>
                  </a:lnTo>
                  <a:lnTo>
                    <a:pt x="51239" y="150124"/>
                  </a:lnTo>
                  <a:close/>
                </a:path>
                <a:path w="61595" h="179704">
                  <a:moveTo>
                    <a:pt x="51239" y="146039"/>
                  </a:moveTo>
                  <a:lnTo>
                    <a:pt x="12980" y="146581"/>
                  </a:lnTo>
                  <a:lnTo>
                    <a:pt x="12980" y="147331"/>
                  </a:lnTo>
                  <a:lnTo>
                    <a:pt x="51239" y="146789"/>
                  </a:lnTo>
                  <a:lnTo>
                    <a:pt x="51239" y="146039"/>
                  </a:lnTo>
                  <a:close/>
                </a:path>
                <a:path w="61595" h="179704">
                  <a:moveTo>
                    <a:pt x="51239" y="135745"/>
                  </a:moveTo>
                  <a:lnTo>
                    <a:pt x="12980" y="136287"/>
                  </a:lnTo>
                  <a:lnTo>
                    <a:pt x="12980" y="137037"/>
                  </a:lnTo>
                  <a:lnTo>
                    <a:pt x="51239" y="136495"/>
                  </a:lnTo>
                  <a:lnTo>
                    <a:pt x="51239" y="135745"/>
                  </a:lnTo>
                  <a:close/>
                </a:path>
                <a:path w="61595" h="179704">
                  <a:moveTo>
                    <a:pt x="51239" y="133661"/>
                  </a:moveTo>
                  <a:lnTo>
                    <a:pt x="12980" y="134244"/>
                  </a:lnTo>
                  <a:lnTo>
                    <a:pt x="12980" y="134994"/>
                  </a:lnTo>
                  <a:lnTo>
                    <a:pt x="51239" y="134453"/>
                  </a:lnTo>
                  <a:lnTo>
                    <a:pt x="51239" y="133661"/>
                  </a:lnTo>
                  <a:close/>
                </a:path>
                <a:path w="61595" h="179704">
                  <a:moveTo>
                    <a:pt x="51239" y="108988"/>
                  </a:moveTo>
                  <a:lnTo>
                    <a:pt x="12980" y="109527"/>
                  </a:lnTo>
                  <a:lnTo>
                    <a:pt x="12980" y="110321"/>
                  </a:lnTo>
                  <a:lnTo>
                    <a:pt x="51239" y="109777"/>
                  </a:lnTo>
                  <a:lnTo>
                    <a:pt x="51239" y="108988"/>
                  </a:lnTo>
                  <a:close/>
                </a:path>
                <a:path w="61595" h="179704">
                  <a:moveTo>
                    <a:pt x="51239" y="137787"/>
                  </a:moveTo>
                  <a:lnTo>
                    <a:pt x="12980" y="138329"/>
                  </a:lnTo>
                  <a:lnTo>
                    <a:pt x="12980" y="139120"/>
                  </a:lnTo>
                  <a:lnTo>
                    <a:pt x="51239" y="138537"/>
                  </a:lnTo>
                  <a:lnTo>
                    <a:pt x="51239" y="137787"/>
                  </a:lnTo>
                  <a:close/>
                </a:path>
                <a:path w="61595" h="179704">
                  <a:moveTo>
                    <a:pt x="51239" y="141913"/>
                  </a:moveTo>
                  <a:lnTo>
                    <a:pt x="12980" y="142455"/>
                  </a:lnTo>
                  <a:lnTo>
                    <a:pt x="12980" y="143205"/>
                  </a:lnTo>
                  <a:lnTo>
                    <a:pt x="51239" y="142663"/>
                  </a:lnTo>
                  <a:lnTo>
                    <a:pt x="51239" y="141913"/>
                  </a:lnTo>
                  <a:close/>
                </a:path>
                <a:path w="61595" h="179704">
                  <a:moveTo>
                    <a:pt x="51239" y="139871"/>
                  </a:moveTo>
                  <a:lnTo>
                    <a:pt x="12980" y="140413"/>
                  </a:lnTo>
                  <a:lnTo>
                    <a:pt x="12980" y="141163"/>
                  </a:lnTo>
                  <a:lnTo>
                    <a:pt x="51239" y="140621"/>
                  </a:lnTo>
                  <a:lnTo>
                    <a:pt x="51239" y="139871"/>
                  </a:lnTo>
                  <a:close/>
                </a:path>
              </a:pathLst>
            </a:custGeom>
            <a:solidFill>
              <a:srgbClr val="CE17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4252" y="6493411"/>
              <a:ext cx="38436" cy="17946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49324" y="6494078"/>
              <a:ext cx="38463" cy="17967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80019" y="6494681"/>
              <a:ext cx="248682" cy="17906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39338" y="6493744"/>
              <a:ext cx="38429" cy="18000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21584" y="6494681"/>
              <a:ext cx="248546" cy="17906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507001" y="6494056"/>
              <a:ext cx="248682" cy="17906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966251" y="6493078"/>
              <a:ext cx="38600" cy="18000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376168" y="6493456"/>
              <a:ext cx="38600" cy="17971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648565" y="6494056"/>
              <a:ext cx="248341" cy="17906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75411" y="6494390"/>
              <a:ext cx="248682" cy="17906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44579" y="6494122"/>
              <a:ext cx="38600" cy="17933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694089" y="6493494"/>
              <a:ext cx="38258" cy="179381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342250" y="6494473"/>
              <a:ext cx="259715" cy="179705"/>
            </a:xfrm>
            <a:custGeom>
              <a:avLst/>
              <a:gdLst/>
              <a:ahLst/>
              <a:cxnLst/>
              <a:rect l="l" t="t" r="r" b="b"/>
              <a:pathLst>
                <a:path w="259714" h="179704">
                  <a:moveTo>
                    <a:pt x="259265" y="175259"/>
                  </a:moveTo>
                  <a:lnTo>
                    <a:pt x="0" y="179237"/>
                  </a:lnTo>
                  <a:lnTo>
                    <a:pt x="259265" y="176529"/>
                  </a:lnTo>
                  <a:lnTo>
                    <a:pt x="259265" y="175259"/>
                  </a:lnTo>
                  <a:close/>
                </a:path>
                <a:path w="259714" h="179704">
                  <a:moveTo>
                    <a:pt x="259265" y="177799"/>
                  </a:moveTo>
                  <a:lnTo>
                    <a:pt x="105546" y="179069"/>
                  </a:lnTo>
                  <a:lnTo>
                    <a:pt x="159519" y="179069"/>
                  </a:lnTo>
                  <a:lnTo>
                    <a:pt x="259265" y="177799"/>
                  </a:lnTo>
                  <a:close/>
                </a:path>
                <a:path w="259714" h="179704">
                  <a:moveTo>
                    <a:pt x="259265" y="173989"/>
                  </a:moveTo>
                  <a:lnTo>
                    <a:pt x="10924" y="176529"/>
                  </a:lnTo>
                  <a:lnTo>
                    <a:pt x="10924" y="177799"/>
                  </a:lnTo>
                  <a:lnTo>
                    <a:pt x="259265" y="173989"/>
                  </a:lnTo>
                  <a:close/>
                </a:path>
                <a:path w="259714" h="179704">
                  <a:moveTo>
                    <a:pt x="259265" y="171449"/>
                  </a:moveTo>
                  <a:lnTo>
                    <a:pt x="10924" y="175259"/>
                  </a:lnTo>
                  <a:lnTo>
                    <a:pt x="259265" y="172719"/>
                  </a:lnTo>
                  <a:lnTo>
                    <a:pt x="259265" y="171449"/>
                  </a:lnTo>
                  <a:close/>
                </a:path>
                <a:path w="259714" h="179704">
                  <a:moveTo>
                    <a:pt x="259265" y="168909"/>
                  </a:moveTo>
                  <a:lnTo>
                    <a:pt x="10924" y="172719"/>
                  </a:lnTo>
                  <a:lnTo>
                    <a:pt x="10924" y="173989"/>
                  </a:lnTo>
                  <a:lnTo>
                    <a:pt x="259265" y="170179"/>
                  </a:lnTo>
                  <a:lnTo>
                    <a:pt x="259265" y="168909"/>
                  </a:lnTo>
                  <a:close/>
                </a:path>
                <a:path w="259714" h="179704">
                  <a:moveTo>
                    <a:pt x="259265" y="167639"/>
                  </a:moveTo>
                  <a:lnTo>
                    <a:pt x="10924" y="170179"/>
                  </a:lnTo>
                  <a:lnTo>
                    <a:pt x="10924" y="171449"/>
                  </a:lnTo>
                  <a:lnTo>
                    <a:pt x="259265" y="167639"/>
                  </a:lnTo>
                  <a:close/>
                </a:path>
                <a:path w="259714" h="179704">
                  <a:moveTo>
                    <a:pt x="259265" y="165099"/>
                  </a:moveTo>
                  <a:lnTo>
                    <a:pt x="10924" y="168909"/>
                  </a:lnTo>
                  <a:lnTo>
                    <a:pt x="259265" y="166369"/>
                  </a:lnTo>
                  <a:lnTo>
                    <a:pt x="259265" y="165099"/>
                  </a:lnTo>
                  <a:close/>
                </a:path>
                <a:path w="259714" h="179704">
                  <a:moveTo>
                    <a:pt x="259265" y="162559"/>
                  </a:moveTo>
                  <a:lnTo>
                    <a:pt x="10924" y="166369"/>
                  </a:lnTo>
                  <a:lnTo>
                    <a:pt x="10924" y="167639"/>
                  </a:lnTo>
                  <a:lnTo>
                    <a:pt x="259265" y="163829"/>
                  </a:lnTo>
                  <a:lnTo>
                    <a:pt x="259265" y="162559"/>
                  </a:lnTo>
                  <a:close/>
                </a:path>
                <a:path w="259714" h="179704">
                  <a:moveTo>
                    <a:pt x="259265" y="158749"/>
                  </a:moveTo>
                  <a:lnTo>
                    <a:pt x="10924" y="162559"/>
                  </a:lnTo>
                  <a:lnTo>
                    <a:pt x="10924" y="163829"/>
                  </a:lnTo>
                  <a:lnTo>
                    <a:pt x="259265" y="160019"/>
                  </a:lnTo>
                  <a:lnTo>
                    <a:pt x="259265" y="158749"/>
                  </a:lnTo>
                  <a:close/>
                </a:path>
                <a:path w="259714" h="179704">
                  <a:moveTo>
                    <a:pt x="259265" y="157479"/>
                  </a:moveTo>
                  <a:lnTo>
                    <a:pt x="10924" y="160019"/>
                  </a:lnTo>
                  <a:lnTo>
                    <a:pt x="10924" y="161289"/>
                  </a:lnTo>
                  <a:lnTo>
                    <a:pt x="259265" y="157479"/>
                  </a:lnTo>
                  <a:close/>
                </a:path>
                <a:path w="259714" h="179704">
                  <a:moveTo>
                    <a:pt x="259265" y="154939"/>
                  </a:moveTo>
                  <a:lnTo>
                    <a:pt x="10924" y="158749"/>
                  </a:lnTo>
                  <a:lnTo>
                    <a:pt x="259265" y="156209"/>
                  </a:lnTo>
                  <a:lnTo>
                    <a:pt x="259265" y="154939"/>
                  </a:lnTo>
                  <a:close/>
                </a:path>
                <a:path w="259714" h="179704">
                  <a:moveTo>
                    <a:pt x="259265" y="152399"/>
                  </a:moveTo>
                  <a:lnTo>
                    <a:pt x="10924" y="156209"/>
                  </a:lnTo>
                  <a:lnTo>
                    <a:pt x="10924" y="157479"/>
                  </a:lnTo>
                  <a:lnTo>
                    <a:pt x="259265" y="153669"/>
                  </a:lnTo>
                  <a:lnTo>
                    <a:pt x="259265" y="152399"/>
                  </a:lnTo>
                  <a:close/>
                </a:path>
                <a:path w="259714" h="179704">
                  <a:moveTo>
                    <a:pt x="259265" y="148589"/>
                  </a:moveTo>
                  <a:lnTo>
                    <a:pt x="10924" y="152399"/>
                  </a:lnTo>
                  <a:lnTo>
                    <a:pt x="10924" y="153669"/>
                  </a:lnTo>
                  <a:lnTo>
                    <a:pt x="259265" y="149859"/>
                  </a:lnTo>
                  <a:lnTo>
                    <a:pt x="259265" y="148589"/>
                  </a:lnTo>
                  <a:close/>
                </a:path>
                <a:path w="259714" h="179704">
                  <a:moveTo>
                    <a:pt x="259265" y="147319"/>
                  </a:moveTo>
                  <a:lnTo>
                    <a:pt x="10924" y="149859"/>
                  </a:lnTo>
                  <a:lnTo>
                    <a:pt x="10924" y="151129"/>
                  </a:lnTo>
                  <a:lnTo>
                    <a:pt x="259265" y="147319"/>
                  </a:lnTo>
                  <a:close/>
                </a:path>
                <a:path w="259714" h="179704">
                  <a:moveTo>
                    <a:pt x="259265" y="142239"/>
                  </a:moveTo>
                  <a:lnTo>
                    <a:pt x="10924" y="146049"/>
                  </a:lnTo>
                  <a:lnTo>
                    <a:pt x="10924" y="147319"/>
                  </a:lnTo>
                  <a:lnTo>
                    <a:pt x="259265" y="143509"/>
                  </a:lnTo>
                  <a:lnTo>
                    <a:pt x="259265" y="142239"/>
                  </a:lnTo>
                  <a:close/>
                </a:path>
                <a:path w="259714" h="179704">
                  <a:moveTo>
                    <a:pt x="259265" y="140969"/>
                  </a:moveTo>
                  <a:lnTo>
                    <a:pt x="10924" y="143509"/>
                  </a:lnTo>
                  <a:lnTo>
                    <a:pt x="10924" y="144779"/>
                  </a:lnTo>
                  <a:lnTo>
                    <a:pt x="259265" y="140969"/>
                  </a:lnTo>
                  <a:close/>
                </a:path>
                <a:path w="259714" h="179704">
                  <a:moveTo>
                    <a:pt x="259265" y="138429"/>
                  </a:moveTo>
                  <a:lnTo>
                    <a:pt x="10924" y="142239"/>
                  </a:lnTo>
                  <a:lnTo>
                    <a:pt x="259265" y="139699"/>
                  </a:lnTo>
                  <a:lnTo>
                    <a:pt x="259265" y="138429"/>
                  </a:lnTo>
                  <a:close/>
                </a:path>
                <a:path w="259714" h="179704">
                  <a:moveTo>
                    <a:pt x="259265" y="135889"/>
                  </a:moveTo>
                  <a:lnTo>
                    <a:pt x="10924" y="139699"/>
                  </a:lnTo>
                  <a:lnTo>
                    <a:pt x="10924" y="140969"/>
                  </a:lnTo>
                  <a:lnTo>
                    <a:pt x="259265" y="137159"/>
                  </a:lnTo>
                  <a:lnTo>
                    <a:pt x="259265" y="135889"/>
                  </a:lnTo>
                  <a:close/>
                </a:path>
                <a:path w="259714" h="179704">
                  <a:moveTo>
                    <a:pt x="259265" y="132079"/>
                  </a:moveTo>
                  <a:lnTo>
                    <a:pt x="10924" y="135889"/>
                  </a:lnTo>
                  <a:lnTo>
                    <a:pt x="10924" y="137159"/>
                  </a:lnTo>
                  <a:lnTo>
                    <a:pt x="259265" y="133349"/>
                  </a:lnTo>
                  <a:lnTo>
                    <a:pt x="259265" y="132079"/>
                  </a:lnTo>
                  <a:close/>
                </a:path>
                <a:path w="259714" h="179704">
                  <a:moveTo>
                    <a:pt x="259265" y="130809"/>
                  </a:moveTo>
                  <a:lnTo>
                    <a:pt x="10924" y="133349"/>
                  </a:lnTo>
                  <a:lnTo>
                    <a:pt x="10924" y="134619"/>
                  </a:lnTo>
                  <a:lnTo>
                    <a:pt x="259265" y="130809"/>
                  </a:lnTo>
                  <a:close/>
                </a:path>
                <a:path w="259714" h="179704">
                  <a:moveTo>
                    <a:pt x="259265" y="128269"/>
                  </a:moveTo>
                  <a:lnTo>
                    <a:pt x="10924" y="132079"/>
                  </a:lnTo>
                  <a:lnTo>
                    <a:pt x="259265" y="129539"/>
                  </a:lnTo>
                  <a:lnTo>
                    <a:pt x="259265" y="128269"/>
                  </a:lnTo>
                  <a:close/>
                </a:path>
                <a:path w="259714" h="179704">
                  <a:moveTo>
                    <a:pt x="259265" y="125729"/>
                  </a:moveTo>
                  <a:lnTo>
                    <a:pt x="10924" y="129539"/>
                  </a:lnTo>
                  <a:lnTo>
                    <a:pt x="10924" y="130809"/>
                  </a:lnTo>
                  <a:lnTo>
                    <a:pt x="259265" y="126999"/>
                  </a:lnTo>
                  <a:lnTo>
                    <a:pt x="259265" y="125729"/>
                  </a:lnTo>
                  <a:close/>
                </a:path>
                <a:path w="259714" h="179704">
                  <a:moveTo>
                    <a:pt x="259265" y="124459"/>
                  </a:moveTo>
                  <a:lnTo>
                    <a:pt x="10924" y="126999"/>
                  </a:lnTo>
                  <a:lnTo>
                    <a:pt x="10924" y="128269"/>
                  </a:lnTo>
                  <a:lnTo>
                    <a:pt x="259265" y="124459"/>
                  </a:lnTo>
                  <a:close/>
                </a:path>
                <a:path w="259714" h="179704">
                  <a:moveTo>
                    <a:pt x="259265" y="121919"/>
                  </a:moveTo>
                  <a:lnTo>
                    <a:pt x="10924" y="125729"/>
                  </a:lnTo>
                  <a:lnTo>
                    <a:pt x="259265" y="123189"/>
                  </a:lnTo>
                  <a:lnTo>
                    <a:pt x="259265" y="121919"/>
                  </a:lnTo>
                  <a:close/>
                </a:path>
                <a:path w="259714" h="179704">
                  <a:moveTo>
                    <a:pt x="259265" y="119379"/>
                  </a:moveTo>
                  <a:lnTo>
                    <a:pt x="10924" y="123189"/>
                  </a:lnTo>
                  <a:lnTo>
                    <a:pt x="10924" y="124459"/>
                  </a:lnTo>
                  <a:lnTo>
                    <a:pt x="259265" y="120649"/>
                  </a:lnTo>
                  <a:lnTo>
                    <a:pt x="259265" y="119379"/>
                  </a:lnTo>
                  <a:close/>
                </a:path>
                <a:path w="259714" h="179704">
                  <a:moveTo>
                    <a:pt x="259265" y="115569"/>
                  </a:moveTo>
                  <a:lnTo>
                    <a:pt x="10924" y="119379"/>
                  </a:lnTo>
                  <a:lnTo>
                    <a:pt x="10924" y="120649"/>
                  </a:lnTo>
                  <a:lnTo>
                    <a:pt x="259265" y="116839"/>
                  </a:lnTo>
                  <a:lnTo>
                    <a:pt x="259265" y="115569"/>
                  </a:lnTo>
                  <a:close/>
                </a:path>
                <a:path w="259714" h="179704">
                  <a:moveTo>
                    <a:pt x="259265" y="114299"/>
                  </a:moveTo>
                  <a:lnTo>
                    <a:pt x="10924" y="116839"/>
                  </a:lnTo>
                  <a:lnTo>
                    <a:pt x="10924" y="118109"/>
                  </a:lnTo>
                  <a:lnTo>
                    <a:pt x="259265" y="114299"/>
                  </a:lnTo>
                  <a:close/>
                </a:path>
                <a:path w="259714" h="179704">
                  <a:moveTo>
                    <a:pt x="259265" y="111759"/>
                  </a:moveTo>
                  <a:lnTo>
                    <a:pt x="10924" y="115569"/>
                  </a:lnTo>
                  <a:lnTo>
                    <a:pt x="259265" y="113029"/>
                  </a:lnTo>
                  <a:lnTo>
                    <a:pt x="259265" y="111759"/>
                  </a:lnTo>
                  <a:close/>
                </a:path>
                <a:path w="259714" h="179704">
                  <a:moveTo>
                    <a:pt x="259265" y="109219"/>
                  </a:moveTo>
                  <a:lnTo>
                    <a:pt x="10924" y="113029"/>
                  </a:lnTo>
                  <a:lnTo>
                    <a:pt x="10924" y="114299"/>
                  </a:lnTo>
                  <a:lnTo>
                    <a:pt x="259265" y="110489"/>
                  </a:lnTo>
                  <a:lnTo>
                    <a:pt x="259265" y="109219"/>
                  </a:lnTo>
                  <a:close/>
                </a:path>
                <a:path w="259714" h="179704">
                  <a:moveTo>
                    <a:pt x="259265" y="105409"/>
                  </a:moveTo>
                  <a:lnTo>
                    <a:pt x="10924" y="109219"/>
                  </a:lnTo>
                  <a:lnTo>
                    <a:pt x="259265" y="106679"/>
                  </a:lnTo>
                  <a:lnTo>
                    <a:pt x="259265" y="105409"/>
                  </a:lnTo>
                  <a:close/>
                </a:path>
                <a:path w="259714" h="179704">
                  <a:moveTo>
                    <a:pt x="259265" y="102869"/>
                  </a:moveTo>
                  <a:lnTo>
                    <a:pt x="10924" y="106679"/>
                  </a:lnTo>
                  <a:lnTo>
                    <a:pt x="10924" y="107949"/>
                  </a:lnTo>
                  <a:lnTo>
                    <a:pt x="259265" y="104139"/>
                  </a:lnTo>
                  <a:lnTo>
                    <a:pt x="259265" y="102869"/>
                  </a:lnTo>
                  <a:close/>
                </a:path>
                <a:path w="259714" h="179704">
                  <a:moveTo>
                    <a:pt x="259265" y="99059"/>
                  </a:moveTo>
                  <a:lnTo>
                    <a:pt x="10924" y="102869"/>
                  </a:lnTo>
                  <a:lnTo>
                    <a:pt x="10924" y="104139"/>
                  </a:lnTo>
                  <a:lnTo>
                    <a:pt x="259265" y="100329"/>
                  </a:lnTo>
                  <a:lnTo>
                    <a:pt x="259265" y="99059"/>
                  </a:lnTo>
                  <a:close/>
                </a:path>
                <a:path w="259714" h="179704">
                  <a:moveTo>
                    <a:pt x="259265" y="97789"/>
                  </a:moveTo>
                  <a:lnTo>
                    <a:pt x="10924" y="100329"/>
                  </a:lnTo>
                  <a:lnTo>
                    <a:pt x="10924" y="101599"/>
                  </a:lnTo>
                  <a:lnTo>
                    <a:pt x="259265" y="97789"/>
                  </a:lnTo>
                  <a:close/>
                </a:path>
                <a:path w="259714" h="179704">
                  <a:moveTo>
                    <a:pt x="259265" y="95249"/>
                  </a:moveTo>
                  <a:lnTo>
                    <a:pt x="10924" y="99059"/>
                  </a:lnTo>
                  <a:lnTo>
                    <a:pt x="259265" y="96519"/>
                  </a:lnTo>
                  <a:lnTo>
                    <a:pt x="259265" y="95249"/>
                  </a:lnTo>
                  <a:close/>
                </a:path>
                <a:path w="259714" h="179704">
                  <a:moveTo>
                    <a:pt x="259265" y="92709"/>
                  </a:moveTo>
                  <a:lnTo>
                    <a:pt x="10924" y="96519"/>
                  </a:lnTo>
                  <a:lnTo>
                    <a:pt x="10924" y="97789"/>
                  </a:lnTo>
                  <a:lnTo>
                    <a:pt x="259265" y="93979"/>
                  </a:lnTo>
                  <a:lnTo>
                    <a:pt x="259265" y="92709"/>
                  </a:lnTo>
                  <a:close/>
                </a:path>
                <a:path w="259714" h="179704">
                  <a:moveTo>
                    <a:pt x="259265" y="88899"/>
                  </a:moveTo>
                  <a:lnTo>
                    <a:pt x="10924" y="92709"/>
                  </a:lnTo>
                  <a:lnTo>
                    <a:pt x="10924" y="93979"/>
                  </a:lnTo>
                  <a:lnTo>
                    <a:pt x="259265" y="90169"/>
                  </a:lnTo>
                  <a:lnTo>
                    <a:pt x="259265" y="88899"/>
                  </a:lnTo>
                  <a:close/>
                </a:path>
                <a:path w="259714" h="179704">
                  <a:moveTo>
                    <a:pt x="259265" y="87629"/>
                  </a:moveTo>
                  <a:lnTo>
                    <a:pt x="10924" y="90169"/>
                  </a:lnTo>
                  <a:lnTo>
                    <a:pt x="10924" y="91439"/>
                  </a:lnTo>
                  <a:lnTo>
                    <a:pt x="259265" y="87629"/>
                  </a:lnTo>
                  <a:close/>
                </a:path>
                <a:path w="259714" h="179704">
                  <a:moveTo>
                    <a:pt x="259265" y="82549"/>
                  </a:moveTo>
                  <a:lnTo>
                    <a:pt x="10924" y="86359"/>
                  </a:lnTo>
                  <a:lnTo>
                    <a:pt x="10924" y="87629"/>
                  </a:lnTo>
                  <a:lnTo>
                    <a:pt x="259265" y="83819"/>
                  </a:lnTo>
                  <a:lnTo>
                    <a:pt x="259265" y="82549"/>
                  </a:lnTo>
                  <a:close/>
                </a:path>
                <a:path w="259714" h="179704">
                  <a:moveTo>
                    <a:pt x="259265" y="81279"/>
                  </a:moveTo>
                  <a:lnTo>
                    <a:pt x="10924" y="83819"/>
                  </a:lnTo>
                  <a:lnTo>
                    <a:pt x="10924" y="85089"/>
                  </a:lnTo>
                  <a:lnTo>
                    <a:pt x="259265" y="81279"/>
                  </a:lnTo>
                  <a:close/>
                </a:path>
                <a:path w="259714" h="179704">
                  <a:moveTo>
                    <a:pt x="259265" y="78739"/>
                  </a:moveTo>
                  <a:lnTo>
                    <a:pt x="10924" y="82549"/>
                  </a:lnTo>
                  <a:lnTo>
                    <a:pt x="259265" y="80009"/>
                  </a:lnTo>
                  <a:lnTo>
                    <a:pt x="259265" y="78739"/>
                  </a:lnTo>
                  <a:close/>
                </a:path>
                <a:path w="259714" h="179704">
                  <a:moveTo>
                    <a:pt x="259265" y="76199"/>
                  </a:moveTo>
                  <a:lnTo>
                    <a:pt x="10924" y="80009"/>
                  </a:lnTo>
                  <a:lnTo>
                    <a:pt x="10924" y="81279"/>
                  </a:lnTo>
                  <a:lnTo>
                    <a:pt x="259265" y="77469"/>
                  </a:lnTo>
                  <a:lnTo>
                    <a:pt x="259265" y="76199"/>
                  </a:lnTo>
                  <a:close/>
                </a:path>
                <a:path w="259714" h="179704">
                  <a:moveTo>
                    <a:pt x="259265" y="72389"/>
                  </a:moveTo>
                  <a:lnTo>
                    <a:pt x="10924" y="76199"/>
                  </a:lnTo>
                  <a:lnTo>
                    <a:pt x="10924" y="77469"/>
                  </a:lnTo>
                  <a:lnTo>
                    <a:pt x="259265" y="73659"/>
                  </a:lnTo>
                  <a:lnTo>
                    <a:pt x="259265" y="72389"/>
                  </a:lnTo>
                  <a:close/>
                </a:path>
                <a:path w="259714" h="179704">
                  <a:moveTo>
                    <a:pt x="259265" y="71119"/>
                  </a:moveTo>
                  <a:lnTo>
                    <a:pt x="10924" y="73659"/>
                  </a:lnTo>
                  <a:lnTo>
                    <a:pt x="10924" y="74929"/>
                  </a:lnTo>
                  <a:lnTo>
                    <a:pt x="259265" y="71119"/>
                  </a:lnTo>
                  <a:close/>
                </a:path>
                <a:path w="259714" h="179704">
                  <a:moveTo>
                    <a:pt x="259265" y="68579"/>
                  </a:moveTo>
                  <a:lnTo>
                    <a:pt x="10924" y="72389"/>
                  </a:lnTo>
                  <a:lnTo>
                    <a:pt x="259265" y="69849"/>
                  </a:lnTo>
                  <a:lnTo>
                    <a:pt x="259265" y="68579"/>
                  </a:lnTo>
                  <a:close/>
                </a:path>
                <a:path w="259714" h="179704">
                  <a:moveTo>
                    <a:pt x="259265" y="66039"/>
                  </a:moveTo>
                  <a:lnTo>
                    <a:pt x="10924" y="69849"/>
                  </a:lnTo>
                  <a:lnTo>
                    <a:pt x="10924" y="71119"/>
                  </a:lnTo>
                  <a:lnTo>
                    <a:pt x="259265" y="67309"/>
                  </a:lnTo>
                  <a:lnTo>
                    <a:pt x="259265" y="66039"/>
                  </a:lnTo>
                  <a:close/>
                </a:path>
                <a:path w="259714" h="179704">
                  <a:moveTo>
                    <a:pt x="259265" y="62229"/>
                  </a:moveTo>
                  <a:lnTo>
                    <a:pt x="10924" y="66039"/>
                  </a:lnTo>
                  <a:lnTo>
                    <a:pt x="259265" y="63499"/>
                  </a:lnTo>
                  <a:lnTo>
                    <a:pt x="259265" y="62229"/>
                  </a:lnTo>
                  <a:close/>
                </a:path>
                <a:path w="259714" h="179704">
                  <a:moveTo>
                    <a:pt x="259265" y="59689"/>
                  </a:moveTo>
                  <a:lnTo>
                    <a:pt x="10924" y="63499"/>
                  </a:lnTo>
                  <a:lnTo>
                    <a:pt x="10924" y="64769"/>
                  </a:lnTo>
                  <a:lnTo>
                    <a:pt x="259265" y="60959"/>
                  </a:lnTo>
                  <a:lnTo>
                    <a:pt x="259265" y="59689"/>
                  </a:lnTo>
                  <a:close/>
                </a:path>
                <a:path w="259714" h="179704">
                  <a:moveTo>
                    <a:pt x="259265" y="55879"/>
                  </a:moveTo>
                  <a:lnTo>
                    <a:pt x="10924" y="59689"/>
                  </a:lnTo>
                  <a:lnTo>
                    <a:pt x="10924" y="60959"/>
                  </a:lnTo>
                  <a:lnTo>
                    <a:pt x="259265" y="57149"/>
                  </a:lnTo>
                  <a:lnTo>
                    <a:pt x="259265" y="55879"/>
                  </a:lnTo>
                  <a:close/>
                </a:path>
                <a:path w="259714" h="179704">
                  <a:moveTo>
                    <a:pt x="259265" y="54609"/>
                  </a:moveTo>
                  <a:lnTo>
                    <a:pt x="10924" y="57149"/>
                  </a:lnTo>
                  <a:lnTo>
                    <a:pt x="10924" y="58419"/>
                  </a:lnTo>
                  <a:lnTo>
                    <a:pt x="259265" y="54609"/>
                  </a:lnTo>
                  <a:close/>
                </a:path>
                <a:path w="259714" h="179704">
                  <a:moveTo>
                    <a:pt x="259265" y="52069"/>
                  </a:moveTo>
                  <a:lnTo>
                    <a:pt x="10924" y="55879"/>
                  </a:lnTo>
                  <a:lnTo>
                    <a:pt x="259265" y="53339"/>
                  </a:lnTo>
                  <a:lnTo>
                    <a:pt x="259265" y="52069"/>
                  </a:lnTo>
                  <a:close/>
                </a:path>
                <a:path w="259714" h="179704">
                  <a:moveTo>
                    <a:pt x="259265" y="49529"/>
                  </a:moveTo>
                  <a:lnTo>
                    <a:pt x="10924" y="53339"/>
                  </a:lnTo>
                  <a:lnTo>
                    <a:pt x="10924" y="54609"/>
                  </a:lnTo>
                  <a:lnTo>
                    <a:pt x="259265" y="50799"/>
                  </a:lnTo>
                  <a:lnTo>
                    <a:pt x="259265" y="49529"/>
                  </a:lnTo>
                  <a:close/>
                </a:path>
                <a:path w="259714" h="179704">
                  <a:moveTo>
                    <a:pt x="259265" y="45719"/>
                  </a:moveTo>
                  <a:lnTo>
                    <a:pt x="10924" y="49529"/>
                  </a:lnTo>
                  <a:lnTo>
                    <a:pt x="10924" y="50799"/>
                  </a:lnTo>
                  <a:lnTo>
                    <a:pt x="259265" y="46989"/>
                  </a:lnTo>
                  <a:lnTo>
                    <a:pt x="259265" y="45719"/>
                  </a:lnTo>
                  <a:close/>
                </a:path>
                <a:path w="259714" h="179704">
                  <a:moveTo>
                    <a:pt x="259265" y="44449"/>
                  </a:moveTo>
                  <a:lnTo>
                    <a:pt x="10924" y="46989"/>
                  </a:lnTo>
                  <a:lnTo>
                    <a:pt x="10924" y="48259"/>
                  </a:lnTo>
                  <a:lnTo>
                    <a:pt x="259265" y="44449"/>
                  </a:lnTo>
                  <a:close/>
                </a:path>
                <a:path w="259714" h="179704">
                  <a:moveTo>
                    <a:pt x="259265" y="39369"/>
                  </a:moveTo>
                  <a:lnTo>
                    <a:pt x="10924" y="43179"/>
                  </a:lnTo>
                  <a:lnTo>
                    <a:pt x="10924" y="44449"/>
                  </a:lnTo>
                  <a:lnTo>
                    <a:pt x="259265" y="40639"/>
                  </a:lnTo>
                  <a:lnTo>
                    <a:pt x="259265" y="39369"/>
                  </a:lnTo>
                  <a:close/>
                </a:path>
                <a:path w="259714" h="179704">
                  <a:moveTo>
                    <a:pt x="259265" y="38099"/>
                  </a:moveTo>
                  <a:lnTo>
                    <a:pt x="10924" y="40639"/>
                  </a:lnTo>
                  <a:lnTo>
                    <a:pt x="10924" y="41909"/>
                  </a:lnTo>
                  <a:lnTo>
                    <a:pt x="259265" y="38099"/>
                  </a:lnTo>
                  <a:close/>
                </a:path>
                <a:path w="259714" h="179704">
                  <a:moveTo>
                    <a:pt x="259265" y="35559"/>
                  </a:moveTo>
                  <a:lnTo>
                    <a:pt x="10924" y="39369"/>
                  </a:lnTo>
                  <a:lnTo>
                    <a:pt x="259265" y="36829"/>
                  </a:lnTo>
                  <a:lnTo>
                    <a:pt x="259265" y="35559"/>
                  </a:lnTo>
                  <a:close/>
                </a:path>
                <a:path w="259714" h="179704">
                  <a:moveTo>
                    <a:pt x="259265" y="33019"/>
                  </a:moveTo>
                  <a:lnTo>
                    <a:pt x="10924" y="36829"/>
                  </a:lnTo>
                  <a:lnTo>
                    <a:pt x="10924" y="38099"/>
                  </a:lnTo>
                  <a:lnTo>
                    <a:pt x="259265" y="34289"/>
                  </a:lnTo>
                  <a:lnTo>
                    <a:pt x="259265" y="33019"/>
                  </a:lnTo>
                  <a:close/>
                </a:path>
                <a:path w="259714" h="179704">
                  <a:moveTo>
                    <a:pt x="259265" y="29209"/>
                  </a:moveTo>
                  <a:lnTo>
                    <a:pt x="10924" y="33019"/>
                  </a:lnTo>
                  <a:lnTo>
                    <a:pt x="10924" y="34289"/>
                  </a:lnTo>
                  <a:lnTo>
                    <a:pt x="259265" y="30479"/>
                  </a:lnTo>
                  <a:lnTo>
                    <a:pt x="259265" y="29209"/>
                  </a:lnTo>
                  <a:close/>
                </a:path>
                <a:path w="259714" h="179704">
                  <a:moveTo>
                    <a:pt x="259265" y="27939"/>
                  </a:moveTo>
                  <a:lnTo>
                    <a:pt x="10924" y="30479"/>
                  </a:lnTo>
                  <a:lnTo>
                    <a:pt x="10924" y="31749"/>
                  </a:lnTo>
                  <a:lnTo>
                    <a:pt x="259265" y="27939"/>
                  </a:lnTo>
                  <a:close/>
                </a:path>
                <a:path w="259714" h="179704">
                  <a:moveTo>
                    <a:pt x="259265" y="25399"/>
                  </a:moveTo>
                  <a:lnTo>
                    <a:pt x="10924" y="29209"/>
                  </a:lnTo>
                  <a:lnTo>
                    <a:pt x="259265" y="26669"/>
                  </a:lnTo>
                  <a:lnTo>
                    <a:pt x="259265" y="25399"/>
                  </a:lnTo>
                  <a:close/>
                </a:path>
                <a:path w="259714" h="179704">
                  <a:moveTo>
                    <a:pt x="259265" y="22859"/>
                  </a:moveTo>
                  <a:lnTo>
                    <a:pt x="10924" y="26669"/>
                  </a:lnTo>
                  <a:lnTo>
                    <a:pt x="10924" y="27939"/>
                  </a:lnTo>
                  <a:lnTo>
                    <a:pt x="259265" y="24129"/>
                  </a:lnTo>
                  <a:lnTo>
                    <a:pt x="259265" y="22859"/>
                  </a:lnTo>
                  <a:close/>
                </a:path>
                <a:path w="259714" h="179704">
                  <a:moveTo>
                    <a:pt x="259265" y="19049"/>
                  </a:moveTo>
                  <a:lnTo>
                    <a:pt x="10924" y="22859"/>
                  </a:lnTo>
                  <a:lnTo>
                    <a:pt x="10924" y="24129"/>
                  </a:lnTo>
                  <a:lnTo>
                    <a:pt x="259265" y="20319"/>
                  </a:lnTo>
                  <a:lnTo>
                    <a:pt x="259265" y="19049"/>
                  </a:lnTo>
                  <a:close/>
                </a:path>
                <a:path w="259714" h="179704">
                  <a:moveTo>
                    <a:pt x="259265" y="16509"/>
                  </a:moveTo>
                  <a:lnTo>
                    <a:pt x="10924" y="20319"/>
                  </a:lnTo>
                  <a:lnTo>
                    <a:pt x="10924" y="21589"/>
                  </a:lnTo>
                  <a:lnTo>
                    <a:pt x="259265" y="17779"/>
                  </a:lnTo>
                  <a:lnTo>
                    <a:pt x="259265" y="16509"/>
                  </a:lnTo>
                  <a:close/>
                </a:path>
                <a:path w="259714" h="179704">
                  <a:moveTo>
                    <a:pt x="259265" y="12699"/>
                  </a:moveTo>
                  <a:lnTo>
                    <a:pt x="10924" y="16509"/>
                  </a:lnTo>
                  <a:lnTo>
                    <a:pt x="10924" y="17779"/>
                  </a:lnTo>
                  <a:lnTo>
                    <a:pt x="259265" y="13969"/>
                  </a:lnTo>
                  <a:lnTo>
                    <a:pt x="259265" y="12699"/>
                  </a:lnTo>
                  <a:close/>
                </a:path>
                <a:path w="259714" h="179704">
                  <a:moveTo>
                    <a:pt x="259265" y="11429"/>
                  </a:moveTo>
                  <a:lnTo>
                    <a:pt x="10924" y="13969"/>
                  </a:lnTo>
                  <a:lnTo>
                    <a:pt x="10924" y="15239"/>
                  </a:lnTo>
                  <a:lnTo>
                    <a:pt x="259265" y="11429"/>
                  </a:lnTo>
                  <a:close/>
                </a:path>
                <a:path w="259714" h="179704">
                  <a:moveTo>
                    <a:pt x="259265" y="8889"/>
                  </a:moveTo>
                  <a:lnTo>
                    <a:pt x="10924" y="12699"/>
                  </a:lnTo>
                  <a:lnTo>
                    <a:pt x="259265" y="10159"/>
                  </a:lnTo>
                  <a:lnTo>
                    <a:pt x="259265" y="8889"/>
                  </a:lnTo>
                  <a:close/>
                </a:path>
                <a:path w="259714" h="179704">
                  <a:moveTo>
                    <a:pt x="259265" y="6349"/>
                  </a:moveTo>
                  <a:lnTo>
                    <a:pt x="10924" y="10159"/>
                  </a:lnTo>
                  <a:lnTo>
                    <a:pt x="10924" y="11429"/>
                  </a:lnTo>
                  <a:lnTo>
                    <a:pt x="259265" y="7619"/>
                  </a:lnTo>
                  <a:lnTo>
                    <a:pt x="259265" y="6349"/>
                  </a:lnTo>
                  <a:close/>
                </a:path>
                <a:path w="259714" h="179704">
                  <a:moveTo>
                    <a:pt x="259265" y="2539"/>
                  </a:moveTo>
                  <a:lnTo>
                    <a:pt x="10924" y="6349"/>
                  </a:lnTo>
                  <a:lnTo>
                    <a:pt x="10924" y="7619"/>
                  </a:lnTo>
                  <a:lnTo>
                    <a:pt x="259265" y="3809"/>
                  </a:lnTo>
                  <a:lnTo>
                    <a:pt x="259265" y="2539"/>
                  </a:lnTo>
                  <a:close/>
                </a:path>
                <a:path w="259714" h="179704">
                  <a:moveTo>
                    <a:pt x="259265" y="1269"/>
                  </a:moveTo>
                  <a:lnTo>
                    <a:pt x="10924" y="3809"/>
                  </a:lnTo>
                  <a:lnTo>
                    <a:pt x="10924" y="5079"/>
                  </a:lnTo>
                  <a:lnTo>
                    <a:pt x="259265" y="1269"/>
                  </a:lnTo>
                  <a:close/>
                </a:path>
                <a:path w="259714" h="179704">
                  <a:moveTo>
                    <a:pt x="236378" y="0"/>
                  </a:moveTo>
                  <a:lnTo>
                    <a:pt x="185138" y="0"/>
                  </a:lnTo>
                  <a:lnTo>
                    <a:pt x="10924" y="2539"/>
                  </a:lnTo>
                  <a:lnTo>
                    <a:pt x="236378" y="0"/>
                  </a:lnTo>
                  <a:close/>
                </a:path>
                <a:path w="259714" h="179704">
                  <a:moveTo>
                    <a:pt x="92907" y="0"/>
                  </a:moveTo>
                  <a:lnTo>
                    <a:pt x="10924" y="0"/>
                  </a:lnTo>
                  <a:lnTo>
                    <a:pt x="10924" y="1269"/>
                  </a:lnTo>
                  <a:lnTo>
                    <a:pt x="92907" y="0"/>
                  </a:lnTo>
                  <a:close/>
                </a:path>
              </a:pathLst>
            </a:custGeom>
            <a:solidFill>
              <a:srgbClr val="CE17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04940" y="6493848"/>
              <a:ext cx="248549" cy="17906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623539" y="6493931"/>
              <a:ext cx="248682" cy="17906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964453" y="6493494"/>
              <a:ext cx="38258" cy="179506"/>
            </a:xfrm>
            <a:prstGeom prst="rect">
              <a:avLst/>
            </a:prstGeom>
          </p:spPr>
        </p:pic>
      </p:grp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916939" y="656031"/>
            <a:ext cx="68668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/>
              <a:t>Varieties</a:t>
            </a:r>
            <a:r>
              <a:rPr spc="-170" dirty="0"/>
              <a:t> </a:t>
            </a:r>
            <a:r>
              <a:rPr dirty="0"/>
              <a:t>of</a:t>
            </a:r>
            <a:r>
              <a:rPr spc="-145" dirty="0"/>
              <a:t> </a:t>
            </a:r>
            <a:r>
              <a:rPr spc="-55" dirty="0"/>
              <a:t>Dataflow</a:t>
            </a:r>
            <a:r>
              <a:rPr spc="-195" dirty="0"/>
              <a:t> </a:t>
            </a:r>
            <a:r>
              <a:rPr spc="-10" dirty="0"/>
              <a:t>Execution</a:t>
            </a:r>
          </a:p>
        </p:txBody>
      </p:sp>
      <p:pic>
        <p:nvPicPr>
          <p:cNvPr id="27" name="object 2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672074" y="2979730"/>
            <a:ext cx="6142525" cy="1823418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37299" y="1337589"/>
            <a:ext cx="5020437" cy="5058537"/>
          </a:xfrm>
          <a:prstGeom prst="rect">
            <a:avLst/>
          </a:prstGeom>
        </p:spPr>
      </p:pic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r>
              <a:rPr spc="-25" dirty="0"/>
              <a:t>61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9159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MANIC:</a:t>
            </a:r>
            <a:r>
              <a:rPr spc="-180" dirty="0"/>
              <a:t> </a:t>
            </a:r>
            <a:r>
              <a:rPr spc="-25" dirty="0"/>
              <a:t>Extreme</a:t>
            </a:r>
            <a:r>
              <a:rPr spc="-175" dirty="0"/>
              <a:t> </a:t>
            </a:r>
            <a:r>
              <a:rPr spc="-25" dirty="0"/>
              <a:t>Edge</a:t>
            </a:r>
            <a:r>
              <a:rPr spc="-185" dirty="0"/>
              <a:t> </a:t>
            </a:r>
            <a:r>
              <a:rPr spc="-90" dirty="0"/>
              <a:t>Vector-</a:t>
            </a:r>
            <a:r>
              <a:rPr spc="-55" dirty="0"/>
              <a:t>dataflow</a:t>
            </a:r>
            <a:r>
              <a:rPr spc="-195" dirty="0"/>
              <a:t> </a:t>
            </a:r>
            <a:r>
              <a:rPr spc="-10" dirty="0"/>
              <a:t>processor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602003"/>
            <a:ext cx="9903460" cy="105029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Reduce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instruction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supply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energy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+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VRF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energy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0665" algn="l"/>
              </a:tabLst>
            </a:pPr>
            <a:r>
              <a:rPr sz="2800" spc="-10" dirty="0">
                <a:latin typeface="Calibri"/>
                <a:cs typeface="Calibri"/>
              </a:rPr>
              <a:t>Maintain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high-</a:t>
            </a:r>
            <a:r>
              <a:rPr sz="2800" dirty="0">
                <a:latin typeface="Calibri"/>
                <a:cs typeface="Calibri"/>
              </a:rPr>
              <a:t>degree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programmability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support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future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kernels</a:t>
            </a:r>
            <a:endParaRPr sz="28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609080" y="2804032"/>
          <a:ext cx="4098290" cy="33610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1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1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0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4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0059">
                <a:tc gridSpan="4"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Energy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25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1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Model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8575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Insns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6065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RF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Reads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63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RF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Writes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08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Scalar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45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Vector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4380">
                <a:tc>
                  <a:txBody>
                    <a:bodyPr/>
                    <a:lstStyle/>
                    <a:p>
                      <a:pPr marL="294005" marR="287020" indent="65405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Vector- Dataflow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30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8186039" y="4146169"/>
            <a:ext cx="214629" cy="346075"/>
          </a:xfrm>
          <a:custGeom>
            <a:avLst/>
            <a:gdLst/>
            <a:ahLst/>
            <a:cxnLst/>
            <a:rect l="l" t="t" r="r" b="b"/>
            <a:pathLst>
              <a:path w="214629" h="346075">
                <a:moveTo>
                  <a:pt x="0" y="107060"/>
                </a:moveTo>
                <a:lnTo>
                  <a:pt x="107060" y="0"/>
                </a:lnTo>
                <a:lnTo>
                  <a:pt x="214249" y="107060"/>
                </a:lnTo>
                <a:lnTo>
                  <a:pt x="160654" y="107060"/>
                </a:lnTo>
                <a:lnTo>
                  <a:pt x="160654" y="345820"/>
                </a:lnTo>
                <a:lnTo>
                  <a:pt x="53466" y="345820"/>
                </a:lnTo>
                <a:lnTo>
                  <a:pt x="53466" y="107060"/>
                </a:lnTo>
                <a:lnTo>
                  <a:pt x="0" y="107060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94672" y="4146169"/>
            <a:ext cx="214629" cy="346075"/>
          </a:xfrm>
          <a:custGeom>
            <a:avLst/>
            <a:gdLst/>
            <a:ahLst/>
            <a:cxnLst/>
            <a:rect l="l" t="t" r="r" b="b"/>
            <a:pathLst>
              <a:path w="214629" h="346075">
                <a:moveTo>
                  <a:pt x="0" y="107060"/>
                </a:moveTo>
                <a:lnTo>
                  <a:pt x="107060" y="0"/>
                </a:lnTo>
                <a:lnTo>
                  <a:pt x="214249" y="107060"/>
                </a:lnTo>
                <a:lnTo>
                  <a:pt x="160654" y="107060"/>
                </a:lnTo>
                <a:lnTo>
                  <a:pt x="160654" y="345820"/>
                </a:lnTo>
                <a:lnTo>
                  <a:pt x="53467" y="345820"/>
                </a:lnTo>
                <a:lnTo>
                  <a:pt x="53467" y="107060"/>
                </a:lnTo>
                <a:lnTo>
                  <a:pt x="0" y="107060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195559" y="4154551"/>
            <a:ext cx="214629" cy="346075"/>
          </a:xfrm>
          <a:custGeom>
            <a:avLst/>
            <a:gdLst/>
            <a:ahLst/>
            <a:cxnLst/>
            <a:rect l="l" t="t" r="r" b="b"/>
            <a:pathLst>
              <a:path w="214629" h="346075">
                <a:moveTo>
                  <a:pt x="0" y="107061"/>
                </a:moveTo>
                <a:lnTo>
                  <a:pt x="107188" y="0"/>
                </a:lnTo>
                <a:lnTo>
                  <a:pt x="214249" y="107061"/>
                </a:lnTo>
                <a:lnTo>
                  <a:pt x="160782" y="107061"/>
                </a:lnTo>
                <a:lnTo>
                  <a:pt x="160782" y="345821"/>
                </a:lnTo>
                <a:lnTo>
                  <a:pt x="53594" y="345821"/>
                </a:lnTo>
                <a:lnTo>
                  <a:pt x="53594" y="107061"/>
                </a:lnTo>
                <a:lnTo>
                  <a:pt x="0" y="107061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195559" y="4889500"/>
            <a:ext cx="214629" cy="346075"/>
          </a:xfrm>
          <a:custGeom>
            <a:avLst/>
            <a:gdLst/>
            <a:ahLst/>
            <a:cxnLst/>
            <a:rect l="l" t="t" r="r" b="b"/>
            <a:pathLst>
              <a:path w="214629" h="346075">
                <a:moveTo>
                  <a:pt x="0" y="107187"/>
                </a:moveTo>
                <a:lnTo>
                  <a:pt x="107188" y="0"/>
                </a:lnTo>
                <a:lnTo>
                  <a:pt x="214249" y="107187"/>
                </a:lnTo>
                <a:lnTo>
                  <a:pt x="160782" y="107187"/>
                </a:lnTo>
                <a:lnTo>
                  <a:pt x="160782" y="345947"/>
                </a:lnTo>
                <a:lnTo>
                  <a:pt x="53594" y="345947"/>
                </a:lnTo>
                <a:lnTo>
                  <a:pt x="53594" y="107187"/>
                </a:lnTo>
                <a:lnTo>
                  <a:pt x="0" y="107187"/>
                </a:lnTo>
                <a:close/>
              </a:path>
            </a:pathLst>
          </a:custGeom>
          <a:ln w="2539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94672" y="4889500"/>
            <a:ext cx="214629" cy="346075"/>
          </a:xfrm>
          <a:custGeom>
            <a:avLst/>
            <a:gdLst/>
            <a:ahLst/>
            <a:cxnLst/>
            <a:rect l="l" t="t" r="r" b="b"/>
            <a:pathLst>
              <a:path w="214629" h="346075">
                <a:moveTo>
                  <a:pt x="0" y="107187"/>
                </a:moveTo>
                <a:lnTo>
                  <a:pt x="107060" y="0"/>
                </a:lnTo>
                <a:lnTo>
                  <a:pt x="214249" y="107187"/>
                </a:lnTo>
                <a:lnTo>
                  <a:pt x="160654" y="107187"/>
                </a:lnTo>
                <a:lnTo>
                  <a:pt x="160654" y="345947"/>
                </a:lnTo>
                <a:lnTo>
                  <a:pt x="53467" y="345947"/>
                </a:lnTo>
                <a:lnTo>
                  <a:pt x="53467" y="107187"/>
                </a:lnTo>
                <a:lnTo>
                  <a:pt x="0" y="107187"/>
                </a:lnTo>
                <a:close/>
              </a:path>
            </a:pathLst>
          </a:custGeom>
          <a:ln w="2539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93658" y="4889500"/>
            <a:ext cx="214629" cy="346075"/>
          </a:xfrm>
          <a:custGeom>
            <a:avLst/>
            <a:gdLst/>
            <a:ahLst/>
            <a:cxnLst/>
            <a:rect l="l" t="t" r="r" b="b"/>
            <a:pathLst>
              <a:path w="214629" h="346075">
                <a:moveTo>
                  <a:pt x="214249" y="238760"/>
                </a:moveTo>
                <a:lnTo>
                  <a:pt x="107061" y="345947"/>
                </a:lnTo>
                <a:lnTo>
                  <a:pt x="0" y="238760"/>
                </a:lnTo>
                <a:lnTo>
                  <a:pt x="53594" y="238760"/>
                </a:lnTo>
                <a:lnTo>
                  <a:pt x="53594" y="0"/>
                </a:lnTo>
                <a:lnTo>
                  <a:pt x="160655" y="0"/>
                </a:lnTo>
                <a:lnTo>
                  <a:pt x="160655" y="238760"/>
                </a:lnTo>
                <a:lnTo>
                  <a:pt x="214249" y="238760"/>
                </a:lnTo>
                <a:close/>
              </a:path>
            </a:pathLst>
          </a:custGeom>
          <a:ln w="25399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93658" y="5654789"/>
            <a:ext cx="214629" cy="346075"/>
          </a:xfrm>
          <a:custGeom>
            <a:avLst/>
            <a:gdLst/>
            <a:ahLst/>
            <a:cxnLst/>
            <a:rect l="l" t="t" r="r" b="b"/>
            <a:pathLst>
              <a:path w="214629" h="346075">
                <a:moveTo>
                  <a:pt x="214249" y="238759"/>
                </a:moveTo>
                <a:lnTo>
                  <a:pt x="107061" y="345884"/>
                </a:lnTo>
                <a:lnTo>
                  <a:pt x="0" y="238759"/>
                </a:lnTo>
                <a:lnTo>
                  <a:pt x="53594" y="238759"/>
                </a:lnTo>
                <a:lnTo>
                  <a:pt x="53594" y="0"/>
                </a:lnTo>
                <a:lnTo>
                  <a:pt x="160655" y="0"/>
                </a:lnTo>
                <a:lnTo>
                  <a:pt x="160655" y="238759"/>
                </a:lnTo>
                <a:lnTo>
                  <a:pt x="214249" y="238759"/>
                </a:lnTo>
                <a:close/>
              </a:path>
            </a:pathLst>
          </a:custGeom>
          <a:ln w="2540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94672" y="5654789"/>
            <a:ext cx="214629" cy="346075"/>
          </a:xfrm>
          <a:custGeom>
            <a:avLst/>
            <a:gdLst/>
            <a:ahLst/>
            <a:cxnLst/>
            <a:rect l="l" t="t" r="r" b="b"/>
            <a:pathLst>
              <a:path w="214629" h="346075">
                <a:moveTo>
                  <a:pt x="214249" y="238759"/>
                </a:moveTo>
                <a:lnTo>
                  <a:pt x="107060" y="345884"/>
                </a:lnTo>
                <a:lnTo>
                  <a:pt x="0" y="238759"/>
                </a:lnTo>
                <a:lnTo>
                  <a:pt x="53467" y="238759"/>
                </a:lnTo>
                <a:lnTo>
                  <a:pt x="53467" y="0"/>
                </a:lnTo>
                <a:lnTo>
                  <a:pt x="160654" y="0"/>
                </a:lnTo>
                <a:lnTo>
                  <a:pt x="160654" y="238759"/>
                </a:lnTo>
                <a:lnTo>
                  <a:pt x="214249" y="238759"/>
                </a:lnTo>
                <a:close/>
              </a:path>
            </a:pathLst>
          </a:custGeom>
          <a:ln w="2540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195559" y="5654789"/>
            <a:ext cx="214629" cy="346075"/>
          </a:xfrm>
          <a:custGeom>
            <a:avLst/>
            <a:gdLst/>
            <a:ahLst/>
            <a:cxnLst/>
            <a:rect l="l" t="t" r="r" b="b"/>
            <a:pathLst>
              <a:path w="214629" h="346075">
                <a:moveTo>
                  <a:pt x="214249" y="238759"/>
                </a:moveTo>
                <a:lnTo>
                  <a:pt x="107188" y="345884"/>
                </a:lnTo>
                <a:lnTo>
                  <a:pt x="0" y="238759"/>
                </a:lnTo>
                <a:lnTo>
                  <a:pt x="53594" y="238759"/>
                </a:lnTo>
                <a:lnTo>
                  <a:pt x="53594" y="0"/>
                </a:lnTo>
                <a:lnTo>
                  <a:pt x="160782" y="0"/>
                </a:lnTo>
                <a:lnTo>
                  <a:pt x="160782" y="238759"/>
                </a:lnTo>
                <a:lnTo>
                  <a:pt x="214249" y="238759"/>
                </a:lnTo>
                <a:close/>
              </a:path>
            </a:pathLst>
          </a:custGeom>
          <a:ln w="2540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004" y="468838"/>
            <a:ext cx="872319" cy="1078021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359649" y="3169914"/>
            <a:ext cx="5706110" cy="2714625"/>
            <a:chOff x="359649" y="3169914"/>
            <a:chExt cx="5706110" cy="2714625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9649" y="3169914"/>
              <a:ext cx="5705885" cy="271425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6158" y="3212338"/>
              <a:ext cx="5571235" cy="258038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43458" y="3199637"/>
              <a:ext cx="5596890" cy="2606040"/>
            </a:xfrm>
            <a:custGeom>
              <a:avLst/>
              <a:gdLst/>
              <a:ahLst/>
              <a:cxnLst/>
              <a:rect l="l" t="t" r="r" b="b"/>
              <a:pathLst>
                <a:path w="5596890" h="2606040">
                  <a:moveTo>
                    <a:pt x="0" y="2605786"/>
                  </a:moveTo>
                  <a:lnTo>
                    <a:pt x="5596636" y="2605786"/>
                  </a:lnTo>
                  <a:lnTo>
                    <a:pt x="5596636" y="0"/>
                  </a:lnTo>
                  <a:lnTo>
                    <a:pt x="0" y="0"/>
                  </a:lnTo>
                  <a:lnTo>
                    <a:pt x="0" y="260578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1147552" y="6282105"/>
            <a:ext cx="1282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50" dirty="0">
                <a:solidFill>
                  <a:srgbClr val="888888"/>
                </a:solidFill>
                <a:latin typeface="Calibri"/>
                <a:cs typeface="Calibri"/>
              </a:rPr>
              <a:t>7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492372"/>
            <a:ext cx="12179935" cy="182880"/>
            <a:chOff x="0" y="6492372"/>
            <a:chExt cx="12179935" cy="182880"/>
          </a:xfrm>
        </p:grpSpPr>
        <p:sp>
          <p:nvSpPr>
            <p:cNvPr id="3" name="object 3"/>
            <p:cNvSpPr/>
            <p:nvPr/>
          </p:nvSpPr>
          <p:spPr>
            <a:xfrm>
              <a:off x="10652366" y="6494170"/>
              <a:ext cx="5715" cy="177800"/>
            </a:xfrm>
            <a:custGeom>
              <a:avLst/>
              <a:gdLst/>
              <a:ahLst/>
              <a:cxnLst/>
              <a:rect l="l" t="t" r="r" b="b"/>
              <a:pathLst>
                <a:path w="5715" h="177800">
                  <a:moveTo>
                    <a:pt x="5130" y="176923"/>
                  </a:moveTo>
                  <a:lnTo>
                    <a:pt x="0" y="176961"/>
                  </a:lnTo>
                  <a:lnTo>
                    <a:pt x="0" y="177711"/>
                  </a:lnTo>
                  <a:lnTo>
                    <a:pt x="5130" y="177673"/>
                  </a:lnTo>
                  <a:lnTo>
                    <a:pt x="5130" y="176923"/>
                  </a:lnTo>
                  <a:close/>
                </a:path>
                <a:path w="5715" h="177800">
                  <a:moveTo>
                    <a:pt x="5130" y="174840"/>
                  </a:moveTo>
                  <a:lnTo>
                    <a:pt x="0" y="174917"/>
                  </a:lnTo>
                  <a:lnTo>
                    <a:pt x="0" y="175666"/>
                  </a:lnTo>
                  <a:lnTo>
                    <a:pt x="5130" y="175590"/>
                  </a:lnTo>
                  <a:lnTo>
                    <a:pt x="5130" y="174840"/>
                  </a:lnTo>
                  <a:close/>
                </a:path>
                <a:path w="5715" h="177800">
                  <a:moveTo>
                    <a:pt x="5130" y="172796"/>
                  </a:moveTo>
                  <a:lnTo>
                    <a:pt x="0" y="172834"/>
                  </a:lnTo>
                  <a:lnTo>
                    <a:pt x="0" y="173621"/>
                  </a:lnTo>
                  <a:lnTo>
                    <a:pt x="5130" y="173545"/>
                  </a:lnTo>
                  <a:lnTo>
                    <a:pt x="5130" y="172796"/>
                  </a:lnTo>
                  <a:close/>
                </a:path>
                <a:path w="5715" h="177800">
                  <a:moveTo>
                    <a:pt x="5130" y="170713"/>
                  </a:moveTo>
                  <a:lnTo>
                    <a:pt x="0" y="170789"/>
                  </a:lnTo>
                  <a:lnTo>
                    <a:pt x="0" y="171538"/>
                  </a:lnTo>
                  <a:lnTo>
                    <a:pt x="5130" y="171500"/>
                  </a:lnTo>
                  <a:lnTo>
                    <a:pt x="5130" y="170713"/>
                  </a:lnTo>
                  <a:close/>
                </a:path>
                <a:path w="5715" h="177800">
                  <a:moveTo>
                    <a:pt x="5130" y="168668"/>
                  </a:moveTo>
                  <a:lnTo>
                    <a:pt x="0" y="168757"/>
                  </a:lnTo>
                  <a:lnTo>
                    <a:pt x="0" y="169506"/>
                  </a:lnTo>
                  <a:lnTo>
                    <a:pt x="5130" y="169418"/>
                  </a:lnTo>
                  <a:lnTo>
                    <a:pt x="5130" y="168668"/>
                  </a:lnTo>
                  <a:close/>
                </a:path>
                <a:path w="5715" h="177800">
                  <a:moveTo>
                    <a:pt x="5130" y="166624"/>
                  </a:moveTo>
                  <a:lnTo>
                    <a:pt x="0" y="166662"/>
                  </a:lnTo>
                  <a:lnTo>
                    <a:pt x="0" y="167462"/>
                  </a:lnTo>
                  <a:lnTo>
                    <a:pt x="5130" y="167373"/>
                  </a:lnTo>
                  <a:lnTo>
                    <a:pt x="5130" y="166624"/>
                  </a:lnTo>
                  <a:close/>
                </a:path>
                <a:path w="5715" h="177800">
                  <a:moveTo>
                    <a:pt x="5130" y="164541"/>
                  </a:moveTo>
                  <a:lnTo>
                    <a:pt x="0" y="164630"/>
                  </a:lnTo>
                  <a:lnTo>
                    <a:pt x="0" y="165379"/>
                  </a:lnTo>
                  <a:lnTo>
                    <a:pt x="5130" y="165328"/>
                  </a:lnTo>
                  <a:lnTo>
                    <a:pt x="5130" y="164541"/>
                  </a:lnTo>
                  <a:close/>
                </a:path>
                <a:path w="5715" h="177800">
                  <a:moveTo>
                    <a:pt x="5130" y="162496"/>
                  </a:moveTo>
                  <a:lnTo>
                    <a:pt x="0" y="162585"/>
                  </a:lnTo>
                  <a:lnTo>
                    <a:pt x="0" y="163334"/>
                  </a:lnTo>
                  <a:lnTo>
                    <a:pt x="5130" y="163245"/>
                  </a:lnTo>
                  <a:lnTo>
                    <a:pt x="5130" y="162496"/>
                  </a:lnTo>
                  <a:close/>
                </a:path>
                <a:path w="5715" h="177800">
                  <a:moveTo>
                    <a:pt x="5130" y="160451"/>
                  </a:moveTo>
                  <a:lnTo>
                    <a:pt x="0" y="160502"/>
                  </a:lnTo>
                  <a:lnTo>
                    <a:pt x="0" y="161290"/>
                  </a:lnTo>
                  <a:lnTo>
                    <a:pt x="5130" y="161213"/>
                  </a:lnTo>
                  <a:lnTo>
                    <a:pt x="5130" y="160451"/>
                  </a:lnTo>
                  <a:close/>
                </a:path>
                <a:path w="5715" h="177800">
                  <a:moveTo>
                    <a:pt x="5130" y="158369"/>
                  </a:moveTo>
                  <a:lnTo>
                    <a:pt x="0" y="158457"/>
                  </a:lnTo>
                  <a:lnTo>
                    <a:pt x="0" y="159207"/>
                  </a:lnTo>
                  <a:lnTo>
                    <a:pt x="5130" y="159169"/>
                  </a:lnTo>
                  <a:lnTo>
                    <a:pt x="5130" y="158369"/>
                  </a:lnTo>
                  <a:close/>
                </a:path>
                <a:path w="5715" h="177800">
                  <a:moveTo>
                    <a:pt x="5130" y="156337"/>
                  </a:moveTo>
                  <a:lnTo>
                    <a:pt x="0" y="156413"/>
                  </a:lnTo>
                  <a:lnTo>
                    <a:pt x="0" y="157162"/>
                  </a:lnTo>
                  <a:lnTo>
                    <a:pt x="5130" y="157086"/>
                  </a:lnTo>
                  <a:lnTo>
                    <a:pt x="5130" y="156337"/>
                  </a:lnTo>
                  <a:close/>
                </a:path>
                <a:path w="5715" h="177800">
                  <a:moveTo>
                    <a:pt x="5130" y="154292"/>
                  </a:moveTo>
                  <a:lnTo>
                    <a:pt x="0" y="154330"/>
                  </a:lnTo>
                  <a:lnTo>
                    <a:pt x="0" y="155079"/>
                  </a:lnTo>
                  <a:lnTo>
                    <a:pt x="5130" y="155041"/>
                  </a:lnTo>
                  <a:lnTo>
                    <a:pt x="5130" y="154292"/>
                  </a:lnTo>
                  <a:close/>
                </a:path>
                <a:path w="5715" h="177800">
                  <a:moveTo>
                    <a:pt x="5130" y="152209"/>
                  </a:moveTo>
                  <a:lnTo>
                    <a:pt x="0" y="152285"/>
                  </a:lnTo>
                  <a:lnTo>
                    <a:pt x="0" y="153035"/>
                  </a:lnTo>
                  <a:lnTo>
                    <a:pt x="5130" y="152996"/>
                  </a:lnTo>
                  <a:lnTo>
                    <a:pt x="5130" y="152209"/>
                  </a:lnTo>
                  <a:close/>
                </a:path>
                <a:path w="5715" h="177800">
                  <a:moveTo>
                    <a:pt x="5130" y="150164"/>
                  </a:moveTo>
                  <a:lnTo>
                    <a:pt x="0" y="150241"/>
                  </a:lnTo>
                  <a:lnTo>
                    <a:pt x="0" y="150990"/>
                  </a:lnTo>
                  <a:lnTo>
                    <a:pt x="5130" y="150914"/>
                  </a:lnTo>
                  <a:lnTo>
                    <a:pt x="5130" y="150164"/>
                  </a:lnTo>
                  <a:close/>
                </a:path>
                <a:path w="5715" h="177800">
                  <a:moveTo>
                    <a:pt x="5130" y="148120"/>
                  </a:moveTo>
                  <a:lnTo>
                    <a:pt x="0" y="148158"/>
                  </a:lnTo>
                  <a:lnTo>
                    <a:pt x="0" y="148907"/>
                  </a:lnTo>
                  <a:lnTo>
                    <a:pt x="5130" y="148869"/>
                  </a:lnTo>
                  <a:lnTo>
                    <a:pt x="5130" y="148120"/>
                  </a:lnTo>
                  <a:close/>
                </a:path>
                <a:path w="5715" h="177800">
                  <a:moveTo>
                    <a:pt x="5130" y="146037"/>
                  </a:moveTo>
                  <a:lnTo>
                    <a:pt x="0" y="146126"/>
                  </a:lnTo>
                  <a:lnTo>
                    <a:pt x="0" y="146875"/>
                  </a:lnTo>
                  <a:lnTo>
                    <a:pt x="5130" y="146824"/>
                  </a:lnTo>
                  <a:lnTo>
                    <a:pt x="5130" y="146037"/>
                  </a:lnTo>
                  <a:close/>
                </a:path>
                <a:path w="5715" h="177800">
                  <a:moveTo>
                    <a:pt x="5130" y="143992"/>
                  </a:moveTo>
                  <a:lnTo>
                    <a:pt x="0" y="144081"/>
                  </a:lnTo>
                  <a:lnTo>
                    <a:pt x="0" y="144830"/>
                  </a:lnTo>
                  <a:lnTo>
                    <a:pt x="5130" y="144741"/>
                  </a:lnTo>
                  <a:lnTo>
                    <a:pt x="5130" y="143992"/>
                  </a:lnTo>
                  <a:close/>
                </a:path>
                <a:path w="5715" h="177800">
                  <a:moveTo>
                    <a:pt x="5130" y="141947"/>
                  </a:moveTo>
                  <a:lnTo>
                    <a:pt x="0" y="141998"/>
                  </a:lnTo>
                  <a:lnTo>
                    <a:pt x="0" y="142748"/>
                  </a:lnTo>
                  <a:lnTo>
                    <a:pt x="5130" y="142697"/>
                  </a:lnTo>
                  <a:lnTo>
                    <a:pt x="5130" y="141947"/>
                  </a:lnTo>
                  <a:close/>
                </a:path>
                <a:path w="5715" h="177800">
                  <a:moveTo>
                    <a:pt x="5130" y="139865"/>
                  </a:moveTo>
                  <a:lnTo>
                    <a:pt x="0" y="139954"/>
                  </a:lnTo>
                  <a:lnTo>
                    <a:pt x="0" y="140703"/>
                  </a:lnTo>
                  <a:lnTo>
                    <a:pt x="5130" y="140614"/>
                  </a:lnTo>
                  <a:lnTo>
                    <a:pt x="5130" y="139865"/>
                  </a:lnTo>
                  <a:close/>
                </a:path>
                <a:path w="5715" h="177800">
                  <a:moveTo>
                    <a:pt x="5130" y="137820"/>
                  </a:moveTo>
                  <a:lnTo>
                    <a:pt x="0" y="137871"/>
                  </a:lnTo>
                  <a:lnTo>
                    <a:pt x="0" y="138658"/>
                  </a:lnTo>
                  <a:lnTo>
                    <a:pt x="5130" y="138582"/>
                  </a:lnTo>
                  <a:lnTo>
                    <a:pt x="5130" y="137820"/>
                  </a:lnTo>
                  <a:close/>
                </a:path>
                <a:path w="5715" h="177800">
                  <a:moveTo>
                    <a:pt x="5130" y="135788"/>
                  </a:moveTo>
                  <a:lnTo>
                    <a:pt x="0" y="135826"/>
                  </a:lnTo>
                  <a:lnTo>
                    <a:pt x="0" y="136575"/>
                  </a:lnTo>
                  <a:lnTo>
                    <a:pt x="5130" y="136537"/>
                  </a:lnTo>
                  <a:lnTo>
                    <a:pt x="5130" y="135788"/>
                  </a:lnTo>
                  <a:close/>
                </a:path>
                <a:path w="5715" h="177800">
                  <a:moveTo>
                    <a:pt x="5130" y="133705"/>
                  </a:moveTo>
                  <a:lnTo>
                    <a:pt x="0" y="133781"/>
                  </a:lnTo>
                  <a:lnTo>
                    <a:pt x="0" y="134531"/>
                  </a:lnTo>
                  <a:lnTo>
                    <a:pt x="5130" y="134454"/>
                  </a:lnTo>
                  <a:lnTo>
                    <a:pt x="5130" y="133705"/>
                  </a:lnTo>
                  <a:close/>
                </a:path>
                <a:path w="5715" h="177800">
                  <a:moveTo>
                    <a:pt x="5130" y="131660"/>
                  </a:moveTo>
                  <a:lnTo>
                    <a:pt x="0" y="131699"/>
                  </a:lnTo>
                  <a:lnTo>
                    <a:pt x="0" y="132486"/>
                  </a:lnTo>
                  <a:lnTo>
                    <a:pt x="5130" y="132410"/>
                  </a:lnTo>
                  <a:lnTo>
                    <a:pt x="5130" y="131660"/>
                  </a:lnTo>
                  <a:close/>
                </a:path>
                <a:path w="5715" h="177800">
                  <a:moveTo>
                    <a:pt x="5130" y="129578"/>
                  </a:moveTo>
                  <a:lnTo>
                    <a:pt x="0" y="129654"/>
                  </a:lnTo>
                  <a:lnTo>
                    <a:pt x="0" y="130403"/>
                  </a:lnTo>
                  <a:lnTo>
                    <a:pt x="5130" y="130365"/>
                  </a:lnTo>
                  <a:lnTo>
                    <a:pt x="5130" y="129578"/>
                  </a:lnTo>
                  <a:close/>
                </a:path>
                <a:path w="5715" h="177800">
                  <a:moveTo>
                    <a:pt x="5130" y="127533"/>
                  </a:moveTo>
                  <a:lnTo>
                    <a:pt x="0" y="127609"/>
                  </a:lnTo>
                  <a:lnTo>
                    <a:pt x="0" y="128371"/>
                  </a:lnTo>
                  <a:lnTo>
                    <a:pt x="5130" y="128282"/>
                  </a:lnTo>
                  <a:lnTo>
                    <a:pt x="5130" y="127533"/>
                  </a:lnTo>
                  <a:close/>
                </a:path>
                <a:path w="5715" h="177800">
                  <a:moveTo>
                    <a:pt x="5130" y="125488"/>
                  </a:moveTo>
                  <a:lnTo>
                    <a:pt x="0" y="125526"/>
                  </a:lnTo>
                  <a:lnTo>
                    <a:pt x="0" y="126326"/>
                  </a:lnTo>
                  <a:lnTo>
                    <a:pt x="5130" y="126238"/>
                  </a:lnTo>
                  <a:lnTo>
                    <a:pt x="5130" y="125488"/>
                  </a:lnTo>
                  <a:close/>
                </a:path>
                <a:path w="5715" h="177800">
                  <a:moveTo>
                    <a:pt x="5130" y="123405"/>
                  </a:moveTo>
                  <a:lnTo>
                    <a:pt x="0" y="123494"/>
                  </a:lnTo>
                  <a:lnTo>
                    <a:pt x="0" y="124244"/>
                  </a:lnTo>
                  <a:lnTo>
                    <a:pt x="5130" y="124193"/>
                  </a:lnTo>
                  <a:lnTo>
                    <a:pt x="5130" y="123405"/>
                  </a:lnTo>
                  <a:close/>
                </a:path>
                <a:path w="5715" h="177800">
                  <a:moveTo>
                    <a:pt x="5130" y="121361"/>
                  </a:moveTo>
                  <a:lnTo>
                    <a:pt x="0" y="121450"/>
                  </a:lnTo>
                  <a:lnTo>
                    <a:pt x="0" y="122199"/>
                  </a:lnTo>
                  <a:lnTo>
                    <a:pt x="5130" y="122110"/>
                  </a:lnTo>
                  <a:lnTo>
                    <a:pt x="5130" y="121361"/>
                  </a:lnTo>
                  <a:close/>
                </a:path>
                <a:path w="5715" h="177800">
                  <a:moveTo>
                    <a:pt x="5130" y="119316"/>
                  </a:moveTo>
                  <a:lnTo>
                    <a:pt x="0" y="119367"/>
                  </a:lnTo>
                  <a:lnTo>
                    <a:pt x="0" y="120154"/>
                  </a:lnTo>
                  <a:lnTo>
                    <a:pt x="5130" y="120078"/>
                  </a:lnTo>
                  <a:lnTo>
                    <a:pt x="5130" y="119316"/>
                  </a:lnTo>
                  <a:close/>
                </a:path>
                <a:path w="5715" h="177800">
                  <a:moveTo>
                    <a:pt x="5130" y="117233"/>
                  </a:moveTo>
                  <a:lnTo>
                    <a:pt x="0" y="117322"/>
                  </a:lnTo>
                  <a:lnTo>
                    <a:pt x="0" y="118071"/>
                  </a:lnTo>
                  <a:lnTo>
                    <a:pt x="5130" y="118033"/>
                  </a:lnTo>
                  <a:lnTo>
                    <a:pt x="5130" y="117233"/>
                  </a:lnTo>
                  <a:close/>
                </a:path>
                <a:path w="5715" h="177800">
                  <a:moveTo>
                    <a:pt x="5130" y="115201"/>
                  </a:moveTo>
                  <a:lnTo>
                    <a:pt x="0" y="115277"/>
                  </a:lnTo>
                  <a:lnTo>
                    <a:pt x="0" y="116027"/>
                  </a:lnTo>
                  <a:lnTo>
                    <a:pt x="5130" y="115951"/>
                  </a:lnTo>
                  <a:lnTo>
                    <a:pt x="5130" y="115201"/>
                  </a:lnTo>
                  <a:close/>
                </a:path>
                <a:path w="5715" h="177800">
                  <a:moveTo>
                    <a:pt x="5130" y="113157"/>
                  </a:moveTo>
                  <a:lnTo>
                    <a:pt x="0" y="113195"/>
                  </a:lnTo>
                  <a:lnTo>
                    <a:pt x="0" y="113982"/>
                  </a:lnTo>
                  <a:lnTo>
                    <a:pt x="5130" y="113906"/>
                  </a:lnTo>
                  <a:lnTo>
                    <a:pt x="5130" y="113157"/>
                  </a:lnTo>
                  <a:close/>
                </a:path>
                <a:path w="5715" h="177800">
                  <a:moveTo>
                    <a:pt x="5130" y="111074"/>
                  </a:moveTo>
                  <a:lnTo>
                    <a:pt x="0" y="111150"/>
                  </a:lnTo>
                  <a:lnTo>
                    <a:pt x="0" y="111899"/>
                  </a:lnTo>
                  <a:lnTo>
                    <a:pt x="5130" y="111861"/>
                  </a:lnTo>
                  <a:lnTo>
                    <a:pt x="5130" y="111074"/>
                  </a:lnTo>
                  <a:close/>
                </a:path>
                <a:path w="5715" h="177800">
                  <a:moveTo>
                    <a:pt x="5130" y="109029"/>
                  </a:moveTo>
                  <a:lnTo>
                    <a:pt x="0" y="109105"/>
                  </a:lnTo>
                  <a:lnTo>
                    <a:pt x="0" y="109867"/>
                  </a:lnTo>
                  <a:lnTo>
                    <a:pt x="5130" y="109778"/>
                  </a:lnTo>
                  <a:lnTo>
                    <a:pt x="5130" y="109029"/>
                  </a:lnTo>
                  <a:close/>
                </a:path>
                <a:path w="5715" h="177800">
                  <a:moveTo>
                    <a:pt x="5130" y="106984"/>
                  </a:moveTo>
                  <a:lnTo>
                    <a:pt x="0" y="107022"/>
                  </a:lnTo>
                  <a:lnTo>
                    <a:pt x="0" y="107772"/>
                  </a:lnTo>
                  <a:lnTo>
                    <a:pt x="5130" y="107734"/>
                  </a:lnTo>
                  <a:lnTo>
                    <a:pt x="5130" y="106984"/>
                  </a:lnTo>
                  <a:close/>
                </a:path>
                <a:path w="5715" h="177800">
                  <a:moveTo>
                    <a:pt x="5130" y="104902"/>
                  </a:moveTo>
                  <a:lnTo>
                    <a:pt x="0" y="104990"/>
                  </a:lnTo>
                  <a:lnTo>
                    <a:pt x="5130" y="104902"/>
                  </a:lnTo>
                  <a:close/>
                </a:path>
                <a:path w="5715" h="177800">
                  <a:moveTo>
                    <a:pt x="5130" y="102857"/>
                  </a:moveTo>
                  <a:lnTo>
                    <a:pt x="0" y="102908"/>
                  </a:lnTo>
                  <a:lnTo>
                    <a:pt x="5130" y="102857"/>
                  </a:lnTo>
                  <a:close/>
                </a:path>
                <a:path w="5715" h="177800">
                  <a:moveTo>
                    <a:pt x="5130" y="100825"/>
                  </a:moveTo>
                  <a:lnTo>
                    <a:pt x="0" y="100863"/>
                  </a:lnTo>
                  <a:lnTo>
                    <a:pt x="5130" y="100825"/>
                  </a:lnTo>
                  <a:close/>
                </a:path>
                <a:path w="5715" h="177800">
                  <a:moveTo>
                    <a:pt x="5130" y="98729"/>
                  </a:moveTo>
                  <a:lnTo>
                    <a:pt x="0" y="98818"/>
                  </a:lnTo>
                  <a:lnTo>
                    <a:pt x="5130" y="98729"/>
                  </a:lnTo>
                  <a:close/>
                </a:path>
                <a:path w="5715" h="177800">
                  <a:moveTo>
                    <a:pt x="5130" y="96685"/>
                  </a:moveTo>
                  <a:lnTo>
                    <a:pt x="0" y="96735"/>
                  </a:lnTo>
                  <a:lnTo>
                    <a:pt x="5130" y="96685"/>
                  </a:lnTo>
                  <a:close/>
                </a:path>
                <a:path w="5715" h="177800">
                  <a:moveTo>
                    <a:pt x="5130" y="94653"/>
                  </a:moveTo>
                  <a:lnTo>
                    <a:pt x="0" y="94691"/>
                  </a:lnTo>
                  <a:lnTo>
                    <a:pt x="5130" y="94653"/>
                  </a:lnTo>
                  <a:close/>
                </a:path>
                <a:path w="5715" h="177800">
                  <a:moveTo>
                    <a:pt x="5130" y="92557"/>
                  </a:moveTo>
                  <a:lnTo>
                    <a:pt x="0" y="92646"/>
                  </a:lnTo>
                  <a:lnTo>
                    <a:pt x="5130" y="92557"/>
                  </a:lnTo>
                  <a:close/>
                </a:path>
                <a:path w="5715" h="177800">
                  <a:moveTo>
                    <a:pt x="5130" y="90525"/>
                  </a:moveTo>
                  <a:lnTo>
                    <a:pt x="0" y="90563"/>
                  </a:lnTo>
                  <a:lnTo>
                    <a:pt x="5130" y="90525"/>
                  </a:lnTo>
                  <a:close/>
                </a:path>
                <a:path w="5715" h="177800">
                  <a:moveTo>
                    <a:pt x="5130" y="88480"/>
                  </a:moveTo>
                  <a:lnTo>
                    <a:pt x="0" y="88519"/>
                  </a:lnTo>
                  <a:lnTo>
                    <a:pt x="5130" y="88480"/>
                  </a:lnTo>
                  <a:close/>
                </a:path>
                <a:path w="5715" h="177800">
                  <a:moveTo>
                    <a:pt x="5130" y="86398"/>
                  </a:moveTo>
                  <a:lnTo>
                    <a:pt x="0" y="86474"/>
                  </a:lnTo>
                  <a:lnTo>
                    <a:pt x="5130" y="86398"/>
                  </a:lnTo>
                  <a:close/>
                </a:path>
                <a:path w="5715" h="177800">
                  <a:moveTo>
                    <a:pt x="5130" y="84353"/>
                  </a:moveTo>
                  <a:lnTo>
                    <a:pt x="0" y="84391"/>
                  </a:lnTo>
                  <a:lnTo>
                    <a:pt x="5130" y="84353"/>
                  </a:lnTo>
                  <a:close/>
                </a:path>
                <a:path w="5715" h="177800">
                  <a:moveTo>
                    <a:pt x="5130" y="82270"/>
                  </a:moveTo>
                  <a:lnTo>
                    <a:pt x="0" y="82346"/>
                  </a:lnTo>
                  <a:lnTo>
                    <a:pt x="5130" y="82270"/>
                  </a:lnTo>
                  <a:close/>
                </a:path>
                <a:path w="5715" h="177800">
                  <a:moveTo>
                    <a:pt x="5130" y="80225"/>
                  </a:moveTo>
                  <a:lnTo>
                    <a:pt x="0" y="80314"/>
                  </a:lnTo>
                  <a:lnTo>
                    <a:pt x="5130" y="80225"/>
                  </a:lnTo>
                  <a:close/>
                </a:path>
                <a:path w="5715" h="177800">
                  <a:moveTo>
                    <a:pt x="5130" y="72021"/>
                  </a:moveTo>
                  <a:lnTo>
                    <a:pt x="0" y="72059"/>
                  </a:lnTo>
                  <a:lnTo>
                    <a:pt x="5130" y="72021"/>
                  </a:lnTo>
                  <a:close/>
                </a:path>
                <a:path w="5715" h="177800">
                  <a:moveTo>
                    <a:pt x="5130" y="69938"/>
                  </a:moveTo>
                  <a:lnTo>
                    <a:pt x="0" y="70015"/>
                  </a:lnTo>
                  <a:lnTo>
                    <a:pt x="0" y="70764"/>
                  </a:lnTo>
                  <a:lnTo>
                    <a:pt x="5130" y="70726"/>
                  </a:lnTo>
                  <a:lnTo>
                    <a:pt x="5130" y="69938"/>
                  </a:lnTo>
                  <a:close/>
                </a:path>
                <a:path w="5715" h="177800">
                  <a:moveTo>
                    <a:pt x="5130" y="65849"/>
                  </a:moveTo>
                  <a:lnTo>
                    <a:pt x="0" y="65887"/>
                  </a:lnTo>
                  <a:lnTo>
                    <a:pt x="0" y="66636"/>
                  </a:lnTo>
                  <a:lnTo>
                    <a:pt x="5130" y="66598"/>
                  </a:lnTo>
                  <a:lnTo>
                    <a:pt x="5130" y="65849"/>
                  </a:lnTo>
                  <a:close/>
                </a:path>
                <a:path w="5715" h="177800">
                  <a:moveTo>
                    <a:pt x="5130" y="63766"/>
                  </a:moveTo>
                  <a:lnTo>
                    <a:pt x="0" y="63842"/>
                  </a:lnTo>
                  <a:lnTo>
                    <a:pt x="0" y="64592"/>
                  </a:lnTo>
                  <a:lnTo>
                    <a:pt x="5130" y="64554"/>
                  </a:lnTo>
                  <a:lnTo>
                    <a:pt x="5130" y="63766"/>
                  </a:lnTo>
                  <a:close/>
                </a:path>
                <a:path w="5715" h="177800">
                  <a:moveTo>
                    <a:pt x="5130" y="61722"/>
                  </a:moveTo>
                  <a:lnTo>
                    <a:pt x="0" y="61810"/>
                  </a:lnTo>
                  <a:lnTo>
                    <a:pt x="0" y="62560"/>
                  </a:lnTo>
                  <a:lnTo>
                    <a:pt x="5130" y="62471"/>
                  </a:lnTo>
                  <a:lnTo>
                    <a:pt x="5130" y="61722"/>
                  </a:lnTo>
                  <a:close/>
                </a:path>
                <a:path w="5715" h="177800">
                  <a:moveTo>
                    <a:pt x="5130" y="59677"/>
                  </a:moveTo>
                  <a:lnTo>
                    <a:pt x="0" y="59728"/>
                  </a:lnTo>
                  <a:lnTo>
                    <a:pt x="0" y="60477"/>
                  </a:lnTo>
                  <a:lnTo>
                    <a:pt x="5130" y="60426"/>
                  </a:lnTo>
                  <a:lnTo>
                    <a:pt x="5130" y="59677"/>
                  </a:lnTo>
                  <a:close/>
                </a:path>
                <a:path w="5715" h="177800">
                  <a:moveTo>
                    <a:pt x="5130" y="57594"/>
                  </a:moveTo>
                  <a:lnTo>
                    <a:pt x="0" y="57683"/>
                  </a:lnTo>
                  <a:lnTo>
                    <a:pt x="0" y="58432"/>
                  </a:lnTo>
                  <a:lnTo>
                    <a:pt x="5130" y="58381"/>
                  </a:lnTo>
                  <a:lnTo>
                    <a:pt x="5130" y="57594"/>
                  </a:lnTo>
                  <a:close/>
                </a:path>
                <a:path w="5715" h="177800">
                  <a:moveTo>
                    <a:pt x="5130" y="55549"/>
                  </a:moveTo>
                  <a:lnTo>
                    <a:pt x="0" y="55600"/>
                  </a:lnTo>
                  <a:lnTo>
                    <a:pt x="0" y="56388"/>
                  </a:lnTo>
                  <a:lnTo>
                    <a:pt x="5130" y="56299"/>
                  </a:lnTo>
                  <a:lnTo>
                    <a:pt x="5130" y="55549"/>
                  </a:lnTo>
                  <a:close/>
                </a:path>
                <a:path w="5715" h="177800">
                  <a:moveTo>
                    <a:pt x="5130" y="53517"/>
                  </a:moveTo>
                  <a:lnTo>
                    <a:pt x="0" y="53555"/>
                  </a:lnTo>
                  <a:lnTo>
                    <a:pt x="0" y="54305"/>
                  </a:lnTo>
                  <a:lnTo>
                    <a:pt x="5130" y="54267"/>
                  </a:lnTo>
                  <a:lnTo>
                    <a:pt x="5130" y="53517"/>
                  </a:lnTo>
                  <a:close/>
                </a:path>
                <a:path w="5715" h="177800">
                  <a:moveTo>
                    <a:pt x="5130" y="51435"/>
                  </a:moveTo>
                  <a:lnTo>
                    <a:pt x="0" y="51511"/>
                  </a:lnTo>
                  <a:lnTo>
                    <a:pt x="0" y="52260"/>
                  </a:lnTo>
                  <a:lnTo>
                    <a:pt x="5130" y="52184"/>
                  </a:lnTo>
                  <a:lnTo>
                    <a:pt x="5130" y="51435"/>
                  </a:lnTo>
                  <a:close/>
                </a:path>
                <a:path w="5715" h="177800">
                  <a:moveTo>
                    <a:pt x="5130" y="49390"/>
                  </a:moveTo>
                  <a:lnTo>
                    <a:pt x="0" y="49428"/>
                  </a:lnTo>
                  <a:lnTo>
                    <a:pt x="0" y="50215"/>
                  </a:lnTo>
                  <a:lnTo>
                    <a:pt x="5130" y="50139"/>
                  </a:lnTo>
                  <a:lnTo>
                    <a:pt x="5130" y="49390"/>
                  </a:lnTo>
                  <a:close/>
                </a:path>
                <a:path w="5715" h="177800">
                  <a:moveTo>
                    <a:pt x="5130" y="47345"/>
                  </a:moveTo>
                  <a:lnTo>
                    <a:pt x="0" y="47383"/>
                  </a:lnTo>
                  <a:lnTo>
                    <a:pt x="0" y="48133"/>
                  </a:lnTo>
                  <a:lnTo>
                    <a:pt x="5130" y="48094"/>
                  </a:lnTo>
                  <a:lnTo>
                    <a:pt x="5130" y="47345"/>
                  </a:lnTo>
                  <a:close/>
                </a:path>
                <a:path w="5715" h="177800">
                  <a:moveTo>
                    <a:pt x="5130" y="45262"/>
                  </a:moveTo>
                  <a:lnTo>
                    <a:pt x="0" y="45339"/>
                  </a:lnTo>
                  <a:lnTo>
                    <a:pt x="0" y="46088"/>
                  </a:lnTo>
                  <a:lnTo>
                    <a:pt x="5130" y="46012"/>
                  </a:lnTo>
                  <a:lnTo>
                    <a:pt x="5130" y="45262"/>
                  </a:lnTo>
                  <a:close/>
                </a:path>
                <a:path w="5715" h="177800">
                  <a:moveTo>
                    <a:pt x="5130" y="43218"/>
                  </a:moveTo>
                  <a:lnTo>
                    <a:pt x="0" y="43256"/>
                  </a:lnTo>
                  <a:lnTo>
                    <a:pt x="0" y="44056"/>
                  </a:lnTo>
                  <a:lnTo>
                    <a:pt x="5130" y="43967"/>
                  </a:lnTo>
                  <a:lnTo>
                    <a:pt x="5130" y="43218"/>
                  </a:lnTo>
                  <a:close/>
                </a:path>
                <a:path w="5715" h="177800">
                  <a:moveTo>
                    <a:pt x="5130" y="39090"/>
                  </a:moveTo>
                  <a:lnTo>
                    <a:pt x="0" y="39179"/>
                  </a:lnTo>
                  <a:lnTo>
                    <a:pt x="0" y="39928"/>
                  </a:lnTo>
                  <a:lnTo>
                    <a:pt x="5130" y="39839"/>
                  </a:lnTo>
                  <a:lnTo>
                    <a:pt x="5130" y="39090"/>
                  </a:lnTo>
                  <a:close/>
                </a:path>
                <a:path w="5715" h="177800">
                  <a:moveTo>
                    <a:pt x="5130" y="32931"/>
                  </a:moveTo>
                  <a:lnTo>
                    <a:pt x="0" y="33007"/>
                  </a:lnTo>
                  <a:lnTo>
                    <a:pt x="0" y="33756"/>
                  </a:lnTo>
                  <a:lnTo>
                    <a:pt x="5130" y="33680"/>
                  </a:lnTo>
                  <a:lnTo>
                    <a:pt x="5130" y="32931"/>
                  </a:lnTo>
                  <a:close/>
                </a:path>
                <a:path w="5715" h="177800">
                  <a:moveTo>
                    <a:pt x="5130" y="30886"/>
                  </a:moveTo>
                  <a:lnTo>
                    <a:pt x="0" y="30924"/>
                  </a:lnTo>
                  <a:lnTo>
                    <a:pt x="0" y="31711"/>
                  </a:lnTo>
                  <a:lnTo>
                    <a:pt x="5130" y="31635"/>
                  </a:lnTo>
                  <a:lnTo>
                    <a:pt x="5130" y="30886"/>
                  </a:lnTo>
                  <a:close/>
                </a:path>
                <a:path w="5715" h="177800">
                  <a:moveTo>
                    <a:pt x="5130" y="10287"/>
                  </a:moveTo>
                  <a:lnTo>
                    <a:pt x="0" y="10375"/>
                  </a:lnTo>
                  <a:lnTo>
                    <a:pt x="0" y="11125"/>
                  </a:lnTo>
                  <a:lnTo>
                    <a:pt x="5130" y="11036"/>
                  </a:lnTo>
                  <a:lnTo>
                    <a:pt x="5130" y="10287"/>
                  </a:lnTo>
                  <a:close/>
                </a:path>
                <a:path w="5715" h="177800">
                  <a:moveTo>
                    <a:pt x="5130" y="8255"/>
                  </a:moveTo>
                  <a:lnTo>
                    <a:pt x="0" y="8293"/>
                  </a:lnTo>
                  <a:lnTo>
                    <a:pt x="0" y="9080"/>
                  </a:lnTo>
                  <a:lnTo>
                    <a:pt x="5130" y="9004"/>
                  </a:lnTo>
                  <a:lnTo>
                    <a:pt x="5130" y="8255"/>
                  </a:lnTo>
                  <a:close/>
                </a:path>
                <a:path w="5715" h="177800">
                  <a:moveTo>
                    <a:pt x="5130" y="6210"/>
                  </a:moveTo>
                  <a:lnTo>
                    <a:pt x="0" y="6248"/>
                  </a:lnTo>
                  <a:lnTo>
                    <a:pt x="0" y="6997"/>
                  </a:lnTo>
                  <a:lnTo>
                    <a:pt x="5130" y="6959"/>
                  </a:lnTo>
                  <a:lnTo>
                    <a:pt x="5130" y="6210"/>
                  </a:lnTo>
                  <a:close/>
                </a:path>
                <a:path w="5715" h="177800">
                  <a:moveTo>
                    <a:pt x="5130" y="4127"/>
                  </a:moveTo>
                  <a:lnTo>
                    <a:pt x="0" y="4203"/>
                  </a:lnTo>
                  <a:lnTo>
                    <a:pt x="0" y="4953"/>
                  </a:lnTo>
                  <a:lnTo>
                    <a:pt x="5130" y="4876"/>
                  </a:lnTo>
                  <a:lnTo>
                    <a:pt x="5130" y="4127"/>
                  </a:lnTo>
                  <a:close/>
                </a:path>
                <a:path w="5715" h="177800">
                  <a:moveTo>
                    <a:pt x="5130" y="2082"/>
                  </a:moveTo>
                  <a:lnTo>
                    <a:pt x="0" y="2120"/>
                  </a:lnTo>
                  <a:lnTo>
                    <a:pt x="0" y="2908"/>
                  </a:lnTo>
                  <a:lnTo>
                    <a:pt x="5130" y="2832"/>
                  </a:lnTo>
                  <a:lnTo>
                    <a:pt x="5130" y="2082"/>
                  </a:lnTo>
                  <a:close/>
                </a:path>
                <a:path w="5715" h="177800">
                  <a:moveTo>
                    <a:pt x="5130" y="0"/>
                  </a:moveTo>
                  <a:lnTo>
                    <a:pt x="0" y="76"/>
                  </a:lnTo>
                  <a:lnTo>
                    <a:pt x="0" y="825"/>
                  </a:lnTo>
                  <a:lnTo>
                    <a:pt x="5130" y="787"/>
                  </a:lnTo>
                  <a:lnTo>
                    <a:pt x="5130" y="0"/>
                  </a:lnTo>
                  <a:close/>
                </a:path>
              </a:pathLst>
            </a:custGeom>
            <a:solidFill>
              <a:srgbClr val="204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652366" y="6506540"/>
              <a:ext cx="5715" cy="66040"/>
            </a:xfrm>
            <a:custGeom>
              <a:avLst/>
              <a:gdLst/>
              <a:ahLst/>
              <a:cxnLst/>
              <a:rect l="l" t="t" r="r" b="b"/>
              <a:pathLst>
                <a:path w="5715" h="66040">
                  <a:moveTo>
                    <a:pt x="5130" y="65811"/>
                  </a:moveTo>
                  <a:lnTo>
                    <a:pt x="0" y="65849"/>
                  </a:lnTo>
                  <a:lnTo>
                    <a:pt x="5130" y="65811"/>
                  </a:lnTo>
                  <a:close/>
                </a:path>
                <a:path w="5715" h="66040">
                  <a:moveTo>
                    <a:pt x="5130" y="63728"/>
                  </a:moveTo>
                  <a:lnTo>
                    <a:pt x="0" y="63817"/>
                  </a:lnTo>
                  <a:lnTo>
                    <a:pt x="5130" y="63728"/>
                  </a:lnTo>
                  <a:close/>
                </a:path>
                <a:path w="5715" h="66040">
                  <a:moveTo>
                    <a:pt x="5130" y="61683"/>
                  </a:moveTo>
                  <a:lnTo>
                    <a:pt x="0" y="61772"/>
                  </a:lnTo>
                  <a:lnTo>
                    <a:pt x="5130" y="61683"/>
                  </a:lnTo>
                  <a:close/>
                </a:path>
                <a:path w="5715" h="66040">
                  <a:moveTo>
                    <a:pt x="5130" y="55524"/>
                  </a:moveTo>
                  <a:lnTo>
                    <a:pt x="0" y="55600"/>
                  </a:lnTo>
                  <a:lnTo>
                    <a:pt x="0" y="56349"/>
                  </a:lnTo>
                  <a:lnTo>
                    <a:pt x="5130" y="56273"/>
                  </a:lnTo>
                  <a:lnTo>
                    <a:pt x="5130" y="55524"/>
                  </a:lnTo>
                  <a:close/>
                </a:path>
                <a:path w="5715" h="66040">
                  <a:moveTo>
                    <a:pt x="5130" y="53479"/>
                  </a:moveTo>
                  <a:lnTo>
                    <a:pt x="0" y="53517"/>
                  </a:lnTo>
                  <a:lnTo>
                    <a:pt x="0" y="54267"/>
                  </a:lnTo>
                  <a:lnTo>
                    <a:pt x="5130" y="54229"/>
                  </a:lnTo>
                  <a:lnTo>
                    <a:pt x="5130" y="53479"/>
                  </a:lnTo>
                  <a:close/>
                </a:path>
                <a:path w="5715" h="66040">
                  <a:moveTo>
                    <a:pt x="5130" y="28765"/>
                  </a:moveTo>
                  <a:lnTo>
                    <a:pt x="0" y="28854"/>
                  </a:lnTo>
                  <a:lnTo>
                    <a:pt x="0" y="29603"/>
                  </a:lnTo>
                  <a:lnTo>
                    <a:pt x="5130" y="29552"/>
                  </a:lnTo>
                  <a:lnTo>
                    <a:pt x="5130" y="28765"/>
                  </a:lnTo>
                  <a:close/>
                </a:path>
                <a:path w="5715" h="66040">
                  <a:moveTo>
                    <a:pt x="5130" y="24676"/>
                  </a:moveTo>
                  <a:lnTo>
                    <a:pt x="0" y="24726"/>
                  </a:lnTo>
                  <a:lnTo>
                    <a:pt x="0" y="25514"/>
                  </a:lnTo>
                  <a:lnTo>
                    <a:pt x="5130" y="25425"/>
                  </a:lnTo>
                  <a:lnTo>
                    <a:pt x="5130" y="24676"/>
                  </a:lnTo>
                  <a:close/>
                </a:path>
                <a:path w="5715" h="66040">
                  <a:moveTo>
                    <a:pt x="5130" y="22593"/>
                  </a:moveTo>
                  <a:lnTo>
                    <a:pt x="0" y="22682"/>
                  </a:lnTo>
                  <a:lnTo>
                    <a:pt x="0" y="23431"/>
                  </a:lnTo>
                  <a:lnTo>
                    <a:pt x="5130" y="23393"/>
                  </a:lnTo>
                  <a:lnTo>
                    <a:pt x="5130" y="22593"/>
                  </a:lnTo>
                  <a:close/>
                </a:path>
                <a:path w="5715" h="66040">
                  <a:moveTo>
                    <a:pt x="5130" y="16421"/>
                  </a:moveTo>
                  <a:lnTo>
                    <a:pt x="0" y="16510"/>
                  </a:lnTo>
                  <a:lnTo>
                    <a:pt x="0" y="17259"/>
                  </a:lnTo>
                  <a:lnTo>
                    <a:pt x="5130" y="17221"/>
                  </a:lnTo>
                  <a:lnTo>
                    <a:pt x="5130" y="16421"/>
                  </a:lnTo>
                  <a:close/>
                </a:path>
                <a:path w="5715" h="66040">
                  <a:moveTo>
                    <a:pt x="5130" y="14389"/>
                  </a:moveTo>
                  <a:lnTo>
                    <a:pt x="0" y="14465"/>
                  </a:lnTo>
                  <a:lnTo>
                    <a:pt x="0" y="15214"/>
                  </a:lnTo>
                  <a:lnTo>
                    <a:pt x="5130" y="15138"/>
                  </a:lnTo>
                  <a:lnTo>
                    <a:pt x="5130" y="14389"/>
                  </a:lnTo>
                  <a:close/>
                </a:path>
                <a:path w="5715" h="66040">
                  <a:moveTo>
                    <a:pt x="5130" y="12344"/>
                  </a:moveTo>
                  <a:lnTo>
                    <a:pt x="0" y="12382"/>
                  </a:lnTo>
                  <a:lnTo>
                    <a:pt x="0" y="13182"/>
                  </a:lnTo>
                  <a:lnTo>
                    <a:pt x="5130" y="13093"/>
                  </a:lnTo>
                  <a:lnTo>
                    <a:pt x="5130" y="12344"/>
                  </a:lnTo>
                  <a:close/>
                </a:path>
                <a:path w="5715" h="66040">
                  <a:moveTo>
                    <a:pt x="5130" y="10261"/>
                  </a:moveTo>
                  <a:lnTo>
                    <a:pt x="0" y="10337"/>
                  </a:lnTo>
                  <a:lnTo>
                    <a:pt x="0" y="11099"/>
                  </a:lnTo>
                  <a:lnTo>
                    <a:pt x="5130" y="11049"/>
                  </a:lnTo>
                  <a:lnTo>
                    <a:pt x="5130" y="10261"/>
                  </a:lnTo>
                  <a:close/>
                </a:path>
                <a:path w="5715" h="66040">
                  <a:moveTo>
                    <a:pt x="5130" y="8216"/>
                  </a:moveTo>
                  <a:lnTo>
                    <a:pt x="0" y="8305"/>
                  </a:lnTo>
                  <a:lnTo>
                    <a:pt x="0" y="9055"/>
                  </a:lnTo>
                  <a:lnTo>
                    <a:pt x="5130" y="8966"/>
                  </a:lnTo>
                  <a:lnTo>
                    <a:pt x="5130" y="8216"/>
                  </a:lnTo>
                  <a:close/>
                </a:path>
                <a:path w="5715" h="66040">
                  <a:moveTo>
                    <a:pt x="5130" y="6172"/>
                  </a:moveTo>
                  <a:lnTo>
                    <a:pt x="0" y="6210"/>
                  </a:lnTo>
                  <a:lnTo>
                    <a:pt x="0" y="6972"/>
                  </a:lnTo>
                  <a:lnTo>
                    <a:pt x="5130" y="6921"/>
                  </a:lnTo>
                  <a:lnTo>
                    <a:pt x="5130" y="6172"/>
                  </a:lnTo>
                  <a:close/>
                </a:path>
                <a:path w="5715" h="66040">
                  <a:moveTo>
                    <a:pt x="5130" y="4089"/>
                  </a:moveTo>
                  <a:lnTo>
                    <a:pt x="0" y="4165"/>
                  </a:lnTo>
                  <a:lnTo>
                    <a:pt x="0" y="4927"/>
                  </a:lnTo>
                  <a:lnTo>
                    <a:pt x="5130" y="4876"/>
                  </a:lnTo>
                  <a:lnTo>
                    <a:pt x="5130" y="4089"/>
                  </a:lnTo>
                  <a:close/>
                </a:path>
                <a:path w="5715" h="66040">
                  <a:moveTo>
                    <a:pt x="5130" y="2044"/>
                  </a:moveTo>
                  <a:lnTo>
                    <a:pt x="0" y="2133"/>
                  </a:lnTo>
                  <a:lnTo>
                    <a:pt x="0" y="2882"/>
                  </a:lnTo>
                  <a:lnTo>
                    <a:pt x="5130" y="2794"/>
                  </a:lnTo>
                  <a:lnTo>
                    <a:pt x="5130" y="2044"/>
                  </a:lnTo>
                  <a:close/>
                </a:path>
                <a:path w="5715" h="66040">
                  <a:moveTo>
                    <a:pt x="5130" y="0"/>
                  </a:moveTo>
                  <a:lnTo>
                    <a:pt x="0" y="50"/>
                  </a:lnTo>
                  <a:lnTo>
                    <a:pt x="0" y="800"/>
                  </a:lnTo>
                  <a:lnTo>
                    <a:pt x="5130" y="749"/>
                  </a:lnTo>
                  <a:lnTo>
                    <a:pt x="5130" y="0"/>
                  </a:lnTo>
                  <a:close/>
                </a:path>
              </a:pathLst>
            </a:custGeom>
            <a:solidFill>
              <a:srgbClr val="204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55110" y="6494306"/>
              <a:ext cx="415290" cy="179070"/>
            </a:xfrm>
            <a:custGeom>
              <a:avLst/>
              <a:gdLst/>
              <a:ahLst/>
              <a:cxnLst/>
              <a:rect l="l" t="t" r="r" b="b"/>
              <a:pathLst>
                <a:path w="415290" h="179070">
                  <a:moveTo>
                    <a:pt x="415040" y="173989"/>
                  </a:moveTo>
                  <a:lnTo>
                    <a:pt x="0" y="179069"/>
                  </a:lnTo>
                  <a:lnTo>
                    <a:pt x="38258" y="179069"/>
                  </a:lnTo>
                  <a:lnTo>
                    <a:pt x="415040" y="173989"/>
                  </a:lnTo>
                  <a:close/>
                </a:path>
                <a:path w="415290" h="179070">
                  <a:moveTo>
                    <a:pt x="415040" y="175259"/>
                  </a:moveTo>
                  <a:lnTo>
                    <a:pt x="130490" y="179069"/>
                  </a:lnTo>
                  <a:lnTo>
                    <a:pt x="184462" y="179069"/>
                  </a:lnTo>
                  <a:lnTo>
                    <a:pt x="415040" y="176529"/>
                  </a:lnTo>
                  <a:lnTo>
                    <a:pt x="415040" y="175259"/>
                  </a:lnTo>
                  <a:close/>
                </a:path>
                <a:path w="415290" h="179070">
                  <a:moveTo>
                    <a:pt x="415040" y="177799"/>
                  </a:moveTo>
                  <a:lnTo>
                    <a:pt x="273961" y="179069"/>
                  </a:lnTo>
                  <a:lnTo>
                    <a:pt x="415040" y="179069"/>
                  </a:lnTo>
                  <a:lnTo>
                    <a:pt x="415040" y="177799"/>
                  </a:lnTo>
                  <a:close/>
                </a:path>
                <a:path w="415290" h="179070">
                  <a:moveTo>
                    <a:pt x="415040" y="171449"/>
                  </a:moveTo>
                  <a:lnTo>
                    <a:pt x="0" y="177799"/>
                  </a:lnTo>
                  <a:lnTo>
                    <a:pt x="415040" y="172719"/>
                  </a:lnTo>
                  <a:lnTo>
                    <a:pt x="415040" y="171449"/>
                  </a:lnTo>
                  <a:close/>
                </a:path>
                <a:path w="415290" h="179070">
                  <a:moveTo>
                    <a:pt x="415040" y="168909"/>
                  </a:moveTo>
                  <a:lnTo>
                    <a:pt x="0" y="175259"/>
                  </a:lnTo>
                  <a:lnTo>
                    <a:pt x="0" y="176529"/>
                  </a:lnTo>
                  <a:lnTo>
                    <a:pt x="415040" y="170179"/>
                  </a:lnTo>
                  <a:lnTo>
                    <a:pt x="415040" y="168909"/>
                  </a:lnTo>
                  <a:close/>
                </a:path>
                <a:path w="415290" h="179070">
                  <a:moveTo>
                    <a:pt x="415040" y="167639"/>
                  </a:moveTo>
                  <a:lnTo>
                    <a:pt x="0" y="172719"/>
                  </a:lnTo>
                  <a:lnTo>
                    <a:pt x="0" y="173989"/>
                  </a:lnTo>
                  <a:lnTo>
                    <a:pt x="415040" y="167639"/>
                  </a:lnTo>
                  <a:close/>
                </a:path>
                <a:path w="415290" h="179070">
                  <a:moveTo>
                    <a:pt x="415040" y="165099"/>
                  </a:moveTo>
                  <a:lnTo>
                    <a:pt x="0" y="171449"/>
                  </a:lnTo>
                  <a:lnTo>
                    <a:pt x="415040" y="166369"/>
                  </a:lnTo>
                  <a:lnTo>
                    <a:pt x="415040" y="165099"/>
                  </a:lnTo>
                  <a:close/>
                </a:path>
                <a:path w="415290" h="179070">
                  <a:moveTo>
                    <a:pt x="415040" y="163829"/>
                  </a:moveTo>
                  <a:lnTo>
                    <a:pt x="0" y="168909"/>
                  </a:lnTo>
                  <a:lnTo>
                    <a:pt x="0" y="170179"/>
                  </a:lnTo>
                  <a:lnTo>
                    <a:pt x="415040" y="163829"/>
                  </a:lnTo>
                  <a:close/>
                </a:path>
                <a:path w="415290" h="179070">
                  <a:moveTo>
                    <a:pt x="415040" y="161289"/>
                  </a:moveTo>
                  <a:lnTo>
                    <a:pt x="0" y="167639"/>
                  </a:lnTo>
                  <a:lnTo>
                    <a:pt x="415040" y="162559"/>
                  </a:lnTo>
                  <a:lnTo>
                    <a:pt x="415040" y="161289"/>
                  </a:lnTo>
                  <a:close/>
                </a:path>
                <a:path w="415290" h="179070">
                  <a:moveTo>
                    <a:pt x="415040" y="158749"/>
                  </a:moveTo>
                  <a:lnTo>
                    <a:pt x="0" y="165099"/>
                  </a:lnTo>
                  <a:lnTo>
                    <a:pt x="0" y="166369"/>
                  </a:lnTo>
                  <a:lnTo>
                    <a:pt x="415040" y="160019"/>
                  </a:lnTo>
                  <a:lnTo>
                    <a:pt x="415040" y="158749"/>
                  </a:lnTo>
                  <a:close/>
                </a:path>
                <a:path w="415290" h="179070">
                  <a:moveTo>
                    <a:pt x="415040" y="157479"/>
                  </a:moveTo>
                  <a:lnTo>
                    <a:pt x="0" y="162559"/>
                  </a:lnTo>
                  <a:lnTo>
                    <a:pt x="0" y="163829"/>
                  </a:lnTo>
                  <a:lnTo>
                    <a:pt x="415040" y="157479"/>
                  </a:lnTo>
                  <a:close/>
                </a:path>
                <a:path w="415290" h="179070">
                  <a:moveTo>
                    <a:pt x="415040" y="154939"/>
                  </a:moveTo>
                  <a:lnTo>
                    <a:pt x="0" y="161289"/>
                  </a:lnTo>
                  <a:lnTo>
                    <a:pt x="415040" y="156209"/>
                  </a:lnTo>
                  <a:lnTo>
                    <a:pt x="415040" y="154939"/>
                  </a:lnTo>
                  <a:close/>
                </a:path>
                <a:path w="415290" h="179070">
                  <a:moveTo>
                    <a:pt x="415040" y="152399"/>
                  </a:moveTo>
                  <a:lnTo>
                    <a:pt x="0" y="158749"/>
                  </a:lnTo>
                  <a:lnTo>
                    <a:pt x="0" y="160019"/>
                  </a:lnTo>
                  <a:lnTo>
                    <a:pt x="415040" y="153669"/>
                  </a:lnTo>
                  <a:lnTo>
                    <a:pt x="415040" y="152399"/>
                  </a:lnTo>
                  <a:close/>
                </a:path>
                <a:path w="415290" h="179070">
                  <a:moveTo>
                    <a:pt x="415040" y="148589"/>
                  </a:moveTo>
                  <a:lnTo>
                    <a:pt x="0" y="154939"/>
                  </a:lnTo>
                  <a:lnTo>
                    <a:pt x="415040" y="149859"/>
                  </a:lnTo>
                  <a:lnTo>
                    <a:pt x="415040" y="148589"/>
                  </a:lnTo>
                  <a:close/>
                </a:path>
                <a:path w="415290" h="179070">
                  <a:moveTo>
                    <a:pt x="415040" y="147319"/>
                  </a:moveTo>
                  <a:lnTo>
                    <a:pt x="0" y="152399"/>
                  </a:lnTo>
                  <a:lnTo>
                    <a:pt x="0" y="153669"/>
                  </a:lnTo>
                  <a:lnTo>
                    <a:pt x="415040" y="147319"/>
                  </a:lnTo>
                  <a:close/>
                </a:path>
                <a:path w="415290" h="179070">
                  <a:moveTo>
                    <a:pt x="415040" y="144779"/>
                  </a:moveTo>
                  <a:lnTo>
                    <a:pt x="0" y="151129"/>
                  </a:lnTo>
                  <a:lnTo>
                    <a:pt x="415040" y="146049"/>
                  </a:lnTo>
                  <a:lnTo>
                    <a:pt x="415040" y="144779"/>
                  </a:lnTo>
                  <a:close/>
                </a:path>
                <a:path w="415290" h="179070">
                  <a:moveTo>
                    <a:pt x="415040" y="142239"/>
                  </a:moveTo>
                  <a:lnTo>
                    <a:pt x="0" y="148589"/>
                  </a:lnTo>
                  <a:lnTo>
                    <a:pt x="0" y="149859"/>
                  </a:lnTo>
                  <a:lnTo>
                    <a:pt x="415040" y="143509"/>
                  </a:lnTo>
                  <a:lnTo>
                    <a:pt x="415040" y="142239"/>
                  </a:lnTo>
                  <a:close/>
                </a:path>
                <a:path w="415290" h="179070">
                  <a:moveTo>
                    <a:pt x="415040" y="140969"/>
                  </a:moveTo>
                  <a:lnTo>
                    <a:pt x="0" y="146049"/>
                  </a:lnTo>
                  <a:lnTo>
                    <a:pt x="0" y="147319"/>
                  </a:lnTo>
                  <a:lnTo>
                    <a:pt x="415040" y="140969"/>
                  </a:lnTo>
                  <a:close/>
                </a:path>
                <a:path w="415290" h="179070">
                  <a:moveTo>
                    <a:pt x="415040" y="138429"/>
                  </a:moveTo>
                  <a:lnTo>
                    <a:pt x="0" y="144779"/>
                  </a:lnTo>
                  <a:lnTo>
                    <a:pt x="415040" y="139699"/>
                  </a:lnTo>
                  <a:lnTo>
                    <a:pt x="415040" y="138429"/>
                  </a:lnTo>
                  <a:close/>
                </a:path>
                <a:path w="415290" h="179070">
                  <a:moveTo>
                    <a:pt x="415040" y="137159"/>
                  </a:moveTo>
                  <a:lnTo>
                    <a:pt x="0" y="142239"/>
                  </a:lnTo>
                  <a:lnTo>
                    <a:pt x="0" y="143509"/>
                  </a:lnTo>
                  <a:lnTo>
                    <a:pt x="415040" y="137159"/>
                  </a:lnTo>
                  <a:close/>
                </a:path>
                <a:path w="415290" h="179070">
                  <a:moveTo>
                    <a:pt x="415040" y="132079"/>
                  </a:moveTo>
                  <a:lnTo>
                    <a:pt x="0" y="138429"/>
                  </a:lnTo>
                  <a:lnTo>
                    <a:pt x="0" y="139699"/>
                  </a:lnTo>
                  <a:lnTo>
                    <a:pt x="415040" y="133349"/>
                  </a:lnTo>
                  <a:lnTo>
                    <a:pt x="415040" y="132079"/>
                  </a:lnTo>
                  <a:close/>
                </a:path>
                <a:path w="415290" h="179070">
                  <a:moveTo>
                    <a:pt x="415040" y="130809"/>
                  </a:moveTo>
                  <a:lnTo>
                    <a:pt x="0" y="135889"/>
                  </a:lnTo>
                  <a:lnTo>
                    <a:pt x="0" y="137159"/>
                  </a:lnTo>
                  <a:lnTo>
                    <a:pt x="415040" y="130809"/>
                  </a:lnTo>
                  <a:close/>
                </a:path>
                <a:path w="415290" h="179070">
                  <a:moveTo>
                    <a:pt x="415040" y="128269"/>
                  </a:moveTo>
                  <a:lnTo>
                    <a:pt x="0" y="134619"/>
                  </a:lnTo>
                  <a:lnTo>
                    <a:pt x="415040" y="129539"/>
                  </a:lnTo>
                  <a:lnTo>
                    <a:pt x="415040" y="128269"/>
                  </a:lnTo>
                  <a:close/>
                </a:path>
                <a:path w="415290" h="179070">
                  <a:moveTo>
                    <a:pt x="415040" y="125729"/>
                  </a:moveTo>
                  <a:lnTo>
                    <a:pt x="0" y="132079"/>
                  </a:lnTo>
                  <a:lnTo>
                    <a:pt x="0" y="133349"/>
                  </a:lnTo>
                  <a:lnTo>
                    <a:pt x="415040" y="126999"/>
                  </a:lnTo>
                  <a:lnTo>
                    <a:pt x="415040" y="125729"/>
                  </a:lnTo>
                  <a:close/>
                </a:path>
                <a:path w="415290" h="179070">
                  <a:moveTo>
                    <a:pt x="415040" y="124459"/>
                  </a:moveTo>
                  <a:lnTo>
                    <a:pt x="0" y="129539"/>
                  </a:lnTo>
                  <a:lnTo>
                    <a:pt x="0" y="130809"/>
                  </a:lnTo>
                  <a:lnTo>
                    <a:pt x="415040" y="124459"/>
                  </a:lnTo>
                  <a:close/>
                </a:path>
                <a:path w="415290" h="179070">
                  <a:moveTo>
                    <a:pt x="415040" y="121919"/>
                  </a:moveTo>
                  <a:lnTo>
                    <a:pt x="0" y="128269"/>
                  </a:lnTo>
                  <a:lnTo>
                    <a:pt x="415040" y="123189"/>
                  </a:lnTo>
                  <a:lnTo>
                    <a:pt x="415040" y="121919"/>
                  </a:lnTo>
                  <a:close/>
                </a:path>
                <a:path w="415290" h="179070">
                  <a:moveTo>
                    <a:pt x="415040" y="120649"/>
                  </a:moveTo>
                  <a:lnTo>
                    <a:pt x="0" y="125729"/>
                  </a:lnTo>
                  <a:lnTo>
                    <a:pt x="0" y="126999"/>
                  </a:lnTo>
                  <a:lnTo>
                    <a:pt x="415040" y="120649"/>
                  </a:lnTo>
                  <a:close/>
                </a:path>
                <a:path w="415290" h="179070">
                  <a:moveTo>
                    <a:pt x="415040" y="118109"/>
                  </a:moveTo>
                  <a:lnTo>
                    <a:pt x="0" y="124459"/>
                  </a:lnTo>
                  <a:lnTo>
                    <a:pt x="415040" y="119379"/>
                  </a:lnTo>
                  <a:lnTo>
                    <a:pt x="415040" y="118109"/>
                  </a:lnTo>
                  <a:close/>
                </a:path>
                <a:path w="415290" h="179070">
                  <a:moveTo>
                    <a:pt x="415040" y="115569"/>
                  </a:moveTo>
                  <a:lnTo>
                    <a:pt x="0" y="121919"/>
                  </a:lnTo>
                  <a:lnTo>
                    <a:pt x="0" y="123189"/>
                  </a:lnTo>
                  <a:lnTo>
                    <a:pt x="415040" y="116839"/>
                  </a:lnTo>
                  <a:lnTo>
                    <a:pt x="415040" y="115569"/>
                  </a:lnTo>
                  <a:close/>
                </a:path>
                <a:path w="415290" h="179070">
                  <a:moveTo>
                    <a:pt x="415040" y="114299"/>
                  </a:moveTo>
                  <a:lnTo>
                    <a:pt x="0" y="119379"/>
                  </a:lnTo>
                  <a:lnTo>
                    <a:pt x="0" y="120649"/>
                  </a:lnTo>
                  <a:lnTo>
                    <a:pt x="415040" y="114299"/>
                  </a:lnTo>
                  <a:close/>
                </a:path>
                <a:path w="415290" h="179070">
                  <a:moveTo>
                    <a:pt x="415040" y="111759"/>
                  </a:moveTo>
                  <a:lnTo>
                    <a:pt x="0" y="118109"/>
                  </a:lnTo>
                  <a:lnTo>
                    <a:pt x="415040" y="113029"/>
                  </a:lnTo>
                  <a:lnTo>
                    <a:pt x="415040" y="111759"/>
                  </a:lnTo>
                  <a:close/>
                </a:path>
                <a:path w="415290" h="179070">
                  <a:moveTo>
                    <a:pt x="415040" y="109219"/>
                  </a:moveTo>
                  <a:lnTo>
                    <a:pt x="0" y="115569"/>
                  </a:lnTo>
                  <a:lnTo>
                    <a:pt x="0" y="116839"/>
                  </a:lnTo>
                  <a:lnTo>
                    <a:pt x="415040" y="110489"/>
                  </a:lnTo>
                  <a:lnTo>
                    <a:pt x="415040" y="109219"/>
                  </a:lnTo>
                  <a:close/>
                </a:path>
                <a:path w="415290" h="179070">
                  <a:moveTo>
                    <a:pt x="415040" y="105409"/>
                  </a:moveTo>
                  <a:lnTo>
                    <a:pt x="0" y="111759"/>
                  </a:lnTo>
                  <a:lnTo>
                    <a:pt x="415040" y="106679"/>
                  </a:lnTo>
                  <a:lnTo>
                    <a:pt x="415040" y="105409"/>
                  </a:lnTo>
                  <a:close/>
                </a:path>
                <a:path w="415290" h="179070">
                  <a:moveTo>
                    <a:pt x="415040" y="104139"/>
                  </a:moveTo>
                  <a:lnTo>
                    <a:pt x="0" y="109219"/>
                  </a:lnTo>
                  <a:lnTo>
                    <a:pt x="0" y="110489"/>
                  </a:lnTo>
                  <a:lnTo>
                    <a:pt x="415040" y="104139"/>
                  </a:lnTo>
                  <a:close/>
                </a:path>
                <a:path w="415290" h="179070">
                  <a:moveTo>
                    <a:pt x="415040" y="101599"/>
                  </a:moveTo>
                  <a:lnTo>
                    <a:pt x="0" y="107949"/>
                  </a:lnTo>
                  <a:lnTo>
                    <a:pt x="415040" y="102869"/>
                  </a:lnTo>
                  <a:lnTo>
                    <a:pt x="415040" y="101599"/>
                  </a:lnTo>
                  <a:close/>
                </a:path>
                <a:path w="415290" h="179070">
                  <a:moveTo>
                    <a:pt x="415040" y="99059"/>
                  </a:moveTo>
                  <a:lnTo>
                    <a:pt x="0" y="105409"/>
                  </a:lnTo>
                  <a:lnTo>
                    <a:pt x="0" y="106679"/>
                  </a:lnTo>
                  <a:lnTo>
                    <a:pt x="415040" y="100329"/>
                  </a:lnTo>
                  <a:lnTo>
                    <a:pt x="415040" y="99059"/>
                  </a:lnTo>
                  <a:close/>
                </a:path>
                <a:path w="415290" h="179070">
                  <a:moveTo>
                    <a:pt x="415040" y="97789"/>
                  </a:moveTo>
                  <a:lnTo>
                    <a:pt x="0" y="102869"/>
                  </a:lnTo>
                  <a:lnTo>
                    <a:pt x="0" y="104139"/>
                  </a:lnTo>
                  <a:lnTo>
                    <a:pt x="415040" y="97789"/>
                  </a:lnTo>
                  <a:close/>
                </a:path>
                <a:path w="415290" h="179070">
                  <a:moveTo>
                    <a:pt x="415040" y="95249"/>
                  </a:moveTo>
                  <a:lnTo>
                    <a:pt x="0" y="101599"/>
                  </a:lnTo>
                  <a:lnTo>
                    <a:pt x="415040" y="96519"/>
                  </a:lnTo>
                  <a:lnTo>
                    <a:pt x="415040" y="95249"/>
                  </a:lnTo>
                  <a:close/>
                </a:path>
                <a:path w="415290" h="179070">
                  <a:moveTo>
                    <a:pt x="415040" y="93979"/>
                  </a:moveTo>
                  <a:lnTo>
                    <a:pt x="0" y="99059"/>
                  </a:lnTo>
                  <a:lnTo>
                    <a:pt x="0" y="100329"/>
                  </a:lnTo>
                  <a:lnTo>
                    <a:pt x="415040" y="93979"/>
                  </a:lnTo>
                  <a:close/>
                </a:path>
                <a:path w="415290" h="179070">
                  <a:moveTo>
                    <a:pt x="415040" y="88899"/>
                  </a:moveTo>
                  <a:lnTo>
                    <a:pt x="0" y="95249"/>
                  </a:lnTo>
                  <a:lnTo>
                    <a:pt x="0" y="96519"/>
                  </a:lnTo>
                  <a:lnTo>
                    <a:pt x="415040" y="90169"/>
                  </a:lnTo>
                  <a:lnTo>
                    <a:pt x="415040" y="88899"/>
                  </a:lnTo>
                  <a:close/>
                </a:path>
                <a:path w="415290" h="179070">
                  <a:moveTo>
                    <a:pt x="415040" y="87629"/>
                  </a:moveTo>
                  <a:lnTo>
                    <a:pt x="0" y="92709"/>
                  </a:lnTo>
                  <a:lnTo>
                    <a:pt x="0" y="93979"/>
                  </a:lnTo>
                  <a:lnTo>
                    <a:pt x="415040" y="87629"/>
                  </a:lnTo>
                  <a:close/>
                </a:path>
                <a:path w="415290" h="179070">
                  <a:moveTo>
                    <a:pt x="415040" y="85089"/>
                  </a:moveTo>
                  <a:lnTo>
                    <a:pt x="0" y="91439"/>
                  </a:lnTo>
                  <a:lnTo>
                    <a:pt x="415040" y="86359"/>
                  </a:lnTo>
                  <a:lnTo>
                    <a:pt x="415040" y="85089"/>
                  </a:lnTo>
                  <a:close/>
                </a:path>
                <a:path w="415290" h="179070">
                  <a:moveTo>
                    <a:pt x="415040" y="82549"/>
                  </a:moveTo>
                  <a:lnTo>
                    <a:pt x="0" y="88899"/>
                  </a:lnTo>
                  <a:lnTo>
                    <a:pt x="0" y="90169"/>
                  </a:lnTo>
                  <a:lnTo>
                    <a:pt x="415040" y="83819"/>
                  </a:lnTo>
                  <a:lnTo>
                    <a:pt x="415040" y="82549"/>
                  </a:lnTo>
                  <a:close/>
                </a:path>
                <a:path w="415290" h="179070">
                  <a:moveTo>
                    <a:pt x="415040" y="81279"/>
                  </a:moveTo>
                  <a:lnTo>
                    <a:pt x="0" y="86359"/>
                  </a:lnTo>
                  <a:lnTo>
                    <a:pt x="0" y="87629"/>
                  </a:lnTo>
                  <a:lnTo>
                    <a:pt x="415040" y="81279"/>
                  </a:lnTo>
                  <a:close/>
                </a:path>
                <a:path w="415290" h="179070">
                  <a:moveTo>
                    <a:pt x="415040" y="78739"/>
                  </a:moveTo>
                  <a:lnTo>
                    <a:pt x="0" y="85089"/>
                  </a:lnTo>
                  <a:lnTo>
                    <a:pt x="415040" y="80009"/>
                  </a:lnTo>
                  <a:lnTo>
                    <a:pt x="415040" y="78739"/>
                  </a:lnTo>
                  <a:close/>
                </a:path>
                <a:path w="415290" h="179070">
                  <a:moveTo>
                    <a:pt x="415040" y="77469"/>
                  </a:moveTo>
                  <a:lnTo>
                    <a:pt x="0" y="82549"/>
                  </a:lnTo>
                  <a:lnTo>
                    <a:pt x="0" y="83819"/>
                  </a:lnTo>
                  <a:lnTo>
                    <a:pt x="415040" y="77469"/>
                  </a:lnTo>
                  <a:close/>
                </a:path>
                <a:path w="415290" h="179070">
                  <a:moveTo>
                    <a:pt x="415040" y="74929"/>
                  </a:moveTo>
                  <a:lnTo>
                    <a:pt x="0" y="81279"/>
                  </a:lnTo>
                  <a:lnTo>
                    <a:pt x="415040" y="76199"/>
                  </a:lnTo>
                  <a:lnTo>
                    <a:pt x="415040" y="74929"/>
                  </a:lnTo>
                  <a:close/>
                </a:path>
                <a:path w="415290" h="179070">
                  <a:moveTo>
                    <a:pt x="415040" y="72389"/>
                  </a:moveTo>
                  <a:lnTo>
                    <a:pt x="0" y="78739"/>
                  </a:lnTo>
                  <a:lnTo>
                    <a:pt x="0" y="80009"/>
                  </a:lnTo>
                  <a:lnTo>
                    <a:pt x="415040" y="73659"/>
                  </a:lnTo>
                  <a:lnTo>
                    <a:pt x="415040" y="72389"/>
                  </a:lnTo>
                  <a:close/>
                </a:path>
                <a:path w="415290" h="179070">
                  <a:moveTo>
                    <a:pt x="415040" y="71119"/>
                  </a:moveTo>
                  <a:lnTo>
                    <a:pt x="0" y="76199"/>
                  </a:lnTo>
                  <a:lnTo>
                    <a:pt x="0" y="77469"/>
                  </a:lnTo>
                  <a:lnTo>
                    <a:pt x="415040" y="71119"/>
                  </a:lnTo>
                  <a:close/>
                </a:path>
                <a:path w="415290" h="179070">
                  <a:moveTo>
                    <a:pt x="415040" y="68579"/>
                  </a:moveTo>
                  <a:lnTo>
                    <a:pt x="0" y="74929"/>
                  </a:lnTo>
                  <a:lnTo>
                    <a:pt x="415040" y="69849"/>
                  </a:lnTo>
                  <a:lnTo>
                    <a:pt x="415040" y="68579"/>
                  </a:lnTo>
                  <a:close/>
                </a:path>
                <a:path w="415290" h="179070">
                  <a:moveTo>
                    <a:pt x="415040" y="66039"/>
                  </a:moveTo>
                  <a:lnTo>
                    <a:pt x="0" y="72389"/>
                  </a:lnTo>
                  <a:lnTo>
                    <a:pt x="0" y="73659"/>
                  </a:lnTo>
                  <a:lnTo>
                    <a:pt x="415040" y="67309"/>
                  </a:lnTo>
                  <a:lnTo>
                    <a:pt x="415040" y="66039"/>
                  </a:lnTo>
                  <a:close/>
                </a:path>
                <a:path w="415290" h="179070">
                  <a:moveTo>
                    <a:pt x="415040" y="64769"/>
                  </a:moveTo>
                  <a:lnTo>
                    <a:pt x="0" y="69849"/>
                  </a:lnTo>
                  <a:lnTo>
                    <a:pt x="0" y="71119"/>
                  </a:lnTo>
                  <a:lnTo>
                    <a:pt x="415040" y="64769"/>
                  </a:lnTo>
                  <a:close/>
                </a:path>
                <a:path w="415290" h="179070">
                  <a:moveTo>
                    <a:pt x="415040" y="62229"/>
                  </a:moveTo>
                  <a:lnTo>
                    <a:pt x="0" y="68579"/>
                  </a:lnTo>
                  <a:lnTo>
                    <a:pt x="415040" y="63499"/>
                  </a:lnTo>
                  <a:lnTo>
                    <a:pt x="415040" y="62229"/>
                  </a:lnTo>
                  <a:close/>
                </a:path>
                <a:path w="415290" h="179070">
                  <a:moveTo>
                    <a:pt x="415040" y="60959"/>
                  </a:moveTo>
                  <a:lnTo>
                    <a:pt x="0" y="66039"/>
                  </a:lnTo>
                  <a:lnTo>
                    <a:pt x="0" y="67309"/>
                  </a:lnTo>
                  <a:lnTo>
                    <a:pt x="415040" y="60959"/>
                  </a:lnTo>
                  <a:close/>
                </a:path>
                <a:path w="415290" h="179070">
                  <a:moveTo>
                    <a:pt x="415040" y="58419"/>
                  </a:moveTo>
                  <a:lnTo>
                    <a:pt x="0" y="64769"/>
                  </a:lnTo>
                  <a:lnTo>
                    <a:pt x="415040" y="59689"/>
                  </a:lnTo>
                  <a:lnTo>
                    <a:pt x="415040" y="58419"/>
                  </a:lnTo>
                  <a:close/>
                </a:path>
                <a:path w="415290" h="179070">
                  <a:moveTo>
                    <a:pt x="415040" y="55879"/>
                  </a:moveTo>
                  <a:lnTo>
                    <a:pt x="0" y="62229"/>
                  </a:lnTo>
                  <a:lnTo>
                    <a:pt x="0" y="63499"/>
                  </a:lnTo>
                  <a:lnTo>
                    <a:pt x="415040" y="57149"/>
                  </a:lnTo>
                  <a:lnTo>
                    <a:pt x="415040" y="55879"/>
                  </a:lnTo>
                  <a:close/>
                </a:path>
                <a:path w="415290" h="179070">
                  <a:moveTo>
                    <a:pt x="415040" y="54609"/>
                  </a:moveTo>
                  <a:lnTo>
                    <a:pt x="0" y="59689"/>
                  </a:lnTo>
                  <a:lnTo>
                    <a:pt x="0" y="60959"/>
                  </a:lnTo>
                  <a:lnTo>
                    <a:pt x="415040" y="54609"/>
                  </a:lnTo>
                  <a:close/>
                </a:path>
                <a:path w="415290" h="179070">
                  <a:moveTo>
                    <a:pt x="415040" y="52069"/>
                  </a:moveTo>
                  <a:lnTo>
                    <a:pt x="0" y="58419"/>
                  </a:lnTo>
                  <a:lnTo>
                    <a:pt x="415040" y="53339"/>
                  </a:lnTo>
                  <a:lnTo>
                    <a:pt x="415040" y="52069"/>
                  </a:lnTo>
                  <a:close/>
                </a:path>
                <a:path w="415290" h="179070">
                  <a:moveTo>
                    <a:pt x="415040" y="50799"/>
                  </a:moveTo>
                  <a:lnTo>
                    <a:pt x="0" y="55879"/>
                  </a:lnTo>
                  <a:lnTo>
                    <a:pt x="0" y="57149"/>
                  </a:lnTo>
                  <a:lnTo>
                    <a:pt x="415040" y="50799"/>
                  </a:lnTo>
                  <a:close/>
                </a:path>
                <a:path w="415290" h="179070">
                  <a:moveTo>
                    <a:pt x="415040" y="45719"/>
                  </a:moveTo>
                  <a:lnTo>
                    <a:pt x="0" y="52069"/>
                  </a:lnTo>
                  <a:lnTo>
                    <a:pt x="0" y="53339"/>
                  </a:lnTo>
                  <a:lnTo>
                    <a:pt x="415040" y="46989"/>
                  </a:lnTo>
                  <a:lnTo>
                    <a:pt x="415040" y="45719"/>
                  </a:lnTo>
                  <a:close/>
                </a:path>
                <a:path w="415290" h="179070">
                  <a:moveTo>
                    <a:pt x="415040" y="44449"/>
                  </a:moveTo>
                  <a:lnTo>
                    <a:pt x="0" y="49529"/>
                  </a:lnTo>
                  <a:lnTo>
                    <a:pt x="0" y="50799"/>
                  </a:lnTo>
                  <a:lnTo>
                    <a:pt x="415040" y="44449"/>
                  </a:lnTo>
                  <a:close/>
                </a:path>
                <a:path w="415290" h="179070">
                  <a:moveTo>
                    <a:pt x="415040" y="41909"/>
                  </a:moveTo>
                  <a:lnTo>
                    <a:pt x="0" y="48259"/>
                  </a:lnTo>
                  <a:lnTo>
                    <a:pt x="415040" y="43179"/>
                  </a:lnTo>
                  <a:lnTo>
                    <a:pt x="415040" y="41909"/>
                  </a:lnTo>
                  <a:close/>
                </a:path>
                <a:path w="415290" h="179070">
                  <a:moveTo>
                    <a:pt x="415040" y="39369"/>
                  </a:moveTo>
                  <a:lnTo>
                    <a:pt x="0" y="45719"/>
                  </a:lnTo>
                  <a:lnTo>
                    <a:pt x="0" y="46989"/>
                  </a:lnTo>
                  <a:lnTo>
                    <a:pt x="415040" y="40639"/>
                  </a:lnTo>
                  <a:lnTo>
                    <a:pt x="415040" y="39369"/>
                  </a:lnTo>
                  <a:close/>
                </a:path>
                <a:path w="415290" h="179070">
                  <a:moveTo>
                    <a:pt x="415040" y="38099"/>
                  </a:moveTo>
                  <a:lnTo>
                    <a:pt x="0" y="43179"/>
                  </a:lnTo>
                  <a:lnTo>
                    <a:pt x="0" y="44449"/>
                  </a:lnTo>
                  <a:lnTo>
                    <a:pt x="415040" y="38099"/>
                  </a:lnTo>
                  <a:close/>
                </a:path>
                <a:path w="415290" h="179070">
                  <a:moveTo>
                    <a:pt x="415040" y="35559"/>
                  </a:moveTo>
                  <a:lnTo>
                    <a:pt x="0" y="41909"/>
                  </a:lnTo>
                  <a:lnTo>
                    <a:pt x="415040" y="36829"/>
                  </a:lnTo>
                  <a:lnTo>
                    <a:pt x="415040" y="35559"/>
                  </a:lnTo>
                  <a:close/>
                </a:path>
                <a:path w="415290" h="179070">
                  <a:moveTo>
                    <a:pt x="415040" y="34289"/>
                  </a:moveTo>
                  <a:lnTo>
                    <a:pt x="0" y="39369"/>
                  </a:lnTo>
                  <a:lnTo>
                    <a:pt x="0" y="40639"/>
                  </a:lnTo>
                  <a:lnTo>
                    <a:pt x="415040" y="34289"/>
                  </a:lnTo>
                  <a:close/>
                </a:path>
                <a:path w="415290" h="179070">
                  <a:moveTo>
                    <a:pt x="415040" y="31749"/>
                  </a:moveTo>
                  <a:lnTo>
                    <a:pt x="0" y="38099"/>
                  </a:lnTo>
                  <a:lnTo>
                    <a:pt x="415040" y="33019"/>
                  </a:lnTo>
                  <a:lnTo>
                    <a:pt x="415040" y="31749"/>
                  </a:lnTo>
                  <a:close/>
                </a:path>
                <a:path w="415290" h="179070">
                  <a:moveTo>
                    <a:pt x="415040" y="29209"/>
                  </a:moveTo>
                  <a:lnTo>
                    <a:pt x="0" y="35559"/>
                  </a:lnTo>
                  <a:lnTo>
                    <a:pt x="0" y="36829"/>
                  </a:lnTo>
                  <a:lnTo>
                    <a:pt x="415040" y="30479"/>
                  </a:lnTo>
                  <a:lnTo>
                    <a:pt x="415040" y="29209"/>
                  </a:lnTo>
                  <a:close/>
                </a:path>
                <a:path w="415290" h="179070">
                  <a:moveTo>
                    <a:pt x="415040" y="27939"/>
                  </a:moveTo>
                  <a:lnTo>
                    <a:pt x="0" y="33019"/>
                  </a:lnTo>
                  <a:lnTo>
                    <a:pt x="0" y="34289"/>
                  </a:lnTo>
                  <a:lnTo>
                    <a:pt x="415040" y="27939"/>
                  </a:lnTo>
                  <a:close/>
                </a:path>
                <a:path w="415290" h="179070">
                  <a:moveTo>
                    <a:pt x="415040" y="25399"/>
                  </a:moveTo>
                  <a:lnTo>
                    <a:pt x="0" y="31749"/>
                  </a:lnTo>
                  <a:lnTo>
                    <a:pt x="415040" y="26669"/>
                  </a:lnTo>
                  <a:lnTo>
                    <a:pt x="415040" y="25399"/>
                  </a:lnTo>
                  <a:close/>
                </a:path>
                <a:path w="415290" h="179070">
                  <a:moveTo>
                    <a:pt x="415040" y="22859"/>
                  </a:moveTo>
                  <a:lnTo>
                    <a:pt x="0" y="29209"/>
                  </a:lnTo>
                  <a:lnTo>
                    <a:pt x="0" y="30479"/>
                  </a:lnTo>
                  <a:lnTo>
                    <a:pt x="415040" y="24129"/>
                  </a:lnTo>
                  <a:lnTo>
                    <a:pt x="415040" y="22859"/>
                  </a:lnTo>
                  <a:close/>
                </a:path>
                <a:path w="415290" h="179070">
                  <a:moveTo>
                    <a:pt x="415040" y="21589"/>
                  </a:moveTo>
                  <a:lnTo>
                    <a:pt x="0" y="26669"/>
                  </a:lnTo>
                  <a:lnTo>
                    <a:pt x="0" y="27939"/>
                  </a:lnTo>
                  <a:lnTo>
                    <a:pt x="415040" y="21589"/>
                  </a:lnTo>
                  <a:close/>
                </a:path>
                <a:path w="415290" h="179070">
                  <a:moveTo>
                    <a:pt x="415040" y="19049"/>
                  </a:moveTo>
                  <a:lnTo>
                    <a:pt x="0" y="25399"/>
                  </a:lnTo>
                  <a:lnTo>
                    <a:pt x="415040" y="20319"/>
                  </a:lnTo>
                  <a:lnTo>
                    <a:pt x="415040" y="19049"/>
                  </a:lnTo>
                  <a:close/>
                </a:path>
                <a:path w="415290" h="179070">
                  <a:moveTo>
                    <a:pt x="415040" y="17779"/>
                  </a:moveTo>
                  <a:lnTo>
                    <a:pt x="0" y="22859"/>
                  </a:lnTo>
                  <a:lnTo>
                    <a:pt x="0" y="24129"/>
                  </a:lnTo>
                  <a:lnTo>
                    <a:pt x="415040" y="17779"/>
                  </a:lnTo>
                  <a:close/>
                </a:path>
                <a:path w="415290" h="179070">
                  <a:moveTo>
                    <a:pt x="415040" y="15239"/>
                  </a:moveTo>
                  <a:lnTo>
                    <a:pt x="0" y="21589"/>
                  </a:lnTo>
                  <a:lnTo>
                    <a:pt x="415040" y="16509"/>
                  </a:lnTo>
                  <a:lnTo>
                    <a:pt x="415040" y="15239"/>
                  </a:lnTo>
                  <a:close/>
                </a:path>
                <a:path w="415290" h="179070">
                  <a:moveTo>
                    <a:pt x="415040" y="12699"/>
                  </a:moveTo>
                  <a:lnTo>
                    <a:pt x="0" y="19049"/>
                  </a:lnTo>
                  <a:lnTo>
                    <a:pt x="0" y="20319"/>
                  </a:lnTo>
                  <a:lnTo>
                    <a:pt x="415040" y="13969"/>
                  </a:lnTo>
                  <a:lnTo>
                    <a:pt x="415040" y="12699"/>
                  </a:lnTo>
                  <a:close/>
                </a:path>
                <a:path w="415290" h="179070">
                  <a:moveTo>
                    <a:pt x="415040" y="11429"/>
                  </a:moveTo>
                  <a:lnTo>
                    <a:pt x="0" y="16509"/>
                  </a:lnTo>
                  <a:lnTo>
                    <a:pt x="0" y="17779"/>
                  </a:lnTo>
                  <a:lnTo>
                    <a:pt x="415040" y="11429"/>
                  </a:lnTo>
                  <a:close/>
                </a:path>
                <a:path w="415290" h="179070">
                  <a:moveTo>
                    <a:pt x="415040" y="8889"/>
                  </a:moveTo>
                  <a:lnTo>
                    <a:pt x="0" y="15239"/>
                  </a:lnTo>
                  <a:lnTo>
                    <a:pt x="415040" y="10159"/>
                  </a:lnTo>
                  <a:lnTo>
                    <a:pt x="415040" y="8889"/>
                  </a:lnTo>
                  <a:close/>
                </a:path>
                <a:path w="415290" h="179070">
                  <a:moveTo>
                    <a:pt x="415040" y="6349"/>
                  </a:moveTo>
                  <a:lnTo>
                    <a:pt x="0" y="12699"/>
                  </a:lnTo>
                  <a:lnTo>
                    <a:pt x="0" y="13969"/>
                  </a:lnTo>
                  <a:lnTo>
                    <a:pt x="415040" y="7619"/>
                  </a:lnTo>
                  <a:lnTo>
                    <a:pt x="415040" y="6349"/>
                  </a:lnTo>
                  <a:close/>
                </a:path>
                <a:path w="415290" h="179070">
                  <a:moveTo>
                    <a:pt x="415040" y="2539"/>
                  </a:moveTo>
                  <a:lnTo>
                    <a:pt x="0" y="8889"/>
                  </a:lnTo>
                  <a:lnTo>
                    <a:pt x="0" y="10159"/>
                  </a:lnTo>
                  <a:lnTo>
                    <a:pt x="415040" y="3809"/>
                  </a:lnTo>
                  <a:lnTo>
                    <a:pt x="415040" y="2539"/>
                  </a:lnTo>
                  <a:close/>
                </a:path>
                <a:path w="415290" h="179070">
                  <a:moveTo>
                    <a:pt x="415040" y="1269"/>
                  </a:moveTo>
                  <a:lnTo>
                    <a:pt x="0" y="6349"/>
                  </a:lnTo>
                  <a:lnTo>
                    <a:pt x="0" y="7619"/>
                  </a:lnTo>
                  <a:lnTo>
                    <a:pt x="415040" y="1269"/>
                  </a:lnTo>
                  <a:close/>
                </a:path>
                <a:path w="415290" h="179070">
                  <a:moveTo>
                    <a:pt x="404793" y="0"/>
                  </a:moveTo>
                  <a:lnTo>
                    <a:pt x="350820" y="0"/>
                  </a:lnTo>
                  <a:lnTo>
                    <a:pt x="0" y="5079"/>
                  </a:lnTo>
                  <a:lnTo>
                    <a:pt x="404793" y="0"/>
                  </a:lnTo>
                  <a:close/>
                </a:path>
                <a:path w="415290" h="179070">
                  <a:moveTo>
                    <a:pt x="261322" y="0"/>
                  </a:moveTo>
                  <a:lnTo>
                    <a:pt x="207349" y="0"/>
                  </a:lnTo>
                  <a:lnTo>
                    <a:pt x="0" y="2539"/>
                  </a:lnTo>
                  <a:lnTo>
                    <a:pt x="0" y="3809"/>
                  </a:lnTo>
                  <a:lnTo>
                    <a:pt x="261322" y="0"/>
                  </a:lnTo>
                  <a:close/>
                </a:path>
                <a:path w="415290" h="179070">
                  <a:moveTo>
                    <a:pt x="117851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117851" y="0"/>
                  </a:lnTo>
                  <a:close/>
                </a:path>
              </a:pathLst>
            </a:custGeom>
            <a:solidFill>
              <a:srgbClr val="1B33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7015" y="6493078"/>
              <a:ext cx="430481" cy="1811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4900" y="6493456"/>
              <a:ext cx="438269" cy="18062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34098" y="6492372"/>
              <a:ext cx="430412" cy="18112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626757" y="6493911"/>
              <a:ext cx="61594" cy="179705"/>
            </a:xfrm>
            <a:custGeom>
              <a:avLst/>
              <a:gdLst/>
              <a:ahLst/>
              <a:cxnLst/>
              <a:rect l="l" t="t" r="r" b="b"/>
              <a:pathLst>
                <a:path w="61595" h="179704">
                  <a:moveTo>
                    <a:pt x="51239" y="78144"/>
                  </a:moveTo>
                  <a:lnTo>
                    <a:pt x="12980" y="78688"/>
                  </a:lnTo>
                  <a:lnTo>
                    <a:pt x="12980" y="79438"/>
                  </a:lnTo>
                  <a:lnTo>
                    <a:pt x="51239" y="78894"/>
                  </a:lnTo>
                  <a:lnTo>
                    <a:pt x="51239" y="78144"/>
                  </a:lnTo>
                  <a:close/>
                </a:path>
                <a:path w="61595" h="179704">
                  <a:moveTo>
                    <a:pt x="51239" y="76105"/>
                  </a:moveTo>
                  <a:lnTo>
                    <a:pt x="12980" y="76644"/>
                  </a:lnTo>
                  <a:lnTo>
                    <a:pt x="12980" y="77394"/>
                  </a:lnTo>
                  <a:lnTo>
                    <a:pt x="51239" y="76855"/>
                  </a:lnTo>
                  <a:lnTo>
                    <a:pt x="51239" y="76105"/>
                  </a:lnTo>
                  <a:close/>
                </a:path>
                <a:path w="61595" h="179704">
                  <a:moveTo>
                    <a:pt x="51239" y="84316"/>
                  </a:moveTo>
                  <a:lnTo>
                    <a:pt x="12980" y="84855"/>
                  </a:lnTo>
                  <a:lnTo>
                    <a:pt x="12980" y="85649"/>
                  </a:lnTo>
                  <a:lnTo>
                    <a:pt x="51239" y="85066"/>
                  </a:lnTo>
                  <a:lnTo>
                    <a:pt x="51239" y="84316"/>
                  </a:lnTo>
                  <a:close/>
                </a:path>
                <a:path w="61595" h="179704">
                  <a:moveTo>
                    <a:pt x="51239" y="80188"/>
                  </a:moveTo>
                  <a:lnTo>
                    <a:pt x="12980" y="80771"/>
                  </a:lnTo>
                  <a:lnTo>
                    <a:pt x="12980" y="81521"/>
                  </a:lnTo>
                  <a:lnTo>
                    <a:pt x="51239" y="80982"/>
                  </a:lnTo>
                  <a:lnTo>
                    <a:pt x="51239" y="80188"/>
                  </a:lnTo>
                  <a:close/>
                </a:path>
                <a:path w="61595" h="179704">
                  <a:moveTo>
                    <a:pt x="51239" y="82271"/>
                  </a:moveTo>
                  <a:lnTo>
                    <a:pt x="12980" y="82816"/>
                  </a:lnTo>
                  <a:lnTo>
                    <a:pt x="12980" y="83566"/>
                  </a:lnTo>
                  <a:lnTo>
                    <a:pt x="51239" y="83021"/>
                  </a:lnTo>
                  <a:lnTo>
                    <a:pt x="51239" y="82271"/>
                  </a:lnTo>
                  <a:close/>
                </a:path>
                <a:path w="61595" h="179704">
                  <a:moveTo>
                    <a:pt x="51239" y="74021"/>
                  </a:moveTo>
                  <a:lnTo>
                    <a:pt x="12980" y="74605"/>
                  </a:lnTo>
                  <a:lnTo>
                    <a:pt x="12980" y="75355"/>
                  </a:lnTo>
                  <a:lnTo>
                    <a:pt x="51239" y="74810"/>
                  </a:lnTo>
                  <a:lnTo>
                    <a:pt x="51239" y="74021"/>
                  </a:lnTo>
                  <a:close/>
                </a:path>
                <a:path w="61595" h="179704">
                  <a:moveTo>
                    <a:pt x="51239" y="67849"/>
                  </a:moveTo>
                  <a:lnTo>
                    <a:pt x="12980" y="68394"/>
                  </a:lnTo>
                  <a:lnTo>
                    <a:pt x="12980" y="69182"/>
                  </a:lnTo>
                  <a:lnTo>
                    <a:pt x="51239" y="68644"/>
                  </a:lnTo>
                  <a:lnTo>
                    <a:pt x="51239" y="67849"/>
                  </a:lnTo>
                  <a:close/>
                </a:path>
                <a:path w="61595" h="179704">
                  <a:moveTo>
                    <a:pt x="51239" y="65810"/>
                  </a:moveTo>
                  <a:lnTo>
                    <a:pt x="12980" y="66349"/>
                  </a:lnTo>
                  <a:lnTo>
                    <a:pt x="12980" y="67099"/>
                  </a:lnTo>
                  <a:lnTo>
                    <a:pt x="51239" y="66560"/>
                  </a:lnTo>
                  <a:lnTo>
                    <a:pt x="51239" y="65810"/>
                  </a:lnTo>
                  <a:close/>
                </a:path>
                <a:path w="61595" h="179704">
                  <a:moveTo>
                    <a:pt x="51239" y="71977"/>
                  </a:moveTo>
                  <a:lnTo>
                    <a:pt x="12980" y="72521"/>
                  </a:lnTo>
                  <a:lnTo>
                    <a:pt x="12980" y="73271"/>
                  </a:lnTo>
                  <a:lnTo>
                    <a:pt x="51239" y="72727"/>
                  </a:lnTo>
                  <a:lnTo>
                    <a:pt x="51239" y="71977"/>
                  </a:lnTo>
                  <a:close/>
                </a:path>
                <a:path w="61595" h="179704">
                  <a:moveTo>
                    <a:pt x="51239" y="69938"/>
                  </a:moveTo>
                  <a:lnTo>
                    <a:pt x="12980" y="70477"/>
                  </a:lnTo>
                  <a:lnTo>
                    <a:pt x="12980" y="71227"/>
                  </a:lnTo>
                  <a:lnTo>
                    <a:pt x="51239" y="70688"/>
                  </a:lnTo>
                  <a:lnTo>
                    <a:pt x="51239" y="69938"/>
                  </a:lnTo>
                  <a:close/>
                </a:path>
                <a:path w="61595" h="179704">
                  <a:moveTo>
                    <a:pt x="51239" y="96649"/>
                  </a:moveTo>
                  <a:lnTo>
                    <a:pt x="12980" y="97193"/>
                  </a:lnTo>
                  <a:lnTo>
                    <a:pt x="12980" y="97982"/>
                  </a:lnTo>
                  <a:lnTo>
                    <a:pt x="51239" y="97399"/>
                  </a:lnTo>
                  <a:lnTo>
                    <a:pt x="51239" y="96649"/>
                  </a:lnTo>
                  <a:close/>
                </a:path>
                <a:path w="61595" h="179704">
                  <a:moveTo>
                    <a:pt x="51239" y="100777"/>
                  </a:moveTo>
                  <a:lnTo>
                    <a:pt x="12980" y="101321"/>
                  </a:lnTo>
                  <a:lnTo>
                    <a:pt x="12980" y="102071"/>
                  </a:lnTo>
                  <a:lnTo>
                    <a:pt x="51239" y="101527"/>
                  </a:lnTo>
                  <a:lnTo>
                    <a:pt x="51239" y="100777"/>
                  </a:lnTo>
                  <a:close/>
                </a:path>
                <a:path w="61595" h="179704">
                  <a:moveTo>
                    <a:pt x="51239" y="102821"/>
                  </a:moveTo>
                  <a:lnTo>
                    <a:pt x="12980" y="103360"/>
                  </a:lnTo>
                  <a:lnTo>
                    <a:pt x="12980" y="104155"/>
                  </a:lnTo>
                  <a:lnTo>
                    <a:pt x="51239" y="103571"/>
                  </a:lnTo>
                  <a:lnTo>
                    <a:pt x="51239" y="102821"/>
                  </a:lnTo>
                  <a:close/>
                </a:path>
                <a:path w="61595" h="179704">
                  <a:moveTo>
                    <a:pt x="51239" y="98732"/>
                  </a:moveTo>
                  <a:lnTo>
                    <a:pt x="12980" y="99277"/>
                  </a:lnTo>
                  <a:lnTo>
                    <a:pt x="12980" y="100027"/>
                  </a:lnTo>
                  <a:lnTo>
                    <a:pt x="51239" y="99482"/>
                  </a:lnTo>
                  <a:lnTo>
                    <a:pt x="51239" y="98732"/>
                  </a:lnTo>
                  <a:close/>
                </a:path>
                <a:path w="61595" h="179704">
                  <a:moveTo>
                    <a:pt x="51239" y="104905"/>
                  </a:moveTo>
                  <a:lnTo>
                    <a:pt x="12980" y="105443"/>
                  </a:lnTo>
                  <a:lnTo>
                    <a:pt x="12980" y="106193"/>
                  </a:lnTo>
                  <a:lnTo>
                    <a:pt x="51239" y="105655"/>
                  </a:lnTo>
                  <a:lnTo>
                    <a:pt x="51239" y="104905"/>
                  </a:lnTo>
                  <a:close/>
                </a:path>
                <a:path w="61595" h="179704">
                  <a:moveTo>
                    <a:pt x="51239" y="94610"/>
                  </a:moveTo>
                  <a:lnTo>
                    <a:pt x="12980" y="95149"/>
                  </a:lnTo>
                  <a:lnTo>
                    <a:pt x="12980" y="95899"/>
                  </a:lnTo>
                  <a:lnTo>
                    <a:pt x="51239" y="95360"/>
                  </a:lnTo>
                  <a:lnTo>
                    <a:pt x="51239" y="94610"/>
                  </a:lnTo>
                  <a:close/>
                </a:path>
                <a:path w="61595" h="179704">
                  <a:moveTo>
                    <a:pt x="51239" y="88438"/>
                  </a:moveTo>
                  <a:lnTo>
                    <a:pt x="12980" y="88982"/>
                  </a:lnTo>
                  <a:lnTo>
                    <a:pt x="12980" y="89732"/>
                  </a:lnTo>
                  <a:lnTo>
                    <a:pt x="51239" y="89188"/>
                  </a:lnTo>
                  <a:lnTo>
                    <a:pt x="51239" y="88438"/>
                  </a:lnTo>
                  <a:close/>
                </a:path>
                <a:path w="61595" h="179704">
                  <a:moveTo>
                    <a:pt x="51239" y="90482"/>
                  </a:moveTo>
                  <a:lnTo>
                    <a:pt x="12980" y="91027"/>
                  </a:lnTo>
                  <a:lnTo>
                    <a:pt x="12980" y="91816"/>
                  </a:lnTo>
                  <a:lnTo>
                    <a:pt x="51239" y="91232"/>
                  </a:lnTo>
                  <a:lnTo>
                    <a:pt x="51239" y="90482"/>
                  </a:lnTo>
                  <a:close/>
                </a:path>
                <a:path w="61595" h="179704">
                  <a:moveTo>
                    <a:pt x="51239" y="86355"/>
                  </a:moveTo>
                  <a:lnTo>
                    <a:pt x="12980" y="86938"/>
                  </a:lnTo>
                  <a:lnTo>
                    <a:pt x="12980" y="87688"/>
                  </a:lnTo>
                  <a:lnTo>
                    <a:pt x="51239" y="87149"/>
                  </a:lnTo>
                  <a:lnTo>
                    <a:pt x="51239" y="86355"/>
                  </a:lnTo>
                  <a:close/>
                </a:path>
                <a:path w="61595" h="179704">
                  <a:moveTo>
                    <a:pt x="51239" y="63766"/>
                  </a:moveTo>
                  <a:lnTo>
                    <a:pt x="12980" y="64310"/>
                  </a:lnTo>
                  <a:lnTo>
                    <a:pt x="12980" y="65060"/>
                  </a:lnTo>
                  <a:lnTo>
                    <a:pt x="51239" y="64516"/>
                  </a:lnTo>
                  <a:lnTo>
                    <a:pt x="51239" y="63766"/>
                  </a:lnTo>
                  <a:close/>
                </a:path>
                <a:path w="61595" h="179704">
                  <a:moveTo>
                    <a:pt x="51239" y="92527"/>
                  </a:moveTo>
                  <a:lnTo>
                    <a:pt x="12980" y="93110"/>
                  </a:lnTo>
                  <a:lnTo>
                    <a:pt x="12980" y="93860"/>
                  </a:lnTo>
                  <a:lnTo>
                    <a:pt x="51239" y="93316"/>
                  </a:lnTo>
                  <a:lnTo>
                    <a:pt x="51239" y="92527"/>
                  </a:lnTo>
                  <a:close/>
                </a:path>
                <a:path w="61595" h="179704">
                  <a:moveTo>
                    <a:pt x="51239" y="39055"/>
                  </a:moveTo>
                  <a:lnTo>
                    <a:pt x="12980" y="39638"/>
                  </a:lnTo>
                  <a:lnTo>
                    <a:pt x="12980" y="40388"/>
                  </a:lnTo>
                  <a:lnTo>
                    <a:pt x="51239" y="39844"/>
                  </a:lnTo>
                  <a:lnTo>
                    <a:pt x="51239" y="39055"/>
                  </a:lnTo>
                  <a:close/>
                </a:path>
                <a:path w="61595" h="179704">
                  <a:moveTo>
                    <a:pt x="51239" y="28799"/>
                  </a:moveTo>
                  <a:lnTo>
                    <a:pt x="12980" y="29344"/>
                  </a:lnTo>
                  <a:lnTo>
                    <a:pt x="12980" y="30094"/>
                  </a:lnTo>
                  <a:lnTo>
                    <a:pt x="51239" y="29549"/>
                  </a:lnTo>
                  <a:lnTo>
                    <a:pt x="51239" y="28799"/>
                  </a:lnTo>
                  <a:close/>
                </a:path>
                <a:path w="61595" h="179704">
                  <a:moveTo>
                    <a:pt x="51239" y="30844"/>
                  </a:moveTo>
                  <a:lnTo>
                    <a:pt x="12980" y="31383"/>
                  </a:lnTo>
                  <a:lnTo>
                    <a:pt x="12980" y="32133"/>
                  </a:lnTo>
                  <a:lnTo>
                    <a:pt x="51239" y="31594"/>
                  </a:lnTo>
                  <a:lnTo>
                    <a:pt x="51239" y="30844"/>
                  </a:lnTo>
                  <a:close/>
                </a:path>
                <a:path w="61595" h="179704">
                  <a:moveTo>
                    <a:pt x="51239" y="34966"/>
                  </a:moveTo>
                  <a:lnTo>
                    <a:pt x="12980" y="35510"/>
                  </a:lnTo>
                  <a:lnTo>
                    <a:pt x="12980" y="36260"/>
                  </a:lnTo>
                  <a:lnTo>
                    <a:pt x="51239" y="35716"/>
                  </a:lnTo>
                  <a:lnTo>
                    <a:pt x="51239" y="34966"/>
                  </a:lnTo>
                  <a:close/>
                </a:path>
                <a:path w="61595" h="179704">
                  <a:moveTo>
                    <a:pt x="51239" y="32883"/>
                  </a:moveTo>
                  <a:lnTo>
                    <a:pt x="12980" y="33466"/>
                  </a:lnTo>
                  <a:lnTo>
                    <a:pt x="12980" y="34216"/>
                  </a:lnTo>
                  <a:lnTo>
                    <a:pt x="51239" y="33677"/>
                  </a:lnTo>
                  <a:lnTo>
                    <a:pt x="51239" y="32883"/>
                  </a:lnTo>
                  <a:close/>
                </a:path>
                <a:path w="61595" h="179704">
                  <a:moveTo>
                    <a:pt x="51239" y="22633"/>
                  </a:moveTo>
                  <a:lnTo>
                    <a:pt x="12980" y="23172"/>
                  </a:lnTo>
                  <a:lnTo>
                    <a:pt x="12980" y="23922"/>
                  </a:lnTo>
                  <a:lnTo>
                    <a:pt x="51239" y="23383"/>
                  </a:lnTo>
                  <a:lnTo>
                    <a:pt x="51239" y="22633"/>
                  </a:lnTo>
                  <a:close/>
                </a:path>
                <a:path w="61595" h="179704">
                  <a:moveTo>
                    <a:pt x="51239" y="18505"/>
                  </a:moveTo>
                  <a:lnTo>
                    <a:pt x="12980" y="19049"/>
                  </a:lnTo>
                  <a:lnTo>
                    <a:pt x="12980" y="19799"/>
                  </a:lnTo>
                  <a:lnTo>
                    <a:pt x="51239" y="19255"/>
                  </a:lnTo>
                  <a:lnTo>
                    <a:pt x="51239" y="18505"/>
                  </a:lnTo>
                  <a:close/>
                </a:path>
                <a:path w="61595" h="179704">
                  <a:moveTo>
                    <a:pt x="51239" y="20549"/>
                  </a:moveTo>
                  <a:lnTo>
                    <a:pt x="12980" y="21088"/>
                  </a:lnTo>
                  <a:lnTo>
                    <a:pt x="12980" y="21883"/>
                  </a:lnTo>
                  <a:lnTo>
                    <a:pt x="51239" y="21338"/>
                  </a:lnTo>
                  <a:lnTo>
                    <a:pt x="51239" y="20549"/>
                  </a:lnTo>
                  <a:close/>
                </a:path>
                <a:path w="61595" h="179704">
                  <a:moveTo>
                    <a:pt x="51239" y="24672"/>
                  </a:moveTo>
                  <a:lnTo>
                    <a:pt x="12980" y="25216"/>
                  </a:lnTo>
                  <a:lnTo>
                    <a:pt x="12980" y="25966"/>
                  </a:lnTo>
                  <a:lnTo>
                    <a:pt x="51239" y="25422"/>
                  </a:lnTo>
                  <a:lnTo>
                    <a:pt x="51239" y="24672"/>
                  </a:lnTo>
                  <a:close/>
                </a:path>
                <a:path w="61595" h="179704">
                  <a:moveTo>
                    <a:pt x="51239" y="37010"/>
                  </a:moveTo>
                  <a:lnTo>
                    <a:pt x="12980" y="37549"/>
                  </a:lnTo>
                  <a:lnTo>
                    <a:pt x="12980" y="38299"/>
                  </a:lnTo>
                  <a:lnTo>
                    <a:pt x="51239" y="37760"/>
                  </a:lnTo>
                  <a:lnTo>
                    <a:pt x="51239" y="37010"/>
                  </a:lnTo>
                  <a:close/>
                </a:path>
                <a:path w="61595" h="179704">
                  <a:moveTo>
                    <a:pt x="51239" y="61683"/>
                  </a:moveTo>
                  <a:lnTo>
                    <a:pt x="12980" y="62227"/>
                  </a:lnTo>
                  <a:lnTo>
                    <a:pt x="12980" y="63016"/>
                  </a:lnTo>
                  <a:lnTo>
                    <a:pt x="51239" y="62477"/>
                  </a:lnTo>
                  <a:lnTo>
                    <a:pt x="51239" y="61683"/>
                  </a:lnTo>
                  <a:close/>
                </a:path>
                <a:path w="61595" h="179704">
                  <a:moveTo>
                    <a:pt x="51239" y="26716"/>
                  </a:moveTo>
                  <a:lnTo>
                    <a:pt x="12980" y="27299"/>
                  </a:lnTo>
                  <a:lnTo>
                    <a:pt x="12980" y="28049"/>
                  </a:lnTo>
                  <a:lnTo>
                    <a:pt x="51239" y="27505"/>
                  </a:lnTo>
                  <a:lnTo>
                    <a:pt x="51239" y="26716"/>
                  </a:lnTo>
                  <a:close/>
                </a:path>
                <a:path w="61595" h="179704">
                  <a:moveTo>
                    <a:pt x="51239" y="55516"/>
                  </a:moveTo>
                  <a:lnTo>
                    <a:pt x="12980" y="56055"/>
                  </a:lnTo>
                  <a:lnTo>
                    <a:pt x="12980" y="56849"/>
                  </a:lnTo>
                  <a:lnTo>
                    <a:pt x="51239" y="56266"/>
                  </a:lnTo>
                  <a:lnTo>
                    <a:pt x="51239" y="55516"/>
                  </a:lnTo>
                  <a:close/>
                </a:path>
                <a:path w="61595" h="179704">
                  <a:moveTo>
                    <a:pt x="51239" y="53471"/>
                  </a:moveTo>
                  <a:lnTo>
                    <a:pt x="12980" y="54016"/>
                  </a:lnTo>
                  <a:lnTo>
                    <a:pt x="12980" y="54766"/>
                  </a:lnTo>
                  <a:lnTo>
                    <a:pt x="51239" y="54221"/>
                  </a:lnTo>
                  <a:lnTo>
                    <a:pt x="51239" y="53471"/>
                  </a:lnTo>
                  <a:close/>
                </a:path>
                <a:path w="61595" h="179704">
                  <a:moveTo>
                    <a:pt x="61487" y="51055"/>
                  </a:moveTo>
                  <a:lnTo>
                    <a:pt x="0" y="51888"/>
                  </a:lnTo>
                  <a:lnTo>
                    <a:pt x="0" y="53099"/>
                  </a:lnTo>
                  <a:lnTo>
                    <a:pt x="61487" y="52221"/>
                  </a:lnTo>
                  <a:lnTo>
                    <a:pt x="61487" y="51055"/>
                  </a:lnTo>
                  <a:close/>
                </a:path>
                <a:path w="61595" h="179704">
                  <a:moveTo>
                    <a:pt x="51239" y="57599"/>
                  </a:moveTo>
                  <a:lnTo>
                    <a:pt x="12980" y="58138"/>
                  </a:lnTo>
                  <a:lnTo>
                    <a:pt x="12980" y="58888"/>
                  </a:lnTo>
                  <a:lnTo>
                    <a:pt x="51239" y="58349"/>
                  </a:lnTo>
                  <a:lnTo>
                    <a:pt x="51239" y="57599"/>
                  </a:lnTo>
                  <a:close/>
                </a:path>
                <a:path w="61595" h="179704">
                  <a:moveTo>
                    <a:pt x="51239" y="106943"/>
                  </a:moveTo>
                  <a:lnTo>
                    <a:pt x="12980" y="107488"/>
                  </a:lnTo>
                  <a:lnTo>
                    <a:pt x="12980" y="108238"/>
                  </a:lnTo>
                  <a:lnTo>
                    <a:pt x="51239" y="107693"/>
                  </a:lnTo>
                  <a:lnTo>
                    <a:pt x="51239" y="106943"/>
                  </a:lnTo>
                  <a:close/>
                </a:path>
                <a:path w="61595" h="179704">
                  <a:moveTo>
                    <a:pt x="51239" y="59644"/>
                  </a:moveTo>
                  <a:lnTo>
                    <a:pt x="12980" y="60183"/>
                  </a:lnTo>
                  <a:lnTo>
                    <a:pt x="12980" y="60933"/>
                  </a:lnTo>
                  <a:lnTo>
                    <a:pt x="51239" y="60394"/>
                  </a:lnTo>
                  <a:lnTo>
                    <a:pt x="51239" y="59644"/>
                  </a:lnTo>
                  <a:close/>
                </a:path>
                <a:path w="61595" h="179704">
                  <a:moveTo>
                    <a:pt x="51239" y="41138"/>
                  </a:moveTo>
                  <a:lnTo>
                    <a:pt x="12980" y="41677"/>
                  </a:lnTo>
                  <a:lnTo>
                    <a:pt x="12980" y="42427"/>
                  </a:lnTo>
                  <a:lnTo>
                    <a:pt x="51239" y="41888"/>
                  </a:lnTo>
                  <a:lnTo>
                    <a:pt x="51239" y="41138"/>
                  </a:lnTo>
                  <a:close/>
                </a:path>
                <a:path w="61595" h="179704">
                  <a:moveTo>
                    <a:pt x="51239" y="43177"/>
                  </a:moveTo>
                  <a:lnTo>
                    <a:pt x="12980" y="43721"/>
                  </a:lnTo>
                  <a:lnTo>
                    <a:pt x="12980" y="44510"/>
                  </a:lnTo>
                  <a:lnTo>
                    <a:pt x="51239" y="43927"/>
                  </a:lnTo>
                  <a:lnTo>
                    <a:pt x="51239" y="43177"/>
                  </a:lnTo>
                  <a:close/>
                </a:path>
                <a:path w="61595" h="179704">
                  <a:moveTo>
                    <a:pt x="51239" y="47305"/>
                  </a:moveTo>
                  <a:lnTo>
                    <a:pt x="12980" y="47844"/>
                  </a:lnTo>
                  <a:lnTo>
                    <a:pt x="12980" y="48594"/>
                  </a:lnTo>
                  <a:lnTo>
                    <a:pt x="51239" y="48055"/>
                  </a:lnTo>
                  <a:lnTo>
                    <a:pt x="51239" y="47305"/>
                  </a:lnTo>
                  <a:close/>
                </a:path>
                <a:path w="61595" h="179704">
                  <a:moveTo>
                    <a:pt x="51239" y="45221"/>
                  </a:moveTo>
                  <a:lnTo>
                    <a:pt x="12980" y="45805"/>
                  </a:lnTo>
                  <a:lnTo>
                    <a:pt x="12980" y="46555"/>
                  </a:lnTo>
                  <a:lnTo>
                    <a:pt x="51239" y="46010"/>
                  </a:lnTo>
                  <a:lnTo>
                    <a:pt x="51239" y="45221"/>
                  </a:lnTo>
                  <a:close/>
                </a:path>
                <a:path w="61595" h="179704">
                  <a:moveTo>
                    <a:pt x="51239" y="49349"/>
                  </a:moveTo>
                  <a:lnTo>
                    <a:pt x="12980" y="49888"/>
                  </a:lnTo>
                  <a:lnTo>
                    <a:pt x="12980" y="50683"/>
                  </a:lnTo>
                  <a:lnTo>
                    <a:pt x="51239" y="50099"/>
                  </a:lnTo>
                  <a:lnTo>
                    <a:pt x="51239" y="49349"/>
                  </a:lnTo>
                  <a:close/>
                </a:path>
                <a:path w="61595" h="179704">
                  <a:moveTo>
                    <a:pt x="51239" y="113116"/>
                  </a:moveTo>
                  <a:lnTo>
                    <a:pt x="12980" y="113654"/>
                  </a:lnTo>
                  <a:lnTo>
                    <a:pt x="12980" y="114404"/>
                  </a:lnTo>
                  <a:lnTo>
                    <a:pt x="51239" y="113866"/>
                  </a:lnTo>
                  <a:lnTo>
                    <a:pt x="51239" y="113116"/>
                  </a:lnTo>
                  <a:close/>
                </a:path>
                <a:path w="61595" h="179704">
                  <a:moveTo>
                    <a:pt x="51239" y="14377"/>
                  </a:moveTo>
                  <a:lnTo>
                    <a:pt x="12980" y="14922"/>
                  </a:lnTo>
                  <a:lnTo>
                    <a:pt x="12980" y="15711"/>
                  </a:lnTo>
                  <a:lnTo>
                    <a:pt x="51239" y="15127"/>
                  </a:lnTo>
                  <a:lnTo>
                    <a:pt x="51239" y="14377"/>
                  </a:lnTo>
                  <a:close/>
                </a:path>
                <a:path w="61595" h="179704">
                  <a:moveTo>
                    <a:pt x="51239" y="16461"/>
                  </a:moveTo>
                  <a:lnTo>
                    <a:pt x="12980" y="17005"/>
                  </a:lnTo>
                  <a:lnTo>
                    <a:pt x="12980" y="17755"/>
                  </a:lnTo>
                  <a:lnTo>
                    <a:pt x="51239" y="17211"/>
                  </a:lnTo>
                  <a:lnTo>
                    <a:pt x="51239" y="16461"/>
                  </a:lnTo>
                  <a:close/>
                </a:path>
                <a:path w="61595" h="179704">
                  <a:moveTo>
                    <a:pt x="51239" y="2044"/>
                  </a:moveTo>
                  <a:lnTo>
                    <a:pt x="12980" y="2583"/>
                  </a:lnTo>
                  <a:lnTo>
                    <a:pt x="12980" y="3377"/>
                  </a:lnTo>
                  <a:lnTo>
                    <a:pt x="51239" y="2794"/>
                  </a:lnTo>
                  <a:lnTo>
                    <a:pt x="51239" y="2044"/>
                  </a:lnTo>
                  <a:close/>
                </a:path>
                <a:path w="61595" h="179704">
                  <a:moveTo>
                    <a:pt x="51239" y="154250"/>
                  </a:moveTo>
                  <a:lnTo>
                    <a:pt x="12980" y="154791"/>
                  </a:lnTo>
                  <a:lnTo>
                    <a:pt x="12980" y="155541"/>
                  </a:lnTo>
                  <a:lnTo>
                    <a:pt x="51239" y="155000"/>
                  </a:lnTo>
                  <a:lnTo>
                    <a:pt x="51239" y="154250"/>
                  </a:lnTo>
                  <a:close/>
                </a:path>
                <a:path w="61595" h="179704">
                  <a:moveTo>
                    <a:pt x="51239" y="8211"/>
                  </a:moveTo>
                  <a:lnTo>
                    <a:pt x="12980" y="8755"/>
                  </a:lnTo>
                  <a:lnTo>
                    <a:pt x="12980" y="9544"/>
                  </a:lnTo>
                  <a:lnTo>
                    <a:pt x="51239" y="8961"/>
                  </a:lnTo>
                  <a:lnTo>
                    <a:pt x="51239" y="8211"/>
                  </a:lnTo>
                  <a:close/>
                </a:path>
                <a:path w="61595" h="179704">
                  <a:moveTo>
                    <a:pt x="51239" y="6166"/>
                  </a:moveTo>
                  <a:lnTo>
                    <a:pt x="12980" y="6711"/>
                  </a:lnTo>
                  <a:lnTo>
                    <a:pt x="12980" y="7461"/>
                  </a:lnTo>
                  <a:lnTo>
                    <a:pt x="51239" y="6916"/>
                  </a:lnTo>
                  <a:lnTo>
                    <a:pt x="51239" y="6166"/>
                  </a:lnTo>
                  <a:close/>
                </a:path>
                <a:path w="61595" h="179704">
                  <a:moveTo>
                    <a:pt x="51239" y="4083"/>
                  </a:moveTo>
                  <a:lnTo>
                    <a:pt x="12980" y="4666"/>
                  </a:lnTo>
                  <a:lnTo>
                    <a:pt x="12980" y="5416"/>
                  </a:lnTo>
                  <a:lnTo>
                    <a:pt x="51239" y="4877"/>
                  </a:lnTo>
                  <a:lnTo>
                    <a:pt x="51239" y="4083"/>
                  </a:lnTo>
                  <a:close/>
                </a:path>
                <a:path w="61595" h="179704">
                  <a:moveTo>
                    <a:pt x="51239" y="158376"/>
                  </a:moveTo>
                  <a:lnTo>
                    <a:pt x="12980" y="158918"/>
                  </a:lnTo>
                  <a:lnTo>
                    <a:pt x="12980" y="159668"/>
                  </a:lnTo>
                  <a:lnTo>
                    <a:pt x="51239" y="159126"/>
                  </a:lnTo>
                  <a:lnTo>
                    <a:pt x="51239" y="158376"/>
                  </a:lnTo>
                  <a:close/>
                </a:path>
                <a:path w="61595" h="179704">
                  <a:moveTo>
                    <a:pt x="51239" y="10294"/>
                  </a:moveTo>
                  <a:lnTo>
                    <a:pt x="12980" y="10838"/>
                  </a:lnTo>
                  <a:lnTo>
                    <a:pt x="12980" y="11588"/>
                  </a:lnTo>
                  <a:lnTo>
                    <a:pt x="51239" y="11044"/>
                  </a:lnTo>
                  <a:lnTo>
                    <a:pt x="51239" y="10294"/>
                  </a:lnTo>
                  <a:close/>
                </a:path>
                <a:path w="61595" h="179704">
                  <a:moveTo>
                    <a:pt x="53972" y="12211"/>
                  </a:moveTo>
                  <a:lnTo>
                    <a:pt x="10247" y="12877"/>
                  </a:lnTo>
                  <a:lnTo>
                    <a:pt x="10247" y="13755"/>
                  </a:lnTo>
                  <a:lnTo>
                    <a:pt x="53972" y="13127"/>
                  </a:lnTo>
                  <a:lnTo>
                    <a:pt x="53972" y="12211"/>
                  </a:lnTo>
                  <a:close/>
                </a:path>
                <a:path w="61595" h="179704">
                  <a:moveTo>
                    <a:pt x="51239" y="156292"/>
                  </a:moveTo>
                  <a:lnTo>
                    <a:pt x="12980" y="156875"/>
                  </a:lnTo>
                  <a:lnTo>
                    <a:pt x="12980" y="157625"/>
                  </a:lnTo>
                  <a:lnTo>
                    <a:pt x="51239" y="157084"/>
                  </a:lnTo>
                  <a:lnTo>
                    <a:pt x="51239" y="156292"/>
                  </a:lnTo>
                  <a:close/>
                </a:path>
                <a:path w="61595" h="179704">
                  <a:moveTo>
                    <a:pt x="51239" y="174797"/>
                  </a:moveTo>
                  <a:lnTo>
                    <a:pt x="12980" y="175380"/>
                  </a:lnTo>
                  <a:lnTo>
                    <a:pt x="12980" y="176131"/>
                  </a:lnTo>
                  <a:lnTo>
                    <a:pt x="51239" y="175589"/>
                  </a:lnTo>
                  <a:lnTo>
                    <a:pt x="51239" y="174797"/>
                  </a:lnTo>
                  <a:close/>
                </a:path>
                <a:path w="61595" h="179704">
                  <a:moveTo>
                    <a:pt x="51239" y="178923"/>
                  </a:moveTo>
                  <a:lnTo>
                    <a:pt x="12980" y="179465"/>
                  </a:lnTo>
                  <a:lnTo>
                    <a:pt x="12980" y="179673"/>
                  </a:lnTo>
                  <a:lnTo>
                    <a:pt x="51239" y="179673"/>
                  </a:lnTo>
                  <a:lnTo>
                    <a:pt x="51239" y="178923"/>
                  </a:lnTo>
                  <a:close/>
                </a:path>
                <a:path w="61595" h="179704">
                  <a:moveTo>
                    <a:pt x="51239" y="172755"/>
                  </a:moveTo>
                  <a:lnTo>
                    <a:pt x="12980" y="173296"/>
                  </a:lnTo>
                  <a:lnTo>
                    <a:pt x="12980" y="174089"/>
                  </a:lnTo>
                  <a:lnTo>
                    <a:pt x="51239" y="173505"/>
                  </a:lnTo>
                  <a:lnTo>
                    <a:pt x="51239" y="172755"/>
                  </a:lnTo>
                  <a:close/>
                </a:path>
                <a:path w="61595" h="179704">
                  <a:moveTo>
                    <a:pt x="51239" y="176881"/>
                  </a:moveTo>
                  <a:lnTo>
                    <a:pt x="12980" y="177423"/>
                  </a:lnTo>
                  <a:lnTo>
                    <a:pt x="12980" y="178173"/>
                  </a:lnTo>
                  <a:lnTo>
                    <a:pt x="51239" y="177631"/>
                  </a:lnTo>
                  <a:lnTo>
                    <a:pt x="51239" y="176881"/>
                  </a:lnTo>
                  <a:close/>
                </a:path>
                <a:path w="61595" h="179704">
                  <a:moveTo>
                    <a:pt x="51239" y="164544"/>
                  </a:moveTo>
                  <a:lnTo>
                    <a:pt x="12980" y="165086"/>
                  </a:lnTo>
                  <a:lnTo>
                    <a:pt x="12980" y="165836"/>
                  </a:lnTo>
                  <a:lnTo>
                    <a:pt x="51239" y="165294"/>
                  </a:lnTo>
                  <a:lnTo>
                    <a:pt x="51239" y="164544"/>
                  </a:lnTo>
                  <a:close/>
                </a:path>
                <a:path w="61595" h="179704">
                  <a:moveTo>
                    <a:pt x="51239" y="160418"/>
                  </a:moveTo>
                  <a:lnTo>
                    <a:pt x="12980" y="160960"/>
                  </a:lnTo>
                  <a:lnTo>
                    <a:pt x="12980" y="161710"/>
                  </a:lnTo>
                  <a:lnTo>
                    <a:pt x="51239" y="161168"/>
                  </a:lnTo>
                  <a:lnTo>
                    <a:pt x="51239" y="160418"/>
                  </a:lnTo>
                  <a:close/>
                </a:path>
                <a:path w="61595" h="179704">
                  <a:moveTo>
                    <a:pt x="51239" y="170713"/>
                  </a:moveTo>
                  <a:lnTo>
                    <a:pt x="12980" y="171254"/>
                  </a:lnTo>
                  <a:lnTo>
                    <a:pt x="12980" y="172004"/>
                  </a:lnTo>
                  <a:lnTo>
                    <a:pt x="51239" y="171463"/>
                  </a:lnTo>
                  <a:lnTo>
                    <a:pt x="51239" y="170713"/>
                  </a:lnTo>
                  <a:close/>
                </a:path>
                <a:path w="61595" h="179704">
                  <a:moveTo>
                    <a:pt x="51239" y="162460"/>
                  </a:moveTo>
                  <a:lnTo>
                    <a:pt x="12980" y="163044"/>
                  </a:lnTo>
                  <a:lnTo>
                    <a:pt x="12980" y="163794"/>
                  </a:lnTo>
                  <a:lnTo>
                    <a:pt x="51239" y="163252"/>
                  </a:lnTo>
                  <a:lnTo>
                    <a:pt x="51239" y="162460"/>
                  </a:lnTo>
                  <a:close/>
                </a:path>
                <a:path w="61595" h="179704">
                  <a:moveTo>
                    <a:pt x="51239" y="168629"/>
                  </a:moveTo>
                  <a:lnTo>
                    <a:pt x="12980" y="169212"/>
                  </a:lnTo>
                  <a:lnTo>
                    <a:pt x="12980" y="169963"/>
                  </a:lnTo>
                  <a:lnTo>
                    <a:pt x="51239" y="169420"/>
                  </a:lnTo>
                  <a:lnTo>
                    <a:pt x="51239" y="168629"/>
                  </a:lnTo>
                  <a:close/>
                </a:path>
                <a:path w="61595" h="179704">
                  <a:moveTo>
                    <a:pt x="51239" y="166586"/>
                  </a:moveTo>
                  <a:lnTo>
                    <a:pt x="12980" y="167128"/>
                  </a:lnTo>
                  <a:lnTo>
                    <a:pt x="12980" y="167920"/>
                  </a:lnTo>
                  <a:lnTo>
                    <a:pt x="51239" y="167336"/>
                  </a:lnTo>
                  <a:lnTo>
                    <a:pt x="51239" y="166586"/>
                  </a:lnTo>
                  <a:close/>
                </a:path>
                <a:path w="61595" h="179704">
                  <a:moveTo>
                    <a:pt x="51239" y="143955"/>
                  </a:moveTo>
                  <a:lnTo>
                    <a:pt x="12980" y="144497"/>
                  </a:lnTo>
                  <a:lnTo>
                    <a:pt x="12980" y="145289"/>
                  </a:lnTo>
                  <a:lnTo>
                    <a:pt x="51239" y="144705"/>
                  </a:lnTo>
                  <a:lnTo>
                    <a:pt x="51239" y="143955"/>
                  </a:lnTo>
                  <a:close/>
                </a:path>
                <a:path w="61595" h="179704">
                  <a:moveTo>
                    <a:pt x="51239" y="125449"/>
                  </a:moveTo>
                  <a:lnTo>
                    <a:pt x="12980" y="125992"/>
                  </a:lnTo>
                  <a:lnTo>
                    <a:pt x="12980" y="126784"/>
                  </a:lnTo>
                  <a:lnTo>
                    <a:pt x="51239" y="126201"/>
                  </a:lnTo>
                  <a:lnTo>
                    <a:pt x="51239" y="125449"/>
                  </a:lnTo>
                  <a:close/>
                </a:path>
                <a:path w="61595" h="179704">
                  <a:moveTo>
                    <a:pt x="51239" y="129577"/>
                  </a:moveTo>
                  <a:lnTo>
                    <a:pt x="12980" y="130118"/>
                  </a:lnTo>
                  <a:lnTo>
                    <a:pt x="12980" y="130868"/>
                  </a:lnTo>
                  <a:lnTo>
                    <a:pt x="51239" y="130327"/>
                  </a:lnTo>
                  <a:lnTo>
                    <a:pt x="51239" y="129577"/>
                  </a:lnTo>
                  <a:close/>
                </a:path>
                <a:path w="61595" h="179704">
                  <a:moveTo>
                    <a:pt x="51239" y="123410"/>
                  </a:moveTo>
                  <a:lnTo>
                    <a:pt x="12980" y="123949"/>
                  </a:lnTo>
                  <a:lnTo>
                    <a:pt x="12980" y="124699"/>
                  </a:lnTo>
                  <a:lnTo>
                    <a:pt x="51239" y="124160"/>
                  </a:lnTo>
                  <a:lnTo>
                    <a:pt x="51239" y="123410"/>
                  </a:lnTo>
                  <a:close/>
                </a:path>
                <a:path w="61595" h="179704">
                  <a:moveTo>
                    <a:pt x="51239" y="0"/>
                  </a:moveTo>
                  <a:lnTo>
                    <a:pt x="12980" y="544"/>
                  </a:lnTo>
                  <a:lnTo>
                    <a:pt x="12980" y="1294"/>
                  </a:lnTo>
                  <a:lnTo>
                    <a:pt x="51239" y="749"/>
                  </a:lnTo>
                  <a:lnTo>
                    <a:pt x="51239" y="0"/>
                  </a:lnTo>
                  <a:close/>
                </a:path>
                <a:path w="61595" h="179704">
                  <a:moveTo>
                    <a:pt x="51239" y="127493"/>
                  </a:moveTo>
                  <a:lnTo>
                    <a:pt x="12980" y="128076"/>
                  </a:lnTo>
                  <a:lnTo>
                    <a:pt x="12980" y="128826"/>
                  </a:lnTo>
                  <a:lnTo>
                    <a:pt x="51239" y="128284"/>
                  </a:lnTo>
                  <a:lnTo>
                    <a:pt x="51239" y="127493"/>
                  </a:lnTo>
                  <a:close/>
                </a:path>
                <a:path w="61595" h="179704">
                  <a:moveTo>
                    <a:pt x="51239" y="111071"/>
                  </a:moveTo>
                  <a:lnTo>
                    <a:pt x="12980" y="111616"/>
                  </a:lnTo>
                  <a:lnTo>
                    <a:pt x="12980" y="112366"/>
                  </a:lnTo>
                  <a:lnTo>
                    <a:pt x="51239" y="111821"/>
                  </a:lnTo>
                  <a:lnTo>
                    <a:pt x="51239" y="111071"/>
                  </a:lnTo>
                  <a:close/>
                </a:path>
                <a:path w="61595" h="179704">
                  <a:moveTo>
                    <a:pt x="51239" y="115154"/>
                  </a:moveTo>
                  <a:lnTo>
                    <a:pt x="12980" y="115738"/>
                  </a:lnTo>
                  <a:lnTo>
                    <a:pt x="12980" y="116488"/>
                  </a:lnTo>
                  <a:lnTo>
                    <a:pt x="51239" y="115949"/>
                  </a:lnTo>
                  <a:lnTo>
                    <a:pt x="51239" y="115154"/>
                  </a:lnTo>
                  <a:close/>
                </a:path>
                <a:path w="61595" h="179704">
                  <a:moveTo>
                    <a:pt x="51239" y="121327"/>
                  </a:moveTo>
                  <a:lnTo>
                    <a:pt x="12980" y="121910"/>
                  </a:lnTo>
                  <a:lnTo>
                    <a:pt x="12980" y="122660"/>
                  </a:lnTo>
                  <a:lnTo>
                    <a:pt x="51239" y="122116"/>
                  </a:lnTo>
                  <a:lnTo>
                    <a:pt x="51239" y="121327"/>
                  </a:lnTo>
                  <a:close/>
                </a:path>
                <a:path w="61595" h="179704">
                  <a:moveTo>
                    <a:pt x="51239" y="119282"/>
                  </a:moveTo>
                  <a:lnTo>
                    <a:pt x="12980" y="119821"/>
                  </a:lnTo>
                  <a:lnTo>
                    <a:pt x="12980" y="120577"/>
                  </a:lnTo>
                  <a:lnTo>
                    <a:pt x="51239" y="120032"/>
                  </a:lnTo>
                  <a:lnTo>
                    <a:pt x="51239" y="119282"/>
                  </a:lnTo>
                  <a:close/>
                </a:path>
                <a:path w="61595" h="179704">
                  <a:moveTo>
                    <a:pt x="51239" y="117238"/>
                  </a:moveTo>
                  <a:lnTo>
                    <a:pt x="12980" y="117782"/>
                  </a:lnTo>
                  <a:lnTo>
                    <a:pt x="12980" y="118532"/>
                  </a:lnTo>
                  <a:lnTo>
                    <a:pt x="51239" y="117988"/>
                  </a:lnTo>
                  <a:lnTo>
                    <a:pt x="51239" y="117238"/>
                  </a:lnTo>
                  <a:close/>
                </a:path>
                <a:path w="61595" h="179704">
                  <a:moveTo>
                    <a:pt x="51239" y="131619"/>
                  </a:moveTo>
                  <a:lnTo>
                    <a:pt x="12980" y="132160"/>
                  </a:lnTo>
                  <a:lnTo>
                    <a:pt x="12980" y="132952"/>
                  </a:lnTo>
                  <a:lnTo>
                    <a:pt x="51239" y="132369"/>
                  </a:lnTo>
                  <a:lnTo>
                    <a:pt x="51239" y="131619"/>
                  </a:lnTo>
                  <a:close/>
                </a:path>
                <a:path w="61595" h="179704">
                  <a:moveTo>
                    <a:pt x="51239" y="148082"/>
                  </a:moveTo>
                  <a:lnTo>
                    <a:pt x="12980" y="148623"/>
                  </a:lnTo>
                  <a:lnTo>
                    <a:pt x="12980" y="149373"/>
                  </a:lnTo>
                  <a:lnTo>
                    <a:pt x="51239" y="148832"/>
                  </a:lnTo>
                  <a:lnTo>
                    <a:pt x="51239" y="148082"/>
                  </a:lnTo>
                  <a:close/>
                </a:path>
                <a:path w="61595" h="179704">
                  <a:moveTo>
                    <a:pt x="51239" y="152208"/>
                  </a:moveTo>
                  <a:lnTo>
                    <a:pt x="12980" y="152749"/>
                  </a:lnTo>
                  <a:lnTo>
                    <a:pt x="12980" y="153499"/>
                  </a:lnTo>
                  <a:lnTo>
                    <a:pt x="51239" y="152958"/>
                  </a:lnTo>
                  <a:lnTo>
                    <a:pt x="51239" y="152208"/>
                  </a:lnTo>
                  <a:close/>
                </a:path>
                <a:path w="61595" h="179704">
                  <a:moveTo>
                    <a:pt x="51239" y="150124"/>
                  </a:moveTo>
                  <a:lnTo>
                    <a:pt x="12980" y="150665"/>
                  </a:lnTo>
                  <a:lnTo>
                    <a:pt x="12980" y="151457"/>
                  </a:lnTo>
                  <a:lnTo>
                    <a:pt x="51239" y="150915"/>
                  </a:lnTo>
                  <a:lnTo>
                    <a:pt x="51239" y="150124"/>
                  </a:lnTo>
                  <a:close/>
                </a:path>
                <a:path w="61595" h="179704">
                  <a:moveTo>
                    <a:pt x="51239" y="146039"/>
                  </a:moveTo>
                  <a:lnTo>
                    <a:pt x="12980" y="146581"/>
                  </a:lnTo>
                  <a:lnTo>
                    <a:pt x="12980" y="147331"/>
                  </a:lnTo>
                  <a:lnTo>
                    <a:pt x="51239" y="146789"/>
                  </a:lnTo>
                  <a:lnTo>
                    <a:pt x="51239" y="146039"/>
                  </a:lnTo>
                  <a:close/>
                </a:path>
                <a:path w="61595" h="179704">
                  <a:moveTo>
                    <a:pt x="51239" y="135745"/>
                  </a:moveTo>
                  <a:lnTo>
                    <a:pt x="12980" y="136287"/>
                  </a:lnTo>
                  <a:lnTo>
                    <a:pt x="12980" y="137037"/>
                  </a:lnTo>
                  <a:lnTo>
                    <a:pt x="51239" y="136495"/>
                  </a:lnTo>
                  <a:lnTo>
                    <a:pt x="51239" y="135745"/>
                  </a:lnTo>
                  <a:close/>
                </a:path>
                <a:path w="61595" h="179704">
                  <a:moveTo>
                    <a:pt x="51239" y="133661"/>
                  </a:moveTo>
                  <a:lnTo>
                    <a:pt x="12980" y="134244"/>
                  </a:lnTo>
                  <a:lnTo>
                    <a:pt x="12980" y="134994"/>
                  </a:lnTo>
                  <a:lnTo>
                    <a:pt x="51239" y="134453"/>
                  </a:lnTo>
                  <a:lnTo>
                    <a:pt x="51239" y="133661"/>
                  </a:lnTo>
                  <a:close/>
                </a:path>
                <a:path w="61595" h="179704">
                  <a:moveTo>
                    <a:pt x="51239" y="108988"/>
                  </a:moveTo>
                  <a:lnTo>
                    <a:pt x="12980" y="109527"/>
                  </a:lnTo>
                  <a:lnTo>
                    <a:pt x="12980" y="110321"/>
                  </a:lnTo>
                  <a:lnTo>
                    <a:pt x="51239" y="109777"/>
                  </a:lnTo>
                  <a:lnTo>
                    <a:pt x="51239" y="108988"/>
                  </a:lnTo>
                  <a:close/>
                </a:path>
                <a:path w="61595" h="179704">
                  <a:moveTo>
                    <a:pt x="51239" y="137787"/>
                  </a:moveTo>
                  <a:lnTo>
                    <a:pt x="12980" y="138329"/>
                  </a:lnTo>
                  <a:lnTo>
                    <a:pt x="12980" y="139120"/>
                  </a:lnTo>
                  <a:lnTo>
                    <a:pt x="51239" y="138537"/>
                  </a:lnTo>
                  <a:lnTo>
                    <a:pt x="51239" y="137787"/>
                  </a:lnTo>
                  <a:close/>
                </a:path>
                <a:path w="61595" h="179704">
                  <a:moveTo>
                    <a:pt x="51239" y="141913"/>
                  </a:moveTo>
                  <a:lnTo>
                    <a:pt x="12980" y="142455"/>
                  </a:lnTo>
                  <a:lnTo>
                    <a:pt x="12980" y="143205"/>
                  </a:lnTo>
                  <a:lnTo>
                    <a:pt x="51239" y="142663"/>
                  </a:lnTo>
                  <a:lnTo>
                    <a:pt x="51239" y="141913"/>
                  </a:lnTo>
                  <a:close/>
                </a:path>
                <a:path w="61595" h="179704">
                  <a:moveTo>
                    <a:pt x="51239" y="139871"/>
                  </a:moveTo>
                  <a:lnTo>
                    <a:pt x="12980" y="140413"/>
                  </a:lnTo>
                  <a:lnTo>
                    <a:pt x="12980" y="141163"/>
                  </a:lnTo>
                  <a:lnTo>
                    <a:pt x="51239" y="140621"/>
                  </a:lnTo>
                  <a:lnTo>
                    <a:pt x="51239" y="139871"/>
                  </a:lnTo>
                  <a:close/>
                </a:path>
              </a:pathLst>
            </a:custGeom>
            <a:solidFill>
              <a:srgbClr val="CE17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4252" y="6493411"/>
              <a:ext cx="38436" cy="17946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49324" y="6494078"/>
              <a:ext cx="38463" cy="17967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80019" y="6494681"/>
              <a:ext cx="248682" cy="17906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39338" y="6493744"/>
              <a:ext cx="38429" cy="18000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21584" y="6494681"/>
              <a:ext cx="248546" cy="17906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507001" y="6494056"/>
              <a:ext cx="248682" cy="17906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966251" y="6493078"/>
              <a:ext cx="38600" cy="18000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376168" y="6493456"/>
              <a:ext cx="38600" cy="17971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648565" y="6494056"/>
              <a:ext cx="248341" cy="17906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75411" y="6494390"/>
              <a:ext cx="248682" cy="17906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44579" y="6494122"/>
              <a:ext cx="38600" cy="17933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694089" y="6493494"/>
              <a:ext cx="38258" cy="179381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342250" y="6494473"/>
              <a:ext cx="259715" cy="179705"/>
            </a:xfrm>
            <a:custGeom>
              <a:avLst/>
              <a:gdLst/>
              <a:ahLst/>
              <a:cxnLst/>
              <a:rect l="l" t="t" r="r" b="b"/>
              <a:pathLst>
                <a:path w="259714" h="179704">
                  <a:moveTo>
                    <a:pt x="259265" y="175259"/>
                  </a:moveTo>
                  <a:lnTo>
                    <a:pt x="0" y="179237"/>
                  </a:lnTo>
                  <a:lnTo>
                    <a:pt x="259265" y="176529"/>
                  </a:lnTo>
                  <a:lnTo>
                    <a:pt x="259265" y="175259"/>
                  </a:lnTo>
                  <a:close/>
                </a:path>
                <a:path w="259714" h="179704">
                  <a:moveTo>
                    <a:pt x="259265" y="177799"/>
                  </a:moveTo>
                  <a:lnTo>
                    <a:pt x="105546" y="179069"/>
                  </a:lnTo>
                  <a:lnTo>
                    <a:pt x="159519" y="179069"/>
                  </a:lnTo>
                  <a:lnTo>
                    <a:pt x="259265" y="177799"/>
                  </a:lnTo>
                  <a:close/>
                </a:path>
                <a:path w="259714" h="179704">
                  <a:moveTo>
                    <a:pt x="259265" y="173989"/>
                  </a:moveTo>
                  <a:lnTo>
                    <a:pt x="10924" y="176529"/>
                  </a:lnTo>
                  <a:lnTo>
                    <a:pt x="10924" y="177799"/>
                  </a:lnTo>
                  <a:lnTo>
                    <a:pt x="259265" y="173989"/>
                  </a:lnTo>
                  <a:close/>
                </a:path>
                <a:path w="259714" h="179704">
                  <a:moveTo>
                    <a:pt x="259265" y="171449"/>
                  </a:moveTo>
                  <a:lnTo>
                    <a:pt x="10924" y="175259"/>
                  </a:lnTo>
                  <a:lnTo>
                    <a:pt x="259265" y="172719"/>
                  </a:lnTo>
                  <a:lnTo>
                    <a:pt x="259265" y="171449"/>
                  </a:lnTo>
                  <a:close/>
                </a:path>
                <a:path w="259714" h="179704">
                  <a:moveTo>
                    <a:pt x="259265" y="168909"/>
                  </a:moveTo>
                  <a:lnTo>
                    <a:pt x="10924" y="172719"/>
                  </a:lnTo>
                  <a:lnTo>
                    <a:pt x="10924" y="173989"/>
                  </a:lnTo>
                  <a:lnTo>
                    <a:pt x="259265" y="170179"/>
                  </a:lnTo>
                  <a:lnTo>
                    <a:pt x="259265" y="168909"/>
                  </a:lnTo>
                  <a:close/>
                </a:path>
                <a:path w="259714" h="179704">
                  <a:moveTo>
                    <a:pt x="259265" y="167639"/>
                  </a:moveTo>
                  <a:lnTo>
                    <a:pt x="10924" y="170179"/>
                  </a:lnTo>
                  <a:lnTo>
                    <a:pt x="10924" y="171449"/>
                  </a:lnTo>
                  <a:lnTo>
                    <a:pt x="259265" y="167639"/>
                  </a:lnTo>
                  <a:close/>
                </a:path>
                <a:path w="259714" h="179704">
                  <a:moveTo>
                    <a:pt x="259265" y="165099"/>
                  </a:moveTo>
                  <a:lnTo>
                    <a:pt x="10924" y="168909"/>
                  </a:lnTo>
                  <a:lnTo>
                    <a:pt x="259265" y="166369"/>
                  </a:lnTo>
                  <a:lnTo>
                    <a:pt x="259265" y="165099"/>
                  </a:lnTo>
                  <a:close/>
                </a:path>
                <a:path w="259714" h="179704">
                  <a:moveTo>
                    <a:pt x="259265" y="162559"/>
                  </a:moveTo>
                  <a:lnTo>
                    <a:pt x="10924" y="166369"/>
                  </a:lnTo>
                  <a:lnTo>
                    <a:pt x="10924" y="167639"/>
                  </a:lnTo>
                  <a:lnTo>
                    <a:pt x="259265" y="163829"/>
                  </a:lnTo>
                  <a:lnTo>
                    <a:pt x="259265" y="162559"/>
                  </a:lnTo>
                  <a:close/>
                </a:path>
                <a:path w="259714" h="179704">
                  <a:moveTo>
                    <a:pt x="259265" y="158749"/>
                  </a:moveTo>
                  <a:lnTo>
                    <a:pt x="10924" y="162559"/>
                  </a:lnTo>
                  <a:lnTo>
                    <a:pt x="10924" y="163829"/>
                  </a:lnTo>
                  <a:lnTo>
                    <a:pt x="259265" y="160019"/>
                  </a:lnTo>
                  <a:lnTo>
                    <a:pt x="259265" y="158749"/>
                  </a:lnTo>
                  <a:close/>
                </a:path>
                <a:path w="259714" h="179704">
                  <a:moveTo>
                    <a:pt x="259265" y="157479"/>
                  </a:moveTo>
                  <a:lnTo>
                    <a:pt x="10924" y="160019"/>
                  </a:lnTo>
                  <a:lnTo>
                    <a:pt x="10924" y="161289"/>
                  </a:lnTo>
                  <a:lnTo>
                    <a:pt x="259265" y="157479"/>
                  </a:lnTo>
                  <a:close/>
                </a:path>
                <a:path w="259714" h="179704">
                  <a:moveTo>
                    <a:pt x="259265" y="154939"/>
                  </a:moveTo>
                  <a:lnTo>
                    <a:pt x="10924" y="158749"/>
                  </a:lnTo>
                  <a:lnTo>
                    <a:pt x="259265" y="156209"/>
                  </a:lnTo>
                  <a:lnTo>
                    <a:pt x="259265" y="154939"/>
                  </a:lnTo>
                  <a:close/>
                </a:path>
                <a:path w="259714" h="179704">
                  <a:moveTo>
                    <a:pt x="259265" y="152399"/>
                  </a:moveTo>
                  <a:lnTo>
                    <a:pt x="10924" y="156209"/>
                  </a:lnTo>
                  <a:lnTo>
                    <a:pt x="10924" y="157479"/>
                  </a:lnTo>
                  <a:lnTo>
                    <a:pt x="259265" y="153669"/>
                  </a:lnTo>
                  <a:lnTo>
                    <a:pt x="259265" y="152399"/>
                  </a:lnTo>
                  <a:close/>
                </a:path>
                <a:path w="259714" h="179704">
                  <a:moveTo>
                    <a:pt x="259265" y="148589"/>
                  </a:moveTo>
                  <a:lnTo>
                    <a:pt x="10924" y="152399"/>
                  </a:lnTo>
                  <a:lnTo>
                    <a:pt x="10924" y="153669"/>
                  </a:lnTo>
                  <a:lnTo>
                    <a:pt x="259265" y="149859"/>
                  </a:lnTo>
                  <a:lnTo>
                    <a:pt x="259265" y="148589"/>
                  </a:lnTo>
                  <a:close/>
                </a:path>
                <a:path w="259714" h="179704">
                  <a:moveTo>
                    <a:pt x="259265" y="147319"/>
                  </a:moveTo>
                  <a:lnTo>
                    <a:pt x="10924" y="149859"/>
                  </a:lnTo>
                  <a:lnTo>
                    <a:pt x="10924" y="151129"/>
                  </a:lnTo>
                  <a:lnTo>
                    <a:pt x="259265" y="147319"/>
                  </a:lnTo>
                  <a:close/>
                </a:path>
                <a:path w="259714" h="179704">
                  <a:moveTo>
                    <a:pt x="259265" y="142239"/>
                  </a:moveTo>
                  <a:lnTo>
                    <a:pt x="10924" y="146049"/>
                  </a:lnTo>
                  <a:lnTo>
                    <a:pt x="10924" y="147319"/>
                  </a:lnTo>
                  <a:lnTo>
                    <a:pt x="259265" y="143509"/>
                  </a:lnTo>
                  <a:lnTo>
                    <a:pt x="259265" y="142239"/>
                  </a:lnTo>
                  <a:close/>
                </a:path>
                <a:path w="259714" h="179704">
                  <a:moveTo>
                    <a:pt x="259265" y="140969"/>
                  </a:moveTo>
                  <a:lnTo>
                    <a:pt x="10924" y="143509"/>
                  </a:lnTo>
                  <a:lnTo>
                    <a:pt x="10924" y="144779"/>
                  </a:lnTo>
                  <a:lnTo>
                    <a:pt x="259265" y="140969"/>
                  </a:lnTo>
                  <a:close/>
                </a:path>
                <a:path w="259714" h="179704">
                  <a:moveTo>
                    <a:pt x="259265" y="138429"/>
                  </a:moveTo>
                  <a:lnTo>
                    <a:pt x="10924" y="142239"/>
                  </a:lnTo>
                  <a:lnTo>
                    <a:pt x="259265" y="139699"/>
                  </a:lnTo>
                  <a:lnTo>
                    <a:pt x="259265" y="138429"/>
                  </a:lnTo>
                  <a:close/>
                </a:path>
                <a:path w="259714" h="179704">
                  <a:moveTo>
                    <a:pt x="259265" y="135889"/>
                  </a:moveTo>
                  <a:lnTo>
                    <a:pt x="10924" y="139699"/>
                  </a:lnTo>
                  <a:lnTo>
                    <a:pt x="10924" y="140969"/>
                  </a:lnTo>
                  <a:lnTo>
                    <a:pt x="259265" y="137159"/>
                  </a:lnTo>
                  <a:lnTo>
                    <a:pt x="259265" y="135889"/>
                  </a:lnTo>
                  <a:close/>
                </a:path>
                <a:path w="259714" h="179704">
                  <a:moveTo>
                    <a:pt x="259265" y="132079"/>
                  </a:moveTo>
                  <a:lnTo>
                    <a:pt x="10924" y="135889"/>
                  </a:lnTo>
                  <a:lnTo>
                    <a:pt x="10924" y="137159"/>
                  </a:lnTo>
                  <a:lnTo>
                    <a:pt x="259265" y="133349"/>
                  </a:lnTo>
                  <a:lnTo>
                    <a:pt x="259265" y="132079"/>
                  </a:lnTo>
                  <a:close/>
                </a:path>
                <a:path w="259714" h="179704">
                  <a:moveTo>
                    <a:pt x="259265" y="130809"/>
                  </a:moveTo>
                  <a:lnTo>
                    <a:pt x="10924" y="133349"/>
                  </a:lnTo>
                  <a:lnTo>
                    <a:pt x="10924" y="134619"/>
                  </a:lnTo>
                  <a:lnTo>
                    <a:pt x="259265" y="130809"/>
                  </a:lnTo>
                  <a:close/>
                </a:path>
                <a:path w="259714" h="179704">
                  <a:moveTo>
                    <a:pt x="259265" y="128269"/>
                  </a:moveTo>
                  <a:lnTo>
                    <a:pt x="10924" y="132079"/>
                  </a:lnTo>
                  <a:lnTo>
                    <a:pt x="259265" y="129539"/>
                  </a:lnTo>
                  <a:lnTo>
                    <a:pt x="259265" y="128269"/>
                  </a:lnTo>
                  <a:close/>
                </a:path>
                <a:path w="259714" h="179704">
                  <a:moveTo>
                    <a:pt x="259265" y="125729"/>
                  </a:moveTo>
                  <a:lnTo>
                    <a:pt x="10924" y="129539"/>
                  </a:lnTo>
                  <a:lnTo>
                    <a:pt x="10924" y="130809"/>
                  </a:lnTo>
                  <a:lnTo>
                    <a:pt x="259265" y="126999"/>
                  </a:lnTo>
                  <a:lnTo>
                    <a:pt x="259265" y="125729"/>
                  </a:lnTo>
                  <a:close/>
                </a:path>
                <a:path w="259714" h="179704">
                  <a:moveTo>
                    <a:pt x="259265" y="124459"/>
                  </a:moveTo>
                  <a:lnTo>
                    <a:pt x="10924" y="126999"/>
                  </a:lnTo>
                  <a:lnTo>
                    <a:pt x="10924" y="128269"/>
                  </a:lnTo>
                  <a:lnTo>
                    <a:pt x="259265" y="124459"/>
                  </a:lnTo>
                  <a:close/>
                </a:path>
                <a:path w="259714" h="179704">
                  <a:moveTo>
                    <a:pt x="259265" y="121919"/>
                  </a:moveTo>
                  <a:lnTo>
                    <a:pt x="10924" y="125729"/>
                  </a:lnTo>
                  <a:lnTo>
                    <a:pt x="259265" y="123189"/>
                  </a:lnTo>
                  <a:lnTo>
                    <a:pt x="259265" y="121919"/>
                  </a:lnTo>
                  <a:close/>
                </a:path>
                <a:path w="259714" h="179704">
                  <a:moveTo>
                    <a:pt x="259265" y="119379"/>
                  </a:moveTo>
                  <a:lnTo>
                    <a:pt x="10924" y="123189"/>
                  </a:lnTo>
                  <a:lnTo>
                    <a:pt x="10924" y="124459"/>
                  </a:lnTo>
                  <a:lnTo>
                    <a:pt x="259265" y="120649"/>
                  </a:lnTo>
                  <a:lnTo>
                    <a:pt x="259265" y="119379"/>
                  </a:lnTo>
                  <a:close/>
                </a:path>
                <a:path w="259714" h="179704">
                  <a:moveTo>
                    <a:pt x="259265" y="115569"/>
                  </a:moveTo>
                  <a:lnTo>
                    <a:pt x="10924" y="119379"/>
                  </a:lnTo>
                  <a:lnTo>
                    <a:pt x="10924" y="120649"/>
                  </a:lnTo>
                  <a:lnTo>
                    <a:pt x="259265" y="116839"/>
                  </a:lnTo>
                  <a:lnTo>
                    <a:pt x="259265" y="115569"/>
                  </a:lnTo>
                  <a:close/>
                </a:path>
                <a:path w="259714" h="179704">
                  <a:moveTo>
                    <a:pt x="259265" y="114299"/>
                  </a:moveTo>
                  <a:lnTo>
                    <a:pt x="10924" y="116839"/>
                  </a:lnTo>
                  <a:lnTo>
                    <a:pt x="10924" y="118109"/>
                  </a:lnTo>
                  <a:lnTo>
                    <a:pt x="259265" y="114299"/>
                  </a:lnTo>
                  <a:close/>
                </a:path>
                <a:path w="259714" h="179704">
                  <a:moveTo>
                    <a:pt x="259265" y="111759"/>
                  </a:moveTo>
                  <a:lnTo>
                    <a:pt x="10924" y="115569"/>
                  </a:lnTo>
                  <a:lnTo>
                    <a:pt x="259265" y="113029"/>
                  </a:lnTo>
                  <a:lnTo>
                    <a:pt x="259265" y="111759"/>
                  </a:lnTo>
                  <a:close/>
                </a:path>
                <a:path w="259714" h="179704">
                  <a:moveTo>
                    <a:pt x="259265" y="109219"/>
                  </a:moveTo>
                  <a:lnTo>
                    <a:pt x="10924" y="113029"/>
                  </a:lnTo>
                  <a:lnTo>
                    <a:pt x="10924" y="114299"/>
                  </a:lnTo>
                  <a:lnTo>
                    <a:pt x="259265" y="110489"/>
                  </a:lnTo>
                  <a:lnTo>
                    <a:pt x="259265" y="109219"/>
                  </a:lnTo>
                  <a:close/>
                </a:path>
                <a:path w="259714" h="179704">
                  <a:moveTo>
                    <a:pt x="259265" y="105409"/>
                  </a:moveTo>
                  <a:lnTo>
                    <a:pt x="10924" y="109219"/>
                  </a:lnTo>
                  <a:lnTo>
                    <a:pt x="259265" y="106679"/>
                  </a:lnTo>
                  <a:lnTo>
                    <a:pt x="259265" y="105409"/>
                  </a:lnTo>
                  <a:close/>
                </a:path>
                <a:path w="259714" h="179704">
                  <a:moveTo>
                    <a:pt x="259265" y="102869"/>
                  </a:moveTo>
                  <a:lnTo>
                    <a:pt x="10924" y="106679"/>
                  </a:lnTo>
                  <a:lnTo>
                    <a:pt x="10924" y="107949"/>
                  </a:lnTo>
                  <a:lnTo>
                    <a:pt x="259265" y="104139"/>
                  </a:lnTo>
                  <a:lnTo>
                    <a:pt x="259265" y="102869"/>
                  </a:lnTo>
                  <a:close/>
                </a:path>
                <a:path w="259714" h="179704">
                  <a:moveTo>
                    <a:pt x="259265" y="99059"/>
                  </a:moveTo>
                  <a:lnTo>
                    <a:pt x="10924" y="102869"/>
                  </a:lnTo>
                  <a:lnTo>
                    <a:pt x="10924" y="104139"/>
                  </a:lnTo>
                  <a:lnTo>
                    <a:pt x="259265" y="100329"/>
                  </a:lnTo>
                  <a:lnTo>
                    <a:pt x="259265" y="99059"/>
                  </a:lnTo>
                  <a:close/>
                </a:path>
                <a:path w="259714" h="179704">
                  <a:moveTo>
                    <a:pt x="259265" y="97789"/>
                  </a:moveTo>
                  <a:lnTo>
                    <a:pt x="10924" y="100329"/>
                  </a:lnTo>
                  <a:lnTo>
                    <a:pt x="10924" y="101599"/>
                  </a:lnTo>
                  <a:lnTo>
                    <a:pt x="259265" y="97789"/>
                  </a:lnTo>
                  <a:close/>
                </a:path>
                <a:path w="259714" h="179704">
                  <a:moveTo>
                    <a:pt x="259265" y="95249"/>
                  </a:moveTo>
                  <a:lnTo>
                    <a:pt x="10924" y="99059"/>
                  </a:lnTo>
                  <a:lnTo>
                    <a:pt x="259265" y="96519"/>
                  </a:lnTo>
                  <a:lnTo>
                    <a:pt x="259265" y="95249"/>
                  </a:lnTo>
                  <a:close/>
                </a:path>
                <a:path w="259714" h="179704">
                  <a:moveTo>
                    <a:pt x="259265" y="92709"/>
                  </a:moveTo>
                  <a:lnTo>
                    <a:pt x="10924" y="96519"/>
                  </a:lnTo>
                  <a:lnTo>
                    <a:pt x="10924" y="97789"/>
                  </a:lnTo>
                  <a:lnTo>
                    <a:pt x="259265" y="93979"/>
                  </a:lnTo>
                  <a:lnTo>
                    <a:pt x="259265" y="92709"/>
                  </a:lnTo>
                  <a:close/>
                </a:path>
                <a:path w="259714" h="179704">
                  <a:moveTo>
                    <a:pt x="259265" y="88899"/>
                  </a:moveTo>
                  <a:lnTo>
                    <a:pt x="10924" y="92709"/>
                  </a:lnTo>
                  <a:lnTo>
                    <a:pt x="10924" y="93979"/>
                  </a:lnTo>
                  <a:lnTo>
                    <a:pt x="259265" y="90169"/>
                  </a:lnTo>
                  <a:lnTo>
                    <a:pt x="259265" y="88899"/>
                  </a:lnTo>
                  <a:close/>
                </a:path>
                <a:path w="259714" h="179704">
                  <a:moveTo>
                    <a:pt x="259265" y="87629"/>
                  </a:moveTo>
                  <a:lnTo>
                    <a:pt x="10924" y="90169"/>
                  </a:lnTo>
                  <a:lnTo>
                    <a:pt x="10924" y="91439"/>
                  </a:lnTo>
                  <a:lnTo>
                    <a:pt x="259265" y="87629"/>
                  </a:lnTo>
                  <a:close/>
                </a:path>
                <a:path w="259714" h="179704">
                  <a:moveTo>
                    <a:pt x="259265" y="82549"/>
                  </a:moveTo>
                  <a:lnTo>
                    <a:pt x="10924" y="86359"/>
                  </a:lnTo>
                  <a:lnTo>
                    <a:pt x="10924" y="87629"/>
                  </a:lnTo>
                  <a:lnTo>
                    <a:pt x="259265" y="83819"/>
                  </a:lnTo>
                  <a:lnTo>
                    <a:pt x="259265" y="82549"/>
                  </a:lnTo>
                  <a:close/>
                </a:path>
                <a:path w="259714" h="179704">
                  <a:moveTo>
                    <a:pt x="259265" y="81279"/>
                  </a:moveTo>
                  <a:lnTo>
                    <a:pt x="10924" y="83819"/>
                  </a:lnTo>
                  <a:lnTo>
                    <a:pt x="10924" y="85089"/>
                  </a:lnTo>
                  <a:lnTo>
                    <a:pt x="259265" y="81279"/>
                  </a:lnTo>
                  <a:close/>
                </a:path>
                <a:path w="259714" h="179704">
                  <a:moveTo>
                    <a:pt x="259265" y="78739"/>
                  </a:moveTo>
                  <a:lnTo>
                    <a:pt x="10924" y="82549"/>
                  </a:lnTo>
                  <a:lnTo>
                    <a:pt x="259265" y="80009"/>
                  </a:lnTo>
                  <a:lnTo>
                    <a:pt x="259265" y="78739"/>
                  </a:lnTo>
                  <a:close/>
                </a:path>
                <a:path w="259714" h="179704">
                  <a:moveTo>
                    <a:pt x="259265" y="76199"/>
                  </a:moveTo>
                  <a:lnTo>
                    <a:pt x="10924" y="80009"/>
                  </a:lnTo>
                  <a:lnTo>
                    <a:pt x="10924" y="81279"/>
                  </a:lnTo>
                  <a:lnTo>
                    <a:pt x="259265" y="77469"/>
                  </a:lnTo>
                  <a:lnTo>
                    <a:pt x="259265" y="76199"/>
                  </a:lnTo>
                  <a:close/>
                </a:path>
                <a:path w="259714" h="179704">
                  <a:moveTo>
                    <a:pt x="259265" y="72389"/>
                  </a:moveTo>
                  <a:lnTo>
                    <a:pt x="10924" y="76199"/>
                  </a:lnTo>
                  <a:lnTo>
                    <a:pt x="10924" y="77469"/>
                  </a:lnTo>
                  <a:lnTo>
                    <a:pt x="259265" y="73659"/>
                  </a:lnTo>
                  <a:lnTo>
                    <a:pt x="259265" y="72389"/>
                  </a:lnTo>
                  <a:close/>
                </a:path>
                <a:path w="259714" h="179704">
                  <a:moveTo>
                    <a:pt x="259265" y="71119"/>
                  </a:moveTo>
                  <a:lnTo>
                    <a:pt x="10924" y="73659"/>
                  </a:lnTo>
                  <a:lnTo>
                    <a:pt x="10924" y="74929"/>
                  </a:lnTo>
                  <a:lnTo>
                    <a:pt x="259265" y="71119"/>
                  </a:lnTo>
                  <a:close/>
                </a:path>
                <a:path w="259714" h="179704">
                  <a:moveTo>
                    <a:pt x="259265" y="68579"/>
                  </a:moveTo>
                  <a:lnTo>
                    <a:pt x="10924" y="72389"/>
                  </a:lnTo>
                  <a:lnTo>
                    <a:pt x="259265" y="69849"/>
                  </a:lnTo>
                  <a:lnTo>
                    <a:pt x="259265" y="68579"/>
                  </a:lnTo>
                  <a:close/>
                </a:path>
                <a:path w="259714" h="179704">
                  <a:moveTo>
                    <a:pt x="259265" y="66039"/>
                  </a:moveTo>
                  <a:lnTo>
                    <a:pt x="10924" y="69849"/>
                  </a:lnTo>
                  <a:lnTo>
                    <a:pt x="10924" y="71119"/>
                  </a:lnTo>
                  <a:lnTo>
                    <a:pt x="259265" y="67309"/>
                  </a:lnTo>
                  <a:lnTo>
                    <a:pt x="259265" y="66039"/>
                  </a:lnTo>
                  <a:close/>
                </a:path>
                <a:path w="259714" h="179704">
                  <a:moveTo>
                    <a:pt x="259265" y="62229"/>
                  </a:moveTo>
                  <a:lnTo>
                    <a:pt x="10924" y="66039"/>
                  </a:lnTo>
                  <a:lnTo>
                    <a:pt x="259265" y="63499"/>
                  </a:lnTo>
                  <a:lnTo>
                    <a:pt x="259265" y="62229"/>
                  </a:lnTo>
                  <a:close/>
                </a:path>
                <a:path w="259714" h="179704">
                  <a:moveTo>
                    <a:pt x="259265" y="59689"/>
                  </a:moveTo>
                  <a:lnTo>
                    <a:pt x="10924" y="63499"/>
                  </a:lnTo>
                  <a:lnTo>
                    <a:pt x="10924" y="64769"/>
                  </a:lnTo>
                  <a:lnTo>
                    <a:pt x="259265" y="60959"/>
                  </a:lnTo>
                  <a:lnTo>
                    <a:pt x="259265" y="59689"/>
                  </a:lnTo>
                  <a:close/>
                </a:path>
                <a:path w="259714" h="179704">
                  <a:moveTo>
                    <a:pt x="259265" y="55879"/>
                  </a:moveTo>
                  <a:lnTo>
                    <a:pt x="10924" y="59689"/>
                  </a:lnTo>
                  <a:lnTo>
                    <a:pt x="10924" y="60959"/>
                  </a:lnTo>
                  <a:lnTo>
                    <a:pt x="259265" y="57149"/>
                  </a:lnTo>
                  <a:lnTo>
                    <a:pt x="259265" y="55879"/>
                  </a:lnTo>
                  <a:close/>
                </a:path>
                <a:path w="259714" h="179704">
                  <a:moveTo>
                    <a:pt x="259265" y="54609"/>
                  </a:moveTo>
                  <a:lnTo>
                    <a:pt x="10924" y="57149"/>
                  </a:lnTo>
                  <a:lnTo>
                    <a:pt x="10924" y="58419"/>
                  </a:lnTo>
                  <a:lnTo>
                    <a:pt x="259265" y="54609"/>
                  </a:lnTo>
                  <a:close/>
                </a:path>
                <a:path w="259714" h="179704">
                  <a:moveTo>
                    <a:pt x="259265" y="52069"/>
                  </a:moveTo>
                  <a:lnTo>
                    <a:pt x="10924" y="55879"/>
                  </a:lnTo>
                  <a:lnTo>
                    <a:pt x="259265" y="53339"/>
                  </a:lnTo>
                  <a:lnTo>
                    <a:pt x="259265" y="52069"/>
                  </a:lnTo>
                  <a:close/>
                </a:path>
                <a:path w="259714" h="179704">
                  <a:moveTo>
                    <a:pt x="259265" y="49529"/>
                  </a:moveTo>
                  <a:lnTo>
                    <a:pt x="10924" y="53339"/>
                  </a:lnTo>
                  <a:lnTo>
                    <a:pt x="10924" y="54609"/>
                  </a:lnTo>
                  <a:lnTo>
                    <a:pt x="259265" y="50799"/>
                  </a:lnTo>
                  <a:lnTo>
                    <a:pt x="259265" y="49529"/>
                  </a:lnTo>
                  <a:close/>
                </a:path>
                <a:path w="259714" h="179704">
                  <a:moveTo>
                    <a:pt x="259265" y="45719"/>
                  </a:moveTo>
                  <a:lnTo>
                    <a:pt x="10924" y="49529"/>
                  </a:lnTo>
                  <a:lnTo>
                    <a:pt x="10924" y="50799"/>
                  </a:lnTo>
                  <a:lnTo>
                    <a:pt x="259265" y="46989"/>
                  </a:lnTo>
                  <a:lnTo>
                    <a:pt x="259265" y="45719"/>
                  </a:lnTo>
                  <a:close/>
                </a:path>
                <a:path w="259714" h="179704">
                  <a:moveTo>
                    <a:pt x="259265" y="44449"/>
                  </a:moveTo>
                  <a:lnTo>
                    <a:pt x="10924" y="46989"/>
                  </a:lnTo>
                  <a:lnTo>
                    <a:pt x="10924" y="48259"/>
                  </a:lnTo>
                  <a:lnTo>
                    <a:pt x="259265" y="44449"/>
                  </a:lnTo>
                  <a:close/>
                </a:path>
                <a:path w="259714" h="179704">
                  <a:moveTo>
                    <a:pt x="259265" y="39369"/>
                  </a:moveTo>
                  <a:lnTo>
                    <a:pt x="10924" y="43179"/>
                  </a:lnTo>
                  <a:lnTo>
                    <a:pt x="10924" y="44449"/>
                  </a:lnTo>
                  <a:lnTo>
                    <a:pt x="259265" y="40639"/>
                  </a:lnTo>
                  <a:lnTo>
                    <a:pt x="259265" y="39369"/>
                  </a:lnTo>
                  <a:close/>
                </a:path>
                <a:path w="259714" h="179704">
                  <a:moveTo>
                    <a:pt x="259265" y="38099"/>
                  </a:moveTo>
                  <a:lnTo>
                    <a:pt x="10924" y="40639"/>
                  </a:lnTo>
                  <a:lnTo>
                    <a:pt x="10924" y="41909"/>
                  </a:lnTo>
                  <a:lnTo>
                    <a:pt x="259265" y="38099"/>
                  </a:lnTo>
                  <a:close/>
                </a:path>
                <a:path w="259714" h="179704">
                  <a:moveTo>
                    <a:pt x="259265" y="35559"/>
                  </a:moveTo>
                  <a:lnTo>
                    <a:pt x="10924" y="39369"/>
                  </a:lnTo>
                  <a:lnTo>
                    <a:pt x="259265" y="36829"/>
                  </a:lnTo>
                  <a:lnTo>
                    <a:pt x="259265" y="35559"/>
                  </a:lnTo>
                  <a:close/>
                </a:path>
                <a:path w="259714" h="179704">
                  <a:moveTo>
                    <a:pt x="259265" y="33019"/>
                  </a:moveTo>
                  <a:lnTo>
                    <a:pt x="10924" y="36829"/>
                  </a:lnTo>
                  <a:lnTo>
                    <a:pt x="10924" y="38099"/>
                  </a:lnTo>
                  <a:lnTo>
                    <a:pt x="259265" y="34289"/>
                  </a:lnTo>
                  <a:lnTo>
                    <a:pt x="259265" y="33019"/>
                  </a:lnTo>
                  <a:close/>
                </a:path>
                <a:path w="259714" h="179704">
                  <a:moveTo>
                    <a:pt x="259265" y="29209"/>
                  </a:moveTo>
                  <a:lnTo>
                    <a:pt x="10924" y="33019"/>
                  </a:lnTo>
                  <a:lnTo>
                    <a:pt x="10924" y="34289"/>
                  </a:lnTo>
                  <a:lnTo>
                    <a:pt x="259265" y="30479"/>
                  </a:lnTo>
                  <a:lnTo>
                    <a:pt x="259265" y="29209"/>
                  </a:lnTo>
                  <a:close/>
                </a:path>
                <a:path w="259714" h="179704">
                  <a:moveTo>
                    <a:pt x="259265" y="27939"/>
                  </a:moveTo>
                  <a:lnTo>
                    <a:pt x="10924" y="30479"/>
                  </a:lnTo>
                  <a:lnTo>
                    <a:pt x="10924" y="31749"/>
                  </a:lnTo>
                  <a:lnTo>
                    <a:pt x="259265" y="27939"/>
                  </a:lnTo>
                  <a:close/>
                </a:path>
                <a:path w="259714" h="179704">
                  <a:moveTo>
                    <a:pt x="259265" y="25399"/>
                  </a:moveTo>
                  <a:lnTo>
                    <a:pt x="10924" y="29209"/>
                  </a:lnTo>
                  <a:lnTo>
                    <a:pt x="259265" y="26669"/>
                  </a:lnTo>
                  <a:lnTo>
                    <a:pt x="259265" y="25399"/>
                  </a:lnTo>
                  <a:close/>
                </a:path>
                <a:path w="259714" h="179704">
                  <a:moveTo>
                    <a:pt x="259265" y="22859"/>
                  </a:moveTo>
                  <a:lnTo>
                    <a:pt x="10924" y="26669"/>
                  </a:lnTo>
                  <a:lnTo>
                    <a:pt x="10924" y="27939"/>
                  </a:lnTo>
                  <a:lnTo>
                    <a:pt x="259265" y="24129"/>
                  </a:lnTo>
                  <a:lnTo>
                    <a:pt x="259265" y="22859"/>
                  </a:lnTo>
                  <a:close/>
                </a:path>
                <a:path w="259714" h="179704">
                  <a:moveTo>
                    <a:pt x="259265" y="19049"/>
                  </a:moveTo>
                  <a:lnTo>
                    <a:pt x="10924" y="22859"/>
                  </a:lnTo>
                  <a:lnTo>
                    <a:pt x="10924" y="24129"/>
                  </a:lnTo>
                  <a:lnTo>
                    <a:pt x="259265" y="20319"/>
                  </a:lnTo>
                  <a:lnTo>
                    <a:pt x="259265" y="19049"/>
                  </a:lnTo>
                  <a:close/>
                </a:path>
                <a:path w="259714" h="179704">
                  <a:moveTo>
                    <a:pt x="259265" y="16509"/>
                  </a:moveTo>
                  <a:lnTo>
                    <a:pt x="10924" y="20319"/>
                  </a:lnTo>
                  <a:lnTo>
                    <a:pt x="10924" y="21589"/>
                  </a:lnTo>
                  <a:lnTo>
                    <a:pt x="259265" y="17779"/>
                  </a:lnTo>
                  <a:lnTo>
                    <a:pt x="259265" y="16509"/>
                  </a:lnTo>
                  <a:close/>
                </a:path>
                <a:path w="259714" h="179704">
                  <a:moveTo>
                    <a:pt x="259265" y="12699"/>
                  </a:moveTo>
                  <a:lnTo>
                    <a:pt x="10924" y="16509"/>
                  </a:lnTo>
                  <a:lnTo>
                    <a:pt x="10924" y="17779"/>
                  </a:lnTo>
                  <a:lnTo>
                    <a:pt x="259265" y="13969"/>
                  </a:lnTo>
                  <a:lnTo>
                    <a:pt x="259265" y="12699"/>
                  </a:lnTo>
                  <a:close/>
                </a:path>
                <a:path w="259714" h="179704">
                  <a:moveTo>
                    <a:pt x="259265" y="11429"/>
                  </a:moveTo>
                  <a:lnTo>
                    <a:pt x="10924" y="13969"/>
                  </a:lnTo>
                  <a:lnTo>
                    <a:pt x="10924" y="15239"/>
                  </a:lnTo>
                  <a:lnTo>
                    <a:pt x="259265" y="11429"/>
                  </a:lnTo>
                  <a:close/>
                </a:path>
                <a:path w="259714" h="179704">
                  <a:moveTo>
                    <a:pt x="259265" y="8889"/>
                  </a:moveTo>
                  <a:lnTo>
                    <a:pt x="10924" y="12699"/>
                  </a:lnTo>
                  <a:lnTo>
                    <a:pt x="259265" y="10159"/>
                  </a:lnTo>
                  <a:lnTo>
                    <a:pt x="259265" y="8889"/>
                  </a:lnTo>
                  <a:close/>
                </a:path>
                <a:path w="259714" h="179704">
                  <a:moveTo>
                    <a:pt x="259265" y="6349"/>
                  </a:moveTo>
                  <a:lnTo>
                    <a:pt x="10924" y="10159"/>
                  </a:lnTo>
                  <a:lnTo>
                    <a:pt x="10924" y="11429"/>
                  </a:lnTo>
                  <a:lnTo>
                    <a:pt x="259265" y="7619"/>
                  </a:lnTo>
                  <a:lnTo>
                    <a:pt x="259265" y="6349"/>
                  </a:lnTo>
                  <a:close/>
                </a:path>
                <a:path w="259714" h="179704">
                  <a:moveTo>
                    <a:pt x="259265" y="2539"/>
                  </a:moveTo>
                  <a:lnTo>
                    <a:pt x="10924" y="6349"/>
                  </a:lnTo>
                  <a:lnTo>
                    <a:pt x="10924" y="7619"/>
                  </a:lnTo>
                  <a:lnTo>
                    <a:pt x="259265" y="3809"/>
                  </a:lnTo>
                  <a:lnTo>
                    <a:pt x="259265" y="2539"/>
                  </a:lnTo>
                  <a:close/>
                </a:path>
                <a:path w="259714" h="179704">
                  <a:moveTo>
                    <a:pt x="259265" y="1269"/>
                  </a:moveTo>
                  <a:lnTo>
                    <a:pt x="10924" y="3809"/>
                  </a:lnTo>
                  <a:lnTo>
                    <a:pt x="10924" y="5079"/>
                  </a:lnTo>
                  <a:lnTo>
                    <a:pt x="259265" y="1269"/>
                  </a:lnTo>
                  <a:close/>
                </a:path>
                <a:path w="259714" h="179704">
                  <a:moveTo>
                    <a:pt x="236378" y="0"/>
                  </a:moveTo>
                  <a:lnTo>
                    <a:pt x="185138" y="0"/>
                  </a:lnTo>
                  <a:lnTo>
                    <a:pt x="10924" y="2539"/>
                  </a:lnTo>
                  <a:lnTo>
                    <a:pt x="236378" y="0"/>
                  </a:lnTo>
                  <a:close/>
                </a:path>
                <a:path w="259714" h="179704">
                  <a:moveTo>
                    <a:pt x="92907" y="0"/>
                  </a:moveTo>
                  <a:lnTo>
                    <a:pt x="10924" y="0"/>
                  </a:lnTo>
                  <a:lnTo>
                    <a:pt x="10924" y="1269"/>
                  </a:lnTo>
                  <a:lnTo>
                    <a:pt x="92907" y="0"/>
                  </a:lnTo>
                  <a:close/>
                </a:path>
              </a:pathLst>
            </a:custGeom>
            <a:solidFill>
              <a:srgbClr val="CE17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04940" y="6493848"/>
              <a:ext cx="248549" cy="17906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623539" y="6493931"/>
              <a:ext cx="248682" cy="17906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964453" y="6493494"/>
              <a:ext cx="38258" cy="179506"/>
            </a:xfrm>
            <a:prstGeom prst="rect">
              <a:avLst/>
            </a:prstGeom>
          </p:spPr>
        </p:pic>
      </p:grp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916939" y="656031"/>
            <a:ext cx="68668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/>
              <a:t>Varieties</a:t>
            </a:r>
            <a:r>
              <a:rPr spc="-170" dirty="0"/>
              <a:t> </a:t>
            </a:r>
            <a:r>
              <a:rPr dirty="0"/>
              <a:t>of</a:t>
            </a:r>
            <a:r>
              <a:rPr spc="-145" dirty="0"/>
              <a:t> </a:t>
            </a:r>
            <a:r>
              <a:rPr spc="-55" dirty="0"/>
              <a:t>Dataflow</a:t>
            </a:r>
            <a:r>
              <a:rPr spc="-195" dirty="0"/>
              <a:t> </a:t>
            </a:r>
            <a:r>
              <a:rPr spc="-10" dirty="0"/>
              <a:t>Execution</a:t>
            </a:r>
          </a:p>
        </p:txBody>
      </p:sp>
      <p:pic>
        <p:nvPicPr>
          <p:cNvPr id="27" name="object 2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940155" y="1269745"/>
            <a:ext cx="9414510" cy="5588253"/>
          </a:xfrm>
          <a:prstGeom prst="rect">
            <a:avLst/>
          </a:prstGeom>
        </p:spPr>
      </p:pic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r>
              <a:rPr spc="-25" dirty="0"/>
              <a:t>62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20793" y="1825244"/>
            <a:ext cx="1416656" cy="45847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03730" y="562101"/>
            <a:ext cx="51187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Scalar</a:t>
            </a:r>
            <a:r>
              <a:rPr spc="-180" dirty="0"/>
              <a:t> </a:t>
            </a:r>
            <a:r>
              <a:rPr spc="-50" dirty="0"/>
              <a:t>execution</a:t>
            </a:r>
            <a:r>
              <a:rPr spc="-185" dirty="0"/>
              <a:t> </a:t>
            </a:r>
            <a:r>
              <a:rPr spc="-10" dirty="0"/>
              <a:t>model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5823" y="2291391"/>
            <a:ext cx="1428115" cy="1897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475" marR="5080" indent="-105410">
              <a:lnSpc>
                <a:spcPct val="1364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for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0...3: </a:t>
            </a:r>
            <a:r>
              <a:rPr sz="1800" b="1" dirty="0">
                <a:latin typeface="Calibri"/>
                <a:cs typeface="Calibri"/>
              </a:rPr>
              <a:t>load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r0,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&amp;a[i] </a:t>
            </a:r>
            <a:r>
              <a:rPr sz="1800" dirty="0">
                <a:latin typeface="Calibri"/>
                <a:cs typeface="Calibri"/>
              </a:rPr>
              <a:t>mul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r1,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r0,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r0 </a:t>
            </a:r>
            <a:r>
              <a:rPr sz="1800" dirty="0">
                <a:latin typeface="Calibri"/>
                <a:cs typeface="Calibri"/>
              </a:rPr>
              <a:t>add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r2,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r1,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r0 </a:t>
            </a:r>
            <a:r>
              <a:rPr sz="1800" dirty="0">
                <a:latin typeface="Calibri"/>
                <a:cs typeface="Calibri"/>
              </a:rPr>
              <a:t>store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&amp;b[i],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r2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38422" y="2016632"/>
            <a:ext cx="593090" cy="593090"/>
          </a:xfrm>
          <a:custGeom>
            <a:avLst/>
            <a:gdLst/>
            <a:ahLst/>
            <a:cxnLst/>
            <a:rect l="l" t="t" r="r" b="b"/>
            <a:pathLst>
              <a:path w="593089" h="593089">
                <a:moveTo>
                  <a:pt x="0" y="296417"/>
                </a:moveTo>
                <a:lnTo>
                  <a:pt x="3879" y="248338"/>
                </a:lnTo>
                <a:lnTo>
                  <a:pt x="15112" y="202728"/>
                </a:lnTo>
                <a:lnTo>
                  <a:pt x="33089" y="160198"/>
                </a:lnTo>
                <a:lnTo>
                  <a:pt x="57200" y="121359"/>
                </a:lnTo>
                <a:lnTo>
                  <a:pt x="86836" y="86820"/>
                </a:lnTo>
                <a:lnTo>
                  <a:pt x="121386" y="57192"/>
                </a:lnTo>
                <a:lnTo>
                  <a:pt x="160242" y="33086"/>
                </a:lnTo>
                <a:lnTo>
                  <a:pt x="202793" y="15111"/>
                </a:lnTo>
                <a:lnTo>
                  <a:pt x="248431" y="3879"/>
                </a:lnTo>
                <a:lnTo>
                  <a:pt x="296544" y="0"/>
                </a:lnTo>
                <a:lnTo>
                  <a:pt x="344624" y="3879"/>
                </a:lnTo>
                <a:lnTo>
                  <a:pt x="390234" y="15111"/>
                </a:lnTo>
                <a:lnTo>
                  <a:pt x="432764" y="33086"/>
                </a:lnTo>
                <a:lnTo>
                  <a:pt x="471603" y="57192"/>
                </a:lnTo>
                <a:lnTo>
                  <a:pt x="506142" y="86820"/>
                </a:lnTo>
                <a:lnTo>
                  <a:pt x="535770" y="121359"/>
                </a:lnTo>
                <a:lnTo>
                  <a:pt x="559876" y="160198"/>
                </a:lnTo>
                <a:lnTo>
                  <a:pt x="577851" y="202728"/>
                </a:lnTo>
                <a:lnTo>
                  <a:pt x="589083" y="248338"/>
                </a:lnTo>
                <a:lnTo>
                  <a:pt x="592963" y="296417"/>
                </a:lnTo>
                <a:lnTo>
                  <a:pt x="589083" y="344531"/>
                </a:lnTo>
                <a:lnTo>
                  <a:pt x="577851" y="390169"/>
                </a:lnTo>
                <a:lnTo>
                  <a:pt x="559876" y="432720"/>
                </a:lnTo>
                <a:lnTo>
                  <a:pt x="535770" y="471576"/>
                </a:lnTo>
                <a:lnTo>
                  <a:pt x="506142" y="506126"/>
                </a:lnTo>
                <a:lnTo>
                  <a:pt x="471603" y="535762"/>
                </a:lnTo>
                <a:lnTo>
                  <a:pt x="432764" y="559873"/>
                </a:lnTo>
                <a:lnTo>
                  <a:pt x="390234" y="577850"/>
                </a:lnTo>
                <a:lnTo>
                  <a:pt x="344624" y="589083"/>
                </a:lnTo>
                <a:lnTo>
                  <a:pt x="296544" y="592963"/>
                </a:lnTo>
                <a:lnTo>
                  <a:pt x="248431" y="589083"/>
                </a:lnTo>
                <a:lnTo>
                  <a:pt x="202793" y="577850"/>
                </a:lnTo>
                <a:lnTo>
                  <a:pt x="160242" y="559873"/>
                </a:lnTo>
                <a:lnTo>
                  <a:pt x="121386" y="535762"/>
                </a:lnTo>
                <a:lnTo>
                  <a:pt x="86836" y="506126"/>
                </a:lnTo>
                <a:lnTo>
                  <a:pt x="57200" y="471576"/>
                </a:lnTo>
                <a:lnTo>
                  <a:pt x="33089" y="432720"/>
                </a:lnTo>
                <a:lnTo>
                  <a:pt x="15112" y="390169"/>
                </a:lnTo>
                <a:lnTo>
                  <a:pt x="3879" y="344531"/>
                </a:lnTo>
                <a:lnTo>
                  <a:pt x="0" y="29641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798570" y="2207768"/>
            <a:ext cx="27305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0" dirty="0">
                <a:latin typeface="Calibri"/>
                <a:cs typeface="Calibri"/>
              </a:rPr>
              <a:t>load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94277" y="2762250"/>
            <a:ext cx="593090" cy="593090"/>
          </a:xfrm>
          <a:custGeom>
            <a:avLst/>
            <a:gdLst/>
            <a:ahLst/>
            <a:cxnLst/>
            <a:rect l="l" t="t" r="r" b="b"/>
            <a:pathLst>
              <a:path w="593089" h="593089">
                <a:moveTo>
                  <a:pt x="0" y="296417"/>
                </a:moveTo>
                <a:lnTo>
                  <a:pt x="3879" y="248338"/>
                </a:lnTo>
                <a:lnTo>
                  <a:pt x="15111" y="202728"/>
                </a:lnTo>
                <a:lnTo>
                  <a:pt x="33086" y="160198"/>
                </a:lnTo>
                <a:lnTo>
                  <a:pt x="57192" y="121359"/>
                </a:lnTo>
                <a:lnTo>
                  <a:pt x="86820" y="86820"/>
                </a:lnTo>
                <a:lnTo>
                  <a:pt x="121359" y="57192"/>
                </a:lnTo>
                <a:lnTo>
                  <a:pt x="160198" y="33086"/>
                </a:lnTo>
                <a:lnTo>
                  <a:pt x="202728" y="15111"/>
                </a:lnTo>
                <a:lnTo>
                  <a:pt x="248338" y="3879"/>
                </a:lnTo>
                <a:lnTo>
                  <a:pt x="296418" y="0"/>
                </a:lnTo>
                <a:lnTo>
                  <a:pt x="344531" y="3879"/>
                </a:lnTo>
                <a:lnTo>
                  <a:pt x="390169" y="15111"/>
                </a:lnTo>
                <a:lnTo>
                  <a:pt x="432720" y="33086"/>
                </a:lnTo>
                <a:lnTo>
                  <a:pt x="471576" y="57192"/>
                </a:lnTo>
                <a:lnTo>
                  <a:pt x="506126" y="86820"/>
                </a:lnTo>
                <a:lnTo>
                  <a:pt x="535762" y="121359"/>
                </a:lnTo>
                <a:lnTo>
                  <a:pt x="559873" y="160198"/>
                </a:lnTo>
                <a:lnTo>
                  <a:pt x="577850" y="202728"/>
                </a:lnTo>
                <a:lnTo>
                  <a:pt x="589083" y="248338"/>
                </a:lnTo>
                <a:lnTo>
                  <a:pt x="592963" y="296417"/>
                </a:lnTo>
                <a:lnTo>
                  <a:pt x="589083" y="344531"/>
                </a:lnTo>
                <a:lnTo>
                  <a:pt x="577850" y="390169"/>
                </a:lnTo>
                <a:lnTo>
                  <a:pt x="559873" y="432720"/>
                </a:lnTo>
                <a:lnTo>
                  <a:pt x="535762" y="471576"/>
                </a:lnTo>
                <a:lnTo>
                  <a:pt x="506126" y="506126"/>
                </a:lnTo>
                <a:lnTo>
                  <a:pt x="471576" y="535762"/>
                </a:lnTo>
                <a:lnTo>
                  <a:pt x="432720" y="559873"/>
                </a:lnTo>
                <a:lnTo>
                  <a:pt x="390169" y="577850"/>
                </a:lnTo>
                <a:lnTo>
                  <a:pt x="344531" y="589083"/>
                </a:lnTo>
                <a:lnTo>
                  <a:pt x="296418" y="592963"/>
                </a:lnTo>
                <a:lnTo>
                  <a:pt x="248338" y="589083"/>
                </a:lnTo>
                <a:lnTo>
                  <a:pt x="202728" y="577850"/>
                </a:lnTo>
                <a:lnTo>
                  <a:pt x="160198" y="559873"/>
                </a:lnTo>
                <a:lnTo>
                  <a:pt x="121359" y="535762"/>
                </a:lnTo>
                <a:lnTo>
                  <a:pt x="86820" y="506126"/>
                </a:lnTo>
                <a:lnTo>
                  <a:pt x="57192" y="471576"/>
                </a:lnTo>
                <a:lnTo>
                  <a:pt x="33086" y="432720"/>
                </a:lnTo>
                <a:lnTo>
                  <a:pt x="15111" y="390169"/>
                </a:lnTo>
                <a:lnTo>
                  <a:pt x="3879" y="344531"/>
                </a:lnTo>
                <a:lnTo>
                  <a:pt x="0" y="29641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140834" y="2927731"/>
            <a:ext cx="3009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latin typeface="Calibri"/>
                <a:cs typeface="Calibri"/>
              </a:rPr>
              <a:t>mul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91355" y="3556127"/>
            <a:ext cx="593090" cy="593090"/>
          </a:xfrm>
          <a:custGeom>
            <a:avLst/>
            <a:gdLst/>
            <a:ahLst/>
            <a:cxnLst/>
            <a:rect l="l" t="t" r="r" b="b"/>
            <a:pathLst>
              <a:path w="593089" h="593089">
                <a:moveTo>
                  <a:pt x="0" y="296545"/>
                </a:moveTo>
                <a:lnTo>
                  <a:pt x="3883" y="248461"/>
                </a:lnTo>
                <a:lnTo>
                  <a:pt x="15125" y="202842"/>
                </a:lnTo>
                <a:lnTo>
                  <a:pt x="33113" y="160298"/>
                </a:lnTo>
                <a:lnTo>
                  <a:pt x="57237" y="121441"/>
                </a:lnTo>
                <a:lnTo>
                  <a:pt x="86883" y="86883"/>
                </a:lnTo>
                <a:lnTo>
                  <a:pt x="121441" y="57237"/>
                </a:lnTo>
                <a:lnTo>
                  <a:pt x="160298" y="33113"/>
                </a:lnTo>
                <a:lnTo>
                  <a:pt x="202842" y="15125"/>
                </a:lnTo>
                <a:lnTo>
                  <a:pt x="248461" y="3883"/>
                </a:lnTo>
                <a:lnTo>
                  <a:pt x="296545" y="0"/>
                </a:lnTo>
                <a:lnTo>
                  <a:pt x="344658" y="3883"/>
                </a:lnTo>
                <a:lnTo>
                  <a:pt x="390296" y="15125"/>
                </a:lnTo>
                <a:lnTo>
                  <a:pt x="432847" y="33113"/>
                </a:lnTo>
                <a:lnTo>
                  <a:pt x="471703" y="57237"/>
                </a:lnTo>
                <a:lnTo>
                  <a:pt x="506253" y="86883"/>
                </a:lnTo>
                <a:lnTo>
                  <a:pt x="535889" y="121441"/>
                </a:lnTo>
                <a:lnTo>
                  <a:pt x="560000" y="160298"/>
                </a:lnTo>
                <a:lnTo>
                  <a:pt x="577977" y="202842"/>
                </a:lnTo>
                <a:lnTo>
                  <a:pt x="589210" y="248461"/>
                </a:lnTo>
                <a:lnTo>
                  <a:pt x="593090" y="296545"/>
                </a:lnTo>
                <a:lnTo>
                  <a:pt x="589210" y="344658"/>
                </a:lnTo>
                <a:lnTo>
                  <a:pt x="577977" y="390296"/>
                </a:lnTo>
                <a:lnTo>
                  <a:pt x="560000" y="432847"/>
                </a:lnTo>
                <a:lnTo>
                  <a:pt x="535889" y="471703"/>
                </a:lnTo>
                <a:lnTo>
                  <a:pt x="506253" y="506253"/>
                </a:lnTo>
                <a:lnTo>
                  <a:pt x="471703" y="535889"/>
                </a:lnTo>
                <a:lnTo>
                  <a:pt x="432847" y="560000"/>
                </a:lnTo>
                <a:lnTo>
                  <a:pt x="390296" y="577977"/>
                </a:lnTo>
                <a:lnTo>
                  <a:pt x="344658" y="589210"/>
                </a:lnTo>
                <a:lnTo>
                  <a:pt x="296545" y="593090"/>
                </a:lnTo>
                <a:lnTo>
                  <a:pt x="248461" y="589210"/>
                </a:lnTo>
                <a:lnTo>
                  <a:pt x="202842" y="577977"/>
                </a:lnTo>
                <a:lnTo>
                  <a:pt x="160298" y="560000"/>
                </a:lnTo>
                <a:lnTo>
                  <a:pt x="121441" y="535889"/>
                </a:lnTo>
                <a:lnTo>
                  <a:pt x="86883" y="506253"/>
                </a:lnTo>
                <a:lnTo>
                  <a:pt x="57237" y="471703"/>
                </a:lnTo>
                <a:lnTo>
                  <a:pt x="33113" y="432847"/>
                </a:lnTo>
                <a:lnTo>
                  <a:pt x="15125" y="390296"/>
                </a:lnTo>
                <a:lnTo>
                  <a:pt x="3883" y="344658"/>
                </a:lnTo>
                <a:lnTo>
                  <a:pt x="0" y="29654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139310" y="3721989"/>
            <a:ext cx="2978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Calibri"/>
                <a:cs typeface="Calibri"/>
              </a:rPr>
              <a:t>add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97071" y="4384040"/>
            <a:ext cx="593090" cy="593090"/>
          </a:xfrm>
          <a:custGeom>
            <a:avLst/>
            <a:gdLst/>
            <a:ahLst/>
            <a:cxnLst/>
            <a:rect l="l" t="t" r="r" b="b"/>
            <a:pathLst>
              <a:path w="593089" h="593089">
                <a:moveTo>
                  <a:pt x="0" y="296545"/>
                </a:moveTo>
                <a:lnTo>
                  <a:pt x="3879" y="248431"/>
                </a:lnTo>
                <a:lnTo>
                  <a:pt x="15112" y="202793"/>
                </a:lnTo>
                <a:lnTo>
                  <a:pt x="33089" y="160242"/>
                </a:lnTo>
                <a:lnTo>
                  <a:pt x="57200" y="121386"/>
                </a:lnTo>
                <a:lnTo>
                  <a:pt x="86836" y="86836"/>
                </a:lnTo>
                <a:lnTo>
                  <a:pt x="121386" y="57200"/>
                </a:lnTo>
                <a:lnTo>
                  <a:pt x="160242" y="33089"/>
                </a:lnTo>
                <a:lnTo>
                  <a:pt x="202793" y="15112"/>
                </a:lnTo>
                <a:lnTo>
                  <a:pt x="248431" y="3879"/>
                </a:lnTo>
                <a:lnTo>
                  <a:pt x="296544" y="0"/>
                </a:lnTo>
                <a:lnTo>
                  <a:pt x="344624" y="3879"/>
                </a:lnTo>
                <a:lnTo>
                  <a:pt x="390234" y="15112"/>
                </a:lnTo>
                <a:lnTo>
                  <a:pt x="432764" y="33089"/>
                </a:lnTo>
                <a:lnTo>
                  <a:pt x="471603" y="57200"/>
                </a:lnTo>
                <a:lnTo>
                  <a:pt x="506142" y="86836"/>
                </a:lnTo>
                <a:lnTo>
                  <a:pt x="535770" y="121386"/>
                </a:lnTo>
                <a:lnTo>
                  <a:pt x="559876" y="160242"/>
                </a:lnTo>
                <a:lnTo>
                  <a:pt x="577851" y="202793"/>
                </a:lnTo>
                <a:lnTo>
                  <a:pt x="589083" y="248431"/>
                </a:lnTo>
                <a:lnTo>
                  <a:pt x="592963" y="296545"/>
                </a:lnTo>
                <a:lnTo>
                  <a:pt x="589083" y="344628"/>
                </a:lnTo>
                <a:lnTo>
                  <a:pt x="577851" y="390247"/>
                </a:lnTo>
                <a:lnTo>
                  <a:pt x="559876" y="432791"/>
                </a:lnTo>
                <a:lnTo>
                  <a:pt x="535770" y="471648"/>
                </a:lnTo>
                <a:lnTo>
                  <a:pt x="506142" y="506206"/>
                </a:lnTo>
                <a:lnTo>
                  <a:pt x="471603" y="535852"/>
                </a:lnTo>
                <a:lnTo>
                  <a:pt x="432764" y="559976"/>
                </a:lnTo>
                <a:lnTo>
                  <a:pt x="390234" y="577964"/>
                </a:lnTo>
                <a:lnTo>
                  <a:pt x="344624" y="589206"/>
                </a:lnTo>
                <a:lnTo>
                  <a:pt x="296544" y="593090"/>
                </a:lnTo>
                <a:lnTo>
                  <a:pt x="248431" y="589206"/>
                </a:lnTo>
                <a:lnTo>
                  <a:pt x="202793" y="577964"/>
                </a:lnTo>
                <a:lnTo>
                  <a:pt x="160242" y="559976"/>
                </a:lnTo>
                <a:lnTo>
                  <a:pt x="121386" y="535852"/>
                </a:lnTo>
                <a:lnTo>
                  <a:pt x="86836" y="506206"/>
                </a:lnTo>
                <a:lnTo>
                  <a:pt x="57200" y="471648"/>
                </a:lnTo>
                <a:lnTo>
                  <a:pt x="33089" y="432791"/>
                </a:lnTo>
                <a:lnTo>
                  <a:pt x="15112" y="390247"/>
                </a:lnTo>
                <a:lnTo>
                  <a:pt x="3879" y="344628"/>
                </a:lnTo>
                <a:lnTo>
                  <a:pt x="0" y="29654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140453" y="4579746"/>
            <a:ext cx="30543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latin typeface="Calibri"/>
                <a:cs typeface="Calibri"/>
              </a:rPr>
              <a:t>store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630548" y="2516123"/>
            <a:ext cx="699770" cy="1868170"/>
            <a:chOff x="3630548" y="2516123"/>
            <a:chExt cx="699770" cy="1868170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33722" y="2516123"/>
              <a:ext cx="156972" cy="24612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50943" y="3355085"/>
              <a:ext cx="76072" cy="20104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53610" y="4148963"/>
              <a:ext cx="76200" cy="23507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630548" y="2562224"/>
              <a:ext cx="358140" cy="1247775"/>
            </a:xfrm>
            <a:custGeom>
              <a:avLst/>
              <a:gdLst/>
              <a:ahLst/>
              <a:cxnLst/>
              <a:rect l="l" t="t" r="r" b="b"/>
              <a:pathLst>
                <a:path w="358139" h="1247775">
                  <a:moveTo>
                    <a:pt x="301858" y="1194365"/>
                  </a:moveTo>
                  <a:lnTo>
                    <a:pt x="281686" y="1209675"/>
                  </a:lnTo>
                  <a:lnTo>
                    <a:pt x="358013" y="1247394"/>
                  </a:lnTo>
                  <a:lnTo>
                    <a:pt x="349935" y="1204468"/>
                  </a:lnTo>
                  <a:lnTo>
                    <a:pt x="309499" y="1204468"/>
                  </a:lnTo>
                  <a:lnTo>
                    <a:pt x="301858" y="1194365"/>
                  </a:lnTo>
                  <a:close/>
                </a:path>
                <a:path w="358139" h="1247775">
                  <a:moveTo>
                    <a:pt x="322146" y="1179008"/>
                  </a:moveTo>
                  <a:lnTo>
                    <a:pt x="321514" y="1179449"/>
                  </a:lnTo>
                  <a:lnTo>
                    <a:pt x="301858" y="1194365"/>
                  </a:lnTo>
                  <a:lnTo>
                    <a:pt x="309499" y="1204468"/>
                  </a:lnTo>
                  <a:lnTo>
                    <a:pt x="329818" y="1189101"/>
                  </a:lnTo>
                  <a:lnTo>
                    <a:pt x="322146" y="1179008"/>
                  </a:lnTo>
                  <a:close/>
                </a:path>
                <a:path w="358139" h="1247775">
                  <a:moveTo>
                    <a:pt x="342264" y="1163701"/>
                  </a:moveTo>
                  <a:lnTo>
                    <a:pt x="322146" y="1179008"/>
                  </a:lnTo>
                  <a:lnTo>
                    <a:pt x="329818" y="1189101"/>
                  </a:lnTo>
                  <a:lnTo>
                    <a:pt x="309499" y="1204468"/>
                  </a:lnTo>
                  <a:lnTo>
                    <a:pt x="349935" y="1204468"/>
                  </a:lnTo>
                  <a:lnTo>
                    <a:pt x="342372" y="1164270"/>
                  </a:lnTo>
                  <a:lnTo>
                    <a:pt x="342264" y="1163701"/>
                  </a:lnTo>
                  <a:close/>
                </a:path>
                <a:path w="358139" h="1247775">
                  <a:moveTo>
                    <a:pt x="154304" y="0"/>
                  </a:moveTo>
                  <a:lnTo>
                    <a:pt x="120903" y="79883"/>
                  </a:lnTo>
                  <a:lnTo>
                    <a:pt x="104648" y="119887"/>
                  </a:lnTo>
                  <a:lnTo>
                    <a:pt x="89026" y="159892"/>
                  </a:lnTo>
                  <a:lnTo>
                    <a:pt x="74040" y="199898"/>
                  </a:lnTo>
                  <a:lnTo>
                    <a:pt x="59816" y="239902"/>
                  </a:lnTo>
                  <a:lnTo>
                    <a:pt x="46736" y="279908"/>
                  </a:lnTo>
                  <a:lnTo>
                    <a:pt x="34798" y="319913"/>
                  </a:lnTo>
                  <a:lnTo>
                    <a:pt x="24384" y="359917"/>
                  </a:lnTo>
                  <a:lnTo>
                    <a:pt x="15493" y="399923"/>
                  </a:lnTo>
                  <a:lnTo>
                    <a:pt x="8509" y="439927"/>
                  </a:lnTo>
                  <a:lnTo>
                    <a:pt x="3428" y="479805"/>
                  </a:lnTo>
                  <a:lnTo>
                    <a:pt x="508" y="519938"/>
                  </a:lnTo>
                  <a:lnTo>
                    <a:pt x="0" y="539750"/>
                  </a:lnTo>
                  <a:lnTo>
                    <a:pt x="0" y="559815"/>
                  </a:lnTo>
                  <a:lnTo>
                    <a:pt x="570" y="577722"/>
                  </a:lnTo>
                  <a:lnTo>
                    <a:pt x="635" y="579754"/>
                  </a:lnTo>
                  <a:lnTo>
                    <a:pt x="3937" y="619505"/>
                  </a:lnTo>
                  <a:lnTo>
                    <a:pt x="10160" y="659384"/>
                  </a:lnTo>
                  <a:lnTo>
                    <a:pt x="19050" y="698753"/>
                  </a:lnTo>
                  <a:lnTo>
                    <a:pt x="30606" y="738124"/>
                  </a:lnTo>
                  <a:lnTo>
                    <a:pt x="44576" y="777239"/>
                  </a:lnTo>
                  <a:lnTo>
                    <a:pt x="69596" y="835533"/>
                  </a:lnTo>
                  <a:lnTo>
                    <a:pt x="88773" y="874267"/>
                  </a:lnTo>
                  <a:lnTo>
                    <a:pt x="109727" y="912749"/>
                  </a:lnTo>
                  <a:lnTo>
                    <a:pt x="132206" y="951229"/>
                  </a:lnTo>
                  <a:lnTo>
                    <a:pt x="156210" y="989457"/>
                  </a:lnTo>
                  <a:lnTo>
                    <a:pt x="181355" y="1027557"/>
                  </a:lnTo>
                  <a:lnTo>
                    <a:pt x="207517" y="1065657"/>
                  </a:lnTo>
                  <a:lnTo>
                    <a:pt x="234568" y="1103630"/>
                  </a:lnTo>
                  <a:lnTo>
                    <a:pt x="262254" y="1141602"/>
                  </a:lnTo>
                  <a:lnTo>
                    <a:pt x="290575" y="1179449"/>
                  </a:lnTo>
                  <a:lnTo>
                    <a:pt x="301858" y="1194365"/>
                  </a:lnTo>
                  <a:lnTo>
                    <a:pt x="322094" y="1179008"/>
                  </a:lnTo>
                  <a:lnTo>
                    <a:pt x="316239" y="1171331"/>
                  </a:lnTo>
                  <a:lnTo>
                    <a:pt x="310815" y="1164270"/>
                  </a:lnTo>
                  <a:lnTo>
                    <a:pt x="310958" y="1164270"/>
                  </a:lnTo>
                  <a:lnTo>
                    <a:pt x="279117" y="1121695"/>
                  </a:lnTo>
                  <a:lnTo>
                    <a:pt x="229313" y="1052583"/>
                  </a:lnTo>
                  <a:lnTo>
                    <a:pt x="202430" y="1013564"/>
                  </a:lnTo>
                  <a:lnTo>
                    <a:pt x="176832" y="974532"/>
                  </a:lnTo>
                  <a:lnTo>
                    <a:pt x="155365" y="940388"/>
                  </a:lnTo>
                  <a:lnTo>
                    <a:pt x="132369" y="901191"/>
                  </a:lnTo>
                  <a:lnTo>
                    <a:pt x="111833" y="863625"/>
                  </a:lnTo>
                  <a:lnTo>
                    <a:pt x="111459" y="862872"/>
                  </a:lnTo>
                  <a:lnTo>
                    <a:pt x="111343" y="862730"/>
                  </a:lnTo>
                  <a:lnTo>
                    <a:pt x="92723" y="825150"/>
                  </a:lnTo>
                  <a:lnTo>
                    <a:pt x="76923" y="789422"/>
                  </a:lnTo>
                  <a:lnTo>
                    <a:pt x="61513" y="750174"/>
                  </a:lnTo>
                  <a:lnTo>
                    <a:pt x="48961" y="711821"/>
                  </a:lnTo>
                  <a:lnTo>
                    <a:pt x="39054" y="673622"/>
                  </a:lnTo>
                  <a:lnTo>
                    <a:pt x="39059" y="673339"/>
                  </a:lnTo>
                  <a:lnTo>
                    <a:pt x="35069" y="654790"/>
                  </a:lnTo>
                  <a:lnTo>
                    <a:pt x="34643" y="652406"/>
                  </a:lnTo>
                  <a:lnTo>
                    <a:pt x="31816" y="635772"/>
                  </a:lnTo>
                  <a:lnTo>
                    <a:pt x="31823" y="635370"/>
                  </a:lnTo>
                  <a:lnTo>
                    <a:pt x="29035" y="615060"/>
                  </a:lnTo>
                  <a:lnTo>
                    <a:pt x="27341" y="597785"/>
                  </a:lnTo>
                  <a:lnTo>
                    <a:pt x="27231" y="596660"/>
                  </a:lnTo>
                  <a:lnTo>
                    <a:pt x="26133" y="579754"/>
                  </a:lnTo>
                  <a:lnTo>
                    <a:pt x="26035" y="578231"/>
                  </a:lnTo>
                  <a:lnTo>
                    <a:pt x="26002" y="577722"/>
                  </a:lnTo>
                  <a:lnTo>
                    <a:pt x="25420" y="559815"/>
                  </a:lnTo>
                  <a:lnTo>
                    <a:pt x="25416" y="539750"/>
                  </a:lnTo>
                  <a:lnTo>
                    <a:pt x="25890" y="521516"/>
                  </a:lnTo>
                  <a:lnTo>
                    <a:pt x="28604" y="483503"/>
                  </a:lnTo>
                  <a:lnTo>
                    <a:pt x="33559" y="444124"/>
                  </a:lnTo>
                  <a:lnTo>
                    <a:pt x="40422" y="405136"/>
                  </a:lnTo>
                  <a:lnTo>
                    <a:pt x="40513" y="404618"/>
                  </a:lnTo>
                  <a:lnTo>
                    <a:pt x="40569" y="404304"/>
                  </a:lnTo>
                  <a:lnTo>
                    <a:pt x="49036" y="366140"/>
                  </a:lnTo>
                  <a:lnTo>
                    <a:pt x="49120" y="365762"/>
                  </a:lnTo>
                  <a:lnTo>
                    <a:pt x="59208" y="326904"/>
                  </a:lnTo>
                  <a:lnTo>
                    <a:pt x="59309" y="326513"/>
                  </a:lnTo>
                  <a:lnTo>
                    <a:pt x="70871" y="287683"/>
                  </a:lnTo>
                  <a:lnTo>
                    <a:pt x="71105" y="287310"/>
                  </a:lnTo>
                  <a:lnTo>
                    <a:pt x="83823" y="248171"/>
                  </a:lnTo>
                  <a:lnTo>
                    <a:pt x="98469" y="206848"/>
                  </a:lnTo>
                  <a:lnTo>
                    <a:pt x="112649" y="169037"/>
                  </a:lnTo>
                  <a:lnTo>
                    <a:pt x="128270" y="129412"/>
                  </a:lnTo>
                  <a:lnTo>
                    <a:pt x="144399" y="89535"/>
                  </a:lnTo>
                  <a:lnTo>
                    <a:pt x="177800" y="9905"/>
                  </a:lnTo>
                  <a:lnTo>
                    <a:pt x="154304" y="0"/>
                  </a:lnTo>
                  <a:close/>
                </a:path>
                <a:path w="358139" h="1247775">
                  <a:moveTo>
                    <a:pt x="310958" y="1164270"/>
                  </a:moveTo>
                  <a:lnTo>
                    <a:pt x="310815" y="1164270"/>
                  </a:lnTo>
                  <a:lnTo>
                    <a:pt x="316219" y="1171331"/>
                  </a:lnTo>
                  <a:lnTo>
                    <a:pt x="310958" y="1164270"/>
                  </a:lnTo>
                  <a:close/>
                </a:path>
                <a:path w="358139" h="1247775">
                  <a:moveTo>
                    <a:pt x="71104" y="287310"/>
                  </a:moveTo>
                  <a:lnTo>
                    <a:pt x="70847" y="287683"/>
                  </a:lnTo>
                  <a:lnTo>
                    <a:pt x="70983" y="287683"/>
                  </a:lnTo>
                  <a:lnTo>
                    <a:pt x="71104" y="2873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472053" y="1522221"/>
            <a:ext cx="11391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Dataflow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162680" y="1511427"/>
            <a:ext cx="0" cy="4572000"/>
          </a:xfrm>
          <a:custGeom>
            <a:avLst/>
            <a:gdLst/>
            <a:ahLst/>
            <a:cxnLst/>
            <a:rect l="l" t="t" r="r" b="b"/>
            <a:pathLst>
              <a:path h="4572000">
                <a:moveTo>
                  <a:pt x="0" y="0"/>
                </a:moveTo>
                <a:lnTo>
                  <a:pt x="0" y="4571961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65471" y="1509522"/>
            <a:ext cx="0" cy="4572635"/>
          </a:xfrm>
          <a:custGeom>
            <a:avLst/>
            <a:gdLst/>
            <a:ahLst/>
            <a:cxnLst/>
            <a:rect l="l" t="t" r="r" b="b"/>
            <a:pathLst>
              <a:path h="4572635">
                <a:moveTo>
                  <a:pt x="0" y="0"/>
                </a:moveTo>
                <a:lnTo>
                  <a:pt x="0" y="4572012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394572" y="1470533"/>
            <a:ext cx="0" cy="4572635"/>
          </a:xfrm>
          <a:custGeom>
            <a:avLst/>
            <a:gdLst/>
            <a:ahLst/>
            <a:cxnLst/>
            <a:rect l="l" t="t" r="r" b="b"/>
            <a:pathLst>
              <a:path h="4572635">
                <a:moveTo>
                  <a:pt x="0" y="0"/>
                </a:moveTo>
                <a:lnTo>
                  <a:pt x="0" y="457202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49335" y="2892348"/>
            <a:ext cx="3089910" cy="1142365"/>
          </a:xfrm>
          <a:custGeom>
            <a:avLst/>
            <a:gdLst/>
            <a:ahLst/>
            <a:cxnLst/>
            <a:rect l="l" t="t" r="r" b="b"/>
            <a:pathLst>
              <a:path w="3089909" h="1142364">
                <a:moveTo>
                  <a:pt x="3089554" y="559396"/>
                </a:moveTo>
                <a:lnTo>
                  <a:pt x="3089554" y="559396"/>
                </a:lnTo>
                <a:lnTo>
                  <a:pt x="0" y="559396"/>
                </a:lnTo>
                <a:lnTo>
                  <a:pt x="0" y="1141806"/>
                </a:lnTo>
                <a:lnTo>
                  <a:pt x="3089554" y="1141806"/>
                </a:lnTo>
                <a:lnTo>
                  <a:pt x="3089554" y="559396"/>
                </a:lnTo>
                <a:close/>
              </a:path>
              <a:path w="3089909" h="1142364">
                <a:moveTo>
                  <a:pt x="3089554" y="0"/>
                </a:moveTo>
                <a:lnTo>
                  <a:pt x="3089554" y="0"/>
                </a:lnTo>
                <a:lnTo>
                  <a:pt x="0" y="0"/>
                </a:lnTo>
                <a:lnTo>
                  <a:pt x="0" y="559384"/>
                </a:lnTo>
                <a:lnTo>
                  <a:pt x="3089554" y="559384"/>
                </a:lnTo>
                <a:lnTo>
                  <a:pt x="3089554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8642984" y="1432813"/>
          <a:ext cx="3089907" cy="25939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5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2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205">
                <a:tc gridSpan="4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Energy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Model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Insns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RF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Reads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RF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Writes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88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Scalar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4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94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2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" name="object 24"/>
          <p:cNvSpPr txBox="1"/>
          <p:nvPr/>
        </p:nvSpPr>
        <p:spPr>
          <a:xfrm>
            <a:off x="8790685" y="3098419"/>
            <a:ext cx="654685" cy="855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ts val="1335"/>
              </a:lnSpc>
            </a:pPr>
            <a:r>
              <a:rPr sz="1400" spc="-10" dirty="0">
                <a:latin typeface="Calibri"/>
                <a:cs typeface="Calibri"/>
              </a:rPr>
              <a:t>Vector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65"/>
              </a:spcBef>
            </a:pPr>
            <a:endParaRPr sz="14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Vector-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Dataflow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9820656" y="2457323"/>
            <a:ext cx="161925" cy="267335"/>
          </a:xfrm>
          <a:custGeom>
            <a:avLst/>
            <a:gdLst/>
            <a:ahLst/>
            <a:cxnLst/>
            <a:rect l="l" t="t" r="r" b="b"/>
            <a:pathLst>
              <a:path w="161925" h="267335">
                <a:moveTo>
                  <a:pt x="0" y="80772"/>
                </a:moveTo>
                <a:lnTo>
                  <a:pt x="80772" y="0"/>
                </a:lnTo>
                <a:lnTo>
                  <a:pt x="161544" y="80772"/>
                </a:lnTo>
                <a:lnTo>
                  <a:pt x="121158" y="80772"/>
                </a:lnTo>
                <a:lnTo>
                  <a:pt x="121158" y="266826"/>
                </a:lnTo>
                <a:lnTo>
                  <a:pt x="40386" y="266826"/>
                </a:lnTo>
                <a:lnTo>
                  <a:pt x="40386" y="80772"/>
                </a:lnTo>
                <a:lnTo>
                  <a:pt x="0" y="80772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564494" y="2451226"/>
            <a:ext cx="161925" cy="267335"/>
          </a:xfrm>
          <a:custGeom>
            <a:avLst/>
            <a:gdLst/>
            <a:ahLst/>
            <a:cxnLst/>
            <a:rect l="l" t="t" r="r" b="b"/>
            <a:pathLst>
              <a:path w="161925" h="267335">
                <a:moveTo>
                  <a:pt x="0" y="80772"/>
                </a:moveTo>
                <a:lnTo>
                  <a:pt x="80772" y="0"/>
                </a:lnTo>
                <a:lnTo>
                  <a:pt x="161544" y="80772"/>
                </a:lnTo>
                <a:lnTo>
                  <a:pt x="121157" y="80772"/>
                </a:lnTo>
                <a:lnTo>
                  <a:pt x="121157" y="266953"/>
                </a:lnTo>
                <a:lnTo>
                  <a:pt x="40385" y="266953"/>
                </a:lnTo>
                <a:lnTo>
                  <a:pt x="40385" y="80772"/>
                </a:lnTo>
                <a:lnTo>
                  <a:pt x="0" y="80772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308460" y="2455291"/>
            <a:ext cx="161925" cy="267335"/>
          </a:xfrm>
          <a:custGeom>
            <a:avLst/>
            <a:gdLst/>
            <a:ahLst/>
            <a:cxnLst/>
            <a:rect l="l" t="t" r="r" b="b"/>
            <a:pathLst>
              <a:path w="161925" h="267335">
                <a:moveTo>
                  <a:pt x="0" y="80772"/>
                </a:moveTo>
                <a:lnTo>
                  <a:pt x="80645" y="0"/>
                </a:lnTo>
                <a:lnTo>
                  <a:pt x="161417" y="80772"/>
                </a:lnTo>
                <a:lnTo>
                  <a:pt x="121031" y="80772"/>
                </a:lnTo>
                <a:lnTo>
                  <a:pt x="121031" y="266826"/>
                </a:lnTo>
                <a:lnTo>
                  <a:pt x="40259" y="266826"/>
                </a:lnTo>
                <a:lnTo>
                  <a:pt x="40259" y="80772"/>
                </a:lnTo>
                <a:lnTo>
                  <a:pt x="0" y="80772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8649334" y="2887281"/>
            <a:ext cx="3089910" cy="1147445"/>
            <a:chOff x="8649334" y="2887281"/>
            <a:chExt cx="3089910" cy="1147445"/>
          </a:xfrm>
        </p:grpSpPr>
        <p:sp>
          <p:nvSpPr>
            <p:cNvPr id="29" name="object 29"/>
            <p:cNvSpPr/>
            <p:nvPr/>
          </p:nvSpPr>
          <p:spPr>
            <a:xfrm>
              <a:off x="10564494" y="3025267"/>
              <a:ext cx="905510" cy="271145"/>
            </a:xfrm>
            <a:custGeom>
              <a:avLst/>
              <a:gdLst/>
              <a:ahLst/>
              <a:cxnLst/>
              <a:rect l="l" t="t" r="r" b="b"/>
              <a:pathLst>
                <a:path w="905509" h="271145">
                  <a:moveTo>
                    <a:pt x="0" y="80772"/>
                  </a:moveTo>
                  <a:lnTo>
                    <a:pt x="80772" y="0"/>
                  </a:lnTo>
                  <a:lnTo>
                    <a:pt x="161544" y="80772"/>
                  </a:lnTo>
                  <a:lnTo>
                    <a:pt x="121157" y="80772"/>
                  </a:lnTo>
                  <a:lnTo>
                    <a:pt x="121157" y="266954"/>
                  </a:lnTo>
                  <a:lnTo>
                    <a:pt x="40385" y="266954"/>
                  </a:lnTo>
                  <a:lnTo>
                    <a:pt x="40385" y="80772"/>
                  </a:lnTo>
                  <a:lnTo>
                    <a:pt x="0" y="80772"/>
                  </a:lnTo>
                  <a:close/>
                </a:path>
                <a:path w="905509" h="271145">
                  <a:moveTo>
                    <a:pt x="743965" y="84836"/>
                  </a:moveTo>
                  <a:lnTo>
                    <a:pt x="824610" y="4063"/>
                  </a:lnTo>
                  <a:lnTo>
                    <a:pt x="905382" y="84836"/>
                  </a:lnTo>
                  <a:lnTo>
                    <a:pt x="864997" y="84836"/>
                  </a:lnTo>
                  <a:lnTo>
                    <a:pt x="864997" y="270891"/>
                  </a:lnTo>
                  <a:lnTo>
                    <a:pt x="784225" y="270891"/>
                  </a:lnTo>
                  <a:lnTo>
                    <a:pt x="784225" y="84836"/>
                  </a:lnTo>
                  <a:lnTo>
                    <a:pt x="743965" y="84836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820655" y="3013456"/>
              <a:ext cx="1624965" cy="853440"/>
            </a:xfrm>
            <a:custGeom>
              <a:avLst/>
              <a:gdLst/>
              <a:ahLst/>
              <a:cxnLst/>
              <a:rect l="l" t="t" r="r" b="b"/>
              <a:pathLst>
                <a:path w="1624965" h="853439">
                  <a:moveTo>
                    <a:pt x="161544" y="186182"/>
                  </a:moveTo>
                  <a:lnTo>
                    <a:pt x="80772" y="266827"/>
                  </a:lnTo>
                  <a:lnTo>
                    <a:pt x="0" y="186182"/>
                  </a:lnTo>
                  <a:lnTo>
                    <a:pt x="40386" y="186182"/>
                  </a:lnTo>
                  <a:lnTo>
                    <a:pt x="40386" y="0"/>
                  </a:lnTo>
                  <a:lnTo>
                    <a:pt x="121158" y="0"/>
                  </a:lnTo>
                  <a:lnTo>
                    <a:pt x="121158" y="186182"/>
                  </a:lnTo>
                  <a:lnTo>
                    <a:pt x="161544" y="186182"/>
                  </a:lnTo>
                  <a:close/>
                </a:path>
                <a:path w="1624965" h="853439">
                  <a:moveTo>
                    <a:pt x="161544" y="772668"/>
                  </a:moveTo>
                  <a:lnTo>
                    <a:pt x="80772" y="853440"/>
                  </a:lnTo>
                  <a:lnTo>
                    <a:pt x="0" y="772668"/>
                  </a:lnTo>
                  <a:lnTo>
                    <a:pt x="40386" y="772668"/>
                  </a:lnTo>
                  <a:lnTo>
                    <a:pt x="40386" y="586486"/>
                  </a:lnTo>
                  <a:lnTo>
                    <a:pt x="121158" y="586486"/>
                  </a:lnTo>
                  <a:lnTo>
                    <a:pt x="121158" y="772668"/>
                  </a:lnTo>
                  <a:lnTo>
                    <a:pt x="161544" y="772668"/>
                  </a:lnTo>
                  <a:close/>
                </a:path>
                <a:path w="1624965" h="853439">
                  <a:moveTo>
                    <a:pt x="920750" y="772668"/>
                  </a:moveTo>
                  <a:lnTo>
                    <a:pt x="839977" y="853440"/>
                  </a:lnTo>
                  <a:lnTo>
                    <a:pt x="759205" y="772668"/>
                  </a:lnTo>
                  <a:lnTo>
                    <a:pt x="799592" y="772668"/>
                  </a:lnTo>
                  <a:lnTo>
                    <a:pt x="799592" y="586486"/>
                  </a:lnTo>
                  <a:lnTo>
                    <a:pt x="880364" y="586486"/>
                  </a:lnTo>
                  <a:lnTo>
                    <a:pt x="880364" y="772668"/>
                  </a:lnTo>
                  <a:lnTo>
                    <a:pt x="920750" y="772668"/>
                  </a:lnTo>
                  <a:close/>
                </a:path>
                <a:path w="1624965" h="853439">
                  <a:moveTo>
                    <a:pt x="1624584" y="772668"/>
                  </a:moveTo>
                  <a:lnTo>
                    <a:pt x="1543812" y="853440"/>
                  </a:lnTo>
                  <a:lnTo>
                    <a:pt x="1463040" y="772668"/>
                  </a:lnTo>
                  <a:lnTo>
                    <a:pt x="1503426" y="772668"/>
                  </a:lnTo>
                  <a:lnTo>
                    <a:pt x="1503426" y="586486"/>
                  </a:lnTo>
                  <a:lnTo>
                    <a:pt x="1584198" y="586486"/>
                  </a:lnTo>
                  <a:lnTo>
                    <a:pt x="1584198" y="772668"/>
                  </a:lnTo>
                  <a:lnTo>
                    <a:pt x="1624584" y="772668"/>
                  </a:lnTo>
                  <a:close/>
                </a:path>
              </a:pathLst>
            </a:custGeom>
            <a:ln w="254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649334" y="2887281"/>
              <a:ext cx="3089910" cy="1147445"/>
            </a:xfrm>
            <a:custGeom>
              <a:avLst/>
              <a:gdLst/>
              <a:ahLst/>
              <a:cxnLst/>
              <a:rect l="l" t="t" r="r" b="b"/>
              <a:pathLst>
                <a:path w="3089909" h="1147445">
                  <a:moveTo>
                    <a:pt x="3089655" y="0"/>
                  </a:moveTo>
                  <a:lnTo>
                    <a:pt x="0" y="0"/>
                  </a:lnTo>
                  <a:lnTo>
                    <a:pt x="0" y="1146873"/>
                  </a:lnTo>
                  <a:lnTo>
                    <a:pt x="3089655" y="1146873"/>
                  </a:lnTo>
                  <a:lnTo>
                    <a:pt x="3089655" y="0"/>
                  </a:lnTo>
                  <a:close/>
                </a:path>
              </a:pathLst>
            </a:custGeom>
            <a:solidFill>
              <a:srgbClr val="FFFFFF">
                <a:alpha val="7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15823" y="1489075"/>
            <a:ext cx="21939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Example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Program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5931915" y="1359027"/>
            <a:ext cx="1734185" cy="5130165"/>
            <a:chOff x="5931915" y="1359027"/>
            <a:chExt cx="1734185" cy="5130165"/>
          </a:xfrm>
        </p:grpSpPr>
        <p:sp>
          <p:nvSpPr>
            <p:cNvPr id="34" name="object 34"/>
            <p:cNvSpPr/>
            <p:nvPr/>
          </p:nvSpPr>
          <p:spPr>
            <a:xfrm>
              <a:off x="5931916" y="1773910"/>
              <a:ext cx="1734185" cy="4715510"/>
            </a:xfrm>
            <a:custGeom>
              <a:avLst/>
              <a:gdLst/>
              <a:ahLst/>
              <a:cxnLst/>
              <a:rect l="l" t="t" r="r" b="b"/>
              <a:pathLst>
                <a:path w="1734184" h="4715510">
                  <a:moveTo>
                    <a:pt x="627900" y="432308"/>
                  </a:moveTo>
                  <a:lnTo>
                    <a:pt x="0" y="432308"/>
                  </a:lnTo>
                  <a:lnTo>
                    <a:pt x="0" y="1200683"/>
                  </a:lnTo>
                  <a:lnTo>
                    <a:pt x="627900" y="1200683"/>
                  </a:lnTo>
                  <a:lnTo>
                    <a:pt x="627900" y="432308"/>
                  </a:lnTo>
                  <a:close/>
                </a:path>
                <a:path w="1734184" h="4715510">
                  <a:moveTo>
                    <a:pt x="1704467" y="1200912"/>
                  </a:moveTo>
                  <a:lnTo>
                    <a:pt x="167513" y="1200912"/>
                  </a:lnTo>
                  <a:lnTo>
                    <a:pt x="167513" y="4715129"/>
                  </a:lnTo>
                  <a:lnTo>
                    <a:pt x="1704467" y="4715129"/>
                  </a:lnTo>
                  <a:lnTo>
                    <a:pt x="1704467" y="1200912"/>
                  </a:lnTo>
                  <a:close/>
                </a:path>
                <a:path w="1734184" h="4715510">
                  <a:moveTo>
                    <a:pt x="1733956" y="0"/>
                  </a:moveTo>
                  <a:lnTo>
                    <a:pt x="1106043" y="0"/>
                  </a:lnTo>
                  <a:lnTo>
                    <a:pt x="1106043" y="1200683"/>
                  </a:lnTo>
                  <a:lnTo>
                    <a:pt x="1733956" y="1200683"/>
                  </a:lnTo>
                  <a:lnTo>
                    <a:pt x="1733956" y="0"/>
                  </a:lnTo>
                  <a:close/>
                </a:path>
              </a:pathLst>
            </a:custGeom>
            <a:solidFill>
              <a:srgbClr val="FFFFFF">
                <a:alpha val="7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21728" y="1732026"/>
              <a:ext cx="114300" cy="196469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6362826" y="1359027"/>
              <a:ext cx="864869" cy="365760"/>
            </a:xfrm>
            <a:custGeom>
              <a:avLst/>
              <a:gdLst/>
              <a:ahLst/>
              <a:cxnLst/>
              <a:rect l="l" t="t" r="r" b="b"/>
              <a:pathLst>
                <a:path w="864870" h="365760">
                  <a:moveTo>
                    <a:pt x="864438" y="0"/>
                  </a:moveTo>
                  <a:lnTo>
                    <a:pt x="0" y="0"/>
                  </a:lnTo>
                  <a:lnTo>
                    <a:pt x="0" y="365760"/>
                  </a:lnTo>
                  <a:lnTo>
                    <a:pt x="864438" y="365760"/>
                  </a:lnTo>
                  <a:lnTo>
                    <a:pt x="864438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6362827" y="1359027"/>
            <a:ext cx="864869" cy="36576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4"/>
              </a:spcBef>
            </a:pPr>
            <a:endParaRPr sz="1100">
              <a:latin typeface="Times New Roman"/>
              <a:cs typeface="Times New Roman"/>
            </a:endParaRPr>
          </a:p>
          <a:p>
            <a:pPr marL="197485">
              <a:lnSpc>
                <a:spcPct val="100000"/>
              </a:lnSpc>
            </a:pPr>
            <a:r>
              <a:rPr sz="1100" spc="-10" dirty="0">
                <a:latin typeface="Arial"/>
                <a:cs typeface="Arial"/>
              </a:rPr>
              <a:t>register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6459220" y="1346327"/>
            <a:ext cx="673100" cy="1250950"/>
            <a:chOff x="6459220" y="1346327"/>
            <a:chExt cx="673100" cy="1250950"/>
          </a:xfrm>
        </p:grpSpPr>
        <p:sp>
          <p:nvSpPr>
            <p:cNvPr id="39" name="object 39"/>
            <p:cNvSpPr/>
            <p:nvPr/>
          </p:nvSpPr>
          <p:spPr>
            <a:xfrm>
              <a:off x="6471920" y="1359027"/>
              <a:ext cx="647700" cy="158750"/>
            </a:xfrm>
            <a:custGeom>
              <a:avLst/>
              <a:gdLst/>
              <a:ahLst/>
              <a:cxnLst/>
              <a:rect l="l" t="t" r="r" b="b"/>
              <a:pathLst>
                <a:path w="647700" h="158750">
                  <a:moveTo>
                    <a:pt x="647191" y="0"/>
                  </a:moveTo>
                  <a:lnTo>
                    <a:pt x="0" y="0"/>
                  </a:lnTo>
                  <a:lnTo>
                    <a:pt x="323596" y="158496"/>
                  </a:lnTo>
                  <a:lnTo>
                    <a:pt x="647191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471920" y="1359027"/>
              <a:ext cx="647700" cy="158750"/>
            </a:xfrm>
            <a:custGeom>
              <a:avLst/>
              <a:gdLst/>
              <a:ahLst/>
              <a:cxnLst/>
              <a:rect l="l" t="t" r="r" b="b"/>
              <a:pathLst>
                <a:path w="647700" h="158750">
                  <a:moveTo>
                    <a:pt x="647191" y="0"/>
                  </a:moveTo>
                  <a:lnTo>
                    <a:pt x="323596" y="158496"/>
                  </a:lnTo>
                  <a:lnTo>
                    <a:pt x="0" y="0"/>
                  </a:lnTo>
                  <a:lnTo>
                    <a:pt x="647191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12712" y="2400808"/>
              <a:ext cx="114300" cy="196468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6549009" y="1931797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549009" y="1931797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6647433" y="2059051"/>
            <a:ext cx="26098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20" dirty="0">
                <a:latin typeface="Calibri"/>
                <a:cs typeface="Calibri"/>
              </a:rPr>
              <a:t>load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363080" y="2608960"/>
            <a:ext cx="864869" cy="365760"/>
          </a:xfrm>
          <a:custGeom>
            <a:avLst/>
            <a:gdLst/>
            <a:ahLst/>
            <a:cxnLst/>
            <a:rect l="l" t="t" r="r" b="b"/>
            <a:pathLst>
              <a:path w="864870" h="365760">
                <a:moveTo>
                  <a:pt x="864438" y="0"/>
                </a:moveTo>
                <a:lnTo>
                  <a:pt x="0" y="0"/>
                </a:lnTo>
                <a:lnTo>
                  <a:pt x="0" y="365760"/>
                </a:lnTo>
                <a:lnTo>
                  <a:pt x="864438" y="365760"/>
                </a:lnTo>
                <a:lnTo>
                  <a:pt x="864438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6363080" y="2608960"/>
            <a:ext cx="864869" cy="36576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4"/>
              </a:spcBef>
            </a:pPr>
            <a:endParaRPr sz="1100">
              <a:latin typeface="Times New Roman"/>
              <a:cs typeface="Times New Roman"/>
            </a:endParaRPr>
          </a:p>
          <a:p>
            <a:pPr marL="197485">
              <a:lnSpc>
                <a:spcPct val="100000"/>
              </a:lnSpc>
              <a:spcBef>
                <a:spcPts val="5"/>
              </a:spcBef>
            </a:pPr>
            <a:r>
              <a:rPr sz="1100" spc="-10" dirty="0">
                <a:latin typeface="Arial"/>
                <a:cs typeface="Arial"/>
              </a:rPr>
              <a:t>register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327004" y="468838"/>
            <a:ext cx="8853805" cy="5619115"/>
            <a:chOff x="327004" y="468838"/>
            <a:chExt cx="8853805" cy="5619115"/>
          </a:xfrm>
        </p:grpSpPr>
        <p:sp>
          <p:nvSpPr>
            <p:cNvPr id="48" name="object 48"/>
            <p:cNvSpPr/>
            <p:nvPr/>
          </p:nvSpPr>
          <p:spPr>
            <a:xfrm>
              <a:off x="6472300" y="2608960"/>
              <a:ext cx="647065" cy="158750"/>
            </a:xfrm>
            <a:custGeom>
              <a:avLst/>
              <a:gdLst/>
              <a:ahLst/>
              <a:cxnLst/>
              <a:rect l="l" t="t" r="r" b="b"/>
              <a:pathLst>
                <a:path w="647065" h="158750">
                  <a:moveTo>
                    <a:pt x="647065" y="0"/>
                  </a:moveTo>
                  <a:lnTo>
                    <a:pt x="0" y="0"/>
                  </a:lnTo>
                  <a:lnTo>
                    <a:pt x="323469" y="158623"/>
                  </a:lnTo>
                  <a:lnTo>
                    <a:pt x="64706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472300" y="2608960"/>
              <a:ext cx="647065" cy="158750"/>
            </a:xfrm>
            <a:custGeom>
              <a:avLst/>
              <a:gdLst/>
              <a:ahLst/>
              <a:cxnLst/>
              <a:rect l="l" t="t" r="r" b="b"/>
              <a:pathLst>
                <a:path w="647065" h="158750">
                  <a:moveTo>
                    <a:pt x="647065" y="0"/>
                  </a:moveTo>
                  <a:lnTo>
                    <a:pt x="323469" y="158623"/>
                  </a:lnTo>
                  <a:lnTo>
                    <a:pt x="0" y="0"/>
                  </a:lnTo>
                  <a:lnTo>
                    <a:pt x="647065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814561" y="5194173"/>
              <a:ext cx="365760" cy="365760"/>
            </a:xfrm>
            <a:custGeom>
              <a:avLst/>
              <a:gdLst/>
              <a:ahLst/>
              <a:cxnLst/>
              <a:rect l="l" t="t" r="r" b="b"/>
              <a:pathLst>
                <a:path w="365759" h="365760">
                  <a:moveTo>
                    <a:pt x="365759" y="0"/>
                  </a:moveTo>
                  <a:lnTo>
                    <a:pt x="0" y="0"/>
                  </a:lnTo>
                  <a:lnTo>
                    <a:pt x="0" y="365759"/>
                  </a:lnTo>
                  <a:lnTo>
                    <a:pt x="365759" y="365759"/>
                  </a:lnTo>
                  <a:lnTo>
                    <a:pt x="36575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803639" y="5722086"/>
              <a:ext cx="365760" cy="365760"/>
            </a:xfrm>
            <a:custGeom>
              <a:avLst/>
              <a:gdLst/>
              <a:ahLst/>
              <a:cxnLst/>
              <a:rect l="l" t="t" r="r" b="b"/>
              <a:pathLst>
                <a:path w="365759" h="365760">
                  <a:moveTo>
                    <a:pt x="365759" y="0"/>
                  </a:moveTo>
                  <a:lnTo>
                    <a:pt x="0" y="0"/>
                  </a:lnTo>
                  <a:lnTo>
                    <a:pt x="0" y="365760"/>
                  </a:lnTo>
                  <a:lnTo>
                    <a:pt x="365759" y="365760"/>
                  </a:lnTo>
                  <a:lnTo>
                    <a:pt x="365759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7004" y="468838"/>
              <a:ext cx="872319" cy="1078021"/>
            </a:xfrm>
            <a:prstGeom prst="rect">
              <a:avLst/>
            </a:prstGeom>
          </p:spPr>
        </p:pic>
      </p:grpSp>
      <p:sp>
        <p:nvSpPr>
          <p:cNvPr id="53" name="object 53"/>
          <p:cNvSpPr txBox="1"/>
          <p:nvPr/>
        </p:nvSpPr>
        <p:spPr>
          <a:xfrm>
            <a:off x="9249282" y="5177154"/>
            <a:ext cx="9544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Dataflow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519214" y="2857245"/>
            <a:ext cx="236220" cy="143510"/>
          </a:xfrm>
          <a:custGeom>
            <a:avLst/>
            <a:gdLst/>
            <a:ahLst/>
            <a:cxnLst/>
            <a:rect l="l" t="t" r="r" b="b"/>
            <a:pathLst>
              <a:path w="236220" h="143510">
                <a:moveTo>
                  <a:pt x="164071" y="0"/>
                </a:moveTo>
                <a:lnTo>
                  <a:pt x="0" y="0"/>
                </a:lnTo>
                <a:lnTo>
                  <a:pt x="0" y="143509"/>
                </a:lnTo>
                <a:lnTo>
                  <a:pt x="164071" y="143509"/>
                </a:lnTo>
                <a:lnTo>
                  <a:pt x="235839" y="71754"/>
                </a:lnTo>
                <a:lnTo>
                  <a:pt x="1640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6560566" y="3355594"/>
            <a:ext cx="470534" cy="2609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7305" algn="ctr">
              <a:lnSpc>
                <a:spcPts val="1000"/>
              </a:lnSpc>
            </a:pPr>
            <a:r>
              <a:rPr sz="1050" spc="-25" dirty="0">
                <a:latin typeface="Calibri"/>
                <a:cs typeface="Calibri"/>
              </a:rPr>
              <a:t>mul</a:t>
            </a:r>
            <a:endParaRPr sz="10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90"/>
              </a:spcBef>
            </a:pPr>
            <a:endParaRPr sz="10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100" spc="-10" dirty="0">
                <a:latin typeface="Arial"/>
                <a:cs typeface="Arial"/>
              </a:rPr>
              <a:t>register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95"/>
              </a:spcBef>
            </a:pPr>
            <a:endParaRPr sz="1100">
              <a:latin typeface="Arial"/>
              <a:cs typeface="Arial"/>
            </a:endParaRPr>
          </a:p>
          <a:p>
            <a:pPr marR="28575" algn="ctr">
              <a:lnSpc>
                <a:spcPct val="100000"/>
              </a:lnSpc>
            </a:pPr>
            <a:r>
              <a:rPr sz="1050" spc="-25" dirty="0">
                <a:latin typeface="Calibri"/>
                <a:cs typeface="Calibri"/>
              </a:rPr>
              <a:t>add</a:t>
            </a:r>
            <a:endParaRPr sz="10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0"/>
              </a:spcBef>
            </a:pPr>
            <a:endParaRPr sz="105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1100" spc="-10" dirty="0">
                <a:latin typeface="Arial"/>
                <a:cs typeface="Arial"/>
              </a:rPr>
              <a:t>register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5"/>
              </a:spcBef>
            </a:pPr>
            <a:endParaRPr sz="1100">
              <a:latin typeface="Arial"/>
              <a:cs typeface="Arial"/>
            </a:endParaRPr>
          </a:p>
          <a:p>
            <a:pPr marR="23495" algn="ctr">
              <a:lnSpc>
                <a:spcPct val="100000"/>
              </a:lnSpc>
              <a:spcBef>
                <a:spcPts val="5"/>
              </a:spcBef>
            </a:pPr>
            <a:r>
              <a:rPr sz="800" spc="-10" dirty="0">
                <a:latin typeface="Calibri"/>
                <a:cs typeface="Calibri"/>
              </a:rPr>
              <a:t>store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9239250" y="5768441"/>
            <a:ext cx="131572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20" dirty="0">
                <a:latin typeface="Calibri"/>
                <a:cs typeface="Calibri"/>
              </a:rPr>
              <a:t>Control-flow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63727" y="5947816"/>
            <a:ext cx="25311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Related: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MSP430,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ARM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M0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1147552" y="6185179"/>
            <a:ext cx="1282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50" dirty="0">
                <a:solidFill>
                  <a:srgbClr val="888888"/>
                </a:solidFill>
                <a:latin typeface="Calibri"/>
                <a:cs typeface="Calibri"/>
              </a:rPr>
              <a:t>8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20793" y="1837905"/>
            <a:ext cx="1416656" cy="45847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15823" y="2291391"/>
            <a:ext cx="1428115" cy="1897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475" marR="5080" indent="-105410">
              <a:lnSpc>
                <a:spcPct val="1364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for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0...3: </a:t>
            </a:r>
            <a:r>
              <a:rPr sz="1800" dirty="0">
                <a:latin typeface="Calibri"/>
                <a:cs typeface="Calibri"/>
              </a:rPr>
              <a:t>load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r0,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&amp;a[i] </a:t>
            </a:r>
            <a:r>
              <a:rPr sz="1800" b="1" dirty="0">
                <a:latin typeface="Calibri"/>
                <a:cs typeface="Calibri"/>
              </a:rPr>
              <a:t>mul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r1, r0, </a:t>
            </a:r>
            <a:r>
              <a:rPr sz="1800" b="1" spc="-25" dirty="0">
                <a:latin typeface="Calibri"/>
                <a:cs typeface="Calibri"/>
              </a:rPr>
              <a:t>r0 </a:t>
            </a:r>
            <a:r>
              <a:rPr sz="1800" dirty="0">
                <a:latin typeface="Calibri"/>
                <a:cs typeface="Calibri"/>
              </a:rPr>
              <a:t>add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r2,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r1,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r0 </a:t>
            </a:r>
            <a:r>
              <a:rPr sz="1800" dirty="0">
                <a:latin typeface="Calibri"/>
                <a:cs typeface="Calibri"/>
              </a:rPr>
              <a:t>store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&amp;b[i],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r2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8422" y="2016632"/>
            <a:ext cx="593090" cy="593090"/>
          </a:xfrm>
          <a:custGeom>
            <a:avLst/>
            <a:gdLst/>
            <a:ahLst/>
            <a:cxnLst/>
            <a:rect l="l" t="t" r="r" b="b"/>
            <a:pathLst>
              <a:path w="593089" h="593089">
                <a:moveTo>
                  <a:pt x="0" y="296417"/>
                </a:moveTo>
                <a:lnTo>
                  <a:pt x="3879" y="248338"/>
                </a:lnTo>
                <a:lnTo>
                  <a:pt x="15112" y="202728"/>
                </a:lnTo>
                <a:lnTo>
                  <a:pt x="33089" y="160198"/>
                </a:lnTo>
                <a:lnTo>
                  <a:pt x="57200" y="121359"/>
                </a:lnTo>
                <a:lnTo>
                  <a:pt x="86836" y="86820"/>
                </a:lnTo>
                <a:lnTo>
                  <a:pt x="121386" y="57192"/>
                </a:lnTo>
                <a:lnTo>
                  <a:pt x="160242" y="33086"/>
                </a:lnTo>
                <a:lnTo>
                  <a:pt x="202793" y="15111"/>
                </a:lnTo>
                <a:lnTo>
                  <a:pt x="248431" y="3879"/>
                </a:lnTo>
                <a:lnTo>
                  <a:pt x="296544" y="0"/>
                </a:lnTo>
                <a:lnTo>
                  <a:pt x="344624" y="3879"/>
                </a:lnTo>
                <a:lnTo>
                  <a:pt x="390234" y="15111"/>
                </a:lnTo>
                <a:lnTo>
                  <a:pt x="432764" y="33086"/>
                </a:lnTo>
                <a:lnTo>
                  <a:pt x="471603" y="57192"/>
                </a:lnTo>
                <a:lnTo>
                  <a:pt x="506142" y="86820"/>
                </a:lnTo>
                <a:lnTo>
                  <a:pt x="535770" y="121359"/>
                </a:lnTo>
                <a:lnTo>
                  <a:pt x="559876" y="160198"/>
                </a:lnTo>
                <a:lnTo>
                  <a:pt x="577851" y="202728"/>
                </a:lnTo>
                <a:lnTo>
                  <a:pt x="589083" y="248338"/>
                </a:lnTo>
                <a:lnTo>
                  <a:pt x="592963" y="296417"/>
                </a:lnTo>
                <a:lnTo>
                  <a:pt x="589083" y="344531"/>
                </a:lnTo>
                <a:lnTo>
                  <a:pt x="577851" y="390169"/>
                </a:lnTo>
                <a:lnTo>
                  <a:pt x="559876" y="432720"/>
                </a:lnTo>
                <a:lnTo>
                  <a:pt x="535770" y="471576"/>
                </a:lnTo>
                <a:lnTo>
                  <a:pt x="506142" y="506126"/>
                </a:lnTo>
                <a:lnTo>
                  <a:pt x="471603" y="535762"/>
                </a:lnTo>
                <a:lnTo>
                  <a:pt x="432764" y="559873"/>
                </a:lnTo>
                <a:lnTo>
                  <a:pt x="390234" y="577850"/>
                </a:lnTo>
                <a:lnTo>
                  <a:pt x="344624" y="589083"/>
                </a:lnTo>
                <a:lnTo>
                  <a:pt x="296544" y="592963"/>
                </a:lnTo>
                <a:lnTo>
                  <a:pt x="248431" y="589083"/>
                </a:lnTo>
                <a:lnTo>
                  <a:pt x="202793" y="577850"/>
                </a:lnTo>
                <a:lnTo>
                  <a:pt x="160242" y="559873"/>
                </a:lnTo>
                <a:lnTo>
                  <a:pt x="121386" y="535762"/>
                </a:lnTo>
                <a:lnTo>
                  <a:pt x="86836" y="506126"/>
                </a:lnTo>
                <a:lnTo>
                  <a:pt x="57200" y="471576"/>
                </a:lnTo>
                <a:lnTo>
                  <a:pt x="33089" y="432720"/>
                </a:lnTo>
                <a:lnTo>
                  <a:pt x="15112" y="390169"/>
                </a:lnTo>
                <a:lnTo>
                  <a:pt x="3879" y="344531"/>
                </a:lnTo>
                <a:lnTo>
                  <a:pt x="0" y="29641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98570" y="2207768"/>
            <a:ext cx="27305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0" dirty="0">
                <a:latin typeface="Calibri"/>
                <a:cs typeface="Calibri"/>
              </a:rPr>
              <a:t>load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94277" y="2762250"/>
            <a:ext cx="593090" cy="593090"/>
          </a:xfrm>
          <a:custGeom>
            <a:avLst/>
            <a:gdLst/>
            <a:ahLst/>
            <a:cxnLst/>
            <a:rect l="l" t="t" r="r" b="b"/>
            <a:pathLst>
              <a:path w="593089" h="593089">
                <a:moveTo>
                  <a:pt x="0" y="296417"/>
                </a:moveTo>
                <a:lnTo>
                  <a:pt x="3879" y="248338"/>
                </a:lnTo>
                <a:lnTo>
                  <a:pt x="15111" y="202728"/>
                </a:lnTo>
                <a:lnTo>
                  <a:pt x="33086" y="160198"/>
                </a:lnTo>
                <a:lnTo>
                  <a:pt x="57192" y="121359"/>
                </a:lnTo>
                <a:lnTo>
                  <a:pt x="86820" y="86820"/>
                </a:lnTo>
                <a:lnTo>
                  <a:pt x="121359" y="57192"/>
                </a:lnTo>
                <a:lnTo>
                  <a:pt x="160198" y="33086"/>
                </a:lnTo>
                <a:lnTo>
                  <a:pt x="202728" y="15111"/>
                </a:lnTo>
                <a:lnTo>
                  <a:pt x="248338" y="3879"/>
                </a:lnTo>
                <a:lnTo>
                  <a:pt x="296418" y="0"/>
                </a:lnTo>
                <a:lnTo>
                  <a:pt x="344531" y="3879"/>
                </a:lnTo>
                <a:lnTo>
                  <a:pt x="390169" y="15111"/>
                </a:lnTo>
                <a:lnTo>
                  <a:pt x="432720" y="33086"/>
                </a:lnTo>
                <a:lnTo>
                  <a:pt x="471576" y="57192"/>
                </a:lnTo>
                <a:lnTo>
                  <a:pt x="506126" y="86820"/>
                </a:lnTo>
                <a:lnTo>
                  <a:pt x="535762" y="121359"/>
                </a:lnTo>
                <a:lnTo>
                  <a:pt x="559873" y="160198"/>
                </a:lnTo>
                <a:lnTo>
                  <a:pt x="577850" y="202728"/>
                </a:lnTo>
                <a:lnTo>
                  <a:pt x="589083" y="248338"/>
                </a:lnTo>
                <a:lnTo>
                  <a:pt x="592963" y="296417"/>
                </a:lnTo>
                <a:lnTo>
                  <a:pt x="589083" y="344531"/>
                </a:lnTo>
                <a:lnTo>
                  <a:pt x="577850" y="390169"/>
                </a:lnTo>
                <a:lnTo>
                  <a:pt x="559873" y="432720"/>
                </a:lnTo>
                <a:lnTo>
                  <a:pt x="535762" y="471576"/>
                </a:lnTo>
                <a:lnTo>
                  <a:pt x="506126" y="506126"/>
                </a:lnTo>
                <a:lnTo>
                  <a:pt x="471576" y="535762"/>
                </a:lnTo>
                <a:lnTo>
                  <a:pt x="432720" y="559873"/>
                </a:lnTo>
                <a:lnTo>
                  <a:pt x="390169" y="577850"/>
                </a:lnTo>
                <a:lnTo>
                  <a:pt x="344531" y="589083"/>
                </a:lnTo>
                <a:lnTo>
                  <a:pt x="296418" y="592963"/>
                </a:lnTo>
                <a:lnTo>
                  <a:pt x="248338" y="589083"/>
                </a:lnTo>
                <a:lnTo>
                  <a:pt x="202728" y="577850"/>
                </a:lnTo>
                <a:lnTo>
                  <a:pt x="160198" y="559873"/>
                </a:lnTo>
                <a:lnTo>
                  <a:pt x="121359" y="535762"/>
                </a:lnTo>
                <a:lnTo>
                  <a:pt x="86820" y="506126"/>
                </a:lnTo>
                <a:lnTo>
                  <a:pt x="57192" y="471576"/>
                </a:lnTo>
                <a:lnTo>
                  <a:pt x="33086" y="432720"/>
                </a:lnTo>
                <a:lnTo>
                  <a:pt x="15111" y="390169"/>
                </a:lnTo>
                <a:lnTo>
                  <a:pt x="3879" y="344531"/>
                </a:lnTo>
                <a:lnTo>
                  <a:pt x="0" y="29641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140834" y="2927731"/>
            <a:ext cx="3009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latin typeface="Calibri"/>
                <a:cs typeface="Calibri"/>
              </a:rPr>
              <a:t>mul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91355" y="3556127"/>
            <a:ext cx="593090" cy="593090"/>
          </a:xfrm>
          <a:custGeom>
            <a:avLst/>
            <a:gdLst/>
            <a:ahLst/>
            <a:cxnLst/>
            <a:rect l="l" t="t" r="r" b="b"/>
            <a:pathLst>
              <a:path w="593089" h="593089">
                <a:moveTo>
                  <a:pt x="0" y="296545"/>
                </a:moveTo>
                <a:lnTo>
                  <a:pt x="3883" y="248461"/>
                </a:lnTo>
                <a:lnTo>
                  <a:pt x="15125" y="202842"/>
                </a:lnTo>
                <a:lnTo>
                  <a:pt x="33113" y="160298"/>
                </a:lnTo>
                <a:lnTo>
                  <a:pt x="57237" y="121441"/>
                </a:lnTo>
                <a:lnTo>
                  <a:pt x="86883" y="86883"/>
                </a:lnTo>
                <a:lnTo>
                  <a:pt x="121441" y="57237"/>
                </a:lnTo>
                <a:lnTo>
                  <a:pt x="160298" y="33113"/>
                </a:lnTo>
                <a:lnTo>
                  <a:pt x="202842" y="15125"/>
                </a:lnTo>
                <a:lnTo>
                  <a:pt x="248461" y="3883"/>
                </a:lnTo>
                <a:lnTo>
                  <a:pt x="296545" y="0"/>
                </a:lnTo>
                <a:lnTo>
                  <a:pt x="344658" y="3883"/>
                </a:lnTo>
                <a:lnTo>
                  <a:pt x="390296" y="15125"/>
                </a:lnTo>
                <a:lnTo>
                  <a:pt x="432847" y="33113"/>
                </a:lnTo>
                <a:lnTo>
                  <a:pt x="471703" y="57237"/>
                </a:lnTo>
                <a:lnTo>
                  <a:pt x="506253" y="86883"/>
                </a:lnTo>
                <a:lnTo>
                  <a:pt x="535889" y="121441"/>
                </a:lnTo>
                <a:lnTo>
                  <a:pt x="560000" y="160298"/>
                </a:lnTo>
                <a:lnTo>
                  <a:pt x="577977" y="202842"/>
                </a:lnTo>
                <a:lnTo>
                  <a:pt x="589210" y="248461"/>
                </a:lnTo>
                <a:lnTo>
                  <a:pt x="593090" y="296545"/>
                </a:lnTo>
                <a:lnTo>
                  <a:pt x="589210" y="344658"/>
                </a:lnTo>
                <a:lnTo>
                  <a:pt x="577977" y="390296"/>
                </a:lnTo>
                <a:lnTo>
                  <a:pt x="560000" y="432847"/>
                </a:lnTo>
                <a:lnTo>
                  <a:pt x="535889" y="471703"/>
                </a:lnTo>
                <a:lnTo>
                  <a:pt x="506253" y="506253"/>
                </a:lnTo>
                <a:lnTo>
                  <a:pt x="471703" y="535889"/>
                </a:lnTo>
                <a:lnTo>
                  <a:pt x="432847" y="560000"/>
                </a:lnTo>
                <a:lnTo>
                  <a:pt x="390296" y="577977"/>
                </a:lnTo>
                <a:lnTo>
                  <a:pt x="344658" y="589210"/>
                </a:lnTo>
                <a:lnTo>
                  <a:pt x="296545" y="593090"/>
                </a:lnTo>
                <a:lnTo>
                  <a:pt x="248461" y="589210"/>
                </a:lnTo>
                <a:lnTo>
                  <a:pt x="202842" y="577977"/>
                </a:lnTo>
                <a:lnTo>
                  <a:pt x="160298" y="560000"/>
                </a:lnTo>
                <a:lnTo>
                  <a:pt x="121441" y="535889"/>
                </a:lnTo>
                <a:lnTo>
                  <a:pt x="86883" y="506253"/>
                </a:lnTo>
                <a:lnTo>
                  <a:pt x="57237" y="471703"/>
                </a:lnTo>
                <a:lnTo>
                  <a:pt x="33113" y="432847"/>
                </a:lnTo>
                <a:lnTo>
                  <a:pt x="15125" y="390296"/>
                </a:lnTo>
                <a:lnTo>
                  <a:pt x="3883" y="344658"/>
                </a:lnTo>
                <a:lnTo>
                  <a:pt x="0" y="29654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139310" y="3721989"/>
            <a:ext cx="2978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Calibri"/>
                <a:cs typeface="Calibri"/>
              </a:rPr>
              <a:t>add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97071" y="4384040"/>
            <a:ext cx="593090" cy="593090"/>
          </a:xfrm>
          <a:custGeom>
            <a:avLst/>
            <a:gdLst/>
            <a:ahLst/>
            <a:cxnLst/>
            <a:rect l="l" t="t" r="r" b="b"/>
            <a:pathLst>
              <a:path w="593089" h="593089">
                <a:moveTo>
                  <a:pt x="0" y="296545"/>
                </a:moveTo>
                <a:lnTo>
                  <a:pt x="3879" y="248431"/>
                </a:lnTo>
                <a:lnTo>
                  <a:pt x="15112" y="202793"/>
                </a:lnTo>
                <a:lnTo>
                  <a:pt x="33089" y="160242"/>
                </a:lnTo>
                <a:lnTo>
                  <a:pt x="57200" y="121386"/>
                </a:lnTo>
                <a:lnTo>
                  <a:pt x="86836" y="86836"/>
                </a:lnTo>
                <a:lnTo>
                  <a:pt x="121386" y="57200"/>
                </a:lnTo>
                <a:lnTo>
                  <a:pt x="160242" y="33089"/>
                </a:lnTo>
                <a:lnTo>
                  <a:pt x="202793" y="15112"/>
                </a:lnTo>
                <a:lnTo>
                  <a:pt x="248431" y="3879"/>
                </a:lnTo>
                <a:lnTo>
                  <a:pt x="296544" y="0"/>
                </a:lnTo>
                <a:lnTo>
                  <a:pt x="344624" y="3879"/>
                </a:lnTo>
                <a:lnTo>
                  <a:pt x="390234" y="15112"/>
                </a:lnTo>
                <a:lnTo>
                  <a:pt x="432764" y="33089"/>
                </a:lnTo>
                <a:lnTo>
                  <a:pt x="471603" y="57200"/>
                </a:lnTo>
                <a:lnTo>
                  <a:pt x="506142" y="86836"/>
                </a:lnTo>
                <a:lnTo>
                  <a:pt x="535770" y="121386"/>
                </a:lnTo>
                <a:lnTo>
                  <a:pt x="559876" y="160242"/>
                </a:lnTo>
                <a:lnTo>
                  <a:pt x="577851" y="202793"/>
                </a:lnTo>
                <a:lnTo>
                  <a:pt x="589083" y="248431"/>
                </a:lnTo>
                <a:lnTo>
                  <a:pt x="592963" y="296545"/>
                </a:lnTo>
                <a:lnTo>
                  <a:pt x="589083" y="344628"/>
                </a:lnTo>
                <a:lnTo>
                  <a:pt x="577851" y="390247"/>
                </a:lnTo>
                <a:lnTo>
                  <a:pt x="559876" y="432791"/>
                </a:lnTo>
                <a:lnTo>
                  <a:pt x="535770" y="471648"/>
                </a:lnTo>
                <a:lnTo>
                  <a:pt x="506142" y="506206"/>
                </a:lnTo>
                <a:lnTo>
                  <a:pt x="471603" y="535852"/>
                </a:lnTo>
                <a:lnTo>
                  <a:pt x="432764" y="559976"/>
                </a:lnTo>
                <a:lnTo>
                  <a:pt x="390234" y="577964"/>
                </a:lnTo>
                <a:lnTo>
                  <a:pt x="344624" y="589206"/>
                </a:lnTo>
                <a:lnTo>
                  <a:pt x="296544" y="593090"/>
                </a:lnTo>
                <a:lnTo>
                  <a:pt x="248431" y="589206"/>
                </a:lnTo>
                <a:lnTo>
                  <a:pt x="202793" y="577964"/>
                </a:lnTo>
                <a:lnTo>
                  <a:pt x="160242" y="559976"/>
                </a:lnTo>
                <a:lnTo>
                  <a:pt x="121386" y="535852"/>
                </a:lnTo>
                <a:lnTo>
                  <a:pt x="86836" y="506206"/>
                </a:lnTo>
                <a:lnTo>
                  <a:pt x="57200" y="471648"/>
                </a:lnTo>
                <a:lnTo>
                  <a:pt x="33089" y="432791"/>
                </a:lnTo>
                <a:lnTo>
                  <a:pt x="15112" y="390247"/>
                </a:lnTo>
                <a:lnTo>
                  <a:pt x="3879" y="344628"/>
                </a:lnTo>
                <a:lnTo>
                  <a:pt x="0" y="29654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140453" y="4579746"/>
            <a:ext cx="30543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latin typeface="Calibri"/>
                <a:cs typeface="Calibri"/>
              </a:rPr>
              <a:t>store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630548" y="2516123"/>
            <a:ext cx="699770" cy="1868170"/>
            <a:chOff x="3630548" y="2516123"/>
            <a:chExt cx="699770" cy="186817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33722" y="2516123"/>
              <a:ext cx="156972" cy="2461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50943" y="3355085"/>
              <a:ext cx="76072" cy="20104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53610" y="4148963"/>
              <a:ext cx="76200" cy="23507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630548" y="2562224"/>
              <a:ext cx="358140" cy="1247775"/>
            </a:xfrm>
            <a:custGeom>
              <a:avLst/>
              <a:gdLst/>
              <a:ahLst/>
              <a:cxnLst/>
              <a:rect l="l" t="t" r="r" b="b"/>
              <a:pathLst>
                <a:path w="358139" h="1247775">
                  <a:moveTo>
                    <a:pt x="301858" y="1194365"/>
                  </a:moveTo>
                  <a:lnTo>
                    <a:pt x="281686" y="1209675"/>
                  </a:lnTo>
                  <a:lnTo>
                    <a:pt x="358013" y="1247394"/>
                  </a:lnTo>
                  <a:lnTo>
                    <a:pt x="349935" y="1204468"/>
                  </a:lnTo>
                  <a:lnTo>
                    <a:pt x="309499" y="1204468"/>
                  </a:lnTo>
                  <a:lnTo>
                    <a:pt x="301858" y="1194365"/>
                  </a:lnTo>
                  <a:close/>
                </a:path>
                <a:path w="358139" h="1247775">
                  <a:moveTo>
                    <a:pt x="322146" y="1179008"/>
                  </a:moveTo>
                  <a:lnTo>
                    <a:pt x="321514" y="1179449"/>
                  </a:lnTo>
                  <a:lnTo>
                    <a:pt x="301858" y="1194365"/>
                  </a:lnTo>
                  <a:lnTo>
                    <a:pt x="309499" y="1204468"/>
                  </a:lnTo>
                  <a:lnTo>
                    <a:pt x="329818" y="1189101"/>
                  </a:lnTo>
                  <a:lnTo>
                    <a:pt x="322146" y="1179008"/>
                  </a:lnTo>
                  <a:close/>
                </a:path>
                <a:path w="358139" h="1247775">
                  <a:moveTo>
                    <a:pt x="342264" y="1163701"/>
                  </a:moveTo>
                  <a:lnTo>
                    <a:pt x="322146" y="1179008"/>
                  </a:lnTo>
                  <a:lnTo>
                    <a:pt x="329818" y="1189101"/>
                  </a:lnTo>
                  <a:lnTo>
                    <a:pt x="309499" y="1204468"/>
                  </a:lnTo>
                  <a:lnTo>
                    <a:pt x="349935" y="1204468"/>
                  </a:lnTo>
                  <a:lnTo>
                    <a:pt x="342372" y="1164270"/>
                  </a:lnTo>
                  <a:lnTo>
                    <a:pt x="342264" y="1163701"/>
                  </a:lnTo>
                  <a:close/>
                </a:path>
                <a:path w="358139" h="1247775">
                  <a:moveTo>
                    <a:pt x="154304" y="0"/>
                  </a:moveTo>
                  <a:lnTo>
                    <a:pt x="120903" y="79883"/>
                  </a:lnTo>
                  <a:lnTo>
                    <a:pt x="104648" y="119887"/>
                  </a:lnTo>
                  <a:lnTo>
                    <a:pt x="89026" y="159892"/>
                  </a:lnTo>
                  <a:lnTo>
                    <a:pt x="74040" y="199898"/>
                  </a:lnTo>
                  <a:lnTo>
                    <a:pt x="59816" y="239902"/>
                  </a:lnTo>
                  <a:lnTo>
                    <a:pt x="46736" y="279908"/>
                  </a:lnTo>
                  <a:lnTo>
                    <a:pt x="34798" y="319913"/>
                  </a:lnTo>
                  <a:lnTo>
                    <a:pt x="24384" y="359917"/>
                  </a:lnTo>
                  <a:lnTo>
                    <a:pt x="15493" y="399923"/>
                  </a:lnTo>
                  <a:lnTo>
                    <a:pt x="8509" y="439927"/>
                  </a:lnTo>
                  <a:lnTo>
                    <a:pt x="3428" y="479805"/>
                  </a:lnTo>
                  <a:lnTo>
                    <a:pt x="508" y="519938"/>
                  </a:lnTo>
                  <a:lnTo>
                    <a:pt x="0" y="539750"/>
                  </a:lnTo>
                  <a:lnTo>
                    <a:pt x="0" y="559815"/>
                  </a:lnTo>
                  <a:lnTo>
                    <a:pt x="570" y="577722"/>
                  </a:lnTo>
                  <a:lnTo>
                    <a:pt x="635" y="579754"/>
                  </a:lnTo>
                  <a:lnTo>
                    <a:pt x="3937" y="619505"/>
                  </a:lnTo>
                  <a:lnTo>
                    <a:pt x="10160" y="659384"/>
                  </a:lnTo>
                  <a:lnTo>
                    <a:pt x="19050" y="698753"/>
                  </a:lnTo>
                  <a:lnTo>
                    <a:pt x="30606" y="738124"/>
                  </a:lnTo>
                  <a:lnTo>
                    <a:pt x="44576" y="777239"/>
                  </a:lnTo>
                  <a:lnTo>
                    <a:pt x="69596" y="835533"/>
                  </a:lnTo>
                  <a:lnTo>
                    <a:pt x="88773" y="874267"/>
                  </a:lnTo>
                  <a:lnTo>
                    <a:pt x="109727" y="912749"/>
                  </a:lnTo>
                  <a:lnTo>
                    <a:pt x="132206" y="951229"/>
                  </a:lnTo>
                  <a:lnTo>
                    <a:pt x="156210" y="989457"/>
                  </a:lnTo>
                  <a:lnTo>
                    <a:pt x="181355" y="1027557"/>
                  </a:lnTo>
                  <a:lnTo>
                    <a:pt x="207517" y="1065657"/>
                  </a:lnTo>
                  <a:lnTo>
                    <a:pt x="234568" y="1103630"/>
                  </a:lnTo>
                  <a:lnTo>
                    <a:pt x="262254" y="1141602"/>
                  </a:lnTo>
                  <a:lnTo>
                    <a:pt x="290575" y="1179449"/>
                  </a:lnTo>
                  <a:lnTo>
                    <a:pt x="301858" y="1194365"/>
                  </a:lnTo>
                  <a:lnTo>
                    <a:pt x="322094" y="1179008"/>
                  </a:lnTo>
                  <a:lnTo>
                    <a:pt x="316239" y="1171331"/>
                  </a:lnTo>
                  <a:lnTo>
                    <a:pt x="310815" y="1164270"/>
                  </a:lnTo>
                  <a:lnTo>
                    <a:pt x="310958" y="1164270"/>
                  </a:lnTo>
                  <a:lnTo>
                    <a:pt x="279117" y="1121695"/>
                  </a:lnTo>
                  <a:lnTo>
                    <a:pt x="229313" y="1052583"/>
                  </a:lnTo>
                  <a:lnTo>
                    <a:pt x="202430" y="1013564"/>
                  </a:lnTo>
                  <a:lnTo>
                    <a:pt x="176832" y="974532"/>
                  </a:lnTo>
                  <a:lnTo>
                    <a:pt x="155365" y="940388"/>
                  </a:lnTo>
                  <a:lnTo>
                    <a:pt x="132369" y="901191"/>
                  </a:lnTo>
                  <a:lnTo>
                    <a:pt x="111833" y="863625"/>
                  </a:lnTo>
                  <a:lnTo>
                    <a:pt x="111459" y="862872"/>
                  </a:lnTo>
                  <a:lnTo>
                    <a:pt x="111343" y="862730"/>
                  </a:lnTo>
                  <a:lnTo>
                    <a:pt x="92723" y="825150"/>
                  </a:lnTo>
                  <a:lnTo>
                    <a:pt x="76923" y="789422"/>
                  </a:lnTo>
                  <a:lnTo>
                    <a:pt x="61513" y="750174"/>
                  </a:lnTo>
                  <a:lnTo>
                    <a:pt x="48961" y="711821"/>
                  </a:lnTo>
                  <a:lnTo>
                    <a:pt x="39054" y="673622"/>
                  </a:lnTo>
                  <a:lnTo>
                    <a:pt x="39059" y="673339"/>
                  </a:lnTo>
                  <a:lnTo>
                    <a:pt x="35069" y="654790"/>
                  </a:lnTo>
                  <a:lnTo>
                    <a:pt x="34643" y="652406"/>
                  </a:lnTo>
                  <a:lnTo>
                    <a:pt x="31816" y="635772"/>
                  </a:lnTo>
                  <a:lnTo>
                    <a:pt x="31823" y="635370"/>
                  </a:lnTo>
                  <a:lnTo>
                    <a:pt x="29035" y="615060"/>
                  </a:lnTo>
                  <a:lnTo>
                    <a:pt x="27341" y="597785"/>
                  </a:lnTo>
                  <a:lnTo>
                    <a:pt x="27231" y="596660"/>
                  </a:lnTo>
                  <a:lnTo>
                    <a:pt x="26133" y="579754"/>
                  </a:lnTo>
                  <a:lnTo>
                    <a:pt x="26035" y="578231"/>
                  </a:lnTo>
                  <a:lnTo>
                    <a:pt x="26002" y="577722"/>
                  </a:lnTo>
                  <a:lnTo>
                    <a:pt x="25420" y="559815"/>
                  </a:lnTo>
                  <a:lnTo>
                    <a:pt x="25416" y="539750"/>
                  </a:lnTo>
                  <a:lnTo>
                    <a:pt x="25890" y="521516"/>
                  </a:lnTo>
                  <a:lnTo>
                    <a:pt x="28604" y="483503"/>
                  </a:lnTo>
                  <a:lnTo>
                    <a:pt x="33559" y="444124"/>
                  </a:lnTo>
                  <a:lnTo>
                    <a:pt x="40422" y="405136"/>
                  </a:lnTo>
                  <a:lnTo>
                    <a:pt x="40513" y="404618"/>
                  </a:lnTo>
                  <a:lnTo>
                    <a:pt x="40569" y="404304"/>
                  </a:lnTo>
                  <a:lnTo>
                    <a:pt x="49036" y="366140"/>
                  </a:lnTo>
                  <a:lnTo>
                    <a:pt x="49120" y="365762"/>
                  </a:lnTo>
                  <a:lnTo>
                    <a:pt x="59208" y="326904"/>
                  </a:lnTo>
                  <a:lnTo>
                    <a:pt x="59309" y="326513"/>
                  </a:lnTo>
                  <a:lnTo>
                    <a:pt x="70871" y="287683"/>
                  </a:lnTo>
                  <a:lnTo>
                    <a:pt x="71105" y="287310"/>
                  </a:lnTo>
                  <a:lnTo>
                    <a:pt x="83823" y="248171"/>
                  </a:lnTo>
                  <a:lnTo>
                    <a:pt x="98469" y="206848"/>
                  </a:lnTo>
                  <a:lnTo>
                    <a:pt x="112649" y="169037"/>
                  </a:lnTo>
                  <a:lnTo>
                    <a:pt x="128270" y="129412"/>
                  </a:lnTo>
                  <a:lnTo>
                    <a:pt x="144399" y="89535"/>
                  </a:lnTo>
                  <a:lnTo>
                    <a:pt x="177800" y="9905"/>
                  </a:lnTo>
                  <a:lnTo>
                    <a:pt x="154304" y="0"/>
                  </a:lnTo>
                  <a:close/>
                </a:path>
                <a:path w="358139" h="1247775">
                  <a:moveTo>
                    <a:pt x="310958" y="1164270"/>
                  </a:moveTo>
                  <a:lnTo>
                    <a:pt x="310815" y="1164270"/>
                  </a:lnTo>
                  <a:lnTo>
                    <a:pt x="316219" y="1171331"/>
                  </a:lnTo>
                  <a:lnTo>
                    <a:pt x="310958" y="1164270"/>
                  </a:lnTo>
                  <a:close/>
                </a:path>
                <a:path w="358139" h="1247775">
                  <a:moveTo>
                    <a:pt x="71104" y="287310"/>
                  </a:moveTo>
                  <a:lnTo>
                    <a:pt x="70847" y="287683"/>
                  </a:lnTo>
                  <a:lnTo>
                    <a:pt x="70983" y="287683"/>
                  </a:lnTo>
                  <a:lnTo>
                    <a:pt x="71104" y="2873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472053" y="1522221"/>
            <a:ext cx="11391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Dataflow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138835" y="2219579"/>
            <a:ext cx="436245" cy="1130300"/>
          </a:xfrm>
          <a:custGeom>
            <a:avLst/>
            <a:gdLst/>
            <a:ahLst/>
            <a:cxnLst/>
            <a:rect l="l" t="t" r="r" b="b"/>
            <a:pathLst>
              <a:path w="436245" h="1130300">
                <a:moveTo>
                  <a:pt x="337789" y="1047619"/>
                </a:moveTo>
                <a:lnTo>
                  <a:pt x="306795" y="1069340"/>
                </a:lnTo>
                <a:lnTo>
                  <a:pt x="419190" y="1130046"/>
                </a:lnTo>
                <a:lnTo>
                  <a:pt x="409254" y="1063244"/>
                </a:lnTo>
                <a:lnTo>
                  <a:pt x="349086" y="1063244"/>
                </a:lnTo>
                <a:lnTo>
                  <a:pt x="337789" y="1047619"/>
                </a:lnTo>
                <a:close/>
              </a:path>
              <a:path w="436245" h="1130300">
                <a:moveTo>
                  <a:pt x="368915" y="1025763"/>
                </a:moveTo>
                <a:lnTo>
                  <a:pt x="337789" y="1047619"/>
                </a:lnTo>
                <a:lnTo>
                  <a:pt x="349086" y="1063244"/>
                </a:lnTo>
                <a:lnTo>
                  <a:pt x="379947" y="1041019"/>
                </a:lnTo>
                <a:lnTo>
                  <a:pt x="368915" y="1025763"/>
                </a:lnTo>
                <a:close/>
              </a:path>
              <a:path w="436245" h="1130300">
                <a:moveTo>
                  <a:pt x="400394" y="1003681"/>
                </a:moveTo>
                <a:lnTo>
                  <a:pt x="368915" y="1025763"/>
                </a:lnTo>
                <a:lnTo>
                  <a:pt x="379947" y="1041019"/>
                </a:lnTo>
                <a:lnTo>
                  <a:pt x="349086" y="1063244"/>
                </a:lnTo>
                <a:lnTo>
                  <a:pt x="409254" y="1063244"/>
                </a:lnTo>
                <a:lnTo>
                  <a:pt x="400394" y="1003681"/>
                </a:lnTo>
                <a:close/>
              </a:path>
              <a:path w="436245" h="1130300">
                <a:moveTo>
                  <a:pt x="415634" y="0"/>
                </a:moveTo>
                <a:lnTo>
                  <a:pt x="377534" y="23749"/>
                </a:lnTo>
                <a:lnTo>
                  <a:pt x="302477" y="71882"/>
                </a:lnTo>
                <a:lnTo>
                  <a:pt x="265901" y="96393"/>
                </a:lnTo>
                <a:lnTo>
                  <a:pt x="230595" y="121158"/>
                </a:lnTo>
                <a:lnTo>
                  <a:pt x="196559" y="146558"/>
                </a:lnTo>
                <a:lnTo>
                  <a:pt x="164301" y="172593"/>
                </a:lnTo>
                <a:lnTo>
                  <a:pt x="133821" y="199262"/>
                </a:lnTo>
                <a:lnTo>
                  <a:pt x="105627" y="226949"/>
                </a:lnTo>
                <a:lnTo>
                  <a:pt x="80100" y="255650"/>
                </a:lnTo>
                <a:lnTo>
                  <a:pt x="47207" y="300736"/>
                </a:lnTo>
                <a:lnTo>
                  <a:pt x="22061" y="348742"/>
                </a:lnTo>
                <a:lnTo>
                  <a:pt x="5805" y="400176"/>
                </a:lnTo>
                <a:lnTo>
                  <a:pt x="0" y="453898"/>
                </a:lnTo>
                <a:lnTo>
                  <a:pt x="3" y="455549"/>
                </a:lnTo>
                <a:lnTo>
                  <a:pt x="3900" y="495046"/>
                </a:lnTo>
                <a:lnTo>
                  <a:pt x="14949" y="538099"/>
                </a:lnTo>
                <a:lnTo>
                  <a:pt x="32094" y="583565"/>
                </a:lnTo>
                <a:lnTo>
                  <a:pt x="54446" y="630936"/>
                </a:lnTo>
                <a:lnTo>
                  <a:pt x="80989" y="679831"/>
                </a:lnTo>
                <a:lnTo>
                  <a:pt x="110834" y="729615"/>
                </a:lnTo>
                <a:lnTo>
                  <a:pt x="143219" y="779653"/>
                </a:lnTo>
                <a:lnTo>
                  <a:pt x="177128" y="829437"/>
                </a:lnTo>
                <a:lnTo>
                  <a:pt x="212053" y="878332"/>
                </a:lnTo>
                <a:lnTo>
                  <a:pt x="246692" y="925830"/>
                </a:lnTo>
                <a:lnTo>
                  <a:pt x="296508" y="992378"/>
                </a:lnTo>
                <a:lnTo>
                  <a:pt x="325636" y="1030898"/>
                </a:lnTo>
                <a:lnTo>
                  <a:pt x="337790" y="1047619"/>
                </a:lnTo>
                <a:lnTo>
                  <a:pt x="368915" y="1025763"/>
                </a:lnTo>
                <a:lnTo>
                  <a:pt x="357722" y="1010285"/>
                </a:lnTo>
                <a:lnTo>
                  <a:pt x="326988" y="969518"/>
                </a:lnTo>
                <a:lnTo>
                  <a:pt x="310859" y="947928"/>
                </a:lnTo>
                <a:lnTo>
                  <a:pt x="277331" y="903097"/>
                </a:lnTo>
                <a:lnTo>
                  <a:pt x="243041" y="856107"/>
                </a:lnTo>
                <a:lnTo>
                  <a:pt x="208487" y="807694"/>
                </a:lnTo>
                <a:lnTo>
                  <a:pt x="174959" y="758667"/>
                </a:lnTo>
                <a:lnTo>
                  <a:pt x="143208" y="709516"/>
                </a:lnTo>
                <a:lnTo>
                  <a:pt x="140476" y="705053"/>
                </a:lnTo>
                <a:lnTo>
                  <a:pt x="139958" y="704239"/>
                </a:lnTo>
                <a:lnTo>
                  <a:pt x="114835" y="662280"/>
                </a:lnTo>
                <a:lnTo>
                  <a:pt x="88428" y="613550"/>
                </a:lnTo>
                <a:lnTo>
                  <a:pt x="67164" y="568632"/>
                </a:lnTo>
                <a:lnTo>
                  <a:pt x="51017" y="525907"/>
                </a:lnTo>
                <a:lnTo>
                  <a:pt x="48305" y="516255"/>
                </a:lnTo>
                <a:lnTo>
                  <a:pt x="45428" y="506222"/>
                </a:lnTo>
                <a:lnTo>
                  <a:pt x="41345" y="487904"/>
                </a:lnTo>
                <a:lnTo>
                  <a:pt x="41238" y="487425"/>
                </a:lnTo>
                <a:lnTo>
                  <a:pt x="38885" y="470451"/>
                </a:lnTo>
                <a:lnTo>
                  <a:pt x="38825" y="470026"/>
                </a:lnTo>
                <a:lnTo>
                  <a:pt x="38145" y="455549"/>
                </a:lnTo>
                <a:lnTo>
                  <a:pt x="38063" y="453898"/>
                </a:lnTo>
                <a:lnTo>
                  <a:pt x="38769" y="439547"/>
                </a:lnTo>
                <a:lnTo>
                  <a:pt x="38825" y="438276"/>
                </a:lnTo>
                <a:lnTo>
                  <a:pt x="40299" y="424338"/>
                </a:lnTo>
                <a:lnTo>
                  <a:pt x="43270" y="407416"/>
                </a:lnTo>
                <a:lnTo>
                  <a:pt x="45061" y="400176"/>
                </a:lnTo>
                <a:lnTo>
                  <a:pt x="46476" y="394287"/>
                </a:lnTo>
                <a:lnTo>
                  <a:pt x="46703" y="393561"/>
                </a:lnTo>
                <a:lnTo>
                  <a:pt x="46953" y="392303"/>
                </a:lnTo>
                <a:lnTo>
                  <a:pt x="47095" y="392303"/>
                </a:lnTo>
                <a:lnTo>
                  <a:pt x="64299" y="348026"/>
                </a:lnTo>
                <a:lnTo>
                  <a:pt x="72577" y="332486"/>
                </a:lnTo>
                <a:lnTo>
                  <a:pt x="79715" y="320548"/>
                </a:lnTo>
                <a:lnTo>
                  <a:pt x="88360" y="307467"/>
                </a:lnTo>
                <a:lnTo>
                  <a:pt x="98892" y="293116"/>
                </a:lnTo>
                <a:lnTo>
                  <a:pt x="107640" y="282098"/>
                </a:lnTo>
                <a:lnTo>
                  <a:pt x="109056" y="280426"/>
                </a:lnTo>
                <a:lnTo>
                  <a:pt x="109108" y="280229"/>
                </a:lnTo>
                <a:lnTo>
                  <a:pt x="109554" y="279671"/>
                </a:lnTo>
                <a:lnTo>
                  <a:pt x="109702" y="279671"/>
                </a:lnTo>
                <a:lnTo>
                  <a:pt x="119957" y="267681"/>
                </a:lnTo>
                <a:lnTo>
                  <a:pt x="159130" y="227769"/>
                </a:lnTo>
                <a:lnTo>
                  <a:pt x="218012" y="178156"/>
                </a:lnTo>
                <a:lnTo>
                  <a:pt x="219506" y="177078"/>
                </a:lnTo>
                <a:lnTo>
                  <a:pt x="219345" y="177078"/>
                </a:lnTo>
                <a:lnTo>
                  <a:pt x="220171" y="176413"/>
                </a:lnTo>
                <a:lnTo>
                  <a:pt x="220337" y="176413"/>
                </a:lnTo>
                <a:lnTo>
                  <a:pt x="252617" y="152226"/>
                </a:lnTo>
                <a:lnTo>
                  <a:pt x="287743" y="127635"/>
                </a:lnTo>
                <a:lnTo>
                  <a:pt x="325097" y="102601"/>
                </a:lnTo>
                <a:lnTo>
                  <a:pt x="360262" y="79883"/>
                </a:lnTo>
                <a:lnTo>
                  <a:pt x="397727" y="56134"/>
                </a:lnTo>
                <a:lnTo>
                  <a:pt x="435827" y="32385"/>
                </a:lnTo>
                <a:lnTo>
                  <a:pt x="415634" y="0"/>
                </a:lnTo>
                <a:close/>
              </a:path>
              <a:path w="436245" h="1130300">
                <a:moveTo>
                  <a:pt x="47095" y="392303"/>
                </a:moveTo>
                <a:lnTo>
                  <a:pt x="46953" y="392303"/>
                </a:lnTo>
                <a:lnTo>
                  <a:pt x="46651" y="393561"/>
                </a:lnTo>
                <a:lnTo>
                  <a:pt x="47095" y="392303"/>
                </a:lnTo>
                <a:close/>
              </a:path>
              <a:path w="436245" h="1130300">
                <a:moveTo>
                  <a:pt x="109219" y="280229"/>
                </a:moveTo>
                <a:lnTo>
                  <a:pt x="108952" y="280426"/>
                </a:lnTo>
                <a:lnTo>
                  <a:pt x="107626" y="282098"/>
                </a:lnTo>
                <a:lnTo>
                  <a:pt x="109101" y="280426"/>
                </a:lnTo>
                <a:lnTo>
                  <a:pt x="109225" y="280229"/>
                </a:lnTo>
                <a:close/>
              </a:path>
              <a:path w="436245" h="1130300">
                <a:moveTo>
                  <a:pt x="109702" y="279671"/>
                </a:moveTo>
                <a:lnTo>
                  <a:pt x="109554" y="279671"/>
                </a:lnTo>
                <a:lnTo>
                  <a:pt x="109219" y="280229"/>
                </a:lnTo>
                <a:lnTo>
                  <a:pt x="109702" y="279671"/>
                </a:lnTo>
                <a:close/>
              </a:path>
              <a:path w="436245" h="1130300">
                <a:moveTo>
                  <a:pt x="220337" y="176413"/>
                </a:moveTo>
                <a:lnTo>
                  <a:pt x="220171" y="176413"/>
                </a:lnTo>
                <a:lnTo>
                  <a:pt x="219732" y="176851"/>
                </a:lnTo>
                <a:lnTo>
                  <a:pt x="220337" y="176413"/>
                </a:lnTo>
                <a:close/>
              </a:path>
              <a:path w="436245" h="1130300">
                <a:moveTo>
                  <a:pt x="255358" y="150282"/>
                </a:moveTo>
                <a:lnTo>
                  <a:pt x="253154" y="151824"/>
                </a:lnTo>
                <a:lnTo>
                  <a:pt x="252753" y="152226"/>
                </a:lnTo>
                <a:lnTo>
                  <a:pt x="255358" y="150282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562343" y="4605782"/>
            <a:ext cx="469265" cy="135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0480" algn="ctr">
              <a:lnSpc>
                <a:spcPts val="1000"/>
              </a:lnSpc>
            </a:pPr>
            <a:r>
              <a:rPr sz="1050" spc="-25" dirty="0">
                <a:latin typeface="Calibri"/>
                <a:cs typeface="Calibri"/>
              </a:rPr>
              <a:t>add</a:t>
            </a:r>
            <a:endParaRPr sz="10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45"/>
              </a:spcBef>
            </a:pPr>
            <a:endParaRPr sz="10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100" spc="-10" dirty="0">
                <a:latin typeface="Arial"/>
                <a:cs typeface="Arial"/>
              </a:rPr>
              <a:t>register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5"/>
              </a:spcBef>
            </a:pPr>
            <a:endParaRPr sz="1100">
              <a:latin typeface="Arial"/>
              <a:cs typeface="Arial"/>
            </a:endParaRPr>
          </a:p>
          <a:p>
            <a:pPr marR="25400" algn="ctr">
              <a:lnSpc>
                <a:spcPct val="100000"/>
              </a:lnSpc>
            </a:pPr>
            <a:r>
              <a:rPr sz="800" spc="-10" dirty="0">
                <a:latin typeface="Calibri"/>
                <a:cs typeface="Calibri"/>
              </a:rPr>
              <a:t>store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649335" y="2892348"/>
            <a:ext cx="3089910" cy="1142365"/>
          </a:xfrm>
          <a:custGeom>
            <a:avLst/>
            <a:gdLst/>
            <a:ahLst/>
            <a:cxnLst/>
            <a:rect l="l" t="t" r="r" b="b"/>
            <a:pathLst>
              <a:path w="3089909" h="1142364">
                <a:moveTo>
                  <a:pt x="3089554" y="559396"/>
                </a:moveTo>
                <a:lnTo>
                  <a:pt x="3089554" y="559396"/>
                </a:lnTo>
                <a:lnTo>
                  <a:pt x="0" y="559396"/>
                </a:lnTo>
                <a:lnTo>
                  <a:pt x="0" y="1141806"/>
                </a:lnTo>
                <a:lnTo>
                  <a:pt x="3089554" y="1141806"/>
                </a:lnTo>
                <a:lnTo>
                  <a:pt x="3089554" y="559396"/>
                </a:lnTo>
                <a:close/>
              </a:path>
              <a:path w="3089909" h="1142364">
                <a:moveTo>
                  <a:pt x="3089554" y="0"/>
                </a:moveTo>
                <a:lnTo>
                  <a:pt x="3089554" y="0"/>
                </a:lnTo>
                <a:lnTo>
                  <a:pt x="0" y="0"/>
                </a:lnTo>
                <a:lnTo>
                  <a:pt x="0" y="559384"/>
                </a:lnTo>
                <a:lnTo>
                  <a:pt x="3089554" y="559384"/>
                </a:lnTo>
                <a:lnTo>
                  <a:pt x="3089554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8642984" y="1432813"/>
          <a:ext cx="3089907" cy="25939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5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2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205">
                <a:tc gridSpan="4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Energy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Model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Insns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RF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Reads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RF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Writes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88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Scalar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4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94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2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" name="object 22"/>
          <p:cNvSpPr txBox="1"/>
          <p:nvPr/>
        </p:nvSpPr>
        <p:spPr>
          <a:xfrm>
            <a:off x="8790685" y="3098419"/>
            <a:ext cx="654685" cy="855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ts val="1335"/>
              </a:lnSpc>
            </a:pPr>
            <a:r>
              <a:rPr sz="1400" spc="-10" dirty="0">
                <a:latin typeface="Calibri"/>
                <a:cs typeface="Calibri"/>
              </a:rPr>
              <a:t>Vector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65"/>
              </a:spcBef>
            </a:pPr>
            <a:endParaRPr sz="14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Vector-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Dataflow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9820656" y="2457323"/>
            <a:ext cx="161925" cy="267335"/>
          </a:xfrm>
          <a:custGeom>
            <a:avLst/>
            <a:gdLst/>
            <a:ahLst/>
            <a:cxnLst/>
            <a:rect l="l" t="t" r="r" b="b"/>
            <a:pathLst>
              <a:path w="161925" h="267335">
                <a:moveTo>
                  <a:pt x="0" y="80772"/>
                </a:moveTo>
                <a:lnTo>
                  <a:pt x="80772" y="0"/>
                </a:lnTo>
                <a:lnTo>
                  <a:pt x="161544" y="80772"/>
                </a:lnTo>
                <a:lnTo>
                  <a:pt x="121158" y="80772"/>
                </a:lnTo>
                <a:lnTo>
                  <a:pt x="121158" y="266826"/>
                </a:lnTo>
                <a:lnTo>
                  <a:pt x="40386" y="266826"/>
                </a:lnTo>
                <a:lnTo>
                  <a:pt x="40386" y="80772"/>
                </a:lnTo>
                <a:lnTo>
                  <a:pt x="0" y="80772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564494" y="2451226"/>
            <a:ext cx="161925" cy="267335"/>
          </a:xfrm>
          <a:custGeom>
            <a:avLst/>
            <a:gdLst/>
            <a:ahLst/>
            <a:cxnLst/>
            <a:rect l="l" t="t" r="r" b="b"/>
            <a:pathLst>
              <a:path w="161925" h="267335">
                <a:moveTo>
                  <a:pt x="0" y="80772"/>
                </a:moveTo>
                <a:lnTo>
                  <a:pt x="80772" y="0"/>
                </a:lnTo>
                <a:lnTo>
                  <a:pt x="161544" y="80772"/>
                </a:lnTo>
                <a:lnTo>
                  <a:pt x="121157" y="80772"/>
                </a:lnTo>
                <a:lnTo>
                  <a:pt x="121157" y="266953"/>
                </a:lnTo>
                <a:lnTo>
                  <a:pt x="40385" y="266953"/>
                </a:lnTo>
                <a:lnTo>
                  <a:pt x="40385" y="80772"/>
                </a:lnTo>
                <a:lnTo>
                  <a:pt x="0" y="80772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308460" y="2455291"/>
            <a:ext cx="161925" cy="267335"/>
          </a:xfrm>
          <a:custGeom>
            <a:avLst/>
            <a:gdLst/>
            <a:ahLst/>
            <a:cxnLst/>
            <a:rect l="l" t="t" r="r" b="b"/>
            <a:pathLst>
              <a:path w="161925" h="267335">
                <a:moveTo>
                  <a:pt x="0" y="80772"/>
                </a:moveTo>
                <a:lnTo>
                  <a:pt x="80645" y="0"/>
                </a:lnTo>
                <a:lnTo>
                  <a:pt x="161417" y="80772"/>
                </a:lnTo>
                <a:lnTo>
                  <a:pt x="121031" y="80772"/>
                </a:lnTo>
                <a:lnTo>
                  <a:pt x="121031" y="266826"/>
                </a:lnTo>
                <a:lnTo>
                  <a:pt x="40259" y="266826"/>
                </a:lnTo>
                <a:lnTo>
                  <a:pt x="40259" y="80772"/>
                </a:lnTo>
                <a:lnTo>
                  <a:pt x="0" y="80772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8649334" y="2887281"/>
            <a:ext cx="3089910" cy="1147445"/>
            <a:chOff x="8649334" y="2887281"/>
            <a:chExt cx="3089910" cy="1147445"/>
          </a:xfrm>
        </p:grpSpPr>
        <p:sp>
          <p:nvSpPr>
            <p:cNvPr id="27" name="object 27"/>
            <p:cNvSpPr/>
            <p:nvPr/>
          </p:nvSpPr>
          <p:spPr>
            <a:xfrm>
              <a:off x="10564494" y="3025267"/>
              <a:ext cx="905510" cy="271145"/>
            </a:xfrm>
            <a:custGeom>
              <a:avLst/>
              <a:gdLst/>
              <a:ahLst/>
              <a:cxnLst/>
              <a:rect l="l" t="t" r="r" b="b"/>
              <a:pathLst>
                <a:path w="905509" h="271145">
                  <a:moveTo>
                    <a:pt x="0" y="80772"/>
                  </a:moveTo>
                  <a:lnTo>
                    <a:pt x="80772" y="0"/>
                  </a:lnTo>
                  <a:lnTo>
                    <a:pt x="161544" y="80772"/>
                  </a:lnTo>
                  <a:lnTo>
                    <a:pt x="121157" y="80772"/>
                  </a:lnTo>
                  <a:lnTo>
                    <a:pt x="121157" y="266954"/>
                  </a:lnTo>
                  <a:lnTo>
                    <a:pt x="40385" y="266954"/>
                  </a:lnTo>
                  <a:lnTo>
                    <a:pt x="40385" y="80772"/>
                  </a:lnTo>
                  <a:lnTo>
                    <a:pt x="0" y="80772"/>
                  </a:lnTo>
                  <a:close/>
                </a:path>
                <a:path w="905509" h="271145">
                  <a:moveTo>
                    <a:pt x="743965" y="84836"/>
                  </a:moveTo>
                  <a:lnTo>
                    <a:pt x="824610" y="4063"/>
                  </a:lnTo>
                  <a:lnTo>
                    <a:pt x="905382" y="84836"/>
                  </a:lnTo>
                  <a:lnTo>
                    <a:pt x="864997" y="84836"/>
                  </a:lnTo>
                  <a:lnTo>
                    <a:pt x="864997" y="270891"/>
                  </a:lnTo>
                  <a:lnTo>
                    <a:pt x="784225" y="270891"/>
                  </a:lnTo>
                  <a:lnTo>
                    <a:pt x="784225" y="84836"/>
                  </a:lnTo>
                  <a:lnTo>
                    <a:pt x="743965" y="84836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820655" y="3013456"/>
              <a:ext cx="1624965" cy="853440"/>
            </a:xfrm>
            <a:custGeom>
              <a:avLst/>
              <a:gdLst/>
              <a:ahLst/>
              <a:cxnLst/>
              <a:rect l="l" t="t" r="r" b="b"/>
              <a:pathLst>
                <a:path w="1624965" h="853439">
                  <a:moveTo>
                    <a:pt x="161544" y="186182"/>
                  </a:moveTo>
                  <a:lnTo>
                    <a:pt x="80772" y="266827"/>
                  </a:lnTo>
                  <a:lnTo>
                    <a:pt x="0" y="186182"/>
                  </a:lnTo>
                  <a:lnTo>
                    <a:pt x="40386" y="186182"/>
                  </a:lnTo>
                  <a:lnTo>
                    <a:pt x="40386" y="0"/>
                  </a:lnTo>
                  <a:lnTo>
                    <a:pt x="121158" y="0"/>
                  </a:lnTo>
                  <a:lnTo>
                    <a:pt x="121158" y="186182"/>
                  </a:lnTo>
                  <a:lnTo>
                    <a:pt x="161544" y="186182"/>
                  </a:lnTo>
                  <a:close/>
                </a:path>
                <a:path w="1624965" h="853439">
                  <a:moveTo>
                    <a:pt x="161544" y="772668"/>
                  </a:moveTo>
                  <a:lnTo>
                    <a:pt x="80772" y="853440"/>
                  </a:lnTo>
                  <a:lnTo>
                    <a:pt x="0" y="772668"/>
                  </a:lnTo>
                  <a:lnTo>
                    <a:pt x="40386" y="772668"/>
                  </a:lnTo>
                  <a:lnTo>
                    <a:pt x="40386" y="586486"/>
                  </a:lnTo>
                  <a:lnTo>
                    <a:pt x="121158" y="586486"/>
                  </a:lnTo>
                  <a:lnTo>
                    <a:pt x="121158" y="772668"/>
                  </a:lnTo>
                  <a:lnTo>
                    <a:pt x="161544" y="772668"/>
                  </a:lnTo>
                  <a:close/>
                </a:path>
                <a:path w="1624965" h="853439">
                  <a:moveTo>
                    <a:pt x="920750" y="772668"/>
                  </a:moveTo>
                  <a:lnTo>
                    <a:pt x="839977" y="853440"/>
                  </a:lnTo>
                  <a:lnTo>
                    <a:pt x="759205" y="772668"/>
                  </a:lnTo>
                  <a:lnTo>
                    <a:pt x="799592" y="772668"/>
                  </a:lnTo>
                  <a:lnTo>
                    <a:pt x="799592" y="586486"/>
                  </a:lnTo>
                  <a:lnTo>
                    <a:pt x="880364" y="586486"/>
                  </a:lnTo>
                  <a:lnTo>
                    <a:pt x="880364" y="772668"/>
                  </a:lnTo>
                  <a:lnTo>
                    <a:pt x="920750" y="772668"/>
                  </a:lnTo>
                  <a:close/>
                </a:path>
                <a:path w="1624965" h="853439">
                  <a:moveTo>
                    <a:pt x="1624584" y="772668"/>
                  </a:moveTo>
                  <a:lnTo>
                    <a:pt x="1543812" y="853440"/>
                  </a:lnTo>
                  <a:lnTo>
                    <a:pt x="1463040" y="772668"/>
                  </a:lnTo>
                  <a:lnTo>
                    <a:pt x="1503426" y="772668"/>
                  </a:lnTo>
                  <a:lnTo>
                    <a:pt x="1503426" y="586486"/>
                  </a:lnTo>
                  <a:lnTo>
                    <a:pt x="1584198" y="586486"/>
                  </a:lnTo>
                  <a:lnTo>
                    <a:pt x="1584198" y="772668"/>
                  </a:lnTo>
                  <a:lnTo>
                    <a:pt x="1624584" y="772668"/>
                  </a:lnTo>
                  <a:close/>
                </a:path>
              </a:pathLst>
            </a:custGeom>
            <a:ln w="254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649334" y="2887281"/>
              <a:ext cx="3089910" cy="1147445"/>
            </a:xfrm>
            <a:custGeom>
              <a:avLst/>
              <a:gdLst/>
              <a:ahLst/>
              <a:cxnLst/>
              <a:rect l="l" t="t" r="r" b="b"/>
              <a:pathLst>
                <a:path w="3089909" h="1147445">
                  <a:moveTo>
                    <a:pt x="3089655" y="0"/>
                  </a:moveTo>
                  <a:lnTo>
                    <a:pt x="0" y="0"/>
                  </a:lnTo>
                  <a:lnTo>
                    <a:pt x="0" y="1146873"/>
                  </a:lnTo>
                  <a:lnTo>
                    <a:pt x="3089655" y="1146873"/>
                  </a:lnTo>
                  <a:lnTo>
                    <a:pt x="3089655" y="0"/>
                  </a:lnTo>
                  <a:close/>
                </a:path>
              </a:pathLst>
            </a:custGeom>
            <a:solidFill>
              <a:srgbClr val="FFFFFF">
                <a:alpha val="7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15823" y="1489075"/>
            <a:ext cx="21939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Example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Program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6099428" y="1359027"/>
            <a:ext cx="1566545" cy="5130165"/>
            <a:chOff x="6099428" y="1359027"/>
            <a:chExt cx="1566545" cy="5130165"/>
          </a:xfrm>
        </p:grpSpPr>
        <p:sp>
          <p:nvSpPr>
            <p:cNvPr id="32" name="object 32"/>
            <p:cNvSpPr/>
            <p:nvPr/>
          </p:nvSpPr>
          <p:spPr>
            <a:xfrm>
              <a:off x="6099429" y="1784679"/>
              <a:ext cx="1566545" cy="4704715"/>
            </a:xfrm>
            <a:custGeom>
              <a:avLst/>
              <a:gdLst/>
              <a:ahLst/>
              <a:cxnLst/>
              <a:rect l="l" t="t" r="r" b="b"/>
              <a:pathLst>
                <a:path w="1566545" h="4704715">
                  <a:moveTo>
                    <a:pt x="1536954" y="2434615"/>
                  </a:moveTo>
                  <a:lnTo>
                    <a:pt x="0" y="2434615"/>
                  </a:lnTo>
                  <a:lnTo>
                    <a:pt x="0" y="4704359"/>
                  </a:lnTo>
                  <a:lnTo>
                    <a:pt x="1536954" y="4704359"/>
                  </a:lnTo>
                  <a:lnTo>
                    <a:pt x="1536954" y="2434615"/>
                  </a:lnTo>
                  <a:close/>
                </a:path>
                <a:path w="1566545" h="4704715">
                  <a:moveTo>
                    <a:pt x="1566443" y="0"/>
                  </a:moveTo>
                  <a:lnTo>
                    <a:pt x="938530" y="0"/>
                  </a:lnTo>
                  <a:lnTo>
                    <a:pt x="938530" y="823391"/>
                  </a:lnTo>
                  <a:lnTo>
                    <a:pt x="1566443" y="823391"/>
                  </a:lnTo>
                  <a:lnTo>
                    <a:pt x="1566443" y="0"/>
                  </a:lnTo>
                  <a:close/>
                </a:path>
              </a:pathLst>
            </a:custGeom>
            <a:solidFill>
              <a:srgbClr val="FFFFFF">
                <a:alpha val="7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21728" y="1732026"/>
              <a:ext cx="114300" cy="196469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6362826" y="1359027"/>
              <a:ext cx="864869" cy="365760"/>
            </a:xfrm>
            <a:custGeom>
              <a:avLst/>
              <a:gdLst/>
              <a:ahLst/>
              <a:cxnLst/>
              <a:rect l="l" t="t" r="r" b="b"/>
              <a:pathLst>
                <a:path w="864870" h="365760">
                  <a:moveTo>
                    <a:pt x="864438" y="0"/>
                  </a:moveTo>
                  <a:lnTo>
                    <a:pt x="0" y="0"/>
                  </a:lnTo>
                  <a:lnTo>
                    <a:pt x="0" y="365760"/>
                  </a:lnTo>
                  <a:lnTo>
                    <a:pt x="864438" y="365760"/>
                  </a:lnTo>
                  <a:lnTo>
                    <a:pt x="864438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6362827" y="1359027"/>
            <a:ext cx="864869" cy="36576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4"/>
              </a:spcBef>
            </a:pPr>
            <a:endParaRPr sz="1100">
              <a:latin typeface="Times New Roman"/>
              <a:cs typeface="Times New Roman"/>
            </a:endParaRPr>
          </a:p>
          <a:p>
            <a:pPr marL="197485">
              <a:lnSpc>
                <a:spcPct val="100000"/>
              </a:lnSpc>
            </a:pPr>
            <a:r>
              <a:rPr sz="1100" spc="-10" dirty="0">
                <a:latin typeface="Arial"/>
                <a:cs typeface="Arial"/>
              </a:rPr>
              <a:t>register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6459220" y="1346327"/>
            <a:ext cx="673100" cy="1250950"/>
            <a:chOff x="6459220" y="1346327"/>
            <a:chExt cx="673100" cy="1250950"/>
          </a:xfrm>
        </p:grpSpPr>
        <p:sp>
          <p:nvSpPr>
            <p:cNvPr id="37" name="object 37"/>
            <p:cNvSpPr/>
            <p:nvPr/>
          </p:nvSpPr>
          <p:spPr>
            <a:xfrm>
              <a:off x="6471920" y="1359027"/>
              <a:ext cx="647700" cy="158750"/>
            </a:xfrm>
            <a:custGeom>
              <a:avLst/>
              <a:gdLst/>
              <a:ahLst/>
              <a:cxnLst/>
              <a:rect l="l" t="t" r="r" b="b"/>
              <a:pathLst>
                <a:path w="647700" h="158750">
                  <a:moveTo>
                    <a:pt x="647191" y="0"/>
                  </a:moveTo>
                  <a:lnTo>
                    <a:pt x="0" y="0"/>
                  </a:lnTo>
                  <a:lnTo>
                    <a:pt x="323596" y="158496"/>
                  </a:lnTo>
                  <a:lnTo>
                    <a:pt x="647191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471920" y="1359027"/>
              <a:ext cx="647700" cy="158750"/>
            </a:xfrm>
            <a:custGeom>
              <a:avLst/>
              <a:gdLst/>
              <a:ahLst/>
              <a:cxnLst/>
              <a:rect l="l" t="t" r="r" b="b"/>
              <a:pathLst>
                <a:path w="647700" h="158750">
                  <a:moveTo>
                    <a:pt x="647191" y="0"/>
                  </a:moveTo>
                  <a:lnTo>
                    <a:pt x="323596" y="158496"/>
                  </a:lnTo>
                  <a:lnTo>
                    <a:pt x="0" y="0"/>
                  </a:lnTo>
                  <a:lnTo>
                    <a:pt x="647191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12712" y="2400808"/>
              <a:ext cx="114300" cy="196468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6549009" y="1931797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549009" y="1931797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6647433" y="2059051"/>
            <a:ext cx="26098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20" dirty="0">
                <a:latin typeface="Calibri"/>
                <a:cs typeface="Calibri"/>
              </a:rPr>
              <a:t>load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5706364" y="2596260"/>
            <a:ext cx="2208530" cy="1628775"/>
            <a:chOff x="5706364" y="2596260"/>
            <a:chExt cx="2208530" cy="1628775"/>
          </a:xfrm>
        </p:grpSpPr>
        <p:sp>
          <p:nvSpPr>
            <p:cNvPr id="44" name="object 44"/>
            <p:cNvSpPr/>
            <p:nvPr/>
          </p:nvSpPr>
          <p:spPr>
            <a:xfrm>
              <a:off x="5706364" y="2608071"/>
              <a:ext cx="2208530" cy="1616710"/>
            </a:xfrm>
            <a:custGeom>
              <a:avLst/>
              <a:gdLst/>
              <a:ahLst/>
              <a:cxnLst/>
              <a:rect l="l" t="t" r="r" b="b"/>
              <a:pathLst>
                <a:path w="2208529" h="1616710">
                  <a:moveTo>
                    <a:pt x="842657" y="845883"/>
                  </a:moveTo>
                  <a:lnTo>
                    <a:pt x="0" y="845883"/>
                  </a:lnTo>
                  <a:lnTo>
                    <a:pt x="0" y="1616456"/>
                  </a:lnTo>
                  <a:lnTo>
                    <a:pt x="842657" y="1616456"/>
                  </a:lnTo>
                  <a:lnTo>
                    <a:pt x="842657" y="845883"/>
                  </a:lnTo>
                  <a:close/>
                </a:path>
                <a:path w="2208529" h="1616710">
                  <a:moveTo>
                    <a:pt x="2208174" y="0"/>
                  </a:moveTo>
                  <a:lnTo>
                    <a:pt x="1580261" y="0"/>
                  </a:lnTo>
                  <a:lnTo>
                    <a:pt x="1580261" y="1611249"/>
                  </a:lnTo>
                  <a:lnTo>
                    <a:pt x="2208174" y="1611249"/>
                  </a:lnTo>
                  <a:lnTo>
                    <a:pt x="2208174" y="0"/>
                  </a:lnTo>
                  <a:close/>
                </a:path>
              </a:pathLst>
            </a:custGeom>
            <a:solidFill>
              <a:srgbClr val="FFFFFF">
                <a:alpha val="7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21983" y="2981959"/>
              <a:ext cx="114300" cy="196595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6363081" y="2608960"/>
              <a:ext cx="864869" cy="365760"/>
            </a:xfrm>
            <a:custGeom>
              <a:avLst/>
              <a:gdLst/>
              <a:ahLst/>
              <a:cxnLst/>
              <a:rect l="l" t="t" r="r" b="b"/>
              <a:pathLst>
                <a:path w="864870" h="365760">
                  <a:moveTo>
                    <a:pt x="864438" y="0"/>
                  </a:moveTo>
                  <a:lnTo>
                    <a:pt x="0" y="0"/>
                  </a:lnTo>
                  <a:lnTo>
                    <a:pt x="0" y="365760"/>
                  </a:lnTo>
                  <a:lnTo>
                    <a:pt x="864438" y="365760"/>
                  </a:lnTo>
                  <a:lnTo>
                    <a:pt x="864438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363081" y="2608960"/>
              <a:ext cx="864869" cy="365760"/>
            </a:xfrm>
            <a:custGeom>
              <a:avLst/>
              <a:gdLst/>
              <a:ahLst/>
              <a:cxnLst/>
              <a:rect l="l" t="t" r="r" b="b"/>
              <a:pathLst>
                <a:path w="864870" h="365760">
                  <a:moveTo>
                    <a:pt x="0" y="365760"/>
                  </a:moveTo>
                  <a:lnTo>
                    <a:pt x="864438" y="365760"/>
                  </a:lnTo>
                  <a:lnTo>
                    <a:pt x="864438" y="0"/>
                  </a:lnTo>
                  <a:lnTo>
                    <a:pt x="0" y="0"/>
                  </a:lnTo>
                  <a:lnTo>
                    <a:pt x="0" y="36576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6548119" y="2782951"/>
            <a:ext cx="49466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latin typeface="Arial"/>
                <a:cs typeface="Arial"/>
              </a:rPr>
              <a:t>register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6459601" y="2596260"/>
            <a:ext cx="672465" cy="1056005"/>
            <a:chOff x="6459601" y="2596260"/>
            <a:chExt cx="672465" cy="1056005"/>
          </a:xfrm>
        </p:grpSpPr>
        <p:sp>
          <p:nvSpPr>
            <p:cNvPr id="50" name="object 50"/>
            <p:cNvSpPr/>
            <p:nvPr/>
          </p:nvSpPr>
          <p:spPr>
            <a:xfrm>
              <a:off x="6472301" y="2608960"/>
              <a:ext cx="647065" cy="158750"/>
            </a:xfrm>
            <a:custGeom>
              <a:avLst/>
              <a:gdLst/>
              <a:ahLst/>
              <a:cxnLst/>
              <a:rect l="l" t="t" r="r" b="b"/>
              <a:pathLst>
                <a:path w="647065" h="158750">
                  <a:moveTo>
                    <a:pt x="647065" y="0"/>
                  </a:moveTo>
                  <a:lnTo>
                    <a:pt x="0" y="0"/>
                  </a:lnTo>
                  <a:lnTo>
                    <a:pt x="323469" y="158623"/>
                  </a:lnTo>
                  <a:lnTo>
                    <a:pt x="64706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472301" y="2608960"/>
              <a:ext cx="647065" cy="158750"/>
            </a:xfrm>
            <a:custGeom>
              <a:avLst/>
              <a:gdLst/>
              <a:ahLst/>
              <a:cxnLst/>
              <a:rect l="l" t="t" r="r" b="b"/>
              <a:pathLst>
                <a:path w="647065" h="158750">
                  <a:moveTo>
                    <a:pt x="647065" y="0"/>
                  </a:moveTo>
                  <a:lnTo>
                    <a:pt x="323469" y="158623"/>
                  </a:lnTo>
                  <a:lnTo>
                    <a:pt x="0" y="0"/>
                  </a:lnTo>
                  <a:lnTo>
                    <a:pt x="647065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549263" y="3181857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703" y="452555"/>
                  </a:lnTo>
                  <a:lnTo>
                    <a:pt x="317628" y="439233"/>
                  </a:lnTo>
                  <a:lnTo>
                    <a:pt x="356461" y="418154"/>
                  </a:lnTo>
                  <a:lnTo>
                    <a:pt x="390286" y="390239"/>
                  </a:lnTo>
                  <a:lnTo>
                    <a:pt x="418188" y="356406"/>
                  </a:lnTo>
                  <a:lnTo>
                    <a:pt x="439251" y="317575"/>
                  </a:lnTo>
                  <a:lnTo>
                    <a:pt x="452560" y="274666"/>
                  </a:lnTo>
                  <a:lnTo>
                    <a:pt x="457200" y="228600"/>
                  </a:lnTo>
                  <a:lnTo>
                    <a:pt x="452560" y="182533"/>
                  </a:lnTo>
                  <a:lnTo>
                    <a:pt x="439251" y="139624"/>
                  </a:lnTo>
                  <a:lnTo>
                    <a:pt x="418188" y="100793"/>
                  </a:lnTo>
                  <a:lnTo>
                    <a:pt x="390286" y="66960"/>
                  </a:lnTo>
                  <a:lnTo>
                    <a:pt x="356461" y="39045"/>
                  </a:lnTo>
                  <a:lnTo>
                    <a:pt x="317628" y="17966"/>
                  </a:lnTo>
                  <a:lnTo>
                    <a:pt x="274703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549263" y="3181857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703" y="4644"/>
                  </a:lnTo>
                  <a:lnTo>
                    <a:pt x="317628" y="17966"/>
                  </a:lnTo>
                  <a:lnTo>
                    <a:pt x="356461" y="39045"/>
                  </a:lnTo>
                  <a:lnTo>
                    <a:pt x="390286" y="66960"/>
                  </a:lnTo>
                  <a:lnTo>
                    <a:pt x="418188" y="100793"/>
                  </a:lnTo>
                  <a:lnTo>
                    <a:pt x="439251" y="139624"/>
                  </a:lnTo>
                  <a:lnTo>
                    <a:pt x="452560" y="182533"/>
                  </a:lnTo>
                  <a:lnTo>
                    <a:pt x="457200" y="228600"/>
                  </a:lnTo>
                  <a:lnTo>
                    <a:pt x="452560" y="274666"/>
                  </a:lnTo>
                  <a:lnTo>
                    <a:pt x="439251" y="317575"/>
                  </a:lnTo>
                  <a:lnTo>
                    <a:pt x="418188" y="356406"/>
                  </a:lnTo>
                  <a:lnTo>
                    <a:pt x="390286" y="390239"/>
                  </a:lnTo>
                  <a:lnTo>
                    <a:pt x="356461" y="418154"/>
                  </a:lnTo>
                  <a:lnTo>
                    <a:pt x="317628" y="439233"/>
                  </a:lnTo>
                  <a:lnTo>
                    <a:pt x="274703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6661531" y="3309366"/>
            <a:ext cx="23367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25" dirty="0">
                <a:latin typeface="Calibri"/>
                <a:cs typeface="Calibri"/>
              </a:rPr>
              <a:t>mul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6350127" y="3650741"/>
            <a:ext cx="890269" cy="586740"/>
            <a:chOff x="6350127" y="3650741"/>
            <a:chExt cx="890269" cy="586740"/>
          </a:xfrm>
        </p:grpSpPr>
        <p:pic>
          <p:nvPicPr>
            <p:cNvPr id="56" name="object 5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12966" y="3650741"/>
              <a:ext cx="114300" cy="196595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6362827" y="3859021"/>
              <a:ext cx="864869" cy="365760"/>
            </a:xfrm>
            <a:custGeom>
              <a:avLst/>
              <a:gdLst/>
              <a:ahLst/>
              <a:cxnLst/>
              <a:rect l="l" t="t" r="r" b="b"/>
              <a:pathLst>
                <a:path w="864870" h="365760">
                  <a:moveTo>
                    <a:pt x="864438" y="0"/>
                  </a:moveTo>
                  <a:lnTo>
                    <a:pt x="0" y="0"/>
                  </a:lnTo>
                  <a:lnTo>
                    <a:pt x="0" y="365759"/>
                  </a:lnTo>
                  <a:lnTo>
                    <a:pt x="864438" y="365759"/>
                  </a:lnTo>
                  <a:lnTo>
                    <a:pt x="864438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362827" y="3859021"/>
              <a:ext cx="864869" cy="365760"/>
            </a:xfrm>
            <a:custGeom>
              <a:avLst/>
              <a:gdLst/>
              <a:ahLst/>
              <a:cxnLst/>
              <a:rect l="l" t="t" r="r" b="b"/>
              <a:pathLst>
                <a:path w="864870" h="365760">
                  <a:moveTo>
                    <a:pt x="0" y="365759"/>
                  </a:moveTo>
                  <a:lnTo>
                    <a:pt x="864438" y="365759"/>
                  </a:lnTo>
                  <a:lnTo>
                    <a:pt x="864438" y="0"/>
                  </a:lnTo>
                  <a:lnTo>
                    <a:pt x="0" y="0"/>
                  </a:lnTo>
                  <a:lnTo>
                    <a:pt x="0" y="365759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6547866" y="4033265"/>
            <a:ext cx="49466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Arial"/>
                <a:cs typeface="Arial"/>
              </a:rPr>
              <a:t>register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327004" y="468838"/>
            <a:ext cx="8853805" cy="5619115"/>
            <a:chOff x="327004" y="468838"/>
            <a:chExt cx="8853805" cy="5619115"/>
          </a:xfrm>
        </p:grpSpPr>
        <p:sp>
          <p:nvSpPr>
            <p:cNvPr id="61" name="object 61"/>
            <p:cNvSpPr/>
            <p:nvPr/>
          </p:nvSpPr>
          <p:spPr>
            <a:xfrm>
              <a:off x="6471919" y="3859022"/>
              <a:ext cx="647700" cy="158750"/>
            </a:xfrm>
            <a:custGeom>
              <a:avLst/>
              <a:gdLst/>
              <a:ahLst/>
              <a:cxnLst/>
              <a:rect l="l" t="t" r="r" b="b"/>
              <a:pathLst>
                <a:path w="647700" h="158750">
                  <a:moveTo>
                    <a:pt x="647191" y="0"/>
                  </a:moveTo>
                  <a:lnTo>
                    <a:pt x="0" y="0"/>
                  </a:lnTo>
                  <a:lnTo>
                    <a:pt x="323596" y="158495"/>
                  </a:lnTo>
                  <a:lnTo>
                    <a:pt x="647191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162680" y="1470532"/>
              <a:ext cx="5232400" cy="4613275"/>
            </a:xfrm>
            <a:custGeom>
              <a:avLst/>
              <a:gdLst/>
              <a:ahLst/>
              <a:cxnLst/>
              <a:rect l="l" t="t" r="r" b="b"/>
              <a:pathLst>
                <a:path w="5232400" h="4613275">
                  <a:moveTo>
                    <a:pt x="3956430" y="2388489"/>
                  </a:moveTo>
                  <a:lnTo>
                    <a:pt x="3632835" y="2546985"/>
                  </a:lnTo>
                  <a:lnTo>
                    <a:pt x="3309239" y="2388489"/>
                  </a:lnTo>
                  <a:lnTo>
                    <a:pt x="3956430" y="2388489"/>
                  </a:lnTo>
                  <a:close/>
                </a:path>
                <a:path w="5232400" h="4613275">
                  <a:moveTo>
                    <a:pt x="0" y="40893"/>
                  </a:moveTo>
                  <a:lnTo>
                    <a:pt x="0" y="4612855"/>
                  </a:lnTo>
                </a:path>
                <a:path w="5232400" h="4613275">
                  <a:moveTo>
                    <a:pt x="2002790" y="38988"/>
                  </a:moveTo>
                  <a:lnTo>
                    <a:pt x="2002790" y="4611001"/>
                  </a:lnTo>
                </a:path>
                <a:path w="5232400" h="4613275">
                  <a:moveTo>
                    <a:pt x="5231892" y="0"/>
                  </a:moveTo>
                  <a:lnTo>
                    <a:pt x="5231892" y="457202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814561" y="5194173"/>
              <a:ext cx="365760" cy="365760"/>
            </a:xfrm>
            <a:custGeom>
              <a:avLst/>
              <a:gdLst/>
              <a:ahLst/>
              <a:cxnLst/>
              <a:rect l="l" t="t" r="r" b="b"/>
              <a:pathLst>
                <a:path w="365759" h="365760">
                  <a:moveTo>
                    <a:pt x="365759" y="0"/>
                  </a:moveTo>
                  <a:lnTo>
                    <a:pt x="0" y="0"/>
                  </a:lnTo>
                  <a:lnTo>
                    <a:pt x="0" y="365759"/>
                  </a:lnTo>
                  <a:lnTo>
                    <a:pt x="365759" y="365759"/>
                  </a:lnTo>
                  <a:lnTo>
                    <a:pt x="36575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803639" y="5722086"/>
              <a:ext cx="365760" cy="365760"/>
            </a:xfrm>
            <a:custGeom>
              <a:avLst/>
              <a:gdLst/>
              <a:ahLst/>
              <a:cxnLst/>
              <a:rect l="l" t="t" r="r" b="b"/>
              <a:pathLst>
                <a:path w="365759" h="365760">
                  <a:moveTo>
                    <a:pt x="365759" y="0"/>
                  </a:moveTo>
                  <a:lnTo>
                    <a:pt x="0" y="0"/>
                  </a:lnTo>
                  <a:lnTo>
                    <a:pt x="0" y="365760"/>
                  </a:lnTo>
                  <a:lnTo>
                    <a:pt x="365759" y="365760"/>
                  </a:lnTo>
                  <a:lnTo>
                    <a:pt x="365759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19214" y="3233673"/>
              <a:ext cx="236220" cy="144145"/>
            </a:xfrm>
            <a:custGeom>
              <a:avLst/>
              <a:gdLst/>
              <a:ahLst/>
              <a:cxnLst/>
              <a:rect l="l" t="t" r="r" b="b"/>
              <a:pathLst>
                <a:path w="236220" h="144145">
                  <a:moveTo>
                    <a:pt x="164071" y="0"/>
                  </a:moveTo>
                  <a:lnTo>
                    <a:pt x="0" y="0"/>
                  </a:lnTo>
                  <a:lnTo>
                    <a:pt x="0" y="143637"/>
                  </a:lnTo>
                  <a:lnTo>
                    <a:pt x="164071" y="143637"/>
                  </a:lnTo>
                  <a:lnTo>
                    <a:pt x="235839" y="71881"/>
                  </a:lnTo>
                  <a:lnTo>
                    <a:pt x="1640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7004" y="468838"/>
              <a:ext cx="872319" cy="1078021"/>
            </a:xfrm>
            <a:prstGeom prst="rect">
              <a:avLst/>
            </a:prstGeom>
          </p:spPr>
        </p:pic>
      </p:grpSp>
      <p:sp>
        <p:nvSpPr>
          <p:cNvPr id="67" name="object 67"/>
          <p:cNvSpPr txBox="1"/>
          <p:nvPr/>
        </p:nvSpPr>
        <p:spPr>
          <a:xfrm>
            <a:off x="9249282" y="5177154"/>
            <a:ext cx="9544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Dataflow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9239250" y="5754954"/>
            <a:ext cx="131508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20" dirty="0">
                <a:latin typeface="Calibri"/>
                <a:cs typeface="Calibri"/>
              </a:rPr>
              <a:t>Control-flow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0" name="object 7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sp>
        <p:nvSpPr>
          <p:cNvPr id="68" name="object 68"/>
          <p:cNvSpPr txBox="1">
            <a:spLocks noGrp="1"/>
          </p:cNvSpPr>
          <p:nvPr>
            <p:ph type="title"/>
          </p:nvPr>
        </p:nvSpPr>
        <p:spPr>
          <a:xfrm>
            <a:off x="1403730" y="562101"/>
            <a:ext cx="51187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Scalar</a:t>
            </a:r>
            <a:r>
              <a:rPr spc="-180" dirty="0"/>
              <a:t> </a:t>
            </a:r>
            <a:r>
              <a:rPr spc="-50" dirty="0"/>
              <a:t>execution</a:t>
            </a:r>
            <a:r>
              <a:rPr spc="-185" dirty="0"/>
              <a:t> </a:t>
            </a:r>
            <a:r>
              <a:rPr spc="-10" dirty="0"/>
              <a:t>model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138831" y="1811337"/>
            <a:ext cx="1398905" cy="4584700"/>
            <a:chOff x="6138831" y="1811337"/>
            <a:chExt cx="1398905" cy="4584700"/>
          </a:xfrm>
        </p:grpSpPr>
        <p:sp>
          <p:nvSpPr>
            <p:cNvPr id="3" name="object 3"/>
            <p:cNvSpPr/>
            <p:nvPr/>
          </p:nvSpPr>
          <p:spPr>
            <a:xfrm>
              <a:off x="6764146" y="1811337"/>
              <a:ext cx="773430" cy="4584700"/>
            </a:xfrm>
            <a:custGeom>
              <a:avLst/>
              <a:gdLst/>
              <a:ahLst/>
              <a:cxnLst/>
              <a:rect l="l" t="t" r="r" b="b"/>
              <a:pathLst>
                <a:path w="773429" h="4584700">
                  <a:moveTo>
                    <a:pt x="463169" y="4572000"/>
                  </a:moveTo>
                  <a:lnTo>
                    <a:pt x="316356" y="4572000"/>
                  </a:lnTo>
                  <a:lnTo>
                    <a:pt x="327786" y="4584700"/>
                  </a:lnTo>
                  <a:lnTo>
                    <a:pt x="452500" y="4584700"/>
                  </a:lnTo>
                  <a:lnTo>
                    <a:pt x="463169" y="4572000"/>
                  </a:lnTo>
                  <a:close/>
                </a:path>
                <a:path w="773429" h="4584700">
                  <a:moveTo>
                    <a:pt x="26416" y="4305300"/>
                  </a:moveTo>
                  <a:lnTo>
                    <a:pt x="0" y="4330700"/>
                  </a:lnTo>
                  <a:lnTo>
                    <a:pt x="47371" y="4381500"/>
                  </a:lnTo>
                  <a:lnTo>
                    <a:pt x="71120" y="4394200"/>
                  </a:lnTo>
                  <a:lnTo>
                    <a:pt x="94873" y="4419740"/>
                  </a:lnTo>
                  <a:lnTo>
                    <a:pt x="118618" y="4445000"/>
                  </a:lnTo>
                  <a:lnTo>
                    <a:pt x="142112" y="4457700"/>
                  </a:lnTo>
                  <a:lnTo>
                    <a:pt x="165607" y="4483100"/>
                  </a:lnTo>
                  <a:lnTo>
                    <a:pt x="188975" y="4495800"/>
                  </a:lnTo>
                  <a:lnTo>
                    <a:pt x="212471" y="4521200"/>
                  </a:lnTo>
                  <a:lnTo>
                    <a:pt x="304800" y="4572000"/>
                  </a:lnTo>
                  <a:lnTo>
                    <a:pt x="473709" y="4572000"/>
                  </a:lnTo>
                  <a:lnTo>
                    <a:pt x="483997" y="4559300"/>
                  </a:lnTo>
                  <a:lnTo>
                    <a:pt x="387096" y="4559300"/>
                  </a:lnTo>
                  <a:lnTo>
                    <a:pt x="376808" y="4546600"/>
                  </a:lnTo>
                  <a:lnTo>
                    <a:pt x="330073" y="4546600"/>
                  </a:lnTo>
                  <a:lnTo>
                    <a:pt x="319277" y="4533900"/>
                  </a:lnTo>
                  <a:lnTo>
                    <a:pt x="299593" y="4533900"/>
                  </a:lnTo>
                  <a:lnTo>
                    <a:pt x="277622" y="4521200"/>
                  </a:lnTo>
                  <a:lnTo>
                    <a:pt x="278510" y="4521200"/>
                  </a:lnTo>
                  <a:lnTo>
                    <a:pt x="256031" y="4508500"/>
                  </a:lnTo>
                  <a:lnTo>
                    <a:pt x="256794" y="4508500"/>
                  </a:lnTo>
                  <a:lnTo>
                    <a:pt x="234314" y="4483100"/>
                  </a:lnTo>
                  <a:lnTo>
                    <a:pt x="234823" y="4483100"/>
                  </a:lnTo>
                  <a:lnTo>
                    <a:pt x="211962" y="4470400"/>
                  </a:lnTo>
                  <a:lnTo>
                    <a:pt x="212471" y="4470400"/>
                  </a:lnTo>
                  <a:lnTo>
                    <a:pt x="189483" y="4457700"/>
                  </a:lnTo>
                  <a:lnTo>
                    <a:pt x="189864" y="4457700"/>
                  </a:lnTo>
                  <a:lnTo>
                    <a:pt x="166499" y="4432023"/>
                  </a:lnTo>
                  <a:lnTo>
                    <a:pt x="144020" y="4419740"/>
                  </a:lnTo>
                  <a:lnTo>
                    <a:pt x="120396" y="4394200"/>
                  </a:lnTo>
                  <a:lnTo>
                    <a:pt x="120650" y="4394200"/>
                  </a:lnTo>
                  <a:lnTo>
                    <a:pt x="73532" y="4343400"/>
                  </a:lnTo>
                  <a:lnTo>
                    <a:pt x="26416" y="4305300"/>
                  </a:lnTo>
                  <a:close/>
                </a:path>
                <a:path w="773429" h="4584700">
                  <a:moveTo>
                    <a:pt x="395858" y="4546600"/>
                  </a:moveTo>
                  <a:lnTo>
                    <a:pt x="385825" y="4546600"/>
                  </a:lnTo>
                  <a:lnTo>
                    <a:pt x="387096" y="4559300"/>
                  </a:lnTo>
                  <a:lnTo>
                    <a:pt x="394461" y="4559300"/>
                  </a:lnTo>
                  <a:lnTo>
                    <a:pt x="395858" y="4546600"/>
                  </a:lnTo>
                  <a:close/>
                </a:path>
                <a:path w="773429" h="4584700">
                  <a:moveTo>
                    <a:pt x="494029" y="4546600"/>
                  </a:moveTo>
                  <a:lnTo>
                    <a:pt x="404495" y="4546600"/>
                  </a:lnTo>
                  <a:lnTo>
                    <a:pt x="394461" y="4559300"/>
                  </a:lnTo>
                  <a:lnTo>
                    <a:pt x="483997" y="4559300"/>
                  </a:lnTo>
                  <a:lnTo>
                    <a:pt x="494029" y="4546600"/>
                  </a:lnTo>
                  <a:close/>
                </a:path>
                <a:path w="773429" h="4584700">
                  <a:moveTo>
                    <a:pt x="607059" y="4203700"/>
                  </a:moveTo>
                  <a:lnTo>
                    <a:pt x="600963" y="4241800"/>
                  </a:lnTo>
                  <a:lnTo>
                    <a:pt x="594868" y="4267200"/>
                  </a:lnTo>
                  <a:lnTo>
                    <a:pt x="588518" y="4292600"/>
                  </a:lnTo>
                  <a:lnTo>
                    <a:pt x="582041" y="4305300"/>
                  </a:lnTo>
                  <a:lnTo>
                    <a:pt x="575436" y="4330700"/>
                  </a:lnTo>
                  <a:lnTo>
                    <a:pt x="568578" y="4356100"/>
                  </a:lnTo>
                  <a:lnTo>
                    <a:pt x="561594" y="4368800"/>
                  </a:lnTo>
                  <a:lnTo>
                    <a:pt x="554481" y="4394200"/>
                  </a:lnTo>
                  <a:lnTo>
                    <a:pt x="554735" y="4394200"/>
                  </a:lnTo>
                  <a:lnTo>
                    <a:pt x="547243" y="4406900"/>
                  </a:lnTo>
                  <a:lnTo>
                    <a:pt x="547497" y="4406900"/>
                  </a:lnTo>
                  <a:lnTo>
                    <a:pt x="539792" y="4419740"/>
                  </a:lnTo>
                  <a:lnTo>
                    <a:pt x="540088" y="4419740"/>
                  </a:lnTo>
                  <a:lnTo>
                    <a:pt x="532383" y="4445000"/>
                  </a:lnTo>
                  <a:lnTo>
                    <a:pt x="532637" y="4445000"/>
                  </a:lnTo>
                  <a:lnTo>
                    <a:pt x="524763" y="4457700"/>
                  </a:lnTo>
                  <a:lnTo>
                    <a:pt x="525145" y="4457700"/>
                  </a:lnTo>
                  <a:lnTo>
                    <a:pt x="517017" y="4470400"/>
                  </a:lnTo>
                  <a:lnTo>
                    <a:pt x="517525" y="4470400"/>
                  </a:lnTo>
                  <a:lnTo>
                    <a:pt x="509270" y="4483100"/>
                  </a:lnTo>
                  <a:lnTo>
                    <a:pt x="509777" y="4483100"/>
                  </a:lnTo>
                  <a:lnTo>
                    <a:pt x="501396" y="4495800"/>
                  </a:lnTo>
                  <a:lnTo>
                    <a:pt x="494156" y="4495800"/>
                  </a:lnTo>
                  <a:lnTo>
                    <a:pt x="485394" y="4508500"/>
                  </a:lnTo>
                  <a:lnTo>
                    <a:pt x="486282" y="4508500"/>
                  </a:lnTo>
                  <a:lnTo>
                    <a:pt x="477520" y="4521200"/>
                  </a:lnTo>
                  <a:lnTo>
                    <a:pt x="470153" y="4521200"/>
                  </a:lnTo>
                  <a:lnTo>
                    <a:pt x="461136" y="4533900"/>
                  </a:lnTo>
                  <a:lnTo>
                    <a:pt x="446150" y="4533900"/>
                  </a:lnTo>
                  <a:lnTo>
                    <a:pt x="436625" y="4546600"/>
                  </a:lnTo>
                  <a:lnTo>
                    <a:pt x="503808" y="4546600"/>
                  </a:lnTo>
                  <a:lnTo>
                    <a:pt x="532002" y="4508500"/>
                  </a:lnTo>
                  <a:lnTo>
                    <a:pt x="558037" y="4470400"/>
                  </a:lnTo>
                  <a:lnTo>
                    <a:pt x="582251" y="4419740"/>
                  </a:lnTo>
                  <a:lnTo>
                    <a:pt x="590042" y="4406900"/>
                  </a:lnTo>
                  <a:lnTo>
                    <a:pt x="597407" y="4381500"/>
                  </a:lnTo>
                  <a:lnTo>
                    <a:pt x="604647" y="4368800"/>
                  </a:lnTo>
                  <a:lnTo>
                    <a:pt x="611758" y="4343400"/>
                  </a:lnTo>
                  <a:lnTo>
                    <a:pt x="618744" y="4318000"/>
                  </a:lnTo>
                  <a:lnTo>
                    <a:pt x="625348" y="4292600"/>
                  </a:lnTo>
                  <a:lnTo>
                    <a:pt x="631825" y="4267200"/>
                  </a:lnTo>
                  <a:lnTo>
                    <a:pt x="644271" y="4216400"/>
                  </a:lnTo>
                  <a:lnTo>
                    <a:pt x="606932" y="4216400"/>
                  </a:lnTo>
                  <a:lnTo>
                    <a:pt x="607059" y="4203700"/>
                  </a:lnTo>
                  <a:close/>
                </a:path>
                <a:path w="773429" h="4584700">
                  <a:moveTo>
                    <a:pt x="298450" y="4521200"/>
                  </a:moveTo>
                  <a:lnTo>
                    <a:pt x="299593" y="4533900"/>
                  </a:lnTo>
                  <a:lnTo>
                    <a:pt x="320167" y="4533900"/>
                  </a:lnTo>
                  <a:lnTo>
                    <a:pt x="298450" y="4521200"/>
                  </a:lnTo>
                  <a:close/>
                </a:path>
                <a:path w="773429" h="4584700">
                  <a:moveTo>
                    <a:pt x="501903" y="4483100"/>
                  </a:moveTo>
                  <a:lnTo>
                    <a:pt x="493522" y="4495800"/>
                  </a:lnTo>
                  <a:lnTo>
                    <a:pt x="501396" y="4495800"/>
                  </a:lnTo>
                  <a:lnTo>
                    <a:pt x="501903" y="4483100"/>
                  </a:lnTo>
                  <a:close/>
                </a:path>
                <a:path w="773429" h="4584700">
                  <a:moveTo>
                    <a:pt x="623951" y="4114800"/>
                  </a:moveTo>
                  <a:lnTo>
                    <a:pt x="618362" y="4152900"/>
                  </a:lnTo>
                  <a:lnTo>
                    <a:pt x="612775" y="4178300"/>
                  </a:lnTo>
                  <a:lnTo>
                    <a:pt x="606932" y="4216400"/>
                  </a:lnTo>
                  <a:lnTo>
                    <a:pt x="644271" y="4216400"/>
                  </a:lnTo>
                  <a:lnTo>
                    <a:pt x="650112" y="4191000"/>
                  </a:lnTo>
                  <a:lnTo>
                    <a:pt x="655827" y="4165600"/>
                  </a:lnTo>
                  <a:lnTo>
                    <a:pt x="661416" y="4127500"/>
                  </a:lnTo>
                  <a:lnTo>
                    <a:pt x="623824" y="4127500"/>
                  </a:lnTo>
                  <a:lnTo>
                    <a:pt x="623951" y="4114800"/>
                  </a:lnTo>
                  <a:close/>
                </a:path>
                <a:path w="773429" h="4584700">
                  <a:moveTo>
                    <a:pt x="645922" y="38100"/>
                  </a:moveTo>
                  <a:lnTo>
                    <a:pt x="593471" y="38100"/>
                  </a:lnTo>
                  <a:lnTo>
                    <a:pt x="600075" y="50800"/>
                  </a:lnTo>
                  <a:lnTo>
                    <a:pt x="604266" y="50800"/>
                  </a:lnTo>
                  <a:lnTo>
                    <a:pt x="610616" y="63500"/>
                  </a:lnTo>
                  <a:lnTo>
                    <a:pt x="615314" y="63500"/>
                  </a:lnTo>
                  <a:lnTo>
                    <a:pt x="621410" y="76200"/>
                  </a:lnTo>
                  <a:lnTo>
                    <a:pt x="626236" y="76200"/>
                  </a:lnTo>
                  <a:lnTo>
                    <a:pt x="632078" y="88900"/>
                  </a:lnTo>
                  <a:lnTo>
                    <a:pt x="631571" y="88900"/>
                  </a:lnTo>
                  <a:lnTo>
                    <a:pt x="637285" y="101600"/>
                  </a:lnTo>
                  <a:lnTo>
                    <a:pt x="636904" y="101600"/>
                  </a:lnTo>
                  <a:lnTo>
                    <a:pt x="642620" y="114300"/>
                  </a:lnTo>
                  <a:lnTo>
                    <a:pt x="642238" y="114300"/>
                  </a:lnTo>
                  <a:lnTo>
                    <a:pt x="647573" y="127000"/>
                  </a:lnTo>
                  <a:lnTo>
                    <a:pt x="647319" y="127000"/>
                  </a:lnTo>
                  <a:lnTo>
                    <a:pt x="652652" y="139700"/>
                  </a:lnTo>
                  <a:lnTo>
                    <a:pt x="652399" y="139700"/>
                  </a:lnTo>
                  <a:lnTo>
                    <a:pt x="657478" y="152400"/>
                  </a:lnTo>
                  <a:lnTo>
                    <a:pt x="662320" y="165139"/>
                  </a:lnTo>
                  <a:lnTo>
                    <a:pt x="662058" y="165139"/>
                  </a:lnTo>
                  <a:lnTo>
                    <a:pt x="666876" y="190500"/>
                  </a:lnTo>
                  <a:lnTo>
                    <a:pt x="671344" y="203326"/>
                  </a:lnTo>
                  <a:lnTo>
                    <a:pt x="675910" y="229419"/>
                  </a:lnTo>
                  <a:lnTo>
                    <a:pt x="683895" y="266700"/>
                  </a:lnTo>
                  <a:lnTo>
                    <a:pt x="691387" y="317500"/>
                  </a:lnTo>
                  <a:lnTo>
                    <a:pt x="698119" y="368300"/>
                  </a:lnTo>
                  <a:lnTo>
                    <a:pt x="704214" y="419100"/>
                  </a:lnTo>
                  <a:lnTo>
                    <a:pt x="707008" y="457200"/>
                  </a:lnTo>
                  <a:lnTo>
                    <a:pt x="709549" y="495300"/>
                  </a:lnTo>
                  <a:lnTo>
                    <a:pt x="712216" y="520700"/>
                  </a:lnTo>
                  <a:lnTo>
                    <a:pt x="714501" y="571500"/>
                  </a:lnTo>
                  <a:lnTo>
                    <a:pt x="716787" y="609600"/>
                  </a:lnTo>
                  <a:lnTo>
                    <a:pt x="718947" y="647700"/>
                  </a:lnTo>
                  <a:lnTo>
                    <a:pt x="720851" y="698500"/>
                  </a:lnTo>
                  <a:lnTo>
                    <a:pt x="722756" y="736600"/>
                  </a:lnTo>
                  <a:lnTo>
                    <a:pt x="724534" y="787400"/>
                  </a:lnTo>
                  <a:lnTo>
                    <a:pt x="726185" y="838200"/>
                  </a:lnTo>
                  <a:lnTo>
                    <a:pt x="727709" y="901700"/>
                  </a:lnTo>
                  <a:lnTo>
                    <a:pt x="730250" y="1003300"/>
                  </a:lnTo>
                  <a:lnTo>
                    <a:pt x="731266" y="1066800"/>
                  </a:lnTo>
                  <a:lnTo>
                    <a:pt x="733044" y="1193800"/>
                  </a:lnTo>
                  <a:lnTo>
                    <a:pt x="734313" y="1308100"/>
                  </a:lnTo>
                  <a:lnTo>
                    <a:pt x="734949" y="1447800"/>
                  </a:lnTo>
                  <a:lnTo>
                    <a:pt x="735202" y="1574800"/>
                  </a:lnTo>
                  <a:lnTo>
                    <a:pt x="734822" y="1714500"/>
                  </a:lnTo>
                  <a:lnTo>
                    <a:pt x="734059" y="1854200"/>
                  </a:lnTo>
                  <a:lnTo>
                    <a:pt x="732662" y="1993900"/>
                  </a:lnTo>
                  <a:lnTo>
                    <a:pt x="728345" y="2286000"/>
                  </a:lnTo>
                  <a:lnTo>
                    <a:pt x="721995" y="2578100"/>
                  </a:lnTo>
                  <a:lnTo>
                    <a:pt x="717930" y="2717800"/>
                  </a:lnTo>
                  <a:lnTo>
                    <a:pt x="713358" y="2857500"/>
                  </a:lnTo>
                  <a:lnTo>
                    <a:pt x="708278" y="2997200"/>
                  </a:lnTo>
                  <a:lnTo>
                    <a:pt x="702818" y="3136900"/>
                  </a:lnTo>
                  <a:lnTo>
                    <a:pt x="696722" y="3263900"/>
                  </a:lnTo>
                  <a:lnTo>
                    <a:pt x="690118" y="3390900"/>
                  </a:lnTo>
                  <a:lnTo>
                    <a:pt x="682878" y="3505200"/>
                  </a:lnTo>
                  <a:lnTo>
                    <a:pt x="679069" y="3568700"/>
                  </a:lnTo>
                  <a:lnTo>
                    <a:pt x="675258" y="3619500"/>
                  </a:lnTo>
                  <a:lnTo>
                    <a:pt x="671195" y="3683000"/>
                  </a:lnTo>
                  <a:lnTo>
                    <a:pt x="662812" y="3784600"/>
                  </a:lnTo>
                  <a:lnTo>
                    <a:pt x="658368" y="3835400"/>
                  </a:lnTo>
                  <a:lnTo>
                    <a:pt x="653796" y="3886200"/>
                  </a:lnTo>
                  <a:lnTo>
                    <a:pt x="649224" y="3924300"/>
                  </a:lnTo>
                  <a:lnTo>
                    <a:pt x="644271" y="3975100"/>
                  </a:lnTo>
                  <a:lnTo>
                    <a:pt x="639445" y="4013200"/>
                  </a:lnTo>
                  <a:lnTo>
                    <a:pt x="634237" y="4051300"/>
                  </a:lnTo>
                  <a:lnTo>
                    <a:pt x="629157" y="4089400"/>
                  </a:lnTo>
                  <a:lnTo>
                    <a:pt x="623824" y="4127500"/>
                  </a:lnTo>
                  <a:lnTo>
                    <a:pt x="661416" y="4127500"/>
                  </a:lnTo>
                  <a:lnTo>
                    <a:pt x="666876" y="4089400"/>
                  </a:lnTo>
                  <a:lnTo>
                    <a:pt x="672083" y="4051300"/>
                  </a:lnTo>
                  <a:lnTo>
                    <a:pt x="682244" y="3975100"/>
                  </a:lnTo>
                  <a:lnTo>
                    <a:pt x="687070" y="3937000"/>
                  </a:lnTo>
                  <a:lnTo>
                    <a:pt x="691769" y="3886200"/>
                  </a:lnTo>
                  <a:lnTo>
                    <a:pt x="696341" y="3835400"/>
                  </a:lnTo>
                  <a:lnTo>
                    <a:pt x="704976" y="3733800"/>
                  </a:lnTo>
                  <a:lnTo>
                    <a:pt x="709168" y="3683000"/>
                  </a:lnTo>
                  <a:lnTo>
                    <a:pt x="713231" y="3632200"/>
                  </a:lnTo>
                  <a:lnTo>
                    <a:pt x="717169" y="3568700"/>
                  </a:lnTo>
                  <a:lnTo>
                    <a:pt x="720978" y="3517900"/>
                  </a:lnTo>
                  <a:lnTo>
                    <a:pt x="728091" y="3390900"/>
                  </a:lnTo>
                  <a:lnTo>
                    <a:pt x="734822" y="3263900"/>
                  </a:lnTo>
                  <a:lnTo>
                    <a:pt x="740918" y="3136900"/>
                  </a:lnTo>
                  <a:lnTo>
                    <a:pt x="746378" y="2997200"/>
                  </a:lnTo>
                  <a:lnTo>
                    <a:pt x="751458" y="2857500"/>
                  </a:lnTo>
                  <a:lnTo>
                    <a:pt x="756030" y="2717800"/>
                  </a:lnTo>
                  <a:lnTo>
                    <a:pt x="759968" y="2578100"/>
                  </a:lnTo>
                  <a:lnTo>
                    <a:pt x="766445" y="2286000"/>
                  </a:lnTo>
                  <a:lnTo>
                    <a:pt x="770762" y="1993900"/>
                  </a:lnTo>
                  <a:lnTo>
                    <a:pt x="772159" y="1854200"/>
                  </a:lnTo>
                  <a:lnTo>
                    <a:pt x="772922" y="1714500"/>
                  </a:lnTo>
                  <a:lnTo>
                    <a:pt x="773302" y="1574800"/>
                  </a:lnTo>
                  <a:lnTo>
                    <a:pt x="773049" y="1447800"/>
                  </a:lnTo>
                  <a:lnTo>
                    <a:pt x="772413" y="1308100"/>
                  </a:lnTo>
                  <a:lnTo>
                    <a:pt x="771271" y="1193800"/>
                  </a:lnTo>
                  <a:lnTo>
                    <a:pt x="771144" y="1181100"/>
                  </a:lnTo>
                  <a:lnTo>
                    <a:pt x="769366" y="1066800"/>
                  </a:lnTo>
                  <a:lnTo>
                    <a:pt x="768350" y="1003300"/>
                  </a:lnTo>
                  <a:lnTo>
                    <a:pt x="767079" y="952500"/>
                  </a:lnTo>
                  <a:lnTo>
                    <a:pt x="765682" y="901700"/>
                  </a:lnTo>
                  <a:lnTo>
                    <a:pt x="764158" y="838200"/>
                  </a:lnTo>
                  <a:lnTo>
                    <a:pt x="762634" y="787400"/>
                  </a:lnTo>
                  <a:lnTo>
                    <a:pt x="760856" y="736600"/>
                  </a:lnTo>
                  <a:lnTo>
                    <a:pt x="758951" y="698500"/>
                  </a:lnTo>
                  <a:lnTo>
                    <a:pt x="756920" y="647700"/>
                  </a:lnTo>
                  <a:lnTo>
                    <a:pt x="754887" y="609600"/>
                  </a:lnTo>
                  <a:lnTo>
                    <a:pt x="752601" y="558800"/>
                  </a:lnTo>
                  <a:lnTo>
                    <a:pt x="750188" y="520700"/>
                  </a:lnTo>
                  <a:lnTo>
                    <a:pt x="747649" y="482600"/>
                  </a:lnTo>
                  <a:lnTo>
                    <a:pt x="744854" y="457200"/>
                  </a:lnTo>
                  <a:lnTo>
                    <a:pt x="742187" y="419100"/>
                  </a:lnTo>
                  <a:lnTo>
                    <a:pt x="739139" y="393700"/>
                  </a:lnTo>
                  <a:lnTo>
                    <a:pt x="735964" y="368300"/>
                  </a:lnTo>
                  <a:lnTo>
                    <a:pt x="732662" y="330200"/>
                  </a:lnTo>
                  <a:lnTo>
                    <a:pt x="729106" y="304800"/>
                  </a:lnTo>
                  <a:lnTo>
                    <a:pt x="725297" y="279400"/>
                  </a:lnTo>
                  <a:lnTo>
                    <a:pt x="721359" y="266700"/>
                  </a:lnTo>
                  <a:lnTo>
                    <a:pt x="712977" y="215900"/>
                  </a:lnTo>
                  <a:lnTo>
                    <a:pt x="708451" y="203326"/>
                  </a:lnTo>
                  <a:lnTo>
                    <a:pt x="703706" y="177800"/>
                  </a:lnTo>
                  <a:lnTo>
                    <a:pt x="699019" y="165465"/>
                  </a:lnTo>
                  <a:lnTo>
                    <a:pt x="698896" y="165139"/>
                  </a:lnTo>
                  <a:lnTo>
                    <a:pt x="693674" y="139700"/>
                  </a:lnTo>
                  <a:lnTo>
                    <a:pt x="688467" y="127000"/>
                  </a:lnTo>
                  <a:lnTo>
                    <a:pt x="671576" y="88900"/>
                  </a:lnTo>
                  <a:lnTo>
                    <a:pt x="652652" y="50800"/>
                  </a:lnTo>
                  <a:lnTo>
                    <a:pt x="645922" y="38100"/>
                  </a:lnTo>
                  <a:close/>
                </a:path>
                <a:path w="773429" h="4584700">
                  <a:moveTo>
                    <a:pt x="296925" y="152400"/>
                  </a:moveTo>
                  <a:lnTo>
                    <a:pt x="271145" y="279400"/>
                  </a:lnTo>
                  <a:lnTo>
                    <a:pt x="386714" y="228600"/>
                  </a:lnTo>
                  <a:lnTo>
                    <a:pt x="371750" y="215900"/>
                  </a:lnTo>
                  <a:lnTo>
                    <a:pt x="345058" y="215900"/>
                  </a:lnTo>
                  <a:lnTo>
                    <a:pt x="315086" y="190500"/>
                  </a:lnTo>
                  <a:lnTo>
                    <a:pt x="328173" y="178918"/>
                  </a:lnTo>
                  <a:lnTo>
                    <a:pt x="296925" y="152400"/>
                  </a:lnTo>
                  <a:close/>
                </a:path>
                <a:path w="773429" h="4584700">
                  <a:moveTo>
                    <a:pt x="328173" y="178918"/>
                  </a:moveTo>
                  <a:lnTo>
                    <a:pt x="315086" y="190500"/>
                  </a:lnTo>
                  <a:lnTo>
                    <a:pt x="345058" y="215900"/>
                  </a:lnTo>
                  <a:lnTo>
                    <a:pt x="358065" y="204286"/>
                  </a:lnTo>
                  <a:lnTo>
                    <a:pt x="328173" y="178918"/>
                  </a:lnTo>
                  <a:close/>
                </a:path>
                <a:path w="773429" h="4584700">
                  <a:moveTo>
                    <a:pt x="358065" y="204286"/>
                  </a:moveTo>
                  <a:lnTo>
                    <a:pt x="345058" y="215900"/>
                  </a:lnTo>
                  <a:lnTo>
                    <a:pt x="371750" y="215900"/>
                  </a:lnTo>
                  <a:lnTo>
                    <a:pt x="358065" y="204286"/>
                  </a:lnTo>
                  <a:close/>
                </a:path>
                <a:path w="773429" h="4584700">
                  <a:moveTo>
                    <a:pt x="623824" y="12700"/>
                  </a:moveTo>
                  <a:lnTo>
                    <a:pt x="490474" y="12700"/>
                  </a:lnTo>
                  <a:lnTo>
                    <a:pt x="473075" y="25400"/>
                  </a:lnTo>
                  <a:lnTo>
                    <a:pt x="455422" y="38100"/>
                  </a:lnTo>
                  <a:lnTo>
                    <a:pt x="437769" y="63500"/>
                  </a:lnTo>
                  <a:lnTo>
                    <a:pt x="401954" y="88900"/>
                  </a:lnTo>
                  <a:lnTo>
                    <a:pt x="366013" y="139700"/>
                  </a:lnTo>
                  <a:lnTo>
                    <a:pt x="347725" y="152400"/>
                  </a:lnTo>
                  <a:lnTo>
                    <a:pt x="329437" y="177800"/>
                  </a:lnTo>
                  <a:lnTo>
                    <a:pt x="328173" y="178918"/>
                  </a:lnTo>
                  <a:lnTo>
                    <a:pt x="358065" y="204286"/>
                  </a:lnTo>
                  <a:lnTo>
                    <a:pt x="358589" y="203819"/>
                  </a:lnTo>
                  <a:lnTo>
                    <a:pt x="377062" y="177800"/>
                  </a:lnTo>
                  <a:lnTo>
                    <a:pt x="394331" y="165465"/>
                  </a:lnTo>
                  <a:lnTo>
                    <a:pt x="412496" y="139700"/>
                  </a:lnTo>
                  <a:lnTo>
                    <a:pt x="412114" y="139700"/>
                  </a:lnTo>
                  <a:lnTo>
                    <a:pt x="429768" y="114300"/>
                  </a:lnTo>
                  <a:lnTo>
                    <a:pt x="438086" y="114300"/>
                  </a:lnTo>
                  <a:lnTo>
                    <a:pt x="446785" y="101600"/>
                  </a:lnTo>
                  <a:lnTo>
                    <a:pt x="446277" y="101600"/>
                  </a:lnTo>
                  <a:lnTo>
                    <a:pt x="463550" y="88900"/>
                  </a:lnTo>
                  <a:lnTo>
                    <a:pt x="462914" y="88900"/>
                  </a:lnTo>
                  <a:lnTo>
                    <a:pt x="479805" y="76200"/>
                  </a:lnTo>
                  <a:lnTo>
                    <a:pt x="479044" y="76200"/>
                  </a:lnTo>
                  <a:lnTo>
                    <a:pt x="495680" y="63500"/>
                  </a:lnTo>
                  <a:lnTo>
                    <a:pt x="494664" y="63500"/>
                  </a:lnTo>
                  <a:lnTo>
                    <a:pt x="511048" y="50800"/>
                  </a:lnTo>
                  <a:lnTo>
                    <a:pt x="517144" y="50800"/>
                  </a:lnTo>
                  <a:lnTo>
                    <a:pt x="525145" y="38100"/>
                  </a:lnTo>
                  <a:lnTo>
                    <a:pt x="638809" y="38100"/>
                  </a:lnTo>
                  <a:lnTo>
                    <a:pt x="631444" y="25400"/>
                  </a:lnTo>
                  <a:lnTo>
                    <a:pt x="623824" y="12700"/>
                  </a:lnTo>
                  <a:close/>
                </a:path>
                <a:path w="773429" h="4584700">
                  <a:moveTo>
                    <a:pt x="438086" y="114300"/>
                  </a:moveTo>
                  <a:lnTo>
                    <a:pt x="429768" y="114300"/>
                  </a:lnTo>
                  <a:lnTo>
                    <a:pt x="429386" y="127000"/>
                  </a:lnTo>
                  <a:lnTo>
                    <a:pt x="438086" y="114300"/>
                  </a:lnTo>
                  <a:close/>
                </a:path>
                <a:path w="773429" h="4584700">
                  <a:moveTo>
                    <a:pt x="593471" y="38100"/>
                  </a:moveTo>
                  <a:lnTo>
                    <a:pt x="588136" y="38100"/>
                  </a:lnTo>
                  <a:lnTo>
                    <a:pt x="594868" y="50800"/>
                  </a:lnTo>
                  <a:lnTo>
                    <a:pt x="593471" y="38100"/>
                  </a:lnTo>
                  <a:close/>
                </a:path>
                <a:path w="773429" h="4584700">
                  <a:moveTo>
                    <a:pt x="598931" y="0"/>
                  </a:moveTo>
                  <a:lnTo>
                    <a:pt x="517271" y="0"/>
                  </a:lnTo>
                  <a:lnTo>
                    <a:pt x="508380" y="12700"/>
                  </a:lnTo>
                  <a:lnTo>
                    <a:pt x="607441" y="12700"/>
                  </a:lnTo>
                  <a:lnTo>
                    <a:pt x="598931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38831" y="2205736"/>
              <a:ext cx="436245" cy="1130300"/>
            </a:xfrm>
            <a:custGeom>
              <a:avLst/>
              <a:gdLst/>
              <a:ahLst/>
              <a:cxnLst/>
              <a:rect l="l" t="t" r="r" b="b"/>
              <a:pathLst>
                <a:path w="436245" h="1130300">
                  <a:moveTo>
                    <a:pt x="337782" y="1047605"/>
                  </a:moveTo>
                  <a:lnTo>
                    <a:pt x="306799" y="1069339"/>
                  </a:lnTo>
                  <a:lnTo>
                    <a:pt x="419194" y="1130046"/>
                  </a:lnTo>
                  <a:lnTo>
                    <a:pt x="409257" y="1063243"/>
                  </a:lnTo>
                  <a:lnTo>
                    <a:pt x="349090" y="1063243"/>
                  </a:lnTo>
                  <a:lnTo>
                    <a:pt x="337782" y="1047605"/>
                  </a:lnTo>
                  <a:close/>
                </a:path>
                <a:path w="436245" h="1130300">
                  <a:moveTo>
                    <a:pt x="368979" y="1025720"/>
                  </a:moveTo>
                  <a:lnTo>
                    <a:pt x="337782" y="1047605"/>
                  </a:lnTo>
                  <a:lnTo>
                    <a:pt x="349090" y="1063243"/>
                  </a:lnTo>
                  <a:lnTo>
                    <a:pt x="379951" y="1040891"/>
                  </a:lnTo>
                  <a:lnTo>
                    <a:pt x="368979" y="1025720"/>
                  </a:lnTo>
                  <a:close/>
                </a:path>
                <a:path w="436245" h="1130300">
                  <a:moveTo>
                    <a:pt x="400398" y="1003680"/>
                  </a:moveTo>
                  <a:lnTo>
                    <a:pt x="368979" y="1025720"/>
                  </a:lnTo>
                  <a:lnTo>
                    <a:pt x="379951" y="1040891"/>
                  </a:lnTo>
                  <a:lnTo>
                    <a:pt x="349090" y="1063243"/>
                  </a:lnTo>
                  <a:lnTo>
                    <a:pt x="409257" y="1063243"/>
                  </a:lnTo>
                  <a:lnTo>
                    <a:pt x="400398" y="1003680"/>
                  </a:lnTo>
                  <a:close/>
                </a:path>
                <a:path w="436245" h="1130300">
                  <a:moveTo>
                    <a:pt x="415638" y="0"/>
                  </a:moveTo>
                  <a:lnTo>
                    <a:pt x="339819" y="47625"/>
                  </a:lnTo>
                  <a:lnTo>
                    <a:pt x="302481" y="71754"/>
                  </a:lnTo>
                  <a:lnTo>
                    <a:pt x="265905" y="96265"/>
                  </a:lnTo>
                  <a:lnTo>
                    <a:pt x="230599" y="121158"/>
                  </a:lnTo>
                  <a:lnTo>
                    <a:pt x="196563" y="146558"/>
                  </a:lnTo>
                  <a:lnTo>
                    <a:pt x="164305" y="172465"/>
                  </a:lnTo>
                  <a:lnTo>
                    <a:pt x="133698" y="199389"/>
                  </a:lnTo>
                  <a:lnTo>
                    <a:pt x="105631" y="226949"/>
                  </a:lnTo>
                  <a:lnTo>
                    <a:pt x="79977" y="255650"/>
                  </a:lnTo>
                  <a:lnTo>
                    <a:pt x="47211" y="300736"/>
                  </a:lnTo>
                  <a:lnTo>
                    <a:pt x="22065" y="348741"/>
                  </a:lnTo>
                  <a:lnTo>
                    <a:pt x="5809" y="400176"/>
                  </a:lnTo>
                  <a:lnTo>
                    <a:pt x="8" y="453898"/>
                  </a:lnTo>
                  <a:lnTo>
                    <a:pt x="0" y="455549"/>
                  </a:lnTo>
                  <a:lnTo>
                    <a:pt x="983" y="474472"/>
                  </a:lnTo>
                  <a:lnTo>
                    <a:pt x="8603" y="516254"/>
                  </a:lnTo>
                  <a:lnTo>
                    <a:pt x="22827" y="560577"/>
                  </a:lnTo>
                  <a:lnTo>
                    <a:pt x="42766" y="607060"/>
                  </a:lnTo>
                  <a:lnTo>
                    <a:pt x="67150" y="655192"/>
                  </a:lnTo>
                  <a:lnTo>
                    <a:pt x="95471" y="704468"/>
                  </a:lnTo>
                  <a:lnTo>
                    <a:pt x="126840" y="754634"/>
                  </a:lnTo>
                  <a:lnTo>
                    <a:pt x="177132" y="829437"/>
                  </a:lnTo>
                  <a:lnTo>
                    <a:pt x="212057" y="878331"/>
                  </a:lnTo>
                  <a:lnTo>
                    <a:pt x="246601" y="925702"/>
                  </a:lnTo>
                  <a:lnTo>
                    <a:pt x="296512" y="992377"/>
                  </a:lnTo>
                  <a:lnTo>
                    <a:pt x="312260" y="1013078"/>
                  </a:lnTo>
                  <a:lnTo>
                    <a:pt x="327781" y="1033730"/>
                  </a:lnTo>
                  <a:lnTo>
                    <a:pt x="337782" y="1047605"/>
                  </a:lnTo>
                  <a:lnTo>
                    <a:pt x="368979" y="1025720"/>
                  </a:lnTo>
                  <a:lnTo>
                    <a:pt x="357726" y="1010158"/>
                  </a:lnTo>
                  <a:lnTo>
                    <a:pt x="342613" y="990091"/>
                  </a:lnTo>
                  <a:lnTo>
                    <a:pt x="326992" y="969517"/>
                  </a:lnTo>
                  <a:lnTo>
                    <a:pt x="310863" y="948054"/>
                  </a:lnTo>
                  <a:lnTo>
                    <a:pt x="278563" y="904781"/>
                  </a:lnTo>
                  <a:lnTo>
                    <a:pt x="243036" y="856090"/>
                  </a:lnTo>
                  <a:lnTo>
                    <a:pt x="208490" y="807816"/>
                  </a:lnTo>
                  <a:lnTo>
                    <a:pt x="174964" y="758549"/>
                  </a:lnTo>
                  <a:lnTo>
                    <a:pt x="142149" y="707671"/>
                  </a:lnTo>
                  <a:lnTo>
                    <a:pt x="116508" y="665110"/>
                  </a:lnTo>
                  <a:lnTo>
                    <a:pt x="89523" y="615759"/>
                  </a:lnTo>
                  <a:lnTo>
                    <a:pt x="73902" y="583564"/>
                  </a:lnTo>
                  <a:lnTo>
                    <a:pt x="67160" y="568737"/>
                  </a:lnTo>
                  <a:lnTo>
                    <a:pt x="66617" y="567429"/>
                  </a:lnTo>
                  <a:lnTo>
                    <a:pt x="58254" y="546401"/>
                  </a:lnTo>
                  <a:lnTo>
                    <a:pt x="51021" y="525906"/>
                  </a:lnTo>
                  <a:lnTo>
                    <a:pt x="48308" y="516254"/>
                  </a:lnTo>
                  <a:lnTo>
                    <a:pt x="45432" y="506222"/>
                  </a:lnTo>
                  <a:lnTo>
                    <a:pt x="41348" y="487904"/>
                  </a:lnTo>
                  <a:lnTo>
                    <a:pt x="41242" y="487425"/>
                  </a:lnTo>
                  <a:lnTo>
                    <a:pt x="38888" y="470451"/>
                  </a:lnTo>
                  <a:lnTo>
                    <a:pt x="38829" y="470026"/>
                  </a:lnTo>
                  <a:lnTo>
                    <a:pt x="38148" y="455549"/>
                  </a:lnTo>
                  <a:lnTo>
                    <a:pt x="38067" y="453898"/>
                  </a:lnTo>
                  <a:lnTo>
                    <a:pt x="38772" y="439547"/>
                  </a:lnTo>
                  <a:lnTo>
                    <a:pt x="38823" y="438401"/>
                  </a:lnTo>
                  <a:lnTo>
                    <a:pt x="40333" y="424163"/>
                  </a:lnTo>
                  <a:lnTo>
                    <a:pt x="43274" y="407415"/>
                  </a:lnTo>
                  <a:lnTo>
                    <a:pt x="45081" y="400176"/>
                  </a:lnTo>
                  <a:lnTo>
                    <a:pt x="46602" y="393892"/>
                  </a:lnTo>
                  <a:lnTo>
                    <a:pt x="51420" y="378713"/>
                  </a:lnTo>
                  <a:lnTo>
                    <a:pt x="51275" y="378713"/>
                  </a:lnTo>
                  <a:lnTo>
                    <a:pt x="56876" y="364360"/>
                  </a:lnTo>
                  <a:lnTo>
                    <a:pt x="79407" y="321069"/>
                  </a:lnTo>
                  <a:lnTo>
                    <a:pt x="108886" y="280514"/>
                  </a:lnTo>
                  <a:lnTo>
                    <a:pt x="146289" y="240029"/>
                  </a:lnTo>
                  <a:lnTo>
                    <a:pt x="175332" y="213105"/>
                  </a:lnTo>
                  <a:lnTo>
                    <a:pt x="217684" y="178405"/>
                  </a:lnTo>
                  <a:lnTo>
                    <a:pt x="219502" y="177041"/>
                  </a:lnTo>
                  <a:lnTo>
                    <a:pt x="219627" y="176849"/>
                  </a:lnTo>
                  <a:lnTo>
                    <a:pt x="220174" y="176413"/>
                  </a:lnTo>
                  <a:lnTo>
                    <a:pt x="220340" y="176413"/>
                  </a:lnTo>
                  <a:lnTo>
                    <a:pt x="252697" y="152146"/>
                  </a:lnTo>
                  <a:lnTo>
                    <a:pt x="287746" y="127508"/>
                  </a:lnTo>
                  <a:lnTo>
                    <a:pt x="325100" y="102474"/>
                  </a:lnTo>
                  <a:lnTo>
                    <a:pt x="360266" y="79755"/>
                  </a:lnTo>
                  <a:lnTo>
                    <a:pt x="397731" y="56006"/>
                  </a:lnTo>
                  <a:lnTo>
                    <a:pt x="435831" y="32385"/>
                  </a:lnTo>
                  <a:lnTo>
                    <a:pt x="415638" y="0"/>
                  </a:lnTo>
                  <a:close/>
                </a:path>
                <a:path w="436245" h="1130300">
                  <a:moveTo>
                    <a:pt x="205551" y="803506"/>
                  </a:moveTo>
                  <a:lnTo>
                    <a:pt x="208283" y="807527"/>
                  </a:lnTo>
                  <a:lnTo>
                    <a:pt x="208644" y="807816"/>
                  </a:lnTo>
                  <a:lnTo>
                    <a:pt x="208417" y="807527"/>
                  </a:lnTo>
                  <a:lnTo>
                    <a:pt x="205551" y="803506"/>
                  </a:lnTo>
                  <a:close/>
                </a:path>
                <a:path w="436245" h="1130300">
                  <a:moveTo>
                    <a:pt x="51650" y="377989"/>
                  </a:moveTo>
                  <a:lnTo>
                    <a:pt x="51275" y="378713"/>
                  </a:lnTo>
                  <a:lnTo>
                    <a:pt x="51420" y="378713"/>
                  </a:lnTo>
                  <a:lnTo>
                    <a:pt x="51650" y="377989"/>
                  </a:lnTo>
                  <a:close/>
                </a:path>
                <a:path w="436245" h="1130300">
                  <a:moveTo>
                    <a:pt x="220174" y="176413"/>
                  </a:moveTo>
                  <a:lnTo>
                    <a:pt x="217684" y="178405"/>
                  </a:lnTo>
                  <a:lnTo>
                    <a:pt x="219546" y="177041"/>
                  </a:lnTo>
                  <a:lnTo>
                    <a:pt x="219759" y="176849"/>
                  </a:lnTo>
                  <a:lnTo>
                    <a:pt x="220174" y="176413"/>
                  </a:lnTo>
                  <a:close/>
                </a:path>
                <a:path w="436245" h="1130300">
                  <a:moveTo>
                    <a:pt x="220340" y="176413"/>
                  </a:moveTo>
                  <a:lnTo>
                    <a:pt x="220174" y="176413"/>
                  </a:lnTo>
                  <a:lnTo>
                    <a:pt x="219738" y="176849"/>
                  </a:lnTo>
                  <a:lnTo>
                    <a:pt x="220340" y="176413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12711" y="4886832"/>
              <a:ext cx="114300" cy="1965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21728" y="4218177"/>
              <a:ext cx="114300" cy="19646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23379" y="5462778"/>
              <a:ext cx="114300" cy="19651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550786" y="5662599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4"/>
                  </a:lnTo>
                  <a:lnTo>
                    <a:pt x="100793" y="39041"/>
                  </a:lnTo>
                  <a:lnTo>
                    <a:pt x="66960" y="66955"/>
                  </a:lnTo>
                  <a:lnTo>
                    <a:pt x="39045" y="100788"/>
                  </a:lnTo>
                  <a:lnTo>
                    <a:pt x="17966" y="139619"/>
                  </a:lnTo>
                  <a:lnTo>
                    <a:pt x="4644" y="182529"/>
                  </a:lnTo>
                  <a:lnTo>
                    <a:pt x="0" y="228599"/>
                  </a:lnTo>
                  <a:lnTo>
                    <a:pt x="4644" y="274670"/>
                  </a:lnTo>
                  <a:lnTo>
                    <a:pt x="17966" y="317580"/>
                  </a:lnTo>
                  <a:lnTo>
                    <a:pt x="39045" y="356411"/>
                  </a:lnTo>
                  <a:lnTo>
                    <a:pt x="66960" y="390244"/>
                  </a:lnTo>
                  <a:lnTo>
                    <a:pt x="100793" y="418158"/>
                  </a:lnTo>
                  <a:lnTo>
                    <a:pt x="139624" y="439235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5"/>
                  </a:lnTo>
                  <a:lnTo>
                    <a:pt x="356406" y="418158"/>
                  </a:lnTo>
                  <a:lnTo>
                    <a:pt x="390239" y="390244"/>
                  </a:lnTo>
                  <a:lnTo>
                    <a:pt x="418154" y="356411"/>
                  </a:lnTo>
                  <a:lnTo>
                    <a:pt x="439233" y="317580"/>
                  </a:lnTo>
                  <a:lnTo>
                    <a:pt x="452555" y="274670"/>
                  </a:lnTo>
                  <a:lnTo>
                    <a:pt x="457200" y="228599"/>
                  </a:lnTo>
                  <a:lnTo>
                    <a:pt x="452555" y="182529"/>
                  </a:lnTo>
                  <a:lnTo>
                    <a:pt x="439233" y="139619"/>
                  </a:lnTo>
                  <a:lnTo>
                    <a:pt x="418154" y="100788"/>
                  </a:lnTo>
                  <a:lnTo>
                    <a:pt x="390239" y="66955"/>
                  </a:lnTo>
                  <a:lnTo>
                    <a:pt x="356406" y="39041"/>
                  </a:lnTo>
                  <a:lnTo>
                    <a:pt x="317575" y="17964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50786" y="5662599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29"/>
                  </a:lnTo>
                  <a:lnTo>
                    <a:pt x="17966" y="139619"/>
                  </a:lnTo>
                  <a:lnTo>
                    <a:pt x="39045" y="100788"/>
                  </a:lnTo>
                  <a:lnTo>
                    <a:pt x="66960" y="66955"/>
                  </a:lnTo>
                  <a:lnTo>
                    <a:pt x="100793" y="39041"/>
                  </a:lnTo>
                  <a:lnTo>
                    <a:pt x="139624" y="17964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4"/>
                  </a:lnTo>
                  <a:lnTo>
                    <a:pt x="356406" y="39041"/>
                  </a:lnTo>
                  <a:lnTo>
                    <a:pt x="390239" y="66955"/>
                  </a:lnTo>
                  <a:lnTo>
                    <a:pt x="418154" y="100788"/>
                  </a:lnTo>
                  <a:lnTo>
                    <a:pt x="439233" y="139619"/>
                  </a:lnTo>
                  <a:lnTo>
                    <a:pt x="452555" y="182529"/>
                  </a:lnTo>
                  <a:lnTo>
                    <a:pt x="457200" y="228599"/>
                  </a:lnTo>
                  <a:lnTo>
                    <a:pt x="452555" y="274670"/>
                  </a:lnTo>
                  <a:lnTo>
                    <a:pt x="439233" y="317580"/>
                  </a:lnTo>
                  <a:lnTo>
                    <a:pt x="418154" y="356411"/>
                  </a:lnTo>
                  <a:lnTo>
                    <a:pt x="390239" y="390244"/>
                  </a:lnTo>
                  <a:lnTo>
                    <a:pt x="356406" y="418158"/>
                  </a:lnTo>
                  <a:lnTo>
                    <a:pt x="317575" y="439235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5"/>
                  </a:lnTo>
                  <a:lnTo>
                    <a:pt x="100793" y="418158"/>
                  </a:lnTo>
                  <a:lnTo>
                    <a:pt x="66960" y="390244"/>
                  </a:lnTo>
                  <a:lnTo>
                    <a:pt x="39045" y="356411"/>
                  </a:lnTo>
                  <a:lnTo>
                    <a:pt x="17966" y="317580"/>
                  </a:lnTo>
                  <a:lnTo>
                    <a:pt x="4644" y="274670"/>
                  </a:lnTo>
                  <a:lnTo>
                    <a:pt x="0" y="228599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15823" y="2277237"/>
            <a:ext cx="1428115" cy="18973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7475" marR="5080" indent="-105410">
              <a:lnSpc>
                <a:spcPct val="136400"/>
              </a:lnSpc>
              <a:spcBef>
                <a:spcPts val="105"/>
              </a:spcBef>
            </a:pPr>
            <a:r>
              <a:rPr sz="1800" dirty="0">
                <a:latin typeface="Calibri"/>
                <a:cs typeface="Calibri"/>
              </a:rPr>
              <a:t>for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0...3: </a:t>
            </a:r>
            <a:r>
              <a:rPr sz="1800" dirty="0">
                <a:latin typeface="Calibri"/>
                <a:cs typeface="Calibri"/>
              </a:rPr>
              <a:t>load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r0,</a:t>
            </a:r>
            <a:r>
              <a:rPr sz="1800" spc="-20" dirty="0">
                <a:latin typeface="Calibri"/>
                <a:cs typeface="Calibri"/>
              </a:rPr>
              <a:t> &amp;a[i] </a:t>
            </a:r>
            <a:r>
              <a:rPr sz="1800" dirty="0">
                <a:latin typeface="Calibri"/>
                <a:cs typeface="Calibri"/>
              </a:rPr>
              <a:t>mul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r1,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r0,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r0 </a:t>
            </a:r>
            <a:r>
              <a:rPr sz="1800" b="1" dirty="0">
                <a:latin typeface="Calibri"/>
                <a:cs typeface="Calibri"/>
              </a:rPr>
              <a:t>add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r2,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r1,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r0 </a:t>
            </a:r>
            <a:r>
              <a:rPr sz="1800" dirty="0">
                <a:latin typeface="Calibri"/>
                <a:cs typeface="Calibri"/>
              </a:rPr>
              <a:t>store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&amp;b[i],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r2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638422" y="2002663"/>
            <a:ext cx="593090" cy="593090"/>
          </a:xfrm>
          <a:custGeom>
            <a:avLst/>
            <a:gdLst/>
            <a:ahLst/>
            <a:cxnLst/>
            <a:rect l="l" t="t" r="r" b="b"/>
            <a:pathLst>
              <a:path w="593089" h="593089">
                <a:moveTo>
                  <a:pt x="0" y="296545"/>
                </a:moveTo>
                <a:lnTo>
                  <a:pt x="3879" y="248461"/>
                </a:lnTo>
                <a:lnTo>
                  <a:pt x="15112" y="202842"/>
                </a:lnTo>
                <a:lnTo>
                  <a:pt x="33089" y="160298"/>
                </a:lnTo>
                <a:lnTo>
                  <a:pt x="57200" y="121441"/>
                </a:lnTo>
                <a:lnTo>
                  <a:pt x="86836" y="86883"/>
                </a:lnTo>
                <a:lnTo>
                  <a:pt x="121386" y="57237"/>
                </a:lnTo>
                <a:lnTo>
                  <a:pt x="160242" y="33113"/>
                </a:lnTo>
                <a:lnTo>
                  <a:pt x="202793" y="15125"/>
                </a:lnTo>
                <a:lnTo>
                  <a:pt x="248431" y="3883"/>
                </a:lnTo>
                <a:lnTo>
                  <a:pt x="296544" y="0"/>
                </a:lnTo>
                <a:lnTo>
                  <a:pt x="344624" y="3883"/>
                </a:lnTo>
                <a:lnTo>
                  <a:pt x="390234" y="15125"/>
                </a:lnTo>
                <a:lnTo>
                  <a:pt x="432764" y="33113"/>
                </a:lnTo>
                <a:lnTo>
                  <a:pt x="471603" y="57237"/>
                </a:lnTo>
                <a:lnTo>
                  <a:pt x="506142" y="86883"/>
                </a:lnTo>
                <a:lnTo>
                  <a:pt x="535770" y="121441"/>
                </a:lnTo>
                <a:lnTo>
                  <a:pt x="559876" y="160298"/>
                </a:lnTo>
                <a:lnTo>
                  <a:pt x="577851" y="202842"/>
                </a:lnTo>
                <a:lnTo>
                  <a:pt x="589083" y="248461"/>
                </a:lnTo>
                <a:lnTo>
                  <a:pt x="592963" y="296545"/>
                </a:lnTo>
                <a:lnTo>
                  <a:pt x="589083" y="344658"/>
                </a:lnTo>
                <a:lnTo>
                  <a:pt x="577851" y="390296"/>
                </a:lnTo>
                <a:lnTo>
                  <a:pt x="559876" y="432847"/>
                </a:lnTo>
                <a:lnTo>
                  <a:pt x="535770" y="471703"/>
                </a:lnTo>
                <a:lnTo>
                  <a:pt x="506142" y="506253"/>
                </a:lnTo>
                <a:lnTo>
                  <a:pt x="471603" y="535889"/>
                </a:lnTo>
                <a:lnTo>
                  <a:pt x="432764" y="560000"/>
                </a:lnTo>
                <a:lnTo>
                  <a:pt x="390234" y="577977"/>
                </a:lnTo>
                <a:lnTo>
                  <a:pt x="344624" y="589210"/>
                </a:lnTo>
                <a:lnTo>
                  <a:pt x="296544" y="593089"/>
                </a:lnTo>
                <a:lnTo>
                  <a:pt x="248431" y="589210"/>
                </a:lnTo>
                <a:lnTo>
                  <a:pt x="202793" y="577976"/>
                </a:lnTo>
                <a:lnTo>
                  <a:pt x="160242" y="560000"/>
                </a:lnTo>
                <a:lnTo>
                  <a:pt x="121386" y="535889"/>
                </a:lnTo>
                <a:lnTo>
                  <a:pt x="86836" y="506253"/>
                </a:lnTo>
                <a:lnTo>
                  <a:pt x="57200" y="471703"/>
                </a:lnTo>
                <a:lnTo>
                  <a:pt x="33089" y="432847"/>
                </a:lnTo>
                <a:lnTo>
                  <a:pt x="15112" y="390296"/>
                </a:lnTo>
                <a:lnTo>
                  <a:pt x="3879" y="344658"/>
                </a:lnTo>
                <a:lnTo>
                  <a:pt x="0" y="29654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798570" y="2194051"/>
            <a:ext cx="27305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0" dirty="0">
                <a:latin typeface="Calibri"/>
                <a:cs typeface="Calibri"/>
              </a:rPr>
              <a:t>load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994277" y="2748279"/>
            <a:ext cx="593090" cy="593090"/>
          </a:xfrm>
          <a:custGeom>
            <a:avLst/>
            <a:gdLst/>
            <a:ahLst/>
            <a:cxnLst/>
            <a:rect l="l" t="t" r="r" b="b"/>
            <a:pathLst>
              <a:path w="593089" h="593089">
                <a:moveTo>
                  <a:pt x="0" y="296545"/>
                </a:moveTo>
                <a:lnTo>
                  <a:pt x="3879" y="248461"/>
                </a:lnTo>
                <a:lnTo>
                  <a:pt x="15111" y="202842"/>
                </a:lnTo>
                <a:lnTo>
                  <a:pt x="33086" y="160298"/>
                </a:lnTo>
                <a:lnTo>
                  <a:pt x="57192" y="121441"/>
                </a:lnTo>
                <a:lnTo>
                  <a:pt x="86820" y="86883"/>
                </a:lnTo>
                <a:lnTo>
                  <a:pt x="121359" y="57237"/>
                </a:lnTo>
                <a:lnTo>
                  <a:pt x="160198" y="33113"/>
                </a:lnTo>
                <a:lnTo>
                  <a:pt x="202728" y="15125"/>
                </a:lnTo>
                <a:lnTo>
                  <a:pt x="248338" y="3883"/>
                </a:lnTo>
                <a:lnTo>
                  <a:pt x="296418" y="0"/>
                </a:lnTo>
                <a:lnTo>
                  <a:pt x="344531" y="3883"/>
                </a:lnTo>
                <a:lnTo>
                  <a:pt x="390169" y="15125"/>
                </a:lnTo>
                <a:lnTo>
                  <a:pt x="432720" y="33113"/>
                </a:lnTo>
                <a:lnTo>
                  <a:pt x="471576" y="57237"/>
                </a:lnTo>
                <a:lnTo>
                  <a:pt x="506126" y="86883"/>
                </a:lnTo>
                <a:lnTo>
                  <a:pt x="535762" y="121441"/>
                </a:lnTo>
                <a:lnTo>
                  <a:pt x="559873" y="160298"/>
                </a:lnTo>
                <a:lnTo>
                  <a:pt x="577850" y="202842"/>
                </a:lnTo>
                <a:lnTo>
                  <a:pt x="589083" y="248461"/>
                </a:lnTo>
                <a:lnTo>
                  <a:pt x="592963" y="296545"/>
                </a:lnTo>
                <a:lnTo>
                  <a:pt x="589083" y="344658"/>
                </a:lnTo>
                <a:lnTo>
                  <a:pt x="577850" y="390296"/>
                </a:lnTo>
                <a:lnTo>
                  <a:pt x="559873" y="432847"/>
                </a:lnTo>
                <a:lnTo>
                  <a:pt x="535762" y="471703"/>
                </a:lnTo>
                <a:lnTo>
                  <a:pt x="506126" y="506253"/>
                </a:lnTo>
                <a:lnTo>
                  <a:pt x="471576" y="535889"/>
                </a:lnTo>
                <a:lnTo>
                  <a:pt x="432720" y="560000"/>
                </a:lnTo>
                <a:lnTo>
                  <a:pt x="390169" y="577977"/>
                </a:lnTo>
                <a:lnTo>
                  <a:pt x="344531" y="589210"/>
                </a:lnTo>
                <a:lnTo>
                  <a:pt x="296418" y="593090"/>
                </a:lnTo>
                <a:lnTo>
                  <a:pt x="248338" y="589210"/>
                </a:lnTo>
                <a:lnTo>
                  <a:pt x="202728" y="577977"/>
                </a:lnTo>
                <a:lnTo>
                  <a:pt x="160198" y="560000"/>
                </a:lnTo>
                <a:lnTo>
                  <a:pt x="121359" y="535889"/>
                </a:lnTo>
                <a:lnTo>
                  <a:pt x="86820" y="506253"/>
                </a:lnTo>
                <a:lnTo>
                  <a:pt x="57192" y="471703"/>
                </a:lnTo>
                <a:lnTo>
                  <a:pt x="33086" y="432847"/>
                </a:lnTo>
                <a:lnTo>
                  <a:pt x="15111" y="390296"/>
                </a:lnTo>
                <a:lnTo>
                  <a:pt x="3879" y="344658"/>
                </a:lnTo>
                <a:lnTo>
                  <a:pt x="0" y="29654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140834" y="2914014"/>
            <a:ext cx="3009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latin typeface="Calibri"/>
                <a:cs typeface="Calibri"/>
              </a:rPr>
              <a:t>mul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991355" y="3542284"/>
            <a:ext cx="593090" cy="593090"/>
          </a:xfrm>
          <a:custGeom>
            <a:avLst/>
            <a:gdLst/>
            <a:ahLst/>
            <a:cxnLst/>
            <a:rect l="l" t="t" r="r" b="b"/>
            <a:pathLst>
              <a:path w="593089" h="593089">
                <a:moveTo>
                  <a:pt x="0" y="296544"/>
                </a:moveTo>
                <a:lnTo>
                  <a:pt x="3883" y="248461"/>
                </a:lnTo>
                <a:lnTo>
                  <a:pt x="15125" y="202842"/>
                </a:lnTo>
                <a:lnTo>
                  <a:pt x="33113" y="160298"/>
                </a:lnTo>
                <a:lnTo>
                  <a:pt x="57237" y="121441"/>
                </a:lnTo>
                <a:lnTo>
                  <a:pt x="86883" y="86883"/>
                </a:lnTo>
                <a:lnTo>
                  <a:pt x="121441" y="57237"/>
                </a:lnTo>
                <a:lnTo>
                  <a:pt x="160298" y="33113"/>
                </a:lnTo>
                <a:lnTo>
                  <a:pt x="202842" y="15125"/>
                </a:lnTo>
                <a:lnTo>
                  <a:pt x="248461" y="3883"/>
                </a:lnTo>
                <a:lnTo>
                  <a:pt x="296545" y="0"/>
                </a:lnTo>
                <a:lnTo>
                  <a:pt x="344658" y="3883"/>
                </a:lnTo>
                <a:lnTo>
                  <a:pt x="390296" y="15125"/>
                </a:lnTo>
                <a:lnTo>
                  <a:pt x="432847" y="33113"/>
                </a:lnTo>
                <a:lnTo>
                  <a:pt x="471703" y="57237"/>
                </a:lnTo>
                <a:lnTo>
                  <a:pt x="506253" y="86883"/>
                </a:lnTo>
                <a:lnTo>
                  <a:pt x="535889" y="121441"/>
                </a:lnTo>
                <a:lnTo>
                  <a:pt x="560000" y="160298"/>
                </a:lnTo>
                <a:lnTo>
                  <a:pt x="577977" y="202842"/>
                </a:lnTo>
                <a:lnTo>
                  <a:pt x="589210" y="248461"/>
                </a:lnTo>
                <a:lnTo>
                  <a:pt x="593090" y="296544"/>
                </a:lnTo>
                <a:lnTo>
                  <a:pt x="589210" y="344658"/>
                </a:lnTo>
                <a:lnTo>
                  <a:pt x="577977" y="390296"/>
                </a:lnTo>
                <a:lnTo>
                  <a:pt x="560000" y="432847"/>
                </a:lnTo>
                <a:lnTo>
                  <a:pt x="535889" y="471703"/>
                </a:lnTo>
                <a:lnTo>
                  <a:pt x="506253" y="506253"/>
                </a:lnTo>
                <a:lnTo>
                  <a:pt x="471703" y="535889"/>
                </a:lnTo>
                <a:lnTo>
                  <a:pt x="432847" y="560000"/>
                </a:lnTo>
                <a:lnTo>
                  <a:pt x="390296" y="577977"/>
                </a:lnTo>
                <a:lnTo>
                  <a:pt x="344658" y="589210"/>
                </a:lnTo>
                <a:lnTo>
                  <a:pt x="296545" y="593089"/>
                </a:lnTo>
                <a:lnTo>
                  <a:pt x="248461" y="589210"/>
                </a:lnTo>
                <a:lnTo>
                  <a:pt x="202842" y="577976"/>
                </a:lnTo>
                <a:lnTo>
                  <a:pt x="160298" y="560000"/>
                </a:lnTo>
                <a:lnTo>
                  <a:pt x="121441" y="535889"/>
                </a:lnTo>
                <a:lnTo>
                  <a:pt x="86883" y="506253"/>
                </a:lnTo>
                <a:lnTo>
                  <a:pt x="57237" y="471703"/>
                </a:lnTo>
                <a:lnTo>
                  <a:pt x="33113" y="432847"/>
                </a:lnTo>
                <a:lnTo>
                  <a:pt x="15125" y="390296"/>
                </a:lnTo>
                <a:lnTo>
                  <a:pt x="3883" y="344658"/>
                </a:lnTo>
                <a:lnTo>
                  <a:pt x="0" y="296544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139310" y="3708019"/>
            <a:ext cx="2978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Calibri"/>
                <a:cs typeface="Calibri"/>
              </a:rPr>
              <a:t>add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997071" y="4370196"/>
            <a:ext cx="593090" cy="593090"/>
          </a:xfrm>
          <a:custGeom>
            <a:avLst/>
            <a:gdLst/>
            <a:ahLst/>
            <a:cxnLst/>
            <a:rect l="l" t="t" r="r" b="b"/>
            <a:pathLst>
              <a:path w="593089" h="593089">
                <a:moveTo>
                  <a:pt x="0" y="296544"/>
                </a:moveTo>
                <a:lnTo>
                  <a:pt x="3879" y="248431"/>
                </a:lnTo>
                <a:lnTo>
                  <a:pt x="15112" y="202793"/>
                </a:lnTo>
                <a:lnTo>
                  <a:pt x="33089" y="160242"/>
                </a:lnTo>
                <a:lnTo>
                  <a:pt x="57200" y="121386"/>
                </a:lnTo>
                <a:lnTo>
                  <a:pt x="86836" y="86836"/>
                </a:lnTo>
                <a:lnTo>
                  <a:pt x="121386" y="57200"/>
                </a:lnTo>
                <a:lnTo>
                  <a:pt x="160242" y="33089"/>
                </a:lnTo>
                <a:lnTo>
                  <a:pt x="202793" y="15112"/>
                </a:lnTo>
                <a:lnTo>
                  <a:pt x="248431" y="3879"/>
                </a:lnTo>
                <a:lnTo>
                  <a:pt x="296544" y="0"/>
                </a:lnTo>
                <a:lnTo>
                  <a:pt x="344624" y="3879"/>
                </a:lnTo>
                <a:lnTo>
                  <a:pt x="390234" y="15112"/>
                </a:lnTo>
                <a:lnTo>
                  <a:pt x="432764" y="33089"/>
                </a:lnTo>
                <a:lnTo>
                  <a:pt x="471603" y="57200"/>
                </a:lnTo>
                <a:lnTo>
                  <a:pt x="506142" y="86836"/>
                </a:lnTo>
                <a:lnTo>
                  <a:pt x="535770" y="121386"/>
                </a:lnTo>
                <a:lnTo>
                  <a:pt x="559876" y="160242"/>
                </a:lnTo>
                <a:lnTo>
                  <a:pt x="577851" y="202793"/>
                </a:lnTo>
                <a:lnTo>
                  <a:pt x="589083" y="248431"/>
                </a:lnTo>
                <a:lnTo>
                  <a:pt x="592963" y="296544"/>
                </a:lnTo>
                <a:lnTo>
                  <a:pt x="589083" y="344628"/>
                </a:lnTo>
                <a:lnTo>
                  <a:pt x="577851" y="390247"/>
                </a:lnTo>
                <a:lnTo>
                  <a:pt x="559876" y="432791"/>
                </a:lnTo>
                <a:lnTo>
                  <a:pt x="535770" y="471648"/>
                </a:lnTo>
                <a:lnTo>
                  <a:pt x="506142" y="506206"/>
                </a:lnTo>
                <a:lnTo>
                  <a:pt x="471603" y="535852"/>
                </a:lnTo>
                <a:lnTo>
                  <a:pt x="432764" y="559976"/>
                </a:lnTo>
                <a:lnTo>
                  <a:pt x="390234" y="577964"/>
                </a:lnTo>
                <a:lnTo>
                  <a:pt x="344624" y="589206"/>
                </a:lnTo>
                <a:lnTo>
                  <a:pt x="296544" y="593089"/>
                </a:lnTo>
                <a:lnTo>
                  <a:pt x="248431" y="589206"/>
                </a:lnTo>
                <a:lnTo>
                  <a:pt x="202793" y="577964"/>
                </a:lnTo>
                <a:lnTo>
                  <a:pt x="160242" y="559976"/>
                </a:lnTo>
                <a:lnTo>
                  <a:pt x="121386" y="535852"/>
                </a:lnTo>
                <a:lnTo>
                  <a:pt x="86836" y="506206"/>
                </a:lnTo>
                <a:lnTo>
                  <a:pt x="57200" y="471648"/>
                </a:lnTo>
                <a:lnTo>
                  <a:pt x="33089" y="432791"/>
                </a:lnTo>
                <a:lnTo>
                  <a:pt x="15112" y="390247"/>
                </a:lnTo>
                <a:lnTo>
                  <a:pt x="3879" y="344628"/>
                </a:lnTo>
                <a:lnTo>
                  <a:pt x="0" y="296544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140453" y="4565650"/>
            <a:ext cx="30543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latin typeface="Calibri"/>
                <a:cs typeface="Calibri"/>
              </a:rPr>
              <a:t>store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630548" y="2502280"/>
            <a:ext cx="699770" cy="1868170"/>
            <a:chOff x="3630548" y="2502280"/>
            <a:chExt cx="699770" cy="1868170"/>
          </a:xfrm>
        </p:grpSpPr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33722" y="2502280"/>
              <a:ext cx="156972" cy="24599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50943" y="3341242"/>
              <a:ext cx="76072" cy="20104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53610" y="4134992"/>
              <a:ext cx="76200" cy="235204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630548" y="2548381"/>
              <a:ext cx="358140" cy="1247775"/>
            </a:xfrm>
            <a:custGeom>
              <a:avLst/>
              <a:gdLst/>
              <a:ahLst/>
              <a:cxnLst/>
              <a:rect l="l" t="t" r="r" b="b"/>
              <a:pathLst>
                <a:path w="358139" h="1247775">
                  <a:moveTo>
                    <a:pt x="301874" y="1194438"/>
                  </a:moveTo>
                  <a:lnTo>
                    <a:pt x="281686" y="1209801"/>
                  </a:lnTo>
                  <a:lnTo>
                    <a:pt x="358013" y="1247393"/>
                  </a:lnTo>
                  <a:lnTo>
                    <a:pt x="349935" y="1204467"/>
                  </a:lnTo>
                  <a:lnTo>
                    <a:pt x="309499" y="1204467"/>
                  </a:lnTo>
                  <a:lnTo>
                    <a:pt x="301874" y="1194438"/>
                  </a:lnTo>
                  <a:close/>
                </a:path>
                <a:path w="358139" h="1247775">
                  <a:moveTo>
                    <a:pt x="322092" y="1179062"/>
                  </a:moveTo>
                  <a:lnTo>
                    <a:pt x="301874" y="1194438"/>
                  </a:lnTo>
                  <a:lnTo>
                    <a:pt x="309499" y="1204467"/>
                  </a:lnTo>
                  <a:lnTo>
                    <a:pt x="329818" y="1189227"/>
                  </a:lnTo>
                  <a:lnTo>
                    <a:pt x="322092" y="1179062"/>
                  </a:lnTo>
                  <a:close/>
                </a:path>
                <a:path w="358139" h="1247775">
                  <a:moveTo>
                    <a:pt x="342264" y="1163700"/>
                  </a:moveTo>
                  <a:lnTo>
                    <a:pt x="322092" y="1179062"/>
                  </a:lnTo>
                  <a:lnTo>
                    <a:pt x="329818" y="1189227"/>
                  </a:lnTo>
                  <a:lnTo>
                    <a:pt x="309499" y="1204467"/>
                  </a:lnTo>
                  <a:lnTo>
                    <a:pt x="349935" y="1204467"/>
                  </a:lnTo>
                  <a:lnTo>
                    <a:pt x="342387" y="1164350"/>
                  </a:lnTo>
                  <a:lnTo>
                    <a:pt x="342264" y="1163700"/>
                  </a:lnTo>
                  <a:close/>
                </a:path>
                <a:path w="358139" h="1247775">
                  <a:moveTo>
                    <a:pt x="154304" y="0"/>
                  </a:moveTo>
                  <a:lnTo>
                    <a:pt x="120903" y="79882"/>
                  </a:lnTo>
                  <a:lnTo>
                    <a:pt x="104648" y="119760"/>
                  </a:lnTo>
                  <a:lnTo>
                    <a:pt x="89026" y="159765"/>
                  </a:lnTo>
                  <a:lnTo>
                    <a:pt x="74040" y="199770"/>
                  </a:lnTo>
                  <a:lnTo>
                    <a:pt x="59816" y="239902"/>
                  </a:lnTo>
                  <a:lnTo>
                    <a:pt x="46736" y="279907"/>
                  </a:lnTo>
                  <a:lnTo>
                    <a:pt x="34798" y="319913"/>
                  </a:lnTo>
                  <a:lnTo>
                    <a:pt x="24384" y="359917"/>
                  </a:lnTo>
                  <a:lnTo>
                    <a:pt x="15493" y="399922"/>
                  </a:lnTo>
                  <a:lnTo>
                    <a:pt x="8509" y="439927"/>
                  </a:lnTo>
                  <a:lnTo>
                    <a:pt x="3428" y="479805"/>
                  </a:lnTo>
                  <a:lnTo>
                    <a:pt x="508" y="519810"/>
                  </a:lnTo>
                  <a:lnTo>
                    <a:pt x="0" y="540003"/>
                  </a:lnTo>
                  <a:lnTo>
                    <a:pt x="0" y="559688"/>
                  </a:lnTo>
                  <a:lnTo>
                    <a:pt x="574" y="577854"/>
                  </a:lnTo>
                  <a:lnTo>
                    <a:pt x="635" y="579754"/>
                  </a:lnTo>
                  <a:lnTo>
                    <a:pt x="3937" y="619505"/>
                  </a:lnTo>
                  <a:lnTo>
                    <a:pt x="10160" y="659256"/>
                  </a:lnTo>
                  <a:lnTo>
                    <a:pt x="19050" y="698753"/>
                  </a:lnTo>
                  <a:lnTo>
                    <a:pt x="30606" y="738123"/>
                  </a:lnTo>
                  <a:lnTo>
                    <a:pt x="44576" y="777239"/>
                  </a:lnTo>
                  <a:lnTo>
                    <a:pt x="69596" y="835532"/>
                  </a:lnTo>
                  <a:lnTo>
                    <a:pt x="88773" y="874140"/>
                  </a:lnTo>
                  <a:lnTo>
                    <a:pt x="109727" y="912621"/>
                  </a:lnTo>
                  <a:lnTo>
                    <a:pt x="132206" y="951102"/>
                  </a:lnTo>
                  <a:lnTo>
                    <a:pt x="156210" y="989456"/>
                  </a:lnTo>
                  <a:lnTo>
                    <a:pt x="181355" y="1027556"/>
                  </a:lnTo>
                  <a:lnTo>
                    <a:pt x="207517" y="1065656"/>
                  </a:lnTo>
                  <a:lnTo>
                    <a:pt x="234568" y="1103629"/>
                  </a:lnTo>
                  <a:lnTo>
                    <a:pt x="262254" y="1141602"/>
                  </a:lnTo>
                  <a:lnTo>
                    <a:pt x="290575" y="1179575"/>
                  </a:lnTo>
                  <a:lnTo>
                    <a:pt x="301874" y="1194438"/>
                  </a:lnTo>
                  <a:lnTo>
                    <a:pt x="322078" y="1179062"/>
                  </a:lnTo>
                  <a:lnTo>
                    <a:pt x="312519" y="1166508"/>
                  </a:lnTo>
                  <a:lnTo>
                    <a:pt x="282701" y="1126616"/>
                  </a:lnTo>
                  <a:lnTo>
                    <a:pt x="257108" y="1091469"/>
                  </a:lnTo>
                  <a:lnTo>
                    <a:pt x="229231" y="1052468"/>
                  </a:lnTo>
                  <a:lnTo>
                    <a:pt x="202430" y="1013438"/>
                  </a:lnTo>
                  <a:lnTo>
                    <a:pt x="177673" y="975740"/>
                  </a:lnTo>
                  <a:lnTo>
                    <a:pt x="154053" y="938155"/>
                  </a:lnTo>
                  <a:lnTo>
                    <a:pt x="133387" y="902927"/>
                  </a:lnTo>
                  <a:lnTo>
                    <a:pt x="111151" y="862252"/>
                  </a:lnTo>
                  <a:lnTo>
                    <a:pt x="92455" y="824483"/>
                  </a:lnTo>
                  <a:lnTo>
                    <a:pt x="76830" y="789202"/>
                  </a:lnTo>
                  <a:lnTo>
                    <a:pt x="75991" y="787087"/>
                  </a:lnTo>
                  <a:lnTo>
                    <a:pt x="75778" y="786603"/>
                  </a:lnTo>
                  <a:lnTo>
                    <a:pt x="61083" y="748918"/>
                  </a:lnTo>
                  <a:lnTo>
                    <a:pt x="48972" y="711733"/>
                  </a:lnTo>
                  <a:lnTo>
                    <a:pt x="39364" y="674768"/>
                  </a:lnTo>
                  <a:lnTo>
                    <a:pt x="32061" y="637084"/>
                  </a:lnTo>
                  <a:lnTo>
                    <a:pt x="27341" y="597658"/>
                  </a:lnTo>
                  <a:lnTo>
                    <a:pt x="25409" y="540003"/>
                  </a:lnTo>
                  <a:lnTo>
                    <a:pt x="25890" y="521382"/>
                  </a:lnTo>
                  <a:lnTo>
                    <a:pt x="33560" y="443997"/>
                  </a:lnTo>
                  <a:lnTo>
                    <a:pt x="40421" y="405136"/>
                  </a:lnTo>
                  <a:lnTo>
                    <a:pt x="49036" y="366140"/>
                  </a:lnTo>
                  <a:lnTo>
                    <a:pt x="49120" y="365762"/>
                  </a:lnTo>
                  <a:lnTo>
                    <a:pt x="59208" y="326904"/>
                  </a:lnTo>
                  <a:lnTo>
                    <a:pt x="59309" y="326513"/>
                  </a:lnTo>
                  <a:lnTo>
                    <a:pt x="69620" y="291879"/>
                  </a:lnTo>
                  <a:lnTo>
                    <a:pt x="70992" y="287683"/>
                  </a:lnTo>
                  <a:lnTo>
                    <a:pt x="70847" y="287683"/>
                  </a:lnTo>
                  <a:lnTo>
                    <a:pt x="71105" y="287310"/>
                  </a:lnTo>
                  <a:lnTo>
                    <a:pt x="83823" y="248171"/>
                  </a:lnTo>
                  <a:lnTo>
                    <a:pt x="98445" y="206916"/>
                  </a:lnTo>
                  <a:lnTo>
                    <a:pt x="113370" y="167200"/>
                  </a:lnTo>
                  <a:lnTo>
                    <a:pt x="128270" y="129285"/>
                  </a:lnTo>
                  <a:lnTo>
                    <a:pt x="142657" y="93826"/>
                  </a:lnTo>
                  <a:lnTo>
                    <a:pt x="177800" y="9778"/>
                  </a:lnTo>
                  <a:lnTo>
                    <a:pt x="154304" y="0"/>
                  </a:lnTo>
                  <a:close/>
                </a:path>
                <a:path w="358139" h="1247775">
                  <a:moveTo>
                    <a:pt x="71104" y="287310"/>
                  </a:moveTo>
                  <a:lnTo>
                    <a:pt x="70847" y="287683"/>
                  </a:lnTo>
                  <a:lnTo>
                    <a:pt x="70983" y="287683"/>
                  </a:lnTo>
                  <a:lnTo>
                    <a:pt x="71104" y="2873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472053" y="1507947"/>
            <a:ext cx="11398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Dataflow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673850" y="5849340"/>
            <a:ext cx="212725" cy="102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65"/>
              </a:lnSpc>
            </a:pPr>
            <a:r>
              <a:rPr sz="800" spc="-10" dirty="0">
                <a:latin typeface="Calibri"/>
                <a:cs typeface="Calibri"/>
              </a:rPr>
              <a:t>store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099428" y="1345183"/>
            <a:ext cx="1566545" cy="5142865"/>
            <a:chOff x="6099428" y="1345183"/>
            <a:chExt cx="1566545" cy="5142865"/>
          </a:xfrm>
        </p:grpSpPr>
        <p:sp>
          <p:nvSpPr>
            <p:cNvPr id="27" name="object 27"/>
            <p:cNvSpPr/>
            <p:nvPr/>
          </p:nvSpPr>
          <p:spPr>
            <a:xfrm>
              <a:off x="6120790" y="3434587"/>
              <a:ext cx="449580" cy="2369820"/>
            </a:xfrm>
            <a:custGeom>
              <a:avLst/>
              <a:gdLst/>
              <a:ahLst/>
              <a:cxnLst/>
              <a:rect l="l" t="t" r="r" b="b"/>
              <a:pathLst>
                <a:path w="449579" h="2369820">
                  <a:moveTo>
                    <a:pt x="435838" y="32258"/>
                  </a:moveTo>
                  <a:lnTo>
                    <a:pt x="339826" y="47625"/>
                  </a:lnTo>
                  <a:lnTo>
                    <a:pt x="302488" y="71755"/>
                  </a:lnTo>
                  <a:lnTo>
                    <a:pt x="266039" y="96266"/>
                  </a:lnTo>
                  <a:lnTo>
                    <a:pt x="230606" y="121170"/>
                  </a:lnTo>
                  <a:lnTo>
                    <a:pt x="196570" y="146570"/>
                  </a:lnTo>
                  <a:lnTo>
                    <a:pt x="164312" y="172466"/>
                  </a:lnTo>
                  <a:lnTo>
                    <a:pt x="133832" y="199390"/>
                  </a:lnTo>
                  <a:lnTo>
                    <a:pt x="105638" y="226949"/>
                  </a:lnTo>
                  <a:lnTo>
                    <a:pt x="80111" y="255651"/>
                  </a:lnTo>
                  <a:lnTo>
                    <a:pt x="47218" y="300736"/>
                  </a:lnTo>
                  <a:lnTo>
                    <a:pt x="22072" y="348742"/>
                  </a:lnTo>
                  <a:lnTo>
                    <a:pt x="5816" y="400050"/>
                  </a:lnTo>
                  <a:lnTo>
                    <a:pt x="0" y="453898"/>
                  </a:lnTo>
                  <a:lnTo>
                    <a:pt x="0" y="455549"/>
                  </a:lnTo>
                  <a:lnTo>
                    <a:pt x="660" y="470027"/>
                  </a:lnTo>
                  <a:lnTo>
                    <a:pt x="736" y="471843"/>
                  </a:lnTo>
                  <a:lnTo>
                    <a:pt x="8610" y="516255"/>
                  </a:lnTo>
                  <a:lnTo>
                    <a:pt x="22834" y="560578"/>
                  </a:lnTo>
                  <a:lnTo>
                    <a:pt x="42773" y="606933"/>
                  </a:lnTo>
                  <a:lnTo>
                    <a:pt x="67284" y="655193"/>
                  </a:lnTo>
                  <a:lnTo>
                    <a:pt x="95605" y="704469"/>
                  </a:lnTo>
                  <a:lnTo>
                    <a:pt x="126720" y="754507"/>
                  </a:lnTo>
                  <a:lnTo>
                    <a:pt x="177266" y="829437"/>
                  </a:lnTo>
                  <a:lnTo>
                    <a:pt x="211937" y="878205"/>
                  </a:lnTo>
                  <a:lnTo>
                    <a:pt x="246735" y="925703"/>
                  </a:lnTo>
                  <a:lnTo>
                    <a:pt x="328841" y="1035189"/>
                  </a:lnTo>
                  <a:lnTo>
                    <a:pt x="337743" y="1047508"/>
                  </a:lnTo>
                  <a:lnTo>
                    <a:pt x="306806" y="1069213"/>
                  </a:lnTo>
                  <a:lnTo>
                    <a:pt x="419201" y="1129919"/>
                  </a:lnTo>
                  <a:lnTo>
                    <a:pt x="409257" y="1063117"/>
                  </a:lnTo>
                  <a:lnTo>
                    <a:pt x="400405" y="1003554"/>
                  </a:lnTo>
                  <a:lnTo>
                    <a:pt x="368947" y="1025626"/>
                  </a:lnTo>
                  <a:lnTo>
                    <a:pt x="357733" y="1010158"/>
                  </a:lnTo>
                  <a:lnTo>
                    <a:pt x="342620" y="990092"/>
                  </a:lnTo>
                  <a:lnTo>
                    <a:pt x="270878" y="894283"/>
                  </a:lnTo>
                  <a:lnTo>
                    <a:pt x="242912" y="856094"/>
                  </a:lnTo>
                  <a:lnTo>
                    <a:pt x="208241" y="807275"/>
                  </a:lnTo>
                  <a:lnTo>
                    <a:pt x="174980" y="758444"/>
                  </a:lnTo>
                  <a:lnTo>
                    <a:pt x="142341" y="707999"/>
                  </a:lnTo>
                  <a:lnTo>
                    <a:pt x="114731" y="661962"/>
                  </a:lnTo>
                  <a:lnTo>
                    <a:pt x="88315" y="613562"/>
                  </a:lnTo>
                  <a:lnTo>
                    <a:pt x="67297" y="568934"/>
                  </a:lnTo>
                  <a:lnTo>
                    <a:pt x="51155" y="526034"/>
                  </a:lnTo>
                  <a:lnTo>
                    <a:pt x="45643" y="507365"/>
                  </a:lnTo>
                  <a:lnTo>
                    <a:pt x="45351" y="506412"/>
                  </a:lnTo>
                  <a:lnTo>
                    <a:pt x="41224" y="487908"/>
                  </a:lnTo>
                  <a:lnTo>
                    <a:pt x="41122" y="487426"/>
                  </a:lnTo>
                  <a:lnTo>
                    <a:pt x="38709" y="470027"/>
                  </a:lnTo>
                  <a:lnTo>
                    <a:pt x="38963" y="471843"/>
                  </a:lnTo>
                  <a:lnTo>
                    <a:pt x="38874" y="470027"/>
                  </a:lnTo>
                  <a:lnTo>
                    <a:pt x="38150" y="455549"/>
                  </a:lnTo>
                  <a:lnTo>
                    <a:pt x="38074" y="453898"/>
                  </a:lnTo>
                  <a:lnTo>
                    <a:pt x="38658" y="439547"/>
                  </a:lnTo>
                  <a:lnTo>
                    <a:pt x="38709" y="438277"/>
                  </a:lnTo>
                  <a:lnTo>
                    <a:pt x="38963" y="436118"/>
                  </a:lnTo>
                  <a:lnTo>
                    <a:pt x="40487" y="422656"/>
                  </a:lnTo>
                  <a:lnTo>
                    <a:pt x="43154" y="407416"/>
                  </a:lnTo>
                  <a:lnTo>
                    <a:pt x="45059" y="400050"/>
                  </a:lnTo>
                  <a:lnTo>
                    <a:pt x="46558" y="394055"/>
                  </a:lnTo>
                  <a:lnTo>
                    <a:pt x="51752" y="377685"/>
                  </a:lnTo>
                  <a:lnTo>
                    <a:pt x="57277" y="363232"/>
                  </a:lnTo>
                  <a:lnTo>
                    <a:pt x="57378" y="362966"/>
                  </a:lnTo>
                  <a:lnTo>
                    <a:pt x="64236" y="348183"/>
                  </a:lnTo>
                  <a:lnTo>
                    <a:pt x="71475" y="334518"/>
                  </a:lnTo>
                  <a:lnTo>
                    <a:pt x="72682" y="332486"/>
                  </a:lnTo>
                  <a:lnTo>
                    <a:pt x="79057" y="321678"/>
                  </a:lnTo>
                  <a:lnTo>
                    <a:pt x="110591" y="278536"/>
                  </a:lnTo>
                  <a:lnTo>
                    <a:pt x="145897" y="240411"/>
                  </a:lnTo>
                  <a:lnTo>
                    <a:pt x="159931" y="227164"/>
                  </a:lnTo>
                  <a:lnTo>
                    <a:pt x="173228" y="214909"/>
                  </a:lnTo>
                  <a:lnTo>
                    <a:pt x="187413" y="202755"/>
                  </a:lnTo>
                  <a:lnTo>
                    <a:pt x="220129" y="176453"/>
                  </a:lnTo>
                  <a:lnTo>
                    <a:pt x="250456" y="153822"/>
                  </a:lnTo>
                  <a:lnTo>
                    <a:pt x="252768" y="152209"/>
                  </a:lnTo>
                  <a:lnTo>
                    <a:pt x="253263" y="151841"/>
                  </a:lnTo>
                  <a:lnTo>
                    <a:pt x="252615" y="152209"/>
                  </a:lnTo>
                  <a:lnTo>
                    <a:pt x="253263" y="151841"/>
                  </a:lnTo>
                  <a:lnTo>
                    <a:pt x="287743" y="127520"/>
                  </a:lnTo>
                  <a:lnTo>
                    <a:pt x="325094" y="102489"/>
                  </a:lnTo>
                  <a:lnTo>
                    <a:pt x="356577" y="82105"/>
                  </a:lnTo>
                  <a:lnTo>
                    <a:pt x="384784" y="64185"/>
                  </a:lnTo>
                  <a:lnTo>
                    <a:pt x="384937" y="64096"/>
                  </a:lnTo>
                  <a:lnTo>
                    <a:pt x="398005" y="55918"/>
                  </a:lnTo>
                  <a:lnTo>
                    <a:pt x="435838" y="32258"/>
                  </a:lnTo>
                  <a:close/>
                </a:path>
                <a:path w="449579" h="2369820">
                  <a:moveTo>
                    <a:pt x="449173" y="1271778"/>
                  </a:moveTo>
                  <a:lnTo>
                    <a:pt x="428980" y="1239393"/>
                  </a:lnTo>
                  <a:lnTo>
                    <a:pt x="390880" y="1263142"/>
                  </a:lnTo>
                  <a:lnTo>
                    <a:pt x="353034" y="1287145"/>
                  </a:lnTo>
                  <a:lnTo>
                    <a:pt x="315823" y="1311275"/>
                  </a:lnTo>
                  <a:lnTo>
                    <a:pt x="279374" y="1335786"/>
                  </a:lnTo>
                  <a:lnTo>
                    <a:pt x="243941" y="1360551"/>
                  </a:lnTo>
                  <a:lnTo>
                    <a:pt x="209905" y="1385951"/>
                  </a:lnTo>
                  <a:lnTo>
                    <a:pt x="177520" y="1411986"/>
                  </a:lnTo>
                  <a:lnTo>
                    <a:pt x="147040" y="1438783"/>
                  </a:lnTo>
                  <a:lnTo>
                    <a:pt x="118757" y="1466430"/>
                  </a:lnTo>
                  <a:lnTo>
                    <a:pt x="93319" y="1495044"/>
                  </a:lnTo>
                  <a:lnTo>
                    <a:pt x="60553" y="1540129"/>
                  </a:lnTo>
                  <a:lnTo>
                    <a:pt x="35382" y="1588173"/>
                  </a:lnTo>
                  <a:lnTo>
                    <a:pt x="19151" y="1639570"/>
                  </a:lnTo>
                  <a:lnTo>
                    <a:pt x="13335" y="1693291"/>
                  </a:lnTo>
                  <a:lnTo>
                    <a:pt x="13335" y="1694942"/>
                  </a:lnTo>
                  <a:lnTo>
                    <a:pt x="13995" y="1709420"/>
                  </a:lnTo>
                  <a:lnTo>
                    <a:pt x="14071" y="1711236"/>
                  </a:lnTo>
                  <a:lnTo>
                    <a:pt x="21945" y="1755648"/>
                  </a:lnTo>
                  <a:lnTo>
                    <a:pt x="36169" y="1799971"/>
                  </a:lnTo>
                  <a:lnTo>
                    <a:pt x="55981" y="1846326"/>
                  </a:lnTo>
                  <a:lnTo>
                    <a:pt x="80492" y="1894586"/>
                  </a:lnTo>
                  <a:lnTo>
                    <a:pt x="108813" y="1943989"/>
                  </a:lnTo>
                  <a:lnTo>
                    <a:pt x="140055" y="1993900"/>
                  </a:lnTo>
                  <a:lnTo>
                    <a:pt x="190601" y="2068830"/>
                  </a:lnTo>
                  <a:lnTo>
                    <a:pt x="225272" y="2117725"/>
                  </a:lnTo>
                  <a:lnTo>
                    <a:pt x="260070" y="2165032"/>
                  </a:lnTo>
                  <a:lnTo>
                    <a:pt x="325602" y="2252522"/>
                  </a:lnTo>
                  <a:lnTo>
                    <a:pt x="342709" y="2275446"/>
                  </a:lnTo>
                  <a:lnTo>
                    <a:pt x="351053" y="2287016"/>
                  </a:lnTo>
                  <a:lnTo>
                    <a:pt x="320141" y="2308682"/>
                  </a:lnTo>
                  <a:lnTo>
                    <a:pt x="432536" y="2369464"/>
                  </a:lnTo>
                  <a:lnTo>
                    <a:pt x="422592" y="2302649"/>
                  </a:lnTo>
                  <a:lnTo>
                    <a:pt x="413740" y="2243074"/>
                  </a:lnTo>
                  <a:lnTo>
                    <a:pt x="382282" y="2265134"/>
                  </a:lnTo>
                  <a:lnTo>
                    <a:pt x="371068" y="2249665"/>
                  </a:lnTo>
                  <a:lnTo>
                    <a:pt x="307568" y="2165235"/>
                  </a:lnTo>
                  <a:lnTo>
                    <a:pt x="279311" y="2126983"/>
                  </a:lnTo>
                  <a:lnTo>
                    <a:pt x="256260" y="2095500"/>
                  </a:lnTo>
                  <a:lnTo>
                    <a:pt x="224091" y="2050211"/>
                  </a:lnTo>
                  <a:lnTo>
                    <a:pt x="188175" y="1997887"/>
                  </a:lnTo>
                  <a:lnTo>
                    <a:pt x="156794" y="1949323"/>
                  </a:lnTo>
                  <a:lnTo>
                    <a:pt x="127330" y="1900389"/>
                  </a:lnTo>
                  <a:lnTo>
                    <a:pt x="101625" y="1852917"/>
                  </a:lnTo>
                  <a:lnTo>
                    <a:pt x="80962" y="1809216"/>
                  </a:lnTo>
                  <a:lnTo>
                    <a:pt x="72110" y="1787245"/>
                  </a:lnTo>
                  <a:lnTo>
                    <a:pt x="71920" y="1786915"/>
                  </a:lnTo>
                  <a:lnTo>
                    <a:pt x="71602" y="1786140"/>
                  </a:lnTo>
                  <a:lnTo>
                    <a:pt x="68668" y="1777492"/>
                  </a:lnTo>
                  <a:lnTo>
                    <a:pt x="64757" y="1766443"/>
                  </a:lnTo>
                  <a:lnTo>
                    <a:pt x="64554" y="1765858"/>
                  </a:lnTo>
                  <a:lnTo>
                    <a:pt x="64617" y="1766443"/>
                  </a:lnTo>
                  <a:lnTo>
                    <a:pt x="58635" y="1745615"/>
                  </a:lnTo>
                  <a:lnTo>
                    <a:pt x="54559" y="1727301"/>
                  </a:lnTo>
                  <a:lnTo>
                    <a:pt x="54457" y="1726819"/>
                  </a:lnTo>
                  <a:lnTo>
                    <a:pt x="52044" y="1709420"/>
                  </a:lnTo>
                  <a:lnTo>
                    <a:pt x="52298" y="1711236"/>
                  </a:lnTo>
                  <a:lnTo>
                    <a:pt x="52209" y="1709420"/>
                  </a:lnTo>
                  <a:lnTo>
                    <a:pt x="51485" y="1694942"/>
                  </a:lnTo>
                  <a:lnTo>
                    <a:pt x="51409" y="1693291"/>
                  </a:lnTo>
                  <a:lnTo>
                    <a:pt x="51993" y="1678940"/>
                  </a:lnTo>
                  <a:lnTo>
                    <a:pt x="52044" y="1677670"/>
                  </a:lnTo>
                  <a:lnTo>
                    <a:pt x="52298" y="1675511"/>
                  </a:lnTo>
                  <a:lnTo>
                    <a:pt x="53822" y="1662049"/>
                  </a:lnTo>
                  <a:lnTo>
                    <a:pt x="56489" y="1646809"/>
                  </a:lnTo>
                  <a:lnTo>
                    <a:pt x="58343" y="1639570"/>
                  </a:lnTo>
                  <a:lnTo>
                    <a:pt x="60210" y="1632051"/>
                  </a:lnTo>
                  <a:lnTo>
                    <a:pt x="60299" y="1631696"/>
                  </a:lnTo>
                  <a:lnTo>
                    <a:pt x="76657" y="1589303"/>
                  </a:lnTo>
                  <a:lnTo>
                    <a:pt x="85915" y="1571879"/>
                  </a:lnTo>
                  <a:lnTo>
                    <a:pt x="93052" y="1559941"/>
                  </a:lnTo>
                  <a:lnTo>
                    <a:pt x="123659" y="1518119"/>
                  </a:lnTo>
                  <a:lnTo>
                    <a:pt x="159232" y="1479804"/>
                  </a:lnTo>
                  <a:lnTo>
                    <a:pt x="200609" y="1442288"/>
                  </a:lnTo>
                  <a:lnTo>
                    <a:pt x="232892" y="1416304"/>
                  </a:lnTo>
                  <a:lnTo>
                    <a:pt x="263804" y="1393240"/>
                  </a:lnTo>
                  <a:lnTo>
                    <a:pt x="265963" y="1391742"/>
                  </a:lnTo>
                  <a:lnTo>
                    <a:pt x="266471" y="1391361"/>
                  </a:lnTo>
                  <a:lnTo>
                    <a:pt x="301078" y="1367028"/>
                  </a:lnTo>
                  <a:lnTo>
                    <a:pt x="338531" y="1341932"/>
                  </a:lnTo>
                  <a:lnTo>
                    <a:pt x="375602" y="1317942"/>
                  </a:lnTo>
                  <a:lnTo>
                    <a:pt x="449173" y="1271778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099429" y="1770824"/>
              <a:ext cx="1566545" cy="4717415"/>
            </a:xfrm>
            <a:custGeom>
              <a:avLst/>
              <a:gdLst/>
              <a:ahLst/>
              <a:cxnLst/>
              <a:rect l="l" t="t" r="r" b="b"/>
              <a:pathLst>
                <a:path w="1566545" h="4717415">
                  <a:moveTo>
                    <a:pt x="1536954" y="3697427"/>
                  </a:moveTo>
                  <a:lnTo>
                    <a:pt x="0" y="3697427"/>
                  </a:lnTo>
                  <a:lnTo>
                    <a:pt x="0" y="4717059"/>
                  </a:lnTo>
                  <a:lnTo>
                    <a:pt x="1536954" y="4717059"/>
                  </a:lnTo>
                  <a:lnTo>
                    <a:pt x="1536954" y="3697427"/>
                  </a:lnTo>
                  <a:close/>
                </a:path>
                <a:path w="1566545" h="4717415">
                  <a:moveTo>
                    <a:pt x="1566443" y="0"/>
                  </a:moveTo>
                  <a:lnTo>
                    <a:pt x="938530" y="0"/>
                  </a:lnTo>
                  <a:lnTo>
                    <a:pt x="938530" y="823404"/>
                  </a:lnTo>
                  <a:lnTo>
                    <a:pt x="1566443" y="823404"/>
                  </a:lnTo>
                  <a:lnTo>
                    <a:pt x="1566443" y="0"/>
                  </a:lnTo>
                  <a:close/>
                </a:path>
              </a:pathLst>
            </a:custGeom>
            <a:solidFill>
              <a:srgbClr val="FFFFFF">
                <a:alpha val="7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21728" y="1718182"/>
              <a:ext cx="114300" cy="196468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6362826" y="1345183"/>
              <a:ext cx="864869" cy="365760"/>
            </a:xfrm>
            <a:custGeom>
              <a:avLst/>
              <a:gdLst/>
              <a:ahLst/>
              <a:cxnLst/>
              <a:rect l="l" t="t" r="r" b="b"/>
              <a:pathLst>
                <a:path w="864870" h="365760">
                  <a:moveTo>
                    <a:pt x="864438" y="0"/>
                  </a:moveTo>
                  <a:lnTo>
                    <a:pt x="0" y="0"/>
                  </a:lnTo>
                  <a:lnTo>
                    <a:pt x="0" y="365760"/>
                  </a:lnTo>
                  <a:lnTo>
                    <a:pt x="864438" y="365760"/>
                  </a:lnTo>
                  <a:lnTo>
                    <a:pt x="864438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8649335" y="2878492"/>
            <a:ext cx="3089910" cy="1142365"/>
          </a:xfrm>
          <a:custGeom>
            <a:avLst/>
            <a:gdLst/>
            <a:ahLst/>
            <a:cxnLst/>
            <a:rect l="l" t="t" r="r" b="b"/>
            <a:pathLst>
              <a:path w="3089909" h="1142364">
                <a:moveTo>
                  <a:pt x="3089554" y="559409"/>
                </a:moveTo>
                <a:lnTo>
                  <a:pt x="3089554" y="559409"/>
                </a:lnTo>
                <a:lnTo>
                  <a:pt x="0" y="559409"/>
                </a:lnTo>
                <a:lnTo>
                  <a:pt x="0" y="1141818"/>
                </a:lnTo>
                <a:lnTo>
                  <a:pt x="3089554" y="1141818"/>
                </a:lnTo>
                <a:lnTo>
                  <a:pt x="3089554" y="559409"/>
                </a:lnTo>
                <a:close/>
              </a:path>
              <a:path w="3089909" h="1142364">
                <a:moveTo>
                  <a:pt x="3089554" y="0"/>
                </a:moveTo>
                <a:lnTo>
                  <a:pt x="3089554" y="0"/>
                </a:lnTo>
                <a:lnTo>
                  <a:pt x="0" y="0"/>
                </a:lnTo>
                <a:lnTo>
                  <a:pt x="0" y="559396"/>
                </a:lnTo>
                <a:lnTo>
                  <a:pt x="3089554" y="559396"/>
                </a:lnTo>
                <a:lnTo>
                  <a:pt x="3089554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8642984" y="1418971"/>
          <a:ext cx="3089907" cy="25939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5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2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205">
                <a:tc gridSpan="4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Energy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Model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Insns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RF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Reads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RF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Writes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88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Scalar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3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94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2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3" name="object 33"/>
          <p:cNvSpPr txBox="1"/>
          <p:nvPr/>
        </p:nvSpPr>
        <p:spPr>
          <a:xfrm>
            <a:off x="8790685" y="3084702"/>
            <a:ext cx="654685" cy="855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1335"/>
              </a:lnSpc>
            </a:pPr>
            <a:r>
              <a:rPr sz="1400" spc="-10" dirty="0">
                <a:latin typeface="Calibri"/>
                <a:cs typeface="Calibri"/>
              </a:rPr>
              <a:t>Vector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65"/>
              </a:spcBef>
            </a:pPr>
            <a:endParaRPr sz="1400">
              <a:latin typeface="Calibri"/>
              <a:cs typeface="Calibri"/>
            </a:endParaRPr>
          </a:p>
          <a:p>
            <a:pPr indent="635" algn="ctr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Vector- Dataflow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9820656" y="2443479"/>
            <a:ext cx="161925" cy="267335"/>
          </a:xfrm>
          <a:custGeom>
            <a:avLst/>
            <a:gdLst/>
            <a:ahLst/>
            <a:cxnLst/>
            <a:rect l="l" t="t" r="r" b="b"/>
            <a:pathLst>
              <a:path w="161925" h="267335">
                <a:moveTo>
                  <a:pt x="0" y="80772"/>
                </a:moveTo>
                <a:lnTo>
                  <a:pt x="80772" y="0"/>
                </a:lnTo>
                <a:lnTo>
                  <a:pt x="161544" y="80772"/>
                </a:lnTo>
                <a:lnTo>
                  <a:pt x="121158" y="80772"/>
                </a:lnTo>
                <a:lnTo>
                  <a:pt x="121158" y="266827"/>
                </a:lnTo>
                <a:lnTo>
                  <a:pt x="40386" y="266827"/>
                </a:lnTo>
                <a:lnTo>
                  <a:pt x="40386" y="80772"/>
                </a:lnTo>
                <a:lnTo>
                  <a:pt x="0" y="80772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564494" y="2437383"/>
            <a:ext cx="161925" cy="267335"/>
          </a:xfrm>
          <a:custGeom>
            <a:avLst/>
            <a:gdLst/>
            <a:ahLst/>
            <a:cxnLst/>
            <a:rect l="l" t="t" r="r" b="b"/>
            <a:pathLst>
              <a:path w="161925" h="267335">
                <a:moveTo>
                  <a:pt x="0" y="80771"/>
                </a:moveTo>
                <a:lnTo>
                  <a:pt x="80772" y="0"/>
                </a:lnTo>
                <a:lnTo>
                  <a:pt x="161544" y="80771"/>
                </a:lnTo>
                <a:lnTo>
                  <a:pt x="121157" y="80771"/>
                </a:lnTo>
                <a:lnTo>
                  <a:pt x="121157" y="266953"/>
                </a:lnTo>
                <a:lnTo>
                  <a:pt x="40385" y="266953"/>
                </a:lnTo>
                <a:lnTo>
                  <a:pt x="40385" y="80771"/>
                </a:lnTo>
                <a:lnTo>
                  <a:pt x="0" y="80771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308460" y="2441448"/>
            <a:ext cx="161925" cy="267335"/>
          </a:xfrm>
          <a:custGeom>
            <a:avLst/>
            <a:gdLst/>
            <a:ahLst/>
            <a:cxnLst/>
            <a:rect l="l" t="t" r="r" b="b"/>
            <a:pathLst>
              <a:path w="161925" h="267335">
                <a:moveTo>
                  <a:pt x="0" y="80772"/>
                </a:moveTo>
                <a:lnTo>
                  <a:pt x="80645" y="0"/>
                </a:lnTo>
                <a:lnTo>
                  <a:pt x="161417" y="80772"/>
                </a:lnTo>
                <a:lnTo>
                  <a:pt x="121031" y="80772"/>
                </a:lnTo>
                <a:lnTo>
                  <a:pt x="121031" y="266826"/>
                </a:lnTo>
                <a:lnTo>
                  <a:pt x="40259" y="266826"/>
                </a:lnTo>
                <a:lnTo>
                  <a:pt x="40259" y="80772"/>
                </a:lnTo>
                <a:lnTo>
                  <a:pt x="0" y="80772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7" name="object 37"/>
          <p:cNvGrpSpPr/>
          <p:nvPr/>
        </p:nvGrpSpPr>
        <p:grpSpPr>
          <a:xfrm>
            <a:off x="8649334" y="2873438"/>
            <a:ext cx="3089910" cy="1147445"/>
            <a:chOff x="8649334" y="2873438"/>
            <a:chExt cx="3089910" cy="1147445"/>
          </a:xfrm>
        </p:grpSpPr>
        <p:sp>
          <p:nvSpPr>
            <p:cNvPr id="38" name="object 38"/>
            <p:cNvSpPr/>
            <p:nvPr/>
          </p:nvSpPr>
          <p:spPr>
            <a:xfrm>
              <a:off x="10564494" y="3011424"/>
              <a:ext cx="905510" cy="271145"/>
            </a:xfrm>
            <a:custGeom>
              <a:avLst/>
              <a:gdLst/>
              <a:ahLst/>
              <a:cxnLst/>
              <a:rect l="l" t="t" r="r" b="b"/>
              <a:pathLst>
                <a:path w="905509" h="271145">
                  <a:moveTo>
                    <a:pt x="0" y="80772"/>
                  </a:moveTo>
                  <a:lnTo>
                    <a:pt x="80772" y="0"/>
                  </a:lnTo>
                  <a:lnTo>
                    <a:pt x="161544" y="80772"/>
                  </a:lnTo>
                  <a:lnTo>
                    <a:pt x="121157" y="80772"/>
                  </a:lnTo>
                  <a:lnTo>
                    <a:pt x="121157" y="266953"/>
                  </a:lnTo>
                  <a:lnTo>
                    <a:pt x="40385" y="266953"/>
                  </a:lnTo>
                  <a:lnTo>
                    <a:pt x="40385" y="80772"/>
                  </a:lnTo>
                  <a:lnTo>
                    <a:pt x="0" y="80772"/>
                  </a:lnTo>
                  <a:close/>
                </a:path>
                <a:path w="905509" h="271145">
                  <a:moveTo>
                    <a:pt x="743965" y="84836"/>
                  </a:moveTo>
                  <a:lnTo>
                    <a:pt x="824610" y="4063"/>
                  </a:lnTo>
                  <a:lnTo>
                    <a:pt x="905382" y="84836"/>
                  </a:lnTo>
                  <a:lnTo>
                    <a:pt x="864997" y="84836"/>
                  </a:lnTo>
                  <a:lnTo>
                    <a:pt x="864997" y="270890"/>
                  </a:lnTo>
                  <a:lnTo>
                    <a:pt x="784225" y="270890"/>
                  </a:lnTo>
                  <a:lnTo>
                    <a:pt x="784225" y="84836"/>
                  </a:lnTo>
                  <a:lnTo>
                    <a:pt x="743965" y="84836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820655" y="2999613"/>
              <a:ext cx="1624965" cy="853440"/>
            </a:xfrm>
            <a:custGeom>
              <a:avLst/>
              <a:gdLst/>
              <a:ahLst/>
              <a:cxnLst/>
              <a:rect l="l" t="t" r="r" b="b"/>
              <a:pathLst>
                <a:path w="1624965" h="853439">
                  <a:moveTo>
                    <a:pt x="161544" y="186182"/>
                  </a:moveTo>
                  <a:lnTo>
                    <a:pt x="80772" y="266826"/>
                  </a:lnTo>
                  <a:lnTo>
                    <a:pt x="0" y="186182"/>
                  </a:lnTo>
                  <a:lnTo>
                    <a:pt x="40386" y="186182"/>
                  </a:lnTo>
                  <a:lnTo>
                    <a:pt x="40386" y="0"/>
                  </a:lnTo>
                  <a:lnTo>
                    <a:pt x="121158" y="0"/>
                  </a:lnTo>
                  <a:lnTo>
                    <a:pt x="121158" y="186182"/>
                  </a:lnTo>
                  <a:lnTo>
                    <a:pt x="161544" y="186182"/>
                  </a:lnTo>
                  <a:close/>
                </a:path>
                <a:path w="1624965" h="853439">
                  <a:moveTo>
                    <a:pt x="161544" y="772668"/>
                  </a:moveTo>
                  <a:lnTo>
                    <a:pt x="80772" y="853439"/>
                  </a:lnTo>
                  <a:lnTo>
                    <a:pt x="0" y="772668"/>
                  </a:lnTo>
                  <a:lnTo>
                    <a:pt x="40386" y="772668"/>
                  </a:lnTo>
                  <a:lnTo>
                    <a:pt x="40386" y="586486"/>
                  </a:lnTo>
                  <a:lnTo>
                    <a:pt x="121158" y="586486"/>
                  </a:lnTo>
                  <a:lnTo>
                    <a:pt x="121158" y="772668"/>
                  </a:lnTo>
                  <a:lnTo>
                    <a:pt x="161544" y="772668"/>
                  </a:lnTo>
                  <a:close/>
                </a:path>
                <a:path w="1624965" h="853439">
                  <a:moveTo>
                    <a:pt x="920750" y="772668"/>
                  </a:moveTo>
                  <a:lnTo>
                    <a:pt x="839977" y="853439"/>
                  </a:lnTo>
                  <a:lnTo>
                    <a:pt x="759205" y="772668"/>
                  </a:lnTo>
                  <a:lnTo>
                    <a:pt x="799592" y="772668"/>
                  </a:lnTo>
                  <a:lnTo>
                    <a:pt x="799592" y="586486"/>
                  </a:lnTo>
                  <a:lnTo>
                    <a:pt x="880364" y="586486"/>
                  </a:lnTo>
                  <a:lnTo>
                    <a:pt x="880364" y="772668"/>
                  </a:lnTo>
                  <a:lnTo>
                    <a:pt x="920750" y="772668"/>
                  </a:lnTo>
                  <a:close/>
                </a:path>
                <a:path w="1624965" h="853439">
                  <a:moveTo>
                    <a:pt x="1624584" y="772668"/>
                  </a:moveTo>
                  <a:lnTo>
                    <a:pt x="1543812" y="853439"/>
                  </a:lnTo>
                  <a:lnTo>
                    <a:pt x="1463040" y="772668"/>
                  </a:lnTo>
                  <a:lnTo>
                    <a:pt x="1503426" y="772668"/>
                  </a:lnTo>
                  <a:lnTo>
                    <a:pt x="1503426" y="586486"/>
                  </a:lnTo>
                  <a:lnTo>
                    <a:pt x="1584198" y="586486"/>
                  </a:lnTo>
                  <a:lnTo>
                    <a:pt x="1584198" y="772668"/>
                  </a:lnTo>
                  <a:lnTo>
                    <a:pt x="1624584" y="772668"/>
                  </a:lnTo>
                  <a:close/>
                </a:path>
              </a:pathLst>
            </a:custGeom>
            <a:ln w="254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649334" y="2873438"/>
              <a:ext cx="3089910" cy="1147445"/>
            </a:xfrm>
            <a:custGeom>
              <a:avLst/>
              <a:gdLst/>
              <a:ahLst/>
              <a:cxnLst/>
              <a:rect l="l" t="t" r="r" b="b"/>
              <a:pathLst>
                <a:path w="3089909" h="1147445">
                  <a:moveTo>
                    <a:pt x="3089655" y="0"/>
                  </a:moveTo>
                  <a:lnTo>
                    <a:pt x="0" y="0"/>
                  </a:lnTo>
                  <a:lnTo>
                    <a:pt x="0" y="1146873"/>
                  </a:lnTo>
                  <a:lnTo>
                    <a:pt x="3089655" y="1146873"/>
                  </a:lnTo>
                  <a:lnTo>
                    <a:pt x="3089655" y="0"/>
                  </a:lnTo>
                  <a:close/>
                </a:path>
              </a:pathLst>
            </a:custGeom>
            <a:solidFill>
              <a:srgbClr val="FFFFFF">
                <a:alpha val="7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515823" y="1474978"/>
            <a:ext cx="21939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Example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Program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362827" y="1345183"/>
            <a:ext cx="864869" cy="36576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4"/>
              </a:spcBef>
            </a:pPr>
            <a:endParaRPr sz="1100">
              <a:latin typeface="Times New Roman"/>
              <a:cs typeface="Times New Roman"/>
            </a:endParaRPr>
          </a:p>
          <a:p>
            <a:pPr marL="197485">
              <a:lnSpc>
                <a:spcPct val="100000"/>
              </a:lnSpc>
            </a:pPr>
            <a:r>
              <a:rPr sz="1100" spc="-10" dirty="0">
                <a:latin typeface="Arial"/>
                <a:cs typeface="Arial"/>
              </a:rPr>
              <a:t>register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6459220" y="1332483"/>
            <a:ext cx="673100" cy="1250950"/>
            <a:chOff x="6459220" y="1332483"/>
            <a:chExt cx="673100" cy="1250950"/>
          </a:xfrm>
        </p:grpSpPr>
        <p:sp>
          <p:nvSpPr>
            <p:cNvPr id="44" name="object 44"/>
            <p:cNvSpPr/>
            <p:nvPr/>
          </p:nvSpPr>
          <p:spPr>
            <a:xfrm>
              <a:off x="6471920" y="1345183"/>
              <a:ext cx="647700" cy="158750"/>
            </a:xfrm>
            <a:custGeom>
              <a:avLst/>
              <a:gdLst/>
              <a:ahLst/>
              <a:cxnLst/>
              <a:rect l="l" t="t" r="r" b="b"/>
              <a:pathLst>
                <a:path w="647700" h="158750">
                  <a:moveTo>
                    <a:pt x="647191" y="0"/>
                  </a:moveTo>
                  <a:lnTo>
                    <a:pt x="0" y="0"/>
                  </a:lnTo>
                  <a:lnTo>
                    <a:pt x="323596" y="158495"/>
                  </a:lnTo>
                  <a:lnTo>
                    <a:pt x="647191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471920" y="1345183"/>
              <a:ext cx="647700" cy="158750"/>
            </a:xfrm>
            <a:custGeom>
              <a:avLst/>
              <a:gdLst/>
              <a:ahLst/>
              <a:cxnLst/>
              <a:rect l="l" t="t" r="r" b="b"/>
              <a:pathLst>
                <a:path w="647700" h="158750">
                  <a:moveTo>
                    <a:pt x="647191" y="0"/>
                  </a:moveTo>
                  <a:lnTo>
                    <a:pt x="323596" y="158495"/>
                  </a:lnTo>
                  <a:lnTo>
                    <a:pt x="0" y="0"/>
                  </a:lnTo>
                  <a:lnTo>
                    <a:pt x="647191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12712" y="2386837"/>
              <a:ext cx="114300" cy="196596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6549009" y="1917953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549009" y="1917953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6647433" y="2045334"/>
            <a:ext cx="26098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20" dirty="0">
                <a:latin typeface="Calibri"/>
                <a:cs typeface="Calibri"/>
              </a:rPr>
              <a:t>load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6363080" y="2594229"/>
            <a:ext cx="1551940" cy="2861310"/>
            <a:chOff x="6363080" y="2594229"/>
            <a:chExt cx="1551940" cy="2861310"/>
          </a:xfrm>
        </p:grpSpPr>
        <p:sp>
          <p:nvSpPr>
            <p:cNvPr id="51" name="object 51"/>
            <p:cNvSpPr/>
            <p:nvPr/>
          </p:nvSpPr>
          <p:spPr>
            <a:xfrm>
              <a:off x="7286625" y="2594229"/>
              <a:ext cx="628015" cy="2861310"/>
            </a:xfrm>
            <a:custGeom>
              <a:avLst/>
              <a:gdLst/>
              <a:ahLst/>
              <a:cxnLst/>
              <a:rect l="l" t="t" r="r" b="b"/>
              <a:pathLst>
                <a:path w="628015" h="2861310">
                  <a:moveTo>
                    <a:pt x="627913" y="0"/>
                  </a:moveTo>
                  <a:lnTo>
                    <a:pt x="0" y="0"/>
                  </a:lnTo>
                  <a:lnTo>
                    <a:pt x="0" y="2861310"/>
                  </a:lnTo>
                  <a:lnTo>
                    <a:pt x="627913" y="2861310"/>
                  </a:lnTo>
                  <a:lnTo>
                    <a:pt x="627913" y="0"/>
                  </a:lnTo>
                  <a:close/>
                </a:path>
              </a:pathLst>
            </a:custGeom>
            <a:solidFill>
              <a:srgbClr val="FFFFFF">
                <a:alpha val="7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21982" y="2968117"/>
              <a:ext cx="114300" cy="196596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6363080" y="2595118"/>
              <a:ext cx="864869" cy="365760"/>
            </a:xfrm>
            <a:custGeom>
              <a:avLst/>
              <a:gdLst/>
              <a:ahLst/>
              <a:cxnLst/>
              <a:rect l="l" t="t" r="r" b="b"/>
              <a:pathLst>
                <a:path w="864870" h="365760">
                  <a:moveTo>
                    <a:pt x="864438" y="0"/>
                  </a:moveTo>
                  <a:lnTo>
                    <a:pt x="0" y="0"/>
                  </a:lnTo>
                  <a:lnTo>
                    <a:pt x="0" y="365760"/>
                  </a:lnTo>
                  <a:lnTo>
                    <a:pt x="864438" y="365760"/>
                  </a:lnTo>
                  <a:lnTo>
                    <a:pt x="864438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6363504" y="2595117"/>
            <a:ext cx="864869" cy="36576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4"/>
              </a:spcBef>
            </a:pPr>
            <a:endParaRPr sz="1100">
              <a:latin typeface="Times New Roman"/>
              <a:cs typeface="Times New Roman"/>
            </a:endParaRPr>
          </a:p>
          <a:p>
            <a:pPr marL="196850">
              <a:lnSpc>
                <a:spcPct val="100000"/>
              </a:lnSpc>
            </a:pPr>
            <a:r>
              <a:rPr sz="1100" spc="-10" dirty="0">
                <a:latin typeface="Arial"/>
                <a:cs typeface="Arial"/>
              </a:rPr>
              <a:t>register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6459601" y="2582417"/>
            <a:ext cx="672465" cy="1056005"/>
            <a:chOff x="6459601" y="2582417"/>
            <a:chExt cx="672465" cy="1056005"/>
          </a:xfrm>
        </p:grpSpPr>
        <p:sp>
          <p:nvSpPr>
            <p:cNvPr id="56" name="object 56"/>
            <p:cNvSpPr/>
            <p:nvPr/>
          </p:nvSpPr>
          <p:spPr>
            <a:xfrm>
              <a:off x="6472301" y="2595117"/>
              <a:ext cx="647065" cy="158750"/>
            </a:xfrm>
            <a:custGeom>
              <a:avLst/>
              <a:gdLst/>
              <a:ahLst/>
              <a:cxnLst/>
              <a:rect l="l" t="t" r="r" b="b"/>
              <a:pathLst>
                <a:path w="647065" h="158750">
                  <a:moveTo>
                    <a:pt x="647065" y="0"/>
                  </a:moveTo>
                  <a:lnTo>
                    <a:pt x="0" y="0"/>
                  </a:lnTo>
                  <a:lnTo>
                    <a:pt x="323469" y="158496"/>
                  </a:lnTo>
                  <a:lnTo>
                    <a:pt x="64706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472301" y="2595117"/>
              <a:ext cx="647065" cy="158750"/>
            </a:xfrm>
            <a:custGeom>
              <a:avLst/>
              <a:gdLst/>
              <a:ahLst/>
              <a:cxnLst/>
              <a:rect l="l" t="t" r="r" b="b"/>
              <a:pathLst>
                <a:path w="647065" h="158750">
                  <a:moveTo>
                    <a:pt x="647065" y="0"/>
                  </a:moveTo>
                  <a:lnTo>
                    <a:pt x="323469" y="158496"/>
                  </a:lnTo>
                  <a:lnTo>
                    <a:pt x="0" y="0"/>
                  </a:lnTo>
                  <a:lnTo>
                    <a:pt x="647065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549263" y="3168014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703" y="452555"/>
                  </a:lnTo>
                  <a:lnTo>
                    <a:pt x="317628" y="439233"/>
                  </a:lnTo>
                  <a:lnTo>
                    <a:pt x="356461" y="418154"/>
                  </a:lnTo>
                  <a:lnTo>
                    <a:pt x="390286" y="390239"/>
                  </a:lnTo>
                  <a:lnTo>
                    <a:pt x="418188" y="356406"/>
                  </a:lnTo>
                  <a:lnTo>
                    <a:pt x="439251" y="317575"/>
                  </a:lnTo>
                  <a:lnTo>
                    <a:pt x="452560" y="274666"/>
                  </a:lnTo>
                  <a:lnTo>
                    <a:pt x="457200" y="228600"/>
                  </a:lnTo>
                  <a:lnTo>
                    <a:pt x="452560" y="182533"/>
                  </a:lnTo>
                  <a:lnTo>
                    <a:pt x="439251" y="139624"/>
                  </a:lnTo>
                  <a:lnTo>
                    <a:pt x="418188" y="100793"/>
                  </a:lnTo>
                  <a:lnTo>
                    <a:pt x="390286" y="66960"/>
                  </a:lnTo>
                  <a:lnTo>
                    <a:pt x="356461" y="39045"/>
                  </a:lnTo>
                  <a:lnTo>
                    <a:pt x="317628" y="17966"/>
                  </a:lnTo>
                  <a:lnTo>
                    <a:pt x="274703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549263" y="3168014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703" y="4644"/>
                  </a:lnTo>
                  <a:lnTo>
                    <a:pt x="317628" y="17966"/>
                  </a:lnTo>
                  <a:lnTo>
                    <a:pt x="356461" y="39045"/>
                  </a:lnTo>
                  <a:lnTo>
                    <a:pt x="390286" y="66960"/>
                  </a:lnTo>
                  <a:lnTo>
                    <a:pt x="418188" y="100793"/>
                  </a:lnTo>
                  <a:lnTo>
                    <a:pt x="439251" y="139624"/>
                  </a:lnTo>
                  <a:lnTo>
                    <a:pt x="452560" y="182533"/>
                  </a:lnTo>
                  <a:lnTo>
                    <a:pt x="457200" y="228600"/>
                  </a:lnTo>
                  <a:lnTo>
                    <a:pt x="452560" y="274666"/>
                  </a:lnTo>
                  <a:lnTo>
                    <a:pt x="439251" y="317575"/>
                  </a:lnTo>
                  <a:lnTo>
                    <a:pt x="418188" y="356406"/>
                  </a:lnTo>
                  <a:lnTo>
                    <a:pt x="390286" y="390239"/>
                  </a:lnTo>
                  <a:lnTo>
                    <a:pt x="356461" y="418154"/>
                  </a:lnTo>
                  <a:lnTo>
                    <a:pt x="317628" y="439233"/>
                  </a:lnTo>
                  <a:lnTo>
                    <a:pt x="274703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6661531" y="3295269"/>
            <a:ext cx="23367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25" dirty="0">
                <a:latin typeface="Calibri"/>
                <a:cs typeface="Calibri"/>
              </a:rPr>
              <a:t>mul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6362827" y="3636898"/>
            <a:ext cx="864869" cy="574040"/>
            <a:chOff x="6362827" y="3636898"/>
            <a:chExt cx="864869" cy="574040"/>
          </a:xfrm>
        </p:grpSpPr>
        <p:pic>
          <p:nvPicPr>
            <p:cNvPr id="62" name="object 6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12966" y="3636898"/>
              <a:ext cx="114300" cy="196595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6362827" y="3845178"/>
              <a:ext cx="864869" cy="365760"/>
            </a:xfrm>
            <a:custGeom>
              <a:avLst/>
              <a:gdLst/>
              <a:ahLst/>
              <a:cxnLst/>
              <a:rect l="l" t="t" r="r" b="b"/>
              <a:pathLst>
                <a:path w="864870" h="365760">
                  <a:moveTo>
                    <a:pt x="864438" y="0"/>
                  </a:moveTo>
                  <a:lnTo>
                    <a:pt x="0" y="0"/>
                  </a:lnTo>
                  <a:lnTo>
                    <a:pt x="0" y="365760"/>
                  </a:lnTo>
                  <a:lnTo>
                    <a:pt x="864438" y="365760"/>
                  </a:lnTo>
                  <a:lnTo>
                    <a:pt x="864438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6363504" y="3845178"/>
            <a:ext cx="864869" cy="36576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4"/>
              </a:spcBef>
            </a:pPr>
            <a:endParaRPr sz="1100">
              <a:latin typeface="Times New Roman"/>
              <a:cs typeface="Times New Roman"/>
            </a:endParaRPr>
          </a:p>
          <a:p>
            <a:pPr marL="196850">
              <a:lnSpc>
                <a:spcPct val="100000"/>
              </a:lnSpc>
              <a:spcBef>
                <a:spcPts val="5"/>
              </a:spcBef>
            </a:pPr>
            <a:r>
              <a:rPr sz="1100" spc="-10" dirty="0">
                <a:latin typeface="Arial"/>
                <a:cs typeface="Arial"/>
              </a:rPr>
              <a:t>register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5791327" y="3832478"/>
            <a:ext cx="1438275" cy="1651000"/>
            <a:chOff x="5791327" y="3832478"/>
            <a:chExt cx="1438275" cy="1651000"/>
          </a:xfrm>
        </p:grpSpPr>
        <p:sp>
          <p:nvSpPr>
            <p:cNvPr id="66" name="object 66"/>
            <p:cNvSpPr/>
            <p:nvPr/>
          </p:nvSpPr>
          <p:spPr>
            <a:xfrm>
              <a:off x="6471920" y="3845178"/>
              <a:ext cx="647700" cy="158750"/>
            </a:xfrm>
            <a:custGeom>
              <a:avLst/>
              <a:gdLst/>
              <a:ahLst/>
              <a:cxnLst/>
              <a:rect l="l" t="t" r="r" b="b"/>
              <a:pathLst>
                <a:path w="647700" h="158750">
                  <a:moveTo>
                    <a:pt x="647191" y="0"/>
                  </a:moveTo>
                  <a:lnTo>
                    <a:pt x="0" y="0"/>
                  </a:lnTo>
                  <a:lnTo>
                    <a:pt x="323596" y="158496"/>
                  </a:lnTo>
                  <a:lnTo>
                    <a:pt x="647191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471920" y="3845178"/>
              <a:ext cx="647700" cy="158750"/>
            </a:xfrm>
            <a:custGeom>
              <a:avLst/>
              <a:gdLst/>
              <a:ahLst/>
              <a:cxnLst/>
              <a:rect l="l" t="t" r="r" b="b"/>
              <a:pathLst>
                <a:path w="647700" h="158750">
                  <a:moveTo>
                    <a:pt x="647191" y="0"/>
                  </a:moveTo>
                  <a:lnTo>
                    <a:pt x="323596" y="158496"/>
                  </a:lnTo>
                  <a:lnTo>
                    <a:pt x="0" y="0"/>
                  </a:lnTo>
                  <a:lnTo>
                    <a:pt x="647191" y="0"/>
                  </a:lnTo>
                  <a:close/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791327" y="4667211"/>
              <a:ext cx="758190" cy="815975"/>
            </a:xfrm>
            <a:custGeom>
              <a:avLst/>
              <a:gdLst/>
              <a:ahLst/>
              <a:cxnLst/>
              <a:rect l="l" t="t" r="r" b="b"/>
              <a:pathLst>
                <a:path w="758190" h="815975">
                  <a:moveTo>
                    <a:pt x="757694" y="0"/>
                  </a:moveTo>
                  <a:lnTo>
                    <a:pt x="0" y="0"/>
                  </a:lnTo>
                  <a:lnTo>
                    <a:pt x="0" y="815886"/>
                  </a:lnTo>
                  <a:lnTo>
                    <a:pt x="757694" y="815886"/>
                  </a:lnTo>
                  <a:lnTo>
                    <a:pt x="757694" y="0"/>
                  </a:lnTo>
                  <a:close/>
                </a:path>
              </a:pathLst>
            </a:custGeom>
            <a:solidFill>
              <a:srgbClr val="FFFFFF">
                <a:alpha val="7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364605" y="5089778"/>
              <a:ext cx="864869" cy="365760"/>
            </a:xfrm>
            <a:custGeom>
              <a:avLst/>
              <a:gdLst/>
              <a:ahLst/>
              <a:cxnLst/>
              <a:rect l="l" t="t" r="r" b="b"/>
              <a:pathLst>
                <a:path w="864870" h="365760">
                  <a:moveTo>
                    <a:pt x="864438" y="0"/>
                  </a:moveTo>
                  <a:lnTo>
                    <a:pt x="0" y="0"/>
                  </a:lnTo>
                  <a:lnTo>
                    <a:pt x="0" y="365760"/>
                  </a:lnTo>
                  <a:lnTo>
                    <a:pt x="864438" y="365760"/>
                  </a:lnTo>
                  <a:lnTo>
                    <a:pt x="864438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6363504" y="5089778"/>
            <a:ext cx="864869" cy="36576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10"/>
              </a:spcBef>
            </a:pPr>
            <a:endParaRPr sz="1100">
              <a:latin typeface="Times New Roman"/>
              <a:cs typeface="Times New Roman"/>
            </a:endParaRPr>
          </a:p>
          <a:p>
            <a:pPr marL="198755">
              <a:lnSpc>
                <a:spcPct val="100000"/>
              </a:lnSpc>
            </a:pPr>
            <a:r>
              <a:rPr sz="1100" spc="-10" dirty="0">
                <a:latin typeface="Arial"/>
                <a:cs typeface="Arial"/>
              </a:rPr>
              <a:t>register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6460997" y="4405248"/>
            <a:ext cx="673100" cy="855980"/>
            <a:chOff x="6460997" y="4405248"/>
            <a:chExt cx="673100" cy="855980"/>
          </a:xfrm>
        </p:grpSpPr>
        <p:sp>
          <p:nvSpPr>
            <p:cNvPr id="72" name="object 72"/>
            <p:cNvSpPr/>
            <p:nvPr/>
          </p:nvSpPr>
          <p:spPr>
            <a:xfrm>
              <a:off x="6473697" y="5089778"/>
              <a:ext cx="647700" cy="158750"/>
            </a:xfrm>
            <a:custGeom>
              <a:avLst/>
              <a:gdLst/>
              <a:ahLst/>
              <a:cxnLst/>
              <a:rect l="l" t="t" r="r" b="b"/>
              <a:pathLst>
                <a:path w="647700" h="158750">
                  <a:moveTo>
                    <a:pt x="647192" y="0"/>
                  </a:moveTo>
                  <a:lnTo>
                    <a:pt x="0" y="0"/>
                  </a:lnTo>
                  <a:lnTo>
                    <a:pt x="323596" y="158496"/>
                  </a:lnTo>
                  <a:lnTo>
                    <a:pt x="64719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473697" y="5089778"/>
              <a:ext cx="647700" cy="158750"/>
            </a:xfrm>
            <a:custGeom>
              <a:avLst/>
              <a:gdLst/>
              <a:ahLst/>
              <a:cxnLst/>
              <a:rect l="l" t="t" r="r" b="b"/>
              <a:pathLst>
                <a:path w="647700" h="158750">
                  <a:moveTo>
                    <a:pt x="647192" y="0"/>
                  </a:moveTo>
                  <a:lnTo>
                    <a:pt x="323596" y="158496"/>
                  </a:lnTo>
                  <a:lnTo>
                    <a:pt x="0" y="0"/>
                  </a:lnTo>
                  <a:lnTo>
                    <a:pt x="647192" y="0"/>
                  </a:lnTo>
                  <a:close/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549008" y="4417948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549008" y="4417948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6662673" y="4545583"/>
            <a:ext cx="22987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25" dirty="0">
                <a:latin typeface="Calibri"/>
                <a:cs typeface="Calibri"/>
              </a:rPr>
              <a:t>add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3162680" y="1497583"/>
            <a:ext cx="0" cy="4572000"/>
          </a:xfrm>
          <a:custGeom>
            <a:avLst/>
            <a:gdLst/>
            <a:ahLst/>
            <a:cxnLst/>
            <a:rect l="l" t="t" r="r" b="b"/>
            <a:pathLst>
              <a:path h="4572000">
                <a:moveTo>
                  <a:pt x="0" y="0"/>
                </a:moveTo>
                <a:lnTo>
                  <a:pt x="0" y="457194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165471" y="1495678"/>
            <a:ext cx="0" cy="4572000"/>
          </a:xfrm>
          <a:custGeom>
            <a:avLst/>
            <a:gdLst/>
            <a:ahLst/>
            <a:cxnLst/>
            <a:rect l="l" t="t" r="r" b="b"/>
            <a:pathLst>
              <a:path h="4572000">
                <a:moveTo>
                  <a:pt x="0" y="0"/>
                </a:moveTo>
                <a:lnTo>
                  <a:pt x="0" y="45720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394572" y="1456689"/>
            <a:ext cx="0" cy="4572635"/>
          </a:xfrm>
          <a:custGeom>
            <a:avLst/>
            <a:gdLst/>
            <a:ahLst/>
            <a:cxnLst/>
            <a:rect l="l" t="t" r="r" b="b"/>
            <a:pathLst>
              <a:path h="4572635">
                <a:moveTo>
                  <a:pt x="0" y="0"/>
                </a:moveTo>
                <a:lnTo>
                  <a:pt x="0" y="4572012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814561" y="518032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365759" y="0"/>
                </a:moveTo>
                <a:lnTo>
                  <a:pt x="0" y="0"/>
                </a:lnTo>
                <a:lnTo>
                  <a:pt x="0" y="365760"/>
                </a:lnTo>
                <a:lnTo>
                  <a:pt x="365759" y="365760"/>
                </a:lnTo>
                <a:lnTo>
                  <a:pt x="365759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803640" y="5708231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365759" y="0"/>
                </a:moveTo>
                <a:lnTo>
                  <a:pt x="0" y="0"/>
                </a:lnTo>
                <a:lnTo>
                  <a:pt x="0" y="365760"/>
                </a:lnTo>
                <a:lnTo>
                  <a:pt x="365759" y="365760"/>
                </a:lnTo>
                <a:lnTo>
                  <a:pt x="365759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9249282" y="5163058"/>
            <a:ext cx="9544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Dataflow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519214" y="3582923"/>
            <a:ext cx="236220" cy="143510"/>
          </a:xfrm>
          <a:custGeom>
            <a:avLst/>
            <a:gdLst/>
            <a:ahLst/>
            <a:cxnLst/>
            <a:rect l="l" t="t" r="r" b="b"/>
            <a:pathLst>
              <a:path w="236220" h="143510">
                <a:moveTo>
                  <a:pt x="164071" y="0"/>
                </a:moveTo>
                <a:lnTo>
                  <a:pt x="0" y="0"/>
                </a:lnTo>
                <a:lnTo>
                  <a:pt x="0" y="143509"/>
                </a:lnTo>
                <a:lnTo>
                  <a:pt x="164071" y="143509"/>
                </a:lnTo>
                <a:lnTo>
                  <a:pt x="235839" y="71755"/>
                </a:lnTo>
                <a:lnTo>
                  <a:pt x="1640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>
            <a:spLocks noGrp="1"/>
          </p:cNvSpPr>
          <p:nvPr>
            <p:ph type="title"/>
          </p:nvPr>
        </p:nvSpPr>
        <p:spPr>
          <a:xfrm>
            <a:off x="1403730" y="562101"/>
            <a:ext cx="51187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Scalar</a:t>
            </a:r>
            <a:r>
              <a:rPr spc="-180" dirty="0"/>
              <a:t> </a:t>
            </a:r>
            <a:r>
              <a:rPr spc="-50" dirty="0"/>
              <a:t>execution</a:t>
            </a:r>
            <a:r>
              <a:rPr spc="-185" dirty="0"/>
              <a:t> </a:t>
            </a:r>
            <a:r>
              <a:rPr spc="-10" dirty="0"/>
              <a:t>model</a:t>
            </a:r>
          </a:p>
        </p:txBody>
      </p:sp>
      <p:pic>
        <p:nvPicPr>
          <p:cNvPr id="85" name="object 8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27004" y="468838"/>
            <a:ext cx="872319" cy="1078021"/>
          </a:xfrm>
          <a:prstGeom prst="rect">
            <a:avLst/>
          </a:prstGeom>
        </p:spPr>
      </p:pic>
      <p:sp>
        <p:nvSpPr>
          <p:cNvPr id="86" name="object 86"/>
          <p:cNvSpPr txBox="1"/>
          <p:nvPr/>
        </p:nvSpPr>
        <p:spPr>
          <a:xfrm>
            <a:off x="9239250" y="5754954"/>
            <a:ext cx="131508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20" dirty="0">
                <a:latin typeface="Calibri"/>
                <a:cs typeface="Calibri"/>
              </a:rPr>
              <a:t>Control-flow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7" name="object 8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3373</Words>
  <Application>Microsoft Office PowerPoint</Application>
  <PresentationFormat>Widescreen</PresentationFormat>
  <Paragraphs>1405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8" baseType="lpstr">
      <vt:lpstr>Arial</vt:lpstr>
      <vt:lpstr>Arial Narrow</vt:lpstr>
      <vt:lpstr>Calibri</vt:lpstr>
      <vt:lpstr>Calibri Light</vt:lpstr>
      <vt:lpstr>Courier New</vt:lpstr>
      <vt:lpstr>Times New Roman</vt:lpstr>
      <vt:lpstr>Wingdings</vt:lpstr>
      <vt:lpstr>Office Theme</vt:lpstr>
      <vt:lpstr>Energy-minimal Computing Edge architectures for extreme efficiency</vt:lpstr>
      <vt:lpstr>Existing architectures are extremely inefficient</vt:lpstr>
      <vt:lpstr>Where does all the energy go in existing computer architectures?</vt:lpstr>
      <vt:lpstr>Fundamental extreme edge trade-offs High Programmability</vt:lpstr>
      <vt:lpstr>Fundamental extreme edge trade-offs High Programmability</vt:lpstr>
      <vt:lpstr>MANIC: Extreme Edge Vector-dataflow processor</vt:lpstr>
      <vt:lpstr>Scalar execution model</vt:lpstr>
      <vt:lpstr>Scalar execution model</vt:lpstr>
      <vt:lpstr>Scalar execution model</vt:lpstr>
      <vt:lpstr>Scalar execution model</vt:lpstr>
      <vt:lpstr>Scalar execution is inefficient</vt:lpstr>
      <vt:lpstr>Vector execution</vt:lpstr>
      <vt:lpstr>Vector execution</vt:lpstr>
      <vt:lpstr>Vector execution</vt:lpstr>
      <vt:lpstr>Vector execution</vt:lpstr>
      <vt:lpstr>Vector pays huge energy cost for VRF writes</vt:lpstr>
      <vt:lpstr>MANIC’s Vector-dataflow execution</vt:lpstr>
      <vt:lpstr>MANIC’s Vector-dataflow execution</vt:lpstr>
      <vt:lpstr>MANIC’s Vector-dataflow execution</vt:lpstr>
      <vt:lpstr>MANIC’s Vector-dataflow execution</vt:lpstr>
      <vt:lpstr>MANIC’s Vector-dataflow execution</vt:lpstr>
      <vt:lpstr>MANIC’s Vector-dataflow execution</vt:lpstr>
      <vt:lpstr>Vector-dataflow reduces energy without costing programmability</vt:lpstr>
      <vt:lpstr>MANIC is an energy-minimal computer architecture implementing vector-dataflow</vt:lpstr>
      <vt:lpstr>Evaluating MANIC’s efficiency in a silicon prototype</vt:lpstr>
      <vt:lpstr>More Pretty Chip Micrographs Courtesy CMU’s Nanofabrication Laboratory &amp; their electron microscope</vt:lpstr>
      <vt:lpstr>Can we do even better? Let’s eliminate all instruction control &amp; caching costs!</vt:lpstr>
      <vt:lpstr>CGRA Overview</vt:lpstr>
      <vt:lpstr>CGRA Overview</vt:lpstr>
      <vt:lpstr>RipTide CGRA</vt:lpstr>
      <vt:lpstr>CGRAs provide efficiency &amp; programmability Dataflow compiler support avoids the need for programmer acrobatics</vt:lpstr>
      <vt:lpstr>Dataflow Architecture</vt:lpstr>
      <vt:lpstr>Dataflow Architecture: Dataflow Program Graphs</vt:lpstr>
      <vt:lpstr>Dataflow: “Activity Template” implementation</vt:lpstr>
      <vt:lpstr>Dataflow: Processing Element &amp; Interconnect Arch.</vt:lpstr>
      <vt:lpstr>Dataflow: MIT Dataflow Architecture</vt:lpstr>
      <vt:lpstr>Dataflow: The Riptide Ordered Dataflow Machine</vt:lpstr>
      <vt:lpstr>Dataflow: The Riptide ISA</vt:lpstr>
      <vt:lpstr>Background: What is a Dataflow Machine?</vt:lpstr>
      <vt:lpstr>Dataflow ISA matches CGRA Architecture Dataflow compiler efficiently targets reconfigurable dataflow architecture!</vt:lpstr>
      <vt:lpstr>Intermediate representation for dataflow compilation</vt:lpstr>
      <vt:lpstr>Steering Sends Values Only Where They Are Needed</vt:lpstr>
      <vt:lpstr>Control-flow Operators Handle Loop-Carried Dependences</vt:lpstr>
      <vt:lpstr>Memory Ordering Gates Maintain Memory Consistency</vt:lpstr>
      <vt:lpstr>Memory Ordering Reduction Analysis</vt:lpstr>
      <vt:lpstr>Stream Gates Optimize Patterned Address Computation</vt:lpstr>
      <vt:lpstr>End-to-end compilation flow</vt:lpstr>
      <vt:lpstr>Energy-Minimal Network-on-Chip Tricks: No Buffers &amp; Control-Flow in NoC</vt:lpstr>
      <vt:lpstr>Riptide vs. COTS Extreme Edge MCUs</vt:lpstr>
      <vt:lpstr>Evaluating compute options for the extreme edge</vt:lpstr>
      <vt:lpstr>Evaluating compute options for the extreme edge</vt:lpstr>
      <vt:lpstr>Evaluating compute options for the extreme edge</vt:lpstr>
      <vt:lpstr>Evaluating compute options for the extreme edge</vt:lpstr>
      <vt:lpstr>That was “Ordered Dataflow”</vt:lpstr>
      <vt:lpstr>What about allowing token reordering?</vt:lpstr>
      <vt:lpstr>PowerPoint Presentation</vt:lpstr>
      <vt:lpstr>Tagged-token Dataflow Architecture</vt:lpstr>
      <vt:lpstr>Parallelism is a resource congestion problem</vt:lpstr>
      <vt:lpstr>Varieties of Dataflow Execution</vt:lpstr>
      <vt:lpstr>Varieties of Dataflow Execution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Brandon Lucia</dc:creator>
  <cp:lastModifiedBy>Gregory Kesden</cp:lastModifiedBy>
  <cp:revision>1</cp:revision>
  <dcterms:created xsi:type="dcterms:W3CDTF">2025-08-25T08:35:59Z</dcterms:created>
  <dcterms:modified xsi:type="dcterms:W3CDTF">2025-08-25T08:36:35Z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2024-10-25T00:00:00Z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2025-08-25T00:00:00Z</vt:filetime>
  </property>
  <property fmtid="{D5CDD505-2E9C-101B-9397-08002B2CF9AE}" pid="5" name="Producer">
    <vt:lpwstr>Microsoft® PowerPoint® for Microsoft 365</vt:lpwstr>
  </property>
</Properties>
</file>